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79" r:id="rId6"/>
    <p:sldId id="258" r:id="rId7"/>
    <p:sldId id="284" r:id="rId8"/>
    <p:sldId id="282" r:id="rId9"/>
    <p:sldId id="288" r:id="rId10"/>
    <p:sldId id="304" r:id="rId11"/>
    <p:sldId id="292" r:id="rId12"/>
    <p:sldId id="285" r:id="rId13"/>
    <p:sldId id="276" r:id="rId14"/>
    <p:sldId id="293" r:id="rId15"/>
    <p:sldId id="281" r:id="rId16"/>
    <p:sldId id="283" r:id="rId17"/>
    <p:sldId id="290" r:id="rId18"/>
    <p:sldId id="308" r:id="rId19"/>
    <p:sldId id="296" r:id="rId20"/>
    <p:sldId id="298" r:id="rId21"/>
    <p:sldId id="301" r:id="rId22"/>
    <p:sldId id="310" r:id="rId23"/>
    <p:sldId id="306" r:id="rId24"/>
    <p:sldId id="309" r:id="rId25"/>
    <p:sldId id="286" r:id="rId26"/>
    <p:sldId id="294" r:id="rId27"/>
    <p:sldId id="295" r:id="rId28"/>
    <p:sldId id="278" r:id="rId29"/>
    <p:sldId id="297" r:id="rId30"/>
    <p:sldId id="299" r:id="rId31"/>
    <p:sldId id="300" r:id="rId32"/>
    <p:sldId id="275" r:id="rId33"/>
  </p:sldIdLst>
  <p:sldSz cx="9144000" cy="5143500" type="screen16x9"/>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1" d="100"/>
          <a:sy n="141" d="100"/>
        </p:scale>
        <p:origin x="744" y="108"/>
      </p:cViewPr>
      <p:guideLst>
        <p:guide orient="horz" pos="1620"/>
        <p:guide pos="2880"/>
      </p:guideLst>
    </p:cSldViewPr>
  </p:slideViewPr>
  <p:notesTextViewPr>
    <p:cViewPr>
      <p:scale>
        <a:sx n="1" d="1"/>
        <a:sy n="1" d="1"/>
      </p:scale>
      <p:origin x="0" y="0"/>
    </p:cViewPr>
  </p:notesTextViewPr>
  <p:sorterViewPr>
    <p:cViewPr>
      <p:scale>
        <a:sx n="79" d="100"/>
        <a:sy n="79"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tags/tag1.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D810B266-E8A2-4BDF-BC09-5BF6A9876849}" type="datetimeFigureOut">
              <a:rPr lang="zh-CN" altLang="en-US" smtClean="0"/>
              <a:t>2018/6/2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712ED182-B60C-4A96-B336-20D596126994}" type="slidenum">
              <a:rPr lang="zh-CN" altLang="en-US" smtClean="0"/>
              <a:t>‹#›</a:t>
            </a:fld>
            <a:endParaRPr lang="zh-CN" altLang="en-US"/>
          </a:p>
        </p:txBody>
      </p:sp>
    </p:spTree>
    <p:extLst>
      <p:ext uri="{BB962C8B-B14F-4D97-AF65-F5344CB8AC3E}">
        <p14:creationId val="3182587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5332584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532807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231136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593881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3385516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7211320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224323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585990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9406410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4068859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12691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446711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1517936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400731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748763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14493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4959108"/>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4025373"/>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355795"/>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2273005"/>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3163039"/>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129894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7413776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3540810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4458398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56929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7172785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682448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1837319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9F6A9F9-3EDF-4BB6-8325-2BAFBDAC6DAE}"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A317DB-6ADD-43E7-9865-DA1DC50375AD}" type="slidenum">
              <a:rPr lang="zh-CN" altLang="en-US" smtClean="0"/>
              <a:t>‹#›</a:t>
            </a:fld>
            <a:endParaRPr lang="zh-CN" altLang="en-US"/>
          </a:p>
        </p:txBody>
      </p:sp>
    </p:spTree>
    <p:extLst>
      <p:ext uri="{BB962C8B-B14F-4D97-AF65-F5344CB8AC3E}">
        <p14:creationId val="289250132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9F6A9F9-3EDF-4BB6-8325-2BAFBDAC6DAE}"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A317DB-6ADD-43E7-9865-DA1DC50375AD}" type="slidenum">
              <a:rPr lang="zh-CN" altLang="en-US" smtClean="0"/>
              <a:t>‹#›</a:t>
            </a:fld>
            <a:endParaRPr lang="zh-CN" altLang="en-US"/>
          </a:p>
        </p:txBody>
      </p:sp>
    </p:spTree>
    <p:extLst>
      <p:ext uri="{BB962C8B-B14F-4D97-AF65-F5344CB8AC3E}">
        <p14:creationId val="298936114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9F6A9F9-3EDF-4BB6-8325-2BAFBDAC6DAE}"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A317DB-6ADD-43E7-9865-DA1DC50375AD}" type="slidenum">
              <a:rPr lang="zh-CN" altLang="en-US" smtClean="0"/>
              <a:t>‹#›</a:t>
            </a:fld>
            <a:endParaRPr lang="zh-CN" altLang="en-US"/>
          </a:p>
        </p:txBody>
      </p:sp>
    </p:spTree>
    <p:extLst>
      <p:ext uri="{BB962C8B-B14F-4D97-AF65-F5344CB8AC3E}">
        <p14:creationId val="54893054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1130784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473853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8416644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1132141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582778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7744576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5792663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812374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9F6A9F9-3EDF-4BB6-8325-2BAFBDAC6DAE}"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A317DB-6ADD-43E7-9865-DA1DC50375AD}" type="slidenum">
              <a:rPr lang="zh-CN" altLang="en-US" smtClean="0"/>
              <a:t>‹#›</a:t>
            </a:fld>
            <a:endParaRPr lang="zh-CN" altLang="en-US"/>
          </a:p>
        </p:txBody>
      </p:sp>
    </p:spTree>
    <p:extLst>
      <p:ext uri="{BB962C8B-B14F-4D97-AF65-F5344CB8AC3E}">
        <p14:creationId val="369569662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4377706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1155609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8275458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9F6A9F9-3EDF-4BB6-8325-2BAFBDAC6DAE}"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A317DB-6ADD-43E7-9865-DA1DC50375AD}" type="slidenum">
              <a:rPr lang="zh-CN" altLang="en-US" smtClean="0"/>
              <a:t>‹#›</a:t>
            </a:fld>
            <a:endParaRPr lang="zh-CN" altLang="en-US"/>
          </a:p>
        </p:txBody>
      </p:sp>
    </p:spTree>
    <p:extLst>
      <p:ext uri="{BB962C8B-B14F-4D97-AF65-F5344CB8AC3E}">
        <p14:creationId val="355115912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9F6A9F9-3EDF-4BB6-8325-2BAFBDAC6DAE}"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A317DB-6ADD-43E7-9865-DA1DC50375AD}" type="slidenum">
              <a:rPr lang="zh-CN" altLang="en-US" smtClean="0"/>
              <a:t>‹#›</a:t>
            </a:fld>
            <a:endParaRPr lang="zh-CN" altLang="en-US"/>
          </a:p>
        </p:txBody>
      </p:sp>
    </p:spTree>
    <p:extLst>
      <p:ext uri="{BB962C8B-B14F-4D97-AF65-F5344CB8AC3E}">
        <p14:creationId val="153384725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9F6A9F9-3EDF-4BB6-8325-2BAFBDAC6DAE}" type="datetimeFigureOut">
              <a:rPr lang="zh-CN" altLang="en-US" smtClean="0"/>
              <a:t>2018/6/2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DA317DB-6ADD-43E7-9865-DA1DC50375AD}" type="slidenum">
              <a:rPr lang="zh-CN" altLang="en-US" smtClean="0"/>
              <a:t>‹#›</a:t>
            </a:fld>
            <a:endParaRPr lang="zh-CN" altLang="en-US"/>
          </a:p>
        </p:txBody>
      </p:sp>
    </p:spTree>
    <p:extLst>
      <p:ext uri="{BB962C8B-B14F-4D97-AF65-F5344CB8AC3E}">
        <p14:creationId val="250245993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9F6A9F9-3EDF-4BB6-8325-2BAFBDAC6DAE}" type="datetimeFigureOut">
              <a:rPr lang="zh-CN" altLang="en-US" smtClean="0"/>
              <a:t>2018/6/2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DA317DB-6ADD-43E7-9865-DA1DC50375AD}" type="slidenum">
              <a:rPr lang="zh-CN" altLang="en-US" smtClean="0"/>
              <a:t>‹#›</a:t>
            </a:fld>
            <a:endParaRPr lang="zh-CN" altLang="en-US"/>
          </a:p>
        </p:txBody>
      </p:sp>
    </p:spTree>
    <p:extLst>
      <p:ext uri="{BB962C8B-B14F-4D97-AF65-F5344CB8AC3E}">
        <p14:creationId val="229425902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blipFill dpi="0" rotWithShape="1">
          <a:blip r:embed="rId1">
            <a:lum/>
          </a:blip>
          <a:stretch>
            <a:fillRect/>
          </a:stretch>
        </a:blip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9F6A9F9-3EDF-4BB6-8325-2BAFBDAC6DAE}" type="datetimeFigureOut">
              <a:rPr lang="zh-CN" altLang="en-US" smtClean="0"/>
              <a:t>2018/6/2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DA317DB-6ADD-43E7-9865-DA1DC50375AD}" type="slidenum">
              <a:rPr lang="zh-CN" altLang="en-US" smtClean="0"/>
              <a:t>‹#›</a:t>
            </a:fld>
            <a:endParaRPr lang="zh-CN" altLang="en-US"/>
          </a:p>
        </p:txBody>
      </p:sp>
    </p:spTree>
    <p:extLst>
      <p:ext uri="{BB962C8B-B14F-4D97-AF65-F5344CB8AC3E}">
        <p14:creationId val="31211487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9F6A9F9-3EDF-4BB6-8325-2BAFBDAC6DAE}"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A317DB-6ADD-43E7-9865-DA1DC50375AD}" type="slidenum">
              <a:rPr lang="zh-CN" altLang="en-US" smtClean="0"/>
              <a:t>‹#›</a:t>
            </a:fld>
            <a:endParaRPr lang="zh-CN" altLang="en-US"/>
          </a:p>
        </p:txBody>
      </p:sp>
    </p:spTree>
    <p:extLst>
      <p:ext uri="{BB962C8B-B14F-4D97-AF65-F5344CB8AC3E}">
        <p14:creationId val="269692645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9F6A9F9-3EDF-4BB6-8325-2BAFBDAC6DAE}"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A317DB-6ADD-43E7-9865-DA1DC50375AD}" type="slidenum">
              <a:rPr lang="zh-CN" altLang="en-US" smtClean="0"/>
              <a:t>‹#›</a:t>
            </a:fld>
            <a:endParaRPr lang="zh-CN" altLang="en-US"/>
          </a:p>
        </p:txBody>
      </p:sp>
    </p:spTree>
    <p:extLst>
      <p:ext uri="{BB962C8B-B14F-4D97-AF65-F5344CB8AC3E}">
        <p14:creationId val="323970660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59F6A9F9-3EDF-4BB6-8325-2BAFBDAC6DAE}" type="datetimeFigureOut">
              <a:rPr lang="zh-CN" altLang="en-US" smtClean="0"/>
              <a:t>2018/6/2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ADA317DB-6ADD-43E7-9865-DA1DC50375AD}" type="slidenum">
              <a:rPr lang="zh-CN" altLang="en-US" smtClean="0"/>
              <a:t>‹#›</a:t>
            </a:fld>
            <a:endParaRPr lang="zh-CN" altLang="en-US"/>
          </a:p>
        </p:txBody>
      </p:sp>
    </p:spTree>
    <p:extLst>
      <p:ext uri="{BB962C8B-B14F-4D97-AF65-F5344CB8AC3E}">
        <p14:creationId val="71907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88850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6.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7.png" Type="http://schemas.openxmlformats.org/officeDocument/2006/relationships/image"/><Relationship Id="rId4" Target="../media/image1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 Id="rId6" Target="../media/image22.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5.png" Type="http://schemas.openxmlformats.org/officeDocument/2006/relationships/image"/><Relationship Id="rId4" Target="../media/image1.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3.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蓝色曲线背景"/>
          <p:cNvPicPr>
            <a:picLocks noChangeAspect="1"/>
          </p:cNvPicPr>
          <p:nvPr/>
        </p:nvPicPr>
        <p:blipFill>
          <a:blip r:embed="rId2">
            <a:extLst>
              <a:ext uri="{BEBA8EAE-BF5A-486C-A8C5-ECC9F3942E4B}">
                <a14:imgProps>
                  <a14:imgLayer xmlns:d3p1="http://schemas.openxmlformats.org/officeDocument/2006/relationships" d3p1:embed="">
                    <a14:imgEffect>
                      <a14:brightnessContrast bright="-20000" contrast="-40000"/>
                    </a14:imgEffect>
                  </a14:imgLayer>
                </a14:imgProps>
              </a:ext>
              <a:ext uri="{28A0092B-C50C-407E-A947-70E740481C1C}">
                <a14:useLocalDpi val="0"/>
              </a:ext>
            </a:extLst>
          </a:blip>
          <a:stretch>
            <a:fillRect/>
          </a:stretch>
        </p:blipFill>
        <p:spPr>
          <a:xfrm>
            <a:off x="2911" y="3456750"/>
            <a:ext cx="9138177" cy="1705792"/>
          </a:xfrm>
          <a:prstGeom prst="rect">
            <a:avLst/>
          </a:prstGeom>
        </p:spPr>
      </p:pic>
      <p:pic>
        <p:nvPicPr>
          <p:cNvPr id="7" name="招商银行logo"/>
          <p:cNvPicPr>
            <a:picLocks noChangeArrowheads="1" noChangeAspect="1"/>
          </p:cNvPicPr>
          <p:nvPr/>
        </p:nvPicPr>
        <p:blipFill>
          <a:blip r:embed="rId3">
            <a:extLst>
              <a:ext uri="{28A0092B-C50C-407E-A947-70E740481C1C}">
                <a14:useLocalDpi val="0"/>
              </a:ext>
            </a:extLst>
          </a:blip>
          <a:stretch>
            <a:fillRect/>
          </a:stretch>
        </p:blipFill>
        <p:spPr bwMode="auto">
          <a:xfrm>
            <a:off x="3629279" y="371628"/>
            <a:ext cx="1734809" cy="1734809"/>
          </a:xfrm>
          <a:prstGeom prst="rect">
            <a:avLst/>
          </a:prstGeom>
          <a:noFill/>
          <a:extLst>
            <a:ext uri="{909E8E84-426E-40DD-AFC4-6F175D3DCCD1}">
              <a14:hiddenFill>
                <a:solidFill>
                  <a:srgbClr val="FFFFFF"/>
                </a:solidFill>
              </a14:hiddenFill>
            </a:ext>
          </a:extLst>
        </p:spPr>
      </p:pic>
      <p:sp>
        <p:nvSpPr>
          <p:cNvPr id="8" name="主标题"/>
          <p:cNvSpPr>
            <a:spLocks noChangeArrowheads="1" noChangeShapeType="1" noTextEdit="1"/>
          </p:cNvSpPr>
          <p:nvPr/>
        </p:nvSpPr>
        <p:spPr bwMode="auto">
          <a:xfrm>
            <a:off x="1835696" y="2439336"/>
            <a:ext cx="5040560" cy="576000"/>
          </a:xfrm>
          <a:prstGeom prst="rect">
            <a:avLst/>
          </a:prstGeom>
        </p:spPr>
        <p:txBody>
          <a:bodyPr fromWordArt="1" wrap="none"/>
          <a:lstStyle/>
          <a:p>
            <a:pPr fontAlgn="base">
              <a:spcBef>
                <a:spcPct val="0"/>
              </a:spcBef>
              <a:spcAft>
                <a:spcPct val="0"/>
              </a:spcAft>
            </a:pPr>
            <a:r>
              <a:rPr altLang="en-US" b="1" kern="10" lang="zh-CN" smtClean="0" spc="300" sz="3600">
                <a:solidFill>
                  <a:srgbClr val="AF362C"/>
                </a:solidFill>
                <a:latin charset="-122" panose="020b0503020204020204" pitchFamily="34" typeface="微软雅黑"/>
                <a:ea charset="-122" panose="020b0503020204020204" pitchFamily="34" typeface="微软雅黑"/>
              </a:rPr>
              <a:t>工商银行工作汇报总结</a:t>
            </a:r>
          </a:p>
        </p:txBody>
      </p:sp>
      <p:sp>
        <p:nvSpPr>
          <p:cNvPr id="9" name="副标题"/>
          <p:cNvSpPr txBox="1">
            <a:spLocks noChangeArrowheads="1"/>
          </p:cNvSpPr>
          <p:nvPr/>
        </p:nvSpPr>
        <p:spPr bwMode="ltGray">
          <a:xfrm>
            <a:off x="2627784" y="3261630"/>
            <a:ext cx="3708000" cy="386466"/>
          </a:xfrm>
          <a:prstGeom prst="rect">
            <a:avLst/>
          </a:prstGeom>
          <a:noFill/>
          <a:ln>
            <a:noFill/>
          </a:ln>
          <a:effectLst/>
          <a:extLst>
            <a:ext uri="{909E8E84-426E-40DD-AFC4-6F175D3DCCD1}">
              <a14:hiddenFill>
                <a:gradFill rotWithShape="1">
                  <a:gsLst>
                    <a:gs pos="0">
                      <a:srgbClr val="D7E4BE"/>
                    </a:gs>
                    <a:gs pos="100000">
                      <a:srgbClr val="2F86B1"/>
                    </a:gs>
                  </a:gsLst>
                  <a:lin ang="0" scaled="1"/>
                </a:gradFill>
              </a14:hiddenFill>
            </a:ext>
            <a:ext uri="{91240B29-F687-4F45-9708-019B960494DF}">
              <a14:hiddenLine algn="ctr" w="9525">
                <a:solidFill>
                  <a:srgbClr val="335338"/>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0833" lIns="81667" rIns="81667" tIns="40833">
            <a:spAutoFit/>
          </a:bodyPr>
          <a:lstStyle>
            <a:lvl1pPr algn="l" defTabSz="815975" fontAlgn="base">
              <a:defRPr>
                <a:solidFill>
                  <a:schemeClr val="tx1"/>
                </a:solidFill>
                <a:latin typeface="Arial"/>
              </a:defRPr>
            </a:lvl1pPr>
            <a:lvl2pPr algn="l" defTabSz="815975" fontAlgn="base" marL="407988">
              <a:defRPr>
                <a:solidFill>
                  <a:schemeClr val="tx1"/>
                </a:solidFill>
                <a:latin typeface="Arial"/>
              </a:defRPr>
            </a:lvl2pPr>
            <a:lvl3pPr algn="l" defTabSz="815975" fontAlgn="base" marL="815975">
              <a:defRPr>
                <a:solidFill>
                  <a:schemeClr val="tx1"/>
                </a:solidFill>
                <a:latin typeface="Arial"/>
              </a:defRPr>
            </a:lvl3pPr>
            <a:lvl4pPr algn="l" defTabSz="815975" fontAlgn="base" marL="1225550">
              <a:defRPr>
                <a:solidFill>
                  <a:schemeClr val="tx1"/>
                </a:solidFill>
                <a:latin typeface="Arial"/>
              </a:defRPr>
            </a:lvl4pPr>
            <a:lvl5pPr algn="l" defTabSz="815975" fontAlgn="base" marL="1633538">
              <a:defRPr>
                <a:solidFill>
                  <a:schemeClr val="tx1"/>
                </a:solidFill>
                <a:latin typeface="Arial"/>
              </a:defRPr>
            </a:lvl5pPr>
            <a:lvl6pPr defTabSz="815975" fontAlgn="base" marL="2090738">
              <a:spcBef>
                <a:spcPct val="0"/>
              </a:spcBef>
              <a:spcAft>
                <a:spcPct val="0"/>
              </a:spcAft>
              <a:defRPr>
                <a:solidFill>
                  <a:schemeClr val="tx1"/>
                </a:solidFill>
                <a:latin typeface="Arial"/>
              </a:defRPr>
            </a:lvl6pPr>
            <a:lvl7pPr defTabSz="815975" fontAlgn="base" marL="2547938">
              <a:spcBef>
                <a:spcPct val="0"/>
              </a:spcBef>
              <a:spcAft>
                <a:spcPct val="0"/>
              </a:spcAft>
              <a:defRPr>
                <a:solidFill>
                  <a:schemeClr val="tx1"/>
                </a:solidFill>
                <a:latin typeface="Arial"/>
              </a:defRPr>
            </a:lvl7pPr>
            <a:lvl8pPr defTabSz="815975" fontAlgn="base" marL="3005138">
              <a:spcBef>
                <a:spcPct val="0"/>
              </a:spcBef>
              <a:spcAft>
                <a:spcPct val="0"/>
              </a:spcAft>
              <a:defRPr>
                <a:solidFill>
                  <a:schemeClr val="tx1"/>
                </a:solidFill>
                <a:latin typeface="Arial"/>
              </a:defRPr>
            </a:lvl8pPr>
            <a:lvl9pPr defTabSz="815975" fontAlgn="base" marL="3462338">
              <a:spcBef>
                <a:spcPct val="0"/>
              </a:spcBef>
              <a:spcAft>
                <a:spcPct val="0"/>
              </a:spcAft>
              <a:defRPr>
                <a:solidFill>
                  <a:schemeClr val="tx1"/>
                </a:solidFill>
                <a:latin typeface="Arial"/>
              </a:defRPr>
            </a:lvl9pPr>
          </a:lstStyle>
          <a:p>
            <a:pPr algn="r">
              <a:spcBef>
                <a:spcPct val="0"/>
              </a:spcBef>
              <a:spcAft>
                <a:spcPct val="0"/>
              </a:spcAft>
            </a:pPr>
            <a:r>
              <a:rPr altLang="en-US" b="1" lang="zh-CN" smtClean="0" spc="300" sz="2000">
                <a:solidFill>
                  <a:srgbClr val="AF362C"/>
                </a:solidFill>
                <a:latin charset="-122" panose="020b0503020204020204" pitchFamily="34" typeface="微软雅黑"/>
                <a:ea charset="-122" panose="020b0503020204020204" pitchFamily="34" typeface="微软雅黑"/>
              </a:rPr>
              <a:t>工商银行专用动态PPT模板</a:t>
            </a:r>
          </a:p>
        </p:txBody>
      </p:sp>
      <p:sp>
        <p:nvSpPr>
          <p:cNvPr id="10" name="直线"/>
          <p:cNvSpPr>
            <a:spLocks noChangeShapeType="1"/>
          </p:cNvSpPr>
          <p:nvPr/>
        </p:nvSpPr>
        <p:spPr bwMode="auto">
          <a:xfrm>
            <a:off x="2340074" y="2243348"/>
            <a:ext cx="4248150" cy="0"/>
          </a:xfrm>
          <a:prstGeom prst="line">
            <a:avLst/>
          </a:prstGeom>
          <a:noFill/>
          <a:ln w="9525">
            <a:solidFill>
              <a:srgbClr val="AF362C"/>
            </a:solidFill>
            <a:round/>
          </a:ln>
          <a:extLst>
            <a:ext uri="{909E8E84-426E-40DD-AFC4-6F175D3DCCD1}">
              <a14:hiddenFill>
                <a:noFill/>
              </a14:hiddenFill>
            </a:ext>
          </a:extLst>
        </p:spPr>
        <p:txBody>
          <a:bodyPr/>
          <a:lstStyle/>
          <a:p>
            <a:endParaRPr altLang="en-US" lang="zh-CN">
              <a:ea charset="-122" panose="020b0503020204020204" pitchFamily="34" typeface="微软雅黑"/>
            </a:endParaRPr>
          </a:p>
        </p:txBody>
      </p:sp>
      <p:sp>
        <p:nvSpPr>
          <p:cNvPr id="11" name="直线"/>
          <p:cNvSpPr>
            <a:spLocks noChangeShapeType="1"/>
          </p:cNvSpPr>
          <p:nvPr/>
        </p:nvSpPr>
        <p:spPr bwMode="auto">
          <a:xfrm>
            <a:off x="2340074" y="3179973"/>
            <a:ext cx="4248150" cy="0"/>
          </a:xfrm>
          <a:prstGeom prst="line">
            <a:avLst/>
          </a:prstGeom>
          <a:noFill/>
          <a:ln w="9525">
            <a:solidFill>
              <a:srgbClr val="AF362C"/>
            </a:solidFill>
            <a:round/>
          </a:ln>
          <a:extLst>
            <a:ext uri="{909E8E84-426E-40DD-AFC4-6F175D3DCCD1}">
              <a14:hiddenFill>
                <a:noFill/>
              </a14:hiddenFill>
            </a:ext>
          </a:extLst>
        </p:spPr>
        <p:txBody>
          <a:bodyPr/>
          <a:lstStyle/>
          <a:p>
            <a:endParaRPr altLang="en-US" lang="zh-CN">
              <a:ea charset="-122" panose="020b0503020204020204" pitchFamily="34" typeface="微软雅黑"/>
            </a:endParaRPr>
          </a:p>
        </p:txBody>
      </p:sp>
    </p:spTree>
    <p:extLst>
      <p:ext uri="{BB962C8B-B14F-4D97-AF65-F5344CB8AC3E}">
        <p14:creationId val="3179782979"/>
      </p:ext>
    </p:extLst>
  </p:cSld>
  <p:clrMapOvr>
    <a:masterClrMapping/>
  </p:clrMapOvr>
  <mc:AlternateContent>
    <mc:Choice Requires="p14">
      <p:transition advTm="6000" p14:dur="2000" spd="slow"/>
    </mc:Choice>
    <mc:Fallback>
      <p:transition advTm="6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par>
                                <p:cTn fill="hold" id="8" nodeType="withEffect" presetClass="entr" presetID="42" presetSubtype="0">
                                  <p:stCondLst>
                                    <p:cond delay="0"/>
                                  </p:stCondLst>
                                  <p:childTnLst>
                                    <p:set>
                                      <p:cBhvr>
                                        <p:cTn dur="1" fill="hold" id="9">
                                          <p:stCondLst>
                                            <p:cond delay="0"/>
                                          </p:stCondLst>
                                        </p:cTn>
                                        <p:tgtEl>
                                          <p:spTgt spid="7"/>
                                        </p:tgtEl>
                                        <p:attrNameLst>
                                          <p:attrName>style.visibility</p:attrName>
                                        </p:attrNameLst>
                                      </p:cBhvr>
                                      <p:to>
                                        <p:strVal val="visible"/>
                                      </p:to>
                                    </p:set>
                                    <p:animEffect filter="">
                                      <p:cBhvr>
                                        <p:cTn dur="1000" id="10"/>
                                        <p:tgtEl>
                                          <p:spTgt spid="7"/>
                                        </p:tgtEl>
                                      </p:cBhvr>
                                    </p:animEffect>
                                    <p:anim calcmode="lin" valueType="num">
                                      <p:cBhvr>
                                        <p:cTn dur="1000" fill="hold" id="11"/>
                                        <p:tgtEl>
                                          <p:spTgt spid="7"/>
                                        </p:tgtEl>
                                        <p:attrNameLst>
                                          <p:attrName>ppt_x</p:attrName>
                                        </p:attrNameLst>
                                      </p:cBhvr>
                                      <p:tavLst>
                                        <p:tav tm="0">
                                          <p:val>
                                            <p:strVal val="#ppt_x"/>
                                          </p:val>
                                        </p:tav>
                                        <p:tav tm="100000">
                                          <p:val>
                                            <p:strVal val="#ppt_x"/>
                                          </p:val>
                                        </p:tav>
                                      </p:tavLst>
                                    </p:anim>
                                    <p:anim calcmode="lin" valueType="num">
                                      <p:cBhvr>
                                        <p:cTn dur="1000" fill="hold" id="12"/>
                                        <p:tgtEl>
                                          <p:spTgt spid="7"/>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 presetSubtype="8">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p:cTn dur="500" fill="hold" id="16"/>
                                        <p:tgtEl>
                                          <p:spTgt spid="10"/>
                                        </p:tgtEl>
                                        <p:attrNameLst>
                                          <p:attrName>ppt_x</p:attrName>
                                        </p:attrNameLst>
                                      </p:cBhvr>
                                      <p:tavLst>
                                        <p:tav tm="0">
                                          <p:val>
                                            <p:strVal val="0-#ppt_w/2"/>
                                          </p:val>
                                        </p:tav>
                                        <p:tav tm="100000">
                                          <p:val>
                                            <p:strVal val="#ppt_x"/>
                                          </p:val>
                                        </p:tav>
                                      </p:tavLst>
                                    </p:anim>
                                    <p:anim calcmode="lin" valueType="num">
                                      <p:cBhvr>
                                        <p:cTn dur="500" fill="hold" id="17"/>
                                        <p:tgtEl>
                                          <p:spTgt spid="10"/>
                                        </p:tgtEl>
                                        <p:attrNameLst>
                                          <p:attrName>ppt_y</p:attrName>
                                        </p:attrNameLst>
                                      </p:cBhvr>
                                      <p:tavLst>
                                        <p:tav tm="0">
                                          <p:val>
                                            <p:strVal val="#ppt_y"/>
                                          </p:val>
                                        </p:tav>
                                        <p:tav tm="100000">
                                          <p:val>
                                            <p:strVal val="#ppt_y"/>
                                          </p:val>
                                        </p:tav>
                                      </p:tavLst>
                                    </p:anim>
                                  </p:childTnLst>
                                </p:cTn>
                              </p:par>
                              <p:par>
                                <p:cTn fill="hold" grpId="0" id="18" nodeType="withEffect" presetClass="entr" presetID="2" presetSubtype="2">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p:cTn dur="500" fill="hold" id="20"/>
                                        <p:tgtEl>
                                          <p:spTgt spid="11"/>
                                        </p:tgtEl>
                                        <p:attrNameLst>
                                          <p:attrName>ppt_x</p:attrName>
                                        </p:attrNameLst>
                                      </p:cBhvr>
                                      <p:tavLst>
                                        <p:tav tm="0">
                                          <p:val>
                                            <p:strVal val="1+#ppt_w/2"/>
                                          </p:val>
                                        </p:tav>
                                        <p:tav tm="100000">
                                          <p:val>
                                            <p:strVal val="#ppt_x"/>
                                          </p:val>
                                        </p:tav>
                                      </p:tavLst>
                                    </p:anim>
                                    <p:anim calcmode="lin" valueType="num">
                                      <p:cBhvr>
                                        <p:cTn dur="500" fill="hold" id="21"/>
                                        <p:tgtEl>
                                          <p:spTgt spid="11"/>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500"/>
                            </p:stCondLst>
                            <p:childTnLst>
                              <p:par>
                                <p:cTn fill="hold" grpId="0" id="23" nodeType="afterEffect" presetClass="entr" presetID="41" presetSubtype="0">
                                  <p:stCondLst>
                                    <p:cond delay="0"/>
                                  </p:stCondLst>
                                  <p:iterate type="lt">
                                    <p:tmPct val="10000"/>
                                  </p:iterate>
                                  <p:childTnLst>
                                    <p:set>
                                      <p:cBhvr>
                                        <p:cTn dur="1" fill="hold" id="24">
                                          <p:stCondLst>
                                            <p:cond delay="0"/>
                                          </p:stCondLst>
                                        </p:cTn>
                                        <p:tgtEl>
                                          <p:spTgt spid="8"/>
                                        </p:tgtEl>
                                        <p:attrNameLst>
                                          <p:attrName>style.visibility</p:attrName>
                                        </p:attrNameLst>
                                      </p:cBhvr>
                                      <p:to>
                                        <p:strVal val="visible"/>
                                      </p:to>
                                    </p:set>
                                    <p:anim calcmode="lin" valueType="num">
                                      <p:cBhvr>
                                        <p:cTn dur="500" fill="hold" id="2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8"/>
                                        </p:tgtEl>
                                        <p:attrNameLst>
                                          <p:attrName>ppt_y</p:attrName>
                                        </p:attrNameLst>
                                      </p:cBhvr>
                                      <p:tavLst>
                                        <p:tav tm="0">
                                          <p:val>
                                            <p:strVal val="#ppt_y"/>
                                          </p:val>
                                        </p:tav>
                                        <p:tav tm="100000">
                                          <p:val>
                                            <p:strVal val="#ppt_y"/>
                                          </p:val>
                                        </p:tav>
                                      </p:tavLst>
                                    </p:anim>
                                    <p:anim calcmode="lin" valueType="num">
                                      <p:cBhvr>
                                        <p:cTn dur="500" fill="hold" id="2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8"/>
                                        </p:tgtEl>
                                        <p:attrNameLst>
                                          <p:attrName>ppt_w</p:attrName>
                                        </p:attrNameLst>
                                      </p:cBhvr>
                                      <p:tavLst>
                                        <p:tav tm="0">
                                          <p:val>
                                            <p:strVal val="#ppt_w/10"/>
                                          </p:val>
                                        </p:tav>
                                        <p:tav tm="50000">
                                          <p:val>
                                            <p:strVal val="#ppt_w+.01"/>
                                          </p:val>
                                        </p:tav>
                                        <p:tav tm="100000">
                                          <p:val>
                                            <p:strVal val="#ppt_w"/>
                                          </p:val>
                                        </p:tav>
                                      </p:tavLst>
                                    </p:anim>
                                    <p:animEffect filter="">
                                      <p:cBhvr>
                                        <p:cTn dur="500" id="29" tmFilter="0,0; .5, 1; 1, 1"/>
                                        <p:tgtEl>
                                          <p:spTgt spid="8"/>
                                        </p:tgtEl>
                                      </p:cBhvr>
                                    </p:animEffect>
                                  </p:childTnLst>
                                </p:cTn>
                              </p:par>
                            </p:childTnLst>
                          </p:cTn>
                        </p:par>
                        <p:par>
                          <p:cTn fill="hold" id="30" nodeType="afterGroup">
                            <p:stCondLst>
                              <p:cond delay="2000"/>
                            </p:stCondLst>
                            <p:childTnLst>
                              <p:par>
                                <p:cTn fill="hold" grpId="0" id="31" nodeType="afterEffect" presetClass="entr" presetID="56" presetSubtype="0">
                                  <p:stCondLst>
                                    <p:cond delay="0"/>
                                  </p:stCondLst>
                                  <p:iterate type="lt">
                                    <p:tmPct val="10000"/>
                                  </p:iterate>
                                  <p:childTnLst>
                                    <p:set>
                                      <p:cBhvr>
                                        <p:cTn dur="1" fill="hold" id="32">
                                          <p:stCondLst>
                                            <p:cond delay="0"/>
                                          </p:stCondLst>
                                        </p:cTn>
                                        <p:tgtEl>
                                          <p:spTgt spid="9"/>
                                        </p:tgtEl>
                                        <p:attrNameLst>
                                          <p:attrName>style.visibility</p:attrName>
                                        </p:attrNameLst>
                                      </p:cBhvr>
                                      <p:to>
                                        <p:strVal val="visible"/>
                                      </p:to>
                                    </p:set>
                                    <p:anim by="(-#ppt_w*2)" calcmode="lin" valueType="num">
                                      <p:cBhvr rctx="PPT">
                                        <p:cTn autoRev="1" dur="500" fill="hold" id="33">
                                          <p:stCondLst>
                                            <p:cond delay="0"/>
                                          </p:stCondLst>
                                        </p:cTn>
                                        <p:tgtEl>
                                          <p:spTgt spid="9"/>
                                        </p:tgtEl>
                                        <p:attrNameLst>
                                          <p:attrName>ppt_w</p:attrName>
                                        </p:attrNameLst>
                                      </p:cBhvr>
                                    </p:anim>
                                    <p:anim by="(#ppt_w*0.50)" calcmode="lin" valueType="num">
                                      <p:cBhvr>
                                        <p:cTn autoRev="1" decel="50000" dur="500" fill="hold" id="34">
                                          <p:stCondLst>
                                            <p:cond delay="0"/>
                                          </p:stCondLst>
                                        </p:cTn>
                                        <p:tgtEl>
                                          <p:spTgt spid="9"/>
                                        </p:tgtEl>
                                        <p:attrNameLst>
                                          <p:attrName>ppt_x</p:attrName>
                                        </p:attrNameLst>
                                      </p:cBhvr>
                                    </p:anim>
                                    <p:anim calcmode="lin" to="(#ppt_y)" valueType="num">
                                      <p:cBhvr>
                                        <p:cTn dur="1000" fill="hold" id="35">
                                          <p:stCondLst>
                                            <p:cond delay="0"/>
                                          </p:stCondLst>
                                        </p:cTn>
                                        <p:tgtEl>
                                          <p:spTgt spid="9"/>
                                        </p:tgtEl>
                                        <p:attrNameLst>
                                          <p:attrName>ppt_y</p:attrName>
                                        </p:attrNameLst>
                                      </p:cBhvr>
                                    </p:anim>
                                    <p:animRot by="21600000">
                                      <p:cBhvr>
                                        <p:cTn dur="1000" fill="hold" id="36">
                                          <p:stCondLst>
                                            <p:cond delay="0"/>
                                          </p:stCondLst>
                                        </p:cTn>
                                        <p:tgtEl>
                                          <p:spTgt spid="9"/>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bIns="45729" lIns="91458" rIns="91458" tIns="45729">
            <a:noAutofit/>
          </a:bodyPr>
          <a:lstStyle>
            <a:lvl1pPr algn="l" defTabSz="914298" eaLnBrk="1" hangingPunct="1" latinLnBrk="0" rtl="0">
              <a:spcBef>
                <a:spcPct val="0"/>
              </a:spcBef>
              <a:buNone/>
              <a:defRPr b="1" kern="1200" sz="2000">
                <a:solidFill>
                  <a:srgbClr val="C80000"/>
                </a:solidFill>
                <a:effectLst/>
                <a:latin charset="-122" panose="020b0503020204020204" pitchFamily="34" typeface="微软雅黑"/>
                <a:ea charset="-122" panose="020b0503020204020204" pitchFamily="34" typeface="微软雅黑"/>
                <a:cs typeface="+mj-cs"/>
              </a:defRPr>
            </a:lvl1pPr>
          </a:lstStyle>
          <a:p>
            <a:r>
              <a:rPr altLang="en-US" lang="zh-CN" smtClean="0"/>
              <a:t>单击此处编辑标题内容</a:t>
            </a:r>
          </a:p>
        </p:txBody>
      </p:sp>
      <p:grpSp>
        <p:nvGrpSpPr>
          <p:cNvPr id="8" name="组合 7"/>
          <p:cNvGrpSpPr/>
          <p:nvPr/>
        </p:nvGrpSpPr>
        <p:grpSpPr>
          <a:xfrm>
            <a:off x="7057931" y="2591246"/>
            <a:ext cx="1554750" cy="1554960"/>
            <a:chOff x="7056706" y="2531646"/>
            <a:chExt cx="1554480" cy="1554480"/>
          </a:xfrm>
        </p:grpSpPr>
        <p:sp>
          <p:nvSpPr>
            <p:cNvPr id="9" name="Oval 11"/>
            <p:cNvSpPr/>
            <p:nvPr/>
          </p:nvSpPr>
          <p:spPr>
            <a:xfrm>
              <a:off x="7056706" y="2531646"/>
              <a:ext cx="1554480" cy="1554480"/>
            </a:xfrm>
            <a:prstGeom prst="ellipse">
              <a:avLst/>
            </a:prstGeom>
            <a:solidFill>
              <a:srgbClr val="CC33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b" rtlCol="0"/>
            <a:lstStyle/>
            <a:p>
              <a:pPr algn="ctr"/>
              <a:r>
                <a:rPr altLang="en-US" lang="zh-CN">
                  <a:solidFill>
                    <a:schemeClr val="bg1"/>
                  </a:solidFill>
                  <a:latin charset="-122" panose="020b0503020204020204" pitchFamily="34" typeface="微软雅黑"/>
                  <a:ea charset="-122" panose="020b0503020204020204" pitchFamily="34" typeface="微软雅黑"/>
                </a:rPr>
                <a:t>单击添加标题</a:t>
              </a:r>
            </a:p>
          </p:txBody>
        </p:sp>
        <p:pic>
          <p:nvPicPr>
            <p:cNvPr descr="\\MAGNUM\Projects\Microsoft\Cloud Power FY12\Design\ICONS_PNG\Within_Your_Reach.png" id="10" name="Picture 7"/>
            <p:cNvPicPr>
              <a:picLocks noChangeArrowheads="1" noChangeAspect="1"/>
            </p:cNvPicPr>
            <p:nvPr/>
          </p:nvPicPr>
          <p:blipFill>
            <a:blip r:embed="rId3">
              <a:biLevel thresh="25000"/>
              <a:extLst>
                <a:ext uri="{28A0092B-C50C-407E-A947-70E740481C1C}">
                  <a14:useLocalDpi/>
                </a:ext>
              </a:extLst>
            </a:blip>
            <a:stretch>
              <a:fillRect/>
            </a:stretch>
          </p:blipFill>
          <p:spPr bwMode="auto">
            <a:xfrm>
              <a:off x="7513343" y="2648104"/>
              <a:ext cx="641205" cy="660782"/>
            </a:xfrm>
            <a:prstGeom prst="rect">
              <a:avLst/>
            </a:prstGeom>
            <a:noFill/>
          </p:spPr>
        </p:pic>
      </p:grpSp>
      <p:grpSp>
        <p:nvGrpSpPr>
          <p:cNvPr id="11" name="组合 10"/>
          <p:cNvGrpSpPr/>
          <p:nvPr/>
        </p:nvGrpSpPr>
        <p:grpSpPr>
          <a:xfrm>
            <a:off x="5308882" y="2255274"/>
            <a:ext cx="1920573" cy="1920833"/>
            <a:chOff x="5307960" y="2195778"/>
            <a:chExt cx="1920240" cy="1920240"/>
          </a:xfrm>
          <a:solidFill>
            <a:srgbClr val="FF9900"/>
          </a:solidFill>
        </p:grpSpPr>
        <p:sp>
          <p:nvSpPr>
            <p:cNvPr id="12" name="Oval 10"/>
            <p:cNvSpPr/>
            <p:nvPr/>
          </p:nvSpPr>
          <p:spPr>
            <a:xfrm>
              <a:off x="5307960" y="2195778"/>
              <a:ext cx="1920240" cy="1920240"/>
            </a:xfrm>
            <a:prstGeom prst="ellipse">
              <a:avLst/>
            </a:prstGeom>
            <a:solidFill>
              <a:srgbClr val="FF99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b" rtlCol="0"/>
            <a:lstStyle/>
            <a:p>
              <a:pPr algn="ctr"/>
              <a:r>
                <a:rPr altLang="en-US" lang="zh-CN" sz="2000">
                  <a:solidFill>
                    <a:schemeClr val="bg1"/>
                  </a:solidFill>
                  <a:latin charset="-122" panose="020b0503020204020204" pitchFamily="34" typeface="微软雅黑"/>
                  <a:ea charset="-122" panose="020b0503020204020204" pitchFamily="34" typeface="微软雅黑"/>
                </a:rPr>
                <a:t>单击添加标题</a:t>
              </a:r>
            </a:p>
          </p:txBody>
        </p:sp>
        <p:sp>
          <p:nvSpPr>
            <p:cNvPr id="13" name="Freeform 18"/>
            <p:cNvSpPr>
              <a:spLocks noEditPoints="1"/>
            </p:cNvSpPr>
            <p:nvPr/>
          </p:nvSpPr>
          <p:spPr bwMode="black">
            <a:xfrm>
              <a:off x="6055235" y="2392526"/>
              <a:ext cx="599568" cy="585970"/>
            </a:xfrm>
            <a:custGeom>
              <a:gdLst>
                <a:gd fmla="*/ 129 w 246" name="T0"/>
                <a:gd fmla="*/ 192 h 300" name="T1"/>
                <a:gd fmla="*/ 43 w 246" name="T2"/>
                <a:gd fmla="*/ 202 h 300" name="T3"/>
                <a:gd fmla="*/ 129 w 246" name="T4"/>
                <a:gd fmla="*/ 126 h 300" name="T5"/>
                <a:gd fmla="*/ 43 w 246" name="T6"/>
                <a:gd fmla="*/ 135 h 300" name="T7"/>
                <a:gd fmla="*/ 129 w 246" name="T8"/>
                <a:gd fmla="*/ 126 h 300" name="T9"/>
                <a:gd fmla="*/ 215 w 246" name="T10"/>
                <a:gd fmla="*/ 101 h 300" name="T11"/>
                <a:gd fmla="*/ 219 w 246" name="T12"/>
                <a:gd fmla="*/ 90 h 300" name="T13"/>
                <a:gd fmla="*/ 208 w 246" name="T14"/>
                <a:gd fmla="*/ 111 h 300" name="T15"/>
                <a:gd fmla="*/ 43 w 246" name="T16"/>
                <a:gd fmla="*/ 92 h 300" name="T17"/>
                <a:gd fmla="*/ 117 w 246" name="T18"/>
                <a:gd fmla="*/ 102 h 300" name="T19"/>
                <a:gd fmla="*/ 43 w 246" name="T20"/>
                <a:gd fmla="*/ 235 h 300" name="T21"/>
                <a:gd fmla="*/ 117 w 246" name="T22"/>
                <a:gd fmla="*/ 226 h 300" name="T23"/>
                <a:gd fmla="*/ 43 w 246" name="T24"/>
                <a:gd fmla="*/ 235 h 300" name="T25"/>
                <a:gd fmla="*/ 11 w 246" name="T26"/>
                <a:gd fmla="*/ 287 h 300" name="T27"/>
                <a:gd fmla="*/ 35 w 246" name="T28"/>
                <a:gd fmla="*/ 36 h 300" name="T29"/>
                <a:gd fmla="*/ 0 w 246" name="T30"/>
                <a:gd fmla="*/ 22 h 300" name="T31"/>
                <a:gd fmla="*/ 219 w 246" name="T32"/>
                <a:gd fmla="*/ 300 h 300" name="T33"/>
                <a:gd fmla="*/ 208 w 246" name="T34"/>
                <a:gd fmla="*/ 173 h 300" name="T35"/>
                <a:gd fmla="*/ 117 w 246" name="T36"/>
                <a:gd fmla="*/ 159 h 300" name="T37"/>
                <a:gd fmla="*/ 43 w 246" name="T38"/>
                <a:gd fmla="*/ 169 h 300" name="T39"/>
                <a:gd fmla="*/ 117 w 246" name="T40"/>
                <a:gd fmla="*/ 159 h 300" name="T41"/>
                <a:gd fmla="*/ 57 w 246" name="T42"/>
                <a:gd fmla="*/ 22 h 300" name="T43"/>
                <a:gd fmla="*/ 86 w 246" name="T44"/>
                <a:gd fmla="*/ 20 h 300" name="T45"/>
                <a:gd fmla="*/ 110 w 246" name="T46"/>
                <a:gd fmla="*/ 0 h 300" name="T47"/>
                <a:gd fmla="*/ 133 w 246" name="T48"/>
                <a:gd fmla="*/ 20 h 300" name="T49"/>
                <a:gd fmla="*/ 162 w 246" name="T50"/>
                <a:gd fmla="*/ 22 h 300" name="T51"/>
                <a:gd fmla="*/ 179 w 246" name="T52"/>
                <a:gd fmla="*/ 43 h 300" name="T53"/>
                <a:gd fmla="*/ 41 w 246" name="T54"/>
                <a:gd fmla="*/ 36 h 300" name="T55"/>
                <a:gd fmla="*/ 110 w 246" name="T56"/>
                <a:gd fmla="*/ 20 h 300" name="T57"/>
                <a:gd fmla="*/ 110 w 246" name="T58"/>
                <a:gd fmla="*/ 11 h 300" name="T59"/>
                <a:gd fmla="*/ 190 w 246" name="T60"/>
                <a:gd fmla="*/ 269 h 300" name="T61"/>
                <a:gd fmla="*/ 29 w 246" name="T62"/>
                <a:gd fmla="*/ 59 h 300" name="T63"/>
                <a:gd fmla="*/ 190 w 246" name="T64"/>
                <a:gd fmla="*/ 71 h 300" name="T65"/>
                <a:gd fmla="*/ 200 w 246" name="T66"/>
                <a:gd fmla="*/ 49 h 300" name="T67"/>
                <a:gd fmla="*/ 19 w 246" name="T68"/>
                <a:gd fmla="*/ 278 h 300" name="T69"/>
                <a:gd fmla="*/ 200 w 246" name="T70"/>
                <a:gd fmla="*/ 185 h 300" name="T71"/>
                <a:gd fmla="*/ 190 w 246" name="T72"/>
                <a:gd fmla="*/ 269 h 300" name="T73"/>
                <a:gd fmla="*/ 190 w 246" name="T74"/>
                <a:gd fmla="*/ 133 h 300" name="T75"/>
                <a:gd fmla="*/ 200 w 246" name="T76"/>
                <a:gd fmla="*/ 124 h 300" name="T77"/>
                <a:gd fmla="*/ 215 w 246" name="T78"/>
                <a:gd fmla="*/ 35 h 300" name="T79"/>
                <a:gd fmla="*/ 219 w 246" name="T80"/>
                <a:gd fmla="*/ 22 h 300" name="T81"/>
                <a:gd fmla="*/ 184 w 246" name="T82"/>
                <a:gd fmla="*/ 36 h 300" name="T83"/>
                <a:gd fmla="*/ 208 w 246" name="T84"/>
                <a:gd fmla="*/ 44 h 300" name="T85"/>
                <a:gd fmla="*/ 246 w 246" name="T86"/>
                <a:gd fmla="*/ 41 h 300" name="T87"/>
                <a:gd fmla="*/ 155 w 246" name="T88"/>
                <a:gd fmla="*/ 134 h 300" name="T89"/>
                <a:gd fmla="*/ 156 w 246" name="T90"/>
                <a:gd fmla="*/ 92 h 300" name="T91"/>
                <a:gd fmla="*/ 218 w 246" name="T92"/>
                <a:gd fmla="*/ 41 h 300" name="T93"/>
                <a:gd fmla="*/ 246 w 246" name="T94"/>
                <a:gd fmla="*/ 107 h 300" name="T95"/>
                <a:gd fmla="*/ 155 w 246" name="T96"/>
                <a:gd fmla="*/ 201 h 300" name="T97"/>
                <a:gd fmla="*/ 156 w 246" name="T98"/>
                <a:gd fmla="*/ 159 h 300" name="T99"/>
                <a:gd fmla="*/ 218 w 246" name="T100"/>
                <a:gd fmla="*/ 107 h 30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00" w="246">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solidFill>
            <a:ln>
              <a:noFill/>
            </a:ln>
          </p:spPr>
          <p:txBody>
            <a:bodyPr anchor="t" anchorCtr="0" bIns="30867" compatLnSpc="1" lIns="61735" numCol="1" rIns="61735" tIns="30867" vert="horz" wrap="square">
              <a:prstTxWarp prst="textNoShape">
                <a:avLst/>
              </a:prstTxWarp>
            </a:bodyPr>
            <a:lstStyle/>
            <a:p>
              <a:endParaRPr lang="en-US" sz="1200">
                <a:latin charset="-122" panose="020b0503020204020204" pitchFamily="34" typeface="微软雅黑"/>
                <a:ea charset="-122" panose="020b0503020204020204" pitchFamily="34" typeface="微软雅黑"/>
              </a:endParaRPr>
            </a:p>
          </p:txBody>
        </p:sp>
      </p:grpSp>
      <p:sp>
        <p:nvSpPr>
          <p:cNvPr id="14" name="矩形 13"/>
          <p:cNvSpPr/>
          <p:nvPr/>
        </p:nvSpPr>
        <p:spPr>
          <a:xfrm>
            <a:off x="764837" y="1276000"/>
            <a:ext cx="1427516" cy="304818"/>
          </a:xfrm>
          <a:prstGeom prst="rect">
            <a:avLst/>
          </a:prstGeom>
        </p:spPr>
        <p:txBody>
          <a:bodyPr bIns="45729" lIns="91458" rIns="91458" tIns="45729" wrap="none">
            <a:spAutoFit/>
          </a:bodyPr>
          <a:lstStyle/>
          <a:p>
            <a:r>
              <a:rPr altLang="en-US" b="1" lang="zh-CN" sz="1400">
                <a:solidFill>
                  <a:srgbClr val="C00000"/>
                </a:solidFill>
                <a:latin charset="-122" panose="020b0503020204020204" pitchFamily="34" typeface="微软雅黑"/>
                <a:ea charset="-122" panose="020b0503020204020204" pitchFamily="34" typeface="微软雅黑"/>
              </a:rPr>
              <a:t>单击添加标题一</a:t>
            </a:r>
          </a:p>
        </p:txBody>
      </p:sp>
      <p:sp>
        <p:nvSpPr>
          <p:cNvPr id="15" name="矩形 14"/>
          <p:cNvSpPr/>
          <p:nvPr/>
        </p:nvSpPr>
        <p:spPr>
          <a:xfrm>
            <a:off x="718340" y="2374608"/>
            <a:ext cx="1427516" cy="304818"/>
          </a:xfrm>
          <a:prstGeom prst="rect">
            <a:avLst/>
          </a:prstGeom>
        </p:spPr>
        <p:txBody>
          <a:bodyPr bIns="45729" lIns="91458" rIns="91458" tIns="45729" wrap="none">
            <a:spAutoFit/>
          </a:bodyPr>
          <a:lstStyle/>
          <a:p>
            <a:r>
              <a:rPr altLang="en-US" b="1" lang="zh-CN" sz="1400">
                <a:solidFill>
                  <a:srgbClr val="C00000"/>
                </a:solidFill>
                <a:latin charset="-122" panose="020b0503020204020204" pitchFamily="34" typeface="微软雅黑"/>
                <a:ea charset="-122" panose="020b0503020204020204" pitchFamily="34" typeface="微软雅黑"/>
              </a:rPr>
              <a:t>单击添加标题二</a:t>
            </a:r>
          </a:p>
        </p:txBody>
      </p:sp>
      <p:sp>
        <p:nvSpPr>
          <p:cNvPr id="16" name="矩形 15"/>
          <p:cNvSpPr/>
          <p:nvPr/>
        </p:nvSpPr>
        <p:spPr>
          <a:xfrm>
            <a:off x="693243" y="3450487"/>
            <a:ext cx="1427516" cy="304818"/>
          </a:xfrm>
          <a:prstGeom prst="rect">
            <a:avLst/>
          </a:prstGeom>
        </p:spPr>
        <p:txBody>
          <a:bodyPr bIns="45729" lIns="91458" rIns="91458" tIns="45729" wrap="none">
            <a:spAutoFit/>
          </a:bodyPr>
          <a:lstStyle/>
          <a:p>
            <a:r>
              <a:rPr altLang="en-US" b="1" lang="zh-CN" sz="1400">
                <a:solidFill>
                  <a:srgbClr val="C00000"/>
                </a:solidFill>
                <a:latin charset="-122" panose="020b0503020204020204" pitchFamily="34" typeface="微软雅黑"/>
                <a:ea charset="-122" panose="020b0503020204020204" pitchFamily="34" typeface="微软雅黑"/>
              </a:rPr>
              <a:t>单击添加标题三</a:t>
            </a:r>
          </a:p>
        </p:txBody>
      </p:sp>
      <p:cxnSp>
        <p:nvCxnSpPr>
          <p:cNvPr id="17" name="直接连接符 16"/>
          <p:cNvCxnSpPr/>
          <p:nvPr/>
        </p:nvCxnSpPr>
        <p:spPr>
          <a:xfrm>
            <a:off x="821972" y="1640464"/>
            <a:ext cx="1957221" cy="0"/>
          </a:xfrm>
          <a:prstGeom prst="line">
            <a:avLst/>
          </a:prstGeom>
          <a:noFill/>
          <a:ln algn="ctr" cap="flat" cmpd="sng" w="12700">
            <a:solidFill>
              <a:sysClr lastClr="FFFFFF" val="window">
                <a:lumMod val="50000"/>
              </a:sysClr>
            </a:solidFill>
            <a:prstDash val="dash"/>
            <a:headEnd len="med" type="none" w="med"/>
            <a:tailEnd len="med" type="none" w="med"/>
          </a:ln>
          <a:effectLst/>
        </p:spPr>
      </p:cxnSp>
      <p:cxnSp>
        <p:nvCxnSpPr>
          <p:cNvPr id="18" name="直接连接符 17"/>
          <p:cNvCxnSpPr/>
          <p:nvPr/>
        </p:nvCxnSpPr>
        <p:spPr>
          <a:xfrm>
            <a:off x="764981" y="2739919"/>
            <a:ext cx="1957221" cy="0"/>
          </a:xfrm>
          <a:prstGeom prst="line">
            <a:avLst/>
          </a:prstGeom>
          <a:noFill/>
          <a:ln algn="ctr" cap="flat" cmpd="sng" w="12700">
            <a:solidFill>
              <a:sysClr lastClr="FFFFFF" val="window">
                <a:lumMod val="50000"/>
              </a:sysClr>
            </a:solidFill>
            <a:prstDash val="dash"/>
            <a:headEnd len="med" type="none" w="med"/>
            <a:tailEnd len="med" type="none" w="med"/>
          </a:ln>
          <a:effectLst/>
        </p:spPr>
      </p:cxnSp>
      <p:cxnSp>
        <p:nvCxnSpPr>
          <p:cNvPr id="19" name="直接连接符 18"/>
          <p:cNvCxnSpPr/>
          <p:nvPr/>
        </p:nvCxnSpPr>
        <p:spPr>
          <a:xfrm>
            <a:off x="744912" y="3815799"/>
            <a:ext cx="1957221" cy="0"/>
          </a:xfrm>
          <a:prstGeom prst="line">
            <a:avLst/>
          </a:prstGeom>
          <a:noFill/>
          <a:ln algn="ctr" cap="flat" cmpd="sng" w="12700">
            <a:solidFill>
              <a:sysClr lastClr="FFFFFF" val="window">
                <a:lumMod val="50000"/>
              </a:sysClr>
            </a:solidFill>
            <a:prstDash val="dash"/>
            <a:headEnd len="med" type="none" w="med"/>
            <a:tailEnd len="med" type="none" w="med"/>
          </a:ln>
          <a:effectLst/>
        </p:spPr>
      </p:cxnSp>
      <p:sp>
        <p:nvSpPr>
          <p:cNvPr id="20" name="TextBox 19"/>
          <p:cNvSpPr txBox="1"/>
          <p:nvPr/>
        </p:nvSpPr>
        <p:spPr>
          <a:xfrm>
            <a:off x="755708" y="1652199"/>
            <a:ext cx="2144813" cy="640098"/>
          </a:xfrm>
          <a:prstGeom prst="rect">
            <a:avLst/>
          </a:prstGeom>
          <a:noFill/>
        </p:spPr>
        <p:txBody>
          <a:bodyPr bIns="45729" lIns="91458" rIns="91458" rtlCol="0" tIns="45729" wrap="square">
            <a:spAutoFit/>
          </a:bodyPr>
          <a:lstStyle/>
          <a:p>
            <a:r>
              <a:rPr altLang="en-US" lang="zh-CN" sz="1200">
                <a:solidFill>
                  <a:srgbClr val="C00000"/>
                </a:solidFill>
                <a:latin charset="-122" panose="020b0503020204020204" pitchFamily="34" typeface="微软雅黑"/>
                <a:ea charset="-122" panose="020b0503020204020204" pitchFamily="34" typeface="微软雅黑"/>
              </a:rPr>
              <a:t>单击此处添加文本，单击此处添加文本，单击此处添加文本。</a:t>
            </a:r>
          </a:p>
        </p:txBody>
      </p:sp>
      <p:sp>
        <p:nvSpPr>
          <p:cNvPr id="21" name="TextBox 20"/>
          <p:cNvSpPr txBox="1"/>
          <p:nvPr/>
        </p:nvSpPr>
        <p:spPr>
          <a:xfrm>
            <a:off x="707937" y="2750808"/>
            <a:ext cx="2144813" cy="640098"/>
          </a:xfrm>
          <a:prstGeom prst="rect">
            <a:avLst/>
          </a:prstGeom>
          <a:noFill/>
        </p:spPr>
        <p:txBody>
          <a:bodyPr bIns="45729" lIns="91458" rIns="91458" rtlCol="0" tIns="45729" wrap="square">
            <a:spAutoFit/>
          </a:bodyPr>
          <a:lstStyle/>
          <a:p>
            <a:r>
              <a:rPr altLang="en-US" lang="zh-CN" sz="1200">
                <a:solidFill>
                  <a:srgbClr val="C00000"/>
                </a:solidFill>
                <a:latin charset="-122" panose="020b0503020204020204" pitchFamily="34" typeface="微软雅黑"/>
                <a:ea charset="-122" panose="020b0503020204020204" pitchFamily="34" typeface="微软雅黑"/>
              </a:rPr>
              <a:t>单击此处添加文本，单击此处添加文本，单击此处添加文本。</a:t>
            </a:r>
          </a:p>
        </p:txBody>
      </p:sp>
      <p:sp>
        <p:nvSpPr>
          <p:cNvPr id="22" name="TextBox 21"/>
          <p:cNvSpPr txBox="1"/>
          <p:nvPr/>
        </p:nvSpPr>
        <p:spPr>
          <a:xfrm>
            <a:off x="683687" y="3826688"/>
            <a:ext cx="2144813" cy="640098"/>
          </a:xfrm>
          <a:prstGeom prst="rect">
            <a:avLst/>
          </a:prstGeom>
          <a:noFill/>
        </p:spPr>
        <p:txBody>
          <a:bodyPr bIns="45729" lIns="91458" rIns="91458" rtlCol="0" tIns="45729" wrap="square">
            <a:spAutoFit/>
          </a:bodyPr>
          <a:lstStyle/>
          <a:p>
            <a:r>
              <a:rPr altLang="en-US" lang="zh-CN" sz="1200">
                <a:solidFill>
                  <a:srgbClr val="C00000"/>
                </a:solidFill>
                <a:latin charset="-122" panose="020b0503020204020204" pitchFamily="34" typeface="微软雅黑"/>
                <a:ea charset="-122" panose="020b0503020204020204" pitchFamily="34" typeface="微软雅黑"/>
              </a:rPr>
              <a:t>单击此处添加文本，单击此处添加文本，单击此处添加文本。。</a:t>
            </a:r>
          </a:p>
        </p:txBody>
      </p:sp>
      <p:grpSp>
        <p:nvGrpSpPr>
          <p:cNvPr id="23" name="组合 22"/>
          <p:cNvGrpSpPr/>
          <p:nvPr/>
        </p:nvGrpSpPr>
        <p:grpSpPr>
          <a:xfrm>
            <a:off x="3204404" y="1585095"/>
            <a:ext cx="2560765" cy="2561110"/>
            <a:chOff x="3537429" y="1525806"/>
            <a:chExt cx="2560320" cy="2560320"/>
          </a:xfrm>
        </p:grpSpPr>
        <p:sp>
          <p:nvSpPr>
            <p:cNvPr id="24" name="Oval 9"/>
            <p:cNvSpPr/>
            <p:nvPr/>
          </p:nvSpPr>
          <p:spPr>
            <a:xfrm>
              <a:off x="3537429" y="1525806"/>
              <a:ext cx="2560320" cy="2560320"/>
            </a:xfrm>
            <a:prstGeom prst="ellipse">
              <a:avLst/>
            </a:prstGeom>
            <a:solidFill>
              <a:srgbClr val="9A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b" rtlCol="0"/>
            <a:lstStyle/>
            <a:p>
              <a:endParaRPr lang="en-JM" sz="2000">
                <a:solidFill>
                  <a:schemeClr val="bg1"/>
                </a:solidFill>
                <a:latin charset="-122" panose="020b0503020204020204" pitchFamily="34" typeface="微软雅黑"/>
                <a:ea charset="-122" panose="020b0503020204020204" pitchFamily="34" typeface="微软雅黑"/>
              </a:endParaRPr>
            </a:p>
            <a:p>
              <a:r>
                <a:rPr lang="en-JM" sz="2000">
                  <a:solidFill>
                    <a:schemeClr val="bg1"/>
                  </a:solidFill>
                  <a:latin charset="-122" panose="020b0503020204020204" pitchFamily="34" typeface="微软雅黑"/>
                  <a:ea charset="-122" panose="020b0503020204020204" pitchFamily="34" typeface="微软雅黑"/>
                </a:rPr>
                <a:t>单击添加</a:t>
              </a:r>
            </a:p>
            <a:p>
              <a:r>
                <a:rPr lang="en-JM" sz="2000">
                  <a:solidFill>
                    <a:schemeClr val="bg1"/>
                  </a:solidFill>
                  <a:latin charset="-122" panose="020b0503020204020204" pitchFamily="34" typeface="微软雅黑"/>
                  <a:ea charset="-122" panose="020b0503020204020204" pitchFamily="34" typeface="微软雅黑"/>
                </a:rPr>
                <a:t>标题</a:t>
              </a:r>
            </a:p>
          </p:txBody>
        </p:sp>
        <p:sp>
          <p:nvSpPr>
            <p:cNvPr id="25" name="Freeform 16"/>
            <p:cNvSpPr>
              <a:spLocks noEditPoints="1"/>
            </p:cNvSpPr>
            <p:nvPr/>
          </p:nvSpPr>
          <p:spPr bwMode="black">
            <a:xfrm>
              <a:off x="4157852" y="1871391"/>
              <a:ext cx="842545" cy="846990"/>
            </a:xfrm>
            <a:custGeom>
              <a:gdLst>
                <a:gd fmla="*/ 287 w 292" name="T0"/>
                <a:gd fmla="*/ 113 h 294" name="T1"/>
                <a:gd fmla="*/ 239 w 292" name="T2"/>
                <a:gd fmla="*/ 105 h 294" name="T3"/>
                <a:gd fmla="*/ 252 w 292" name="T4"/>
                <a:gd fmla="*/ 58 h 294" name="T5"/>
                <a:gd fmla="*/ 229 w 292" name="T6"/>
                <a:gd fmla="*/ 32 h 294" name="T7"/>
                <a:gd fmla="*/ 187 w 292" name="T8"/>
                <a:gd fmla="*/ 57 h 294" name="T9"/>
                <a:gd fmla="*/ 167 w 292" name="T10"/>
                <a:gd fmla="*/ 6 h 294" name="T11"/>
                <a:gd fmla="*/ 132 w 292" name="T12"/>
                <a:gd fmla="*/ 0 h 294" name="T13"/>
                <a:gd fmla="*/ 115 w 292" name="T14"/>
                <a:gd fmla="*/ 53 h 294" name="T15"/>
                <a:gd fmla="*/ 72 w 292" name="T16"/>
                <a:gd fmla="*/ 31 h 294" name="T17"/>
                <a:gd fmla="*/ 42 w 292" name="T18"/>
                <a:gd fmla="*/ 49 h 294" name="T19"/>
                <a:gd fmla="*/ 59 w 292" name="T20"/>
                <a:gd fmla="*/ 95 h 294" name="T21"/>
                <a:gd fmla="*/ 12 w 292" name="T22"/>
                <a:gd fmla="*/ 107 h 294" name="T23"/>
                <a:gd fmla="*/ 0 w 292" name="T24"/>
                <a:gd fmla="*/ 140 h 294" name="T25"/>
                <a:gd fmla="*/ 43 w 292" name="T26"/>
                <a:gd fmla="*/ 164 h 294" name="T27"/>
                <a:gd fmla="*/ 14 w 292" name="T28"/>
                <a:gd fmla="*/ 204 h 294" name="T29"/>
                <a:gd fmla="*/ 27 w 292" name="T30"/>
                <a:gd fmla="*/ 237 h 294" name="T31"/>
                <a:gd fmla="*/ 75 w 292" name="T32"/>
                <a:gd fmla="*/ 227 h 294" name="T33"/>
                <a:gd fmla="*/ 79 w 292" name="T34"/>
                <a:gd fmla="*/ 276 h 294" name="T35"/>
                <a:gd fmla="*/ 109 w 292" name="T36"/>
                <a:gd fmla="*/ 293 h 294" name="T37"/>
                <a:gd fmla="*/ 140 w 292" name="T38"/>
                <a:gd fmla="*/ 255 h 294" name="T39"/>
                <a:gd fmla="*/ 152 w 292" name="T40"/>
                <a:gd fmla="*/ 255 h 294" name="T41"/>
                <a:gd fmla="*/ 183 w 292" name="T42"/>
                <a:gd fmla="*/ 293 h 294" name="T43"/>
                <a:gd fmla="*/ 213 w 292" name="T44"/>
                <a:gd fmla="*/ 276 h 294" name="T45"/>
                <a:gd fmla="*/ 217 w 292" name="T46"/>
                <a:gd fmla="*/ 227 h 294" name="T47"/>
                <a:gd fmla="*/ 265 w 292" name="T48"/>
                <a:gd fmla="*/ 237 h 294" name="T49"/>
                <a:gd fmla="*/ 278 w 292" name="T50"/>
                <a:gd fmla="*/ 204 h 294" name="T51"/>
                <a:gd fmla="*/ 249 w 292" name="T52"/>
                <a:gd fmla="*/ 164 h 294" name="T53"/>
                <a:gd fmla="*/ 292 w 292" name="T54"/>
                <a:gd fmla="*/ 140 h 294" name="T55"/>
                <a:gd fmla="*/ 187 w 292" name="T56"/>
                <a:gd fmla="*/ 193 h 294" name="T57"/>
                <a:gd fmla="*/ 105 w 292" name="T58"/>
                <a:gd fmla="*/ 193 h 294" name="T59"/>
                <a:gd fmla="*/ 105 w 292" name="T60"/>
                <a:gd fmla="*/ 111 h 294" name="T61"/>
                <a:gd fmla="*/ 187 w 292" name="T62"/>
                <a:gd fmla="*/ 111 h 29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94" w="292">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363" eaLnBrk="1" hangingPunct="1" latinLnBrk="0" marL="0" rtl="0">
                <a:defRPr kern="1200" sz="1800">
                  <a:solidFill>
                    <a:schemeClr val="tx1"/>
                  </a:solidFill>
                  <a:latin typeface="+mn-lt"/>
                  <a:ea typeface="+mn-ea"/>
                  <a:cs typeface="+mn-cs"/>
                </a:defRPr>
              </a:lvl1pPr>
              <a:lvl2pPr algn="l" defTabSz="914363" eaLnBrk="1" hangingPunct="1" latinLnBrk="0" marL="457182" rtl="0">
                <a:defRPr kern="1200" sz="1800">
                  <a:solidFill>
                    <a:schemeClr val="tx1"/>
                  </a:solidFill>
                  <a:latin typeface="+mn-lt"/>
                  <a:ea typeface="+mn-ea"/>
                  <a:cs typeface="+mn-cs"/>
                </a:defRPr>
              </a:lvl2pPr>
              <a:lvl3pPr algn="l" defTabSz="914363" eaLnBrk="1" hangingPunct="1" latinLnBrk="0" marL="914363" rtl="0">
                <a:defRPr kern="1200" sz="1800">
                  <a:solidFill>
                    <a:schemeClr val="tx1"/>
                  </a:solidFill>
                  <a:latin typeface="+mn-lt"/>
                  <a:ea typeface="+mn-ea"/>
                  <a:cs typeface="+mn-cs"/>
                </a:defRPr>
              </a:lvl3pPr>
              <a:lvl4pPr algn="l" defTabSz="914363" eaLnBrk="1" hangingPunct="1" latinLnBrk="0" marL="1371545" rtl="0">
                <a:defRPr kern="1200" sz="1800">
                  <a:solidFill>
                    <a:schemeClr val="tx1"/>
                  </a:solidFill>
                  <a:latin typeface="+mn-lt"/>
                  <a:ea typeface="+mn-ea"/>
                  <a:cs typeface="+mn-cs"/>
                </a:defRPr>
              </a:lvl4pPr>
              <a:lvl5pPr algn="l" defTabSz="914363" eaLnBrk="1" hangingPunct="1" latinLnBrk="0" marL="1828727" rtl="0">
                <a:defRPr kern="1200" sz="1800">
                  <a:solidFill>
                    <a:schemeClr val="tx1"/>
                  </a:solidFill>
                  <a:latin typeface="+mn-lt"/>
                  <a:ea typeface="+mn-ea"/>
                  <a:cs typeface="+mn-cs"/>
                </a:defRPr>
              </a:lvl5pPr>
              <a:lvl6pPr algn="l" defTabSz="914363" eaLnBrk="1" hangingPunct="1" latinLnBrk="0" marL="2285909" rtl="0">
                <a:defRPr kern="1200" sz="1800">
                  <a:solidFill>
                    <a:schemeClr val="tx1"/>
                  </a:solidFill>
                  <a:latin typeface="+mn-lt"/>
                  <a:ea typeface="+mn-ea"/>
                  <a:cs typeface="+mn-cs"/>
                </a:defRPr>
              </a:lvl6pPr>
              <a:lvl7pPr algn="l" defTabSz="914363" eaLnBrk="1" hangingPunct="1" latinLnBrk="0" marL="2743090" rtl="0">
                <a:defRPr kern="1200" sz="1800">
                  <a:solidFill>
                    <a:schemeClr val="tx1"/>
                  </a:solidFill>
                  <a:latin typeface="+mn-lt"/>
                  <a:ea typeface="+mn-ea"/>
                  <a:cs typeface="+mn-cs"/>
                </a:defRPr>
              </a:lvl7pPr>
              <a:lvl8pPr algn="l" defTabSz="914363" eaLnBrk="1" hangingPunct="1" latinLnBrk="0" marL="3200272" rtl="0">
                <a:defRPr kern="1200" sz="1800">
                  <a:solidFill>
                    <a:schemeClr val="tx1"/>
                  </a:solidFill>
                  <a:latin typeface="+mn-lt"/>
                  <a:ea typeface="+mn-ea"/>
                  <a:cs typeface="+mn-cs"/>
                </a:defRPr>
              </a:lvl8pPr>
              <a:lvl9pPr algn="l" defTabSz="914363" eaLnBrk="1" hangingPunct="1" latinLnBrk="0" marL="3657454" rtl="0">
                <a:defRPr kern="1200" sz="1800">
                  <a:solidFill>
                    <a:schemeClr val="tx1"/>
                  </a:solidFill>
                  <a:latin typeface="+mn-lt"/>
                  <a:ea typeface="+mn-ea"/>
                  <a:cs typeface="+mn-cs"/>
                </a:defRPr>
              </a:lvl9pPr>
            </a:lstStyle>
            <a:p>
              <a:pPr defTabSz="914546" fontAlgn="auto">
                <a:spcBef>
                  <a:spcPct val="0"/>
                </a:spcBef>
                <a:spcAft>
                  <a:spcPct val="0"/>
                </a:spcAft>
                <a:defRPr/>
              </a:pPr>
              <a:endParaRPr lang="en-US" sz="800">
                <a:solidFill>
                  <a:srgbClr val="FFFFFF"/>
                </a:solidFill>
                <a:latin charset="-122" panose="020b0503020204020204" pitchFamily="34" typeface="微软雅黑"/>
                <a:ea charset="-122" panose="020b0503020204020204" pitchFamily="34" typeface="微软雅黑"/>
              </a:endParaRPr>
            </a:p>
          </p:txBody>
        </p:sp>
        <p:sp>
          <p:nvSpPr>
            <p:cNvPr id="26" name="Freeform 18"/>
            <p:cNvSpPr>
              <a:spLocks noEditPoints="1"/>
            </p:cNvSpPr>
            <p:nvPr/>
          </p:nvSpPr>
          <p:spPr bwMode="black">
            <a:xfrm>
              <a:off x="4910832" y="2197313"/>
              <a:ext cx="532768" cy="573569"/>
            </a:xfrm>
            <a:custGeom>
              <a:gdLst>
                <a:gd fmla="*/ 129 w 148" name="T0"/>
                <a:gd fmla="*/ 91 h 160" name="T1"/>
                <a:gd fmla="*/ 131 w 148" name="T2"/>
                <a:gd fmla="*/ 80 h 160" name="T3"/>
                <a:gd fmla="*/ 129 w 148" name="T4"/>
                <a:gd fmla="*/ 70 h 160" name="T5"/>
                <a:gd fmla="*/ 145 w 148" name="T6"/>
                <a:gd fmla="*/ 55 h 160" name="T7"/>
                <a:gd fmla="*/ 147 w 148" name="T8"/>
                <a:gd fmla="*/ 50 h 160" name="T9"/>
                <a:gd fmla="*/ 147 w 148" name="T10"/>
                <a:gd fmla="*/ 46 h 160" name="T11"/>
                <a:gd fmla="*/ 140 w 148" name="T12"/>
                <a:gd fmla="*/ 34 h 160" name="T13"/>
                <a:gd fmla="*/ 133 w 148" name="T14"/>
                <a:gd fmla="*/ 31 h 160" name="T15"/>
                <a:gd fmla="*/ 131 w 148" name="T16"/>
                <a:gd fmla="*/ 31 h 160" name="T17"/>
                <a:gd fmla="*/ 111 w 148" name="T18"/>
                <a:gd fmla="*/ 37 h 160" name="T19"/>
                <a:gd fmla="*/ 92 w 148" name="T20"/>
                <a:gd fmla="*/ 27 h 160" name="T21"/>
                <a:gd fmla="*/ 88 w 148" name="T22"/>
                <a:gd fmla="*/ 6 h 160" name="T23"/>
                <a:gd fmla="*/ 81 w 148" name="T24"/>
                <a:gd fmla="*/ 0 h 160" name="T25"/>
                <a:gd fmla="*/ 67 w 148" name="T26"/>
                <a:gd fmla="*/ 0 h 160" name="T27"/>
                <a:gd fmla="*/ 60 w 148" name="T28"/>
                <a:gd fmla="*/ 6 h 160" name="T29"/>
                <a:gd fmla="*/ 55 w 148" name="T30"/>
                <a:gd fmla="*/ 27 h 160" name="T31"/>
                <a:gd fmla="*/ 37 w 148" name="T32"/>
                <a:gd fmla="*/ 38 h 160" name="T33"/>
                <a:gd fmla="*/ 16 w 148" name="T34"/>
                <a:gd fmla="*/ 31 h 160" name="T35"/>
                <a:gd fmla="*/ 14 w 148" name="T36"/>
                <a:gd fmla="*/ 31 h 160" name="T37"/>
                <a:gd fmla="*/ 8 w 148" name="T38"/>
                <a:gd fmla="*/ 34 h 160" name="T39"/>
                <a:gd fmla="*/ 1 w 148" name="T40"/>
                <a:gd fmla="*/ 46 h 160" name="T41"/>
                <a:gd fmla="*/ 0 w 148" name="T42"/>
                <a:gd fmla="*/ 50 h 160" name="T43"/>
                <a:gd fmla="*/ 2 w 148" name="T44"/>
                <a:gd fmla="*/ 55 h 160" name="T45"/>
                <a:gd fmla="*/ 19 w 148" name="T46"/>
                <a:gd fmla="*/ 70 h 160" name="T47"/>
                <a:gd fmla="*/ 17 w 148" name="T48"/>
                <a:gd fmla="*/ 80 h 160" name="T49"/>
                <a:gd fmla="*/ 19 w 148" name="T50"/>
                <a:gd fmla="*/ 91 h 160" name="T51"/>
                <a:gd fmla="*/ 2 w 148" name="T52"/>
                <a:gd fmla="*/ 106 h 160" name="T53"/>
                <a:gd fmla="*/ 0 w 148" name="T54"/>
                <a:gd fmla="*/ 111 h 160" name="T55"/>
                <a:gd fmla="*/ 1 w 148" name="T56"/>
                <a:gd fmla="*/ 114 h 160" name="T57"/>
                <a:gd fmla="*/ 8 w 148" name="T58"/>
                <a:gd fmla="*/ 126 h 160" name="T59"/>
                <a:gd fmla="*/ 14 w 148" name="T60"/>
                <a:gd fmla="*/ 130 h 160" name="T61"/>
                <a:gd fmla="*/ 16 w 148" name="T62"/>
                <a:gd fmla="*/ 130 h 160" name="T63"/>
                <a:gd fmla="*/ 37 w 148" name="T64"/>
                <a:gd fmla="*/ 123 h 160" name="T65"/>
                <a:gd fmla="*/ 55 w 148" name="T66"/>
                <a:gd fmla="*/ 133 h 160" name="T67"/>
                <a:gd fmla="*/ 60 w 148" name="T68"/>
                <a:gd fmla="*/ 155 h 160" name="T69"/>
                <a:gd fmla="*/ 67 w 148" name="T70"/>
                <a:gd fmla="*/ 160 h 160" name="T71"/>
                <a:gd fmla="*/ 81 w 148" name="T72"/>
                <a:gd fmla="*/ 160 h 160" name="T73"/>
                <a:gd fmla="*/ 88 w 148" name="T74"/>
                <a:gd fmla="*/ 155 h 160" name="T75"/>
                <a:gd fmla="*/ 92 w 148" name="T76"/>
                <a:gd fmla="*/ 134 h 160" name="T77"/>
                <a:gd fmla="*/ 111 w 148" name="T78"/>
                <a:gd fmla="*/ 123 h 160" name="T79"/>
                <a:gd fmla="*/ 131 w 148" name="T80"/>
                <a:gd fmla="*/ 130 h 160" name="T81"/>
                <a:gd fmla="*/ 133 w 148" name="T82"/>
                <a:gd fmla="*/ 130 h 160" name="T83"/>
                <a:gd fmla="*/ 140 w 148" name="T84"/>
                <a:gd fmla="*/ 126 h 160" name="T85"/>
                <a:gd fmla="*/ 147 w 148" name="T86"/>
                <a:gd fmla="*/ 114 h 160" name="T87"/>
                <a:gd fmla="*/ 147 w 148" name="T88"/>
                <a:gd fmla="*/ 111 h 160" name="T89"/>
                <a:gd fmla="*/ 145 w 148" name="T90"/>
                <a:gd fmla="*/ 106 h 160" name="T91"/>
                <a:gd fmla="*/ 129 w 148" name="T92"/>
                <a:gd fmla="*/ 91 h 160" name="T93"/>
                <a:gd fmla="*/ 96 w 148" name="T94"/>
                <a:gd fmla="*/ 80 h 160" name="T95"/>
                <a:gd fmla="*/ 74 w 148" name="T96"/>
                <a:gd fmla="*/ 102 h 160" name="T97"/>
                <a:gd fmla="*/ 52 w 148" name="T98"/>
                <a:gd fmla="*/ 80 h 160" name="T99"/>
                <a:gd fmla="*/ 74 w 148" name="T100"/>
                <a:gd fmla="*/ 58 h 160" name="T101"/>
                <a:gd fmla="*/ 96 w 148" name="T102"/>
                <a:gd fmla="*/ 80 h 16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0" w="148">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363" eaLnBrk="1" hangingPunct="1" latinLnBrk="0" marL="0" rtl="0">
                <a:defRPr kern="1200" sz="1800">
                  <a:solidFill>
                    <a:schemeClr val="tx1"/>
                  </a:solidFill>
                  <a:latin typeface="+mn-lt"/>
                  <a:ea typeface="+mn-ea"/>
                  <a:cs typeface="+mn-cs"/>
                </a:defRPr>
              </a:lvl1pPr>
              <a:lvl2pPr algn="l" defTabSz="914363" eaLnBrk="1" hangingPunct="1" latinLnBrk="0" marL="457182" rtl="0">
                <a:defRPr kern="1200" sz="1800">
                  <a:solidFill>
                    <a:schemeClr val="tx1"/>
                  </a:solidFill>
                  <a:latin typeface="+mn-lt"/>
                  <a:ea typeface="+mn-ea"/>
                  <a:cs typeface="+mn-cs"/>
                </a:defRPr>
              </a:lvl2pPr>
              <a:lvl3pPr algn="l" defTabSz="914363" eaLnBrk="1" hangingPunct="1" latinLnBrk="0" marL="914363" rtl="0">
                <a:defRPr kern="1200" sz="1800">
                  <a:solidFill>
                    <a:schemeClr val="tx1"/>
                  </a:solidFill>
                  <a:latin typeface="+mn-lt"/>
                  <a:ea typeface="+mn-ea"/>
                  <a:cs typeface="+mn-cs"/>
                </a:defRPr>
              </a:lvl3pPr>
              <a:lvl4pPr algn="l" defTabSz="914363" eaLnBrk="1" hangingPunct="1" latinLnBrk="0" marL="1371545" rtl="0">
                <a:defRPr kern="1200" sz="1800">
                  <a:solidFill>
                    <a:schemeClr val="tx1"/>
                  </a:solidFill>
                  <a:latin typeface="+mn-lt"/>
                  <a:ea typeface="+mn-ea"/>
                  <a:cs typeface="+mn-cs"/>
                </a:defRPr>
              </a:lvl4pPr>
              <a:lvl5pPr algn="l" defTabSz="914363" eaLnBrk="1" hangingPunct="1" latinLnBrk="0" marL="1828727" rtl="0">
                <a:defRPr kern="1200" sz="1800">
                  <a:solidFill>
                    <a:schemeClr val="tx1"/>
                  </a:solidFill>
                  <a:latin typeface="+mn-lt"/>
                  <a:ea typeface="+mn-ea"/>
                  <a:cs typeface="+mn-cs"/>
                </a:defRPr>
              </a:lvl5pPr>
              <a:lvl6pPr algn="l" defTabSz="914363" eaLnBrk="1" hangingPunct="1" latinLnBrk="0" marL="2285909" rtl="0">
                <a:defRPr kern="1200" sz="1800">
                  <a:solidFill>
                    <a:schemeClr val="tx1"/>
                  </a:solidFill>
                  <a:latin typeface="+mn-lt"/>
                  <a:ea typeface="+mn-ea"/>
                  <a:cs typeface="+mn-cs"/>
                </a:defRPr>
              </a:lvl6pPr>
              <a:lvl7pPr algn="l" defTabSz="914363" eaLnBrk="1" hangingPunct="1" latinLnBrk="0" marL="2743090" rtl="0">
                <a:defRPr kern="1200" sz="1800">
                  <a:solidFill>
                    <a:schemeClr val="tx1"/>
                  </a:solidFill>
                  <a:latin typeface="+mn-lt"/>
                  <a:ea typeface="+mn-ea"/>
                  <a:cs typeface="+mn-cs"/>
                </a:defRPr>
              </a:lvl7pPr>
              <a:lvl8pPr algn="l" defTabSz="914363" eaLnBrk="1" hangingPunct="1" latinLnBrk="0" marL="3200272" rtl="0">
                <a:defRPr kern="1200" sz="1800">
                  <a:solidFill>
                    <a:schemeClr val="tx1"/>
                  </a:solidFill>
                  <a:latin typeface="+mn-lt"/>
                  <a:ea typeface="+mn-ea"/>
                  <a:cs typeface="+mn-cs"/>
                </a:defRPr>
              </a:lvl8pPr>
              <a:lvl9pPr algn="l" defTabSz="914363" eaLnBrk="1" hangingPunct="1" latinLnBrk="0" marL="3657454" rtl="0">
                <a:defRPr kern="1200" sz="1800">
                  <a:solidFill>
                    <a:schemeClr val="tx1"/>
                  </a:solidFill>
                  <a:latin typeface="+mn-lt"/>
                  <a:ea typeface="+mn-ea"/>
                  <a:cs typeface="+mn-cs"/>
                </a:defRPr>
              </a:lvl9pPr>
            </a:lstStyle>
            <a:p>
              <a:pPr defTabSz="914546" fontAlgn="auto">
                <a:spcBef>
                  <a:spcPct val="0"/>
                </a:spcBef>
                <a:spcAft>
                  <a:spcPct val="0"/>
                </a:spcAft>
                <a:defRPr/>
              </a:pPr>
              <a:endParaRPr lang="en-US" sz="800">
                <a:solidFill>
                  <a:srgbClr val="FFFFFF"/>
                </a:solidFill>
                <a:latin charset="-122" panose="020b0503020204020204" pitchFamily="34" typeface="微软雅黑"/>
                <a:ea charset="-122" panose="020b0503020204020204" pitchFamily="34" typeface="微软雅黑"/>
              </a:endParaRPr>
            </a:p>
          </p:txBody>
        </p:sp>
      </p:grpSp>
    </p:spTree>
    <p:extLst>
      <p:ext uri="{BB962C8B-B14F-4D97-AF65-F5344CB8AC3E}">
        <p14:creationId val="3708030274"/>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59"/>
                                        </p:tgtEl>
                                        <p:attrNameLst>
                                          <p:attrName>style.visibility</p:attrName>
                                        </p:attrNameLst>
                                      </p:cBhvr>
                                      <p:to>
                                        <p:strVal val="visible"/>
                                      </p:to>
                                    </p:set>
                                    <p:animEffect filter="fade" transition="in">
                                      <p:cBhvr>
                                        <p:cTn dur="500" id="16"/>
                                        <p:tgtEl>
                                          <p:spTgt spid="59"/>
                                        </p:tgtEl>
                                      </p:cBhvr>
                                    </p:animEffect>
                                  </p:childTnLst>
                                </p:cTn>
                              </p:par>
                            </p:childTnLst>
                          </p:cTn>
                        </p:par>
                        <p:par>
                          <p:cTn fill="hold" id="17" nodeType="afterGroup">
                            <p:stCondLst>
                              <p:cond delay="1500"/>
                            </p:stCondLst>
                            <p:childTnLst>
                              <p:par>
                                <p:cTn fill="hold" id="18" nodeType="afterEffect" presetClass="entr" presetID="53" presetSubtype="0">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p:cTn dur="500" fill="hold" id="20"/>
                                        <p:tgtEl>
                                          <p:spTgt spid="8"/>
                                        </p:tgtEl>
                                        <p:attrNameLst>
                                          <p:attrName>ppt_w</p:attrName>
                                        </p:attrNameLst>
                                      </p:cBhvr>
                                      <p:tavLst>
                                        <p:tav tm="0">
                                          <p:val>
                                            <p:fltVal val="0"/>
                                          </p:val>
                                        </p:tav>
                                        <p:tav tm="100000">
                                          <p:val>
                                            <p:strVal val="#ppt_w"/>
                                          </p:val>
                                        </p:tav>
                                      </p:tavLst>
                                    </p:anim>
                                    <p:anim calcmode="lin" valueType="num">
                                      <p:cBhvr>
                                        <p:cTn dur="500" fill="hold" id="21"/>
                                        <p:tgtEl>
                                          <p:spTgt spid="8"/>
                                        </p:tgtEl>
                                        <p:attrNameLst>
                                          <p:attrName>ppt_h</p:attrName>
                                        </p:attrNameLst>
                                      </p:cBhvr>
                                      <p:tavLst>
                                        <p:tav tm="0">
                                          <p:val>
                                            <p:fltVal val="0"/>
                                          </p:val>
                                        </p:tav>
                                        <p:tav tm="100000">
                                          <p:val>
                                            <p:strVal val="#ppt_h"/>
                                          </p:val>
                                        </p:tav>
                                      </p:tavLst>
                                    </p:anim>
                                    <p:animEffect filter="fade" transition="in">
                                      <p:cBhvr>
                                        <p:cTn dur="500" id="22"/>
                                        <p:tgtEl>
                                          <p:spTgt spid="8"/>
                                        </p:tgtEl>
                                      </p:cBhvr>
                                    </p:animEffect>
                                  </p:childTnLst>
                                </p:cTn>
                              </p:par>
                              <p:par>
                                <p:cTn fill="hold" id="23" nodeType="withEffect" presetClass="entr" presetID="53" presetSubtype="0">
                                  <p:stCondLst>
                                    <p:cond delay="200"/>
                                  </p:stCondLst>
                                  <p:childTnLst>
                                    <p:set>
                                      <p:cBhvr>
                                        <p:cTn dur="1" fill="hold" id="24">
                                          <p:stCondLst>
                                            <p:cond delay="0"/>
                                          </p:stCondLst>
                                        </p:cTn>
                                        <p:tgtEl>
                                          <p:spTgt spid="11"/>
                                        </p:tgtEl>
                                        <p:attrNameLst>
                                          <p:attrName>style.visibility</p:attrName>
                                        </p:attrNameLst>
                                      </p:cBhvr>
                                      <p:to>
                                        <p:strVal val="visible"/>
                                      </p:to>
                                    </p:set>
                                    <p:anim calcmode="lin" valueType="num">
                                      <p:cBhvr>
                                        <p:cTn dur="500" fill="hold" id="25"/>
                                        <p:tgtEl>
                                          <p:spTgt spid="11"/>
                                        </p:tgtEl>
                                        <p:attrNameLst>
                                          <p:attrName>ppt_w</p:attrName>
                                        </p:attrNameLst>
                                      </p:cBhvr>
                                      <p:tavLst>
                                        <p:tav tm="0">
                                          <p:val>
                                            <p:fltVal val="0"/>
                                          </p:val>
                                        </p:tav>
                                        <p:tav tm="100000">
                                          <p:val>
                                            <p:strVal val="#ppt_w"/>
                                          </p:val>
                                        </p:tav>
                                      </p:tavLst>
                                    </p:anim>
                                    <p:anim calcmode="lin" valueType="num">
                                      <p:cBhvr>
                                        <p:cTn dur="500" fill="hold" id="26"/>
                                        <p:tgtEl>
                                          <p:spTgt spid="11"/>
                                        </p:tgtEl>
                                        <p:attrNameLst>
                                          <p:attrName>ppt_h</p:attrName>
                                        </p:attrNameLst>
                                      </p:cBhvr>
                                      <p:tavLst>
                                        <p:tav tm="0">
                                          <p:val>
                                            <p:fltVal val="0"/>
                                          </p:val>
                                        </p:tav>
                                        <p:tav tm="100000">
                                          <p:val>
                                            <p:strVal val="#ppt_h"/>
                                          </p:val>
                                        </p:tav>
                                      </p:tavLst>
                                    </p:anim>
                                    <p:animEffect filter="fade" transition="in">
                                      <p:cBhvr>
                                        <p:cTn dur="500" id="27"/>
                                        <p:tgtEl>
                                          <p:spTgt spid="11"/>
                                        </p:tgtEl>
                                      </p:cBhvr>
                                    </p:animEffect>
                                  </p:childTnLst>
                                </p:cTn>
                              </p:par>
                              <p:par>
                                <p:cTn fill="hold" id="28" nodeType="withEffect" presetClass="entr" presetID="53" presetSubtype="0">
                                  <p:stCondLst>
                                    <p:cond delay="300"/>
                                  </p:stCondLst>
                                  <p:childTnLst>
                                    <p:set>
                                      <p:cBhvr>
                                        <p:cTn dur="1" fill="hold" id="29">
                                          <p:stCondLst>
                                            <p:cond delay="0"/>
                                          </p:stCondLst>
                                        </p:cTn>
                                        <p:tgtEl>
                                          <p:spTgt spid="23"/>
                                        </p:tgtEl>
                                        <p:attrNameLst>
                                          <p:attrName>style.visibility</p:attrName>
                                        </p:attrNameLst>
                                      </p:cBhvr>
                                      <p:to>
                                        <p:strVal val="visible"/>
                                      </p:to>
                                    </p:set>
                                    <p:anim calcmode="lin" valueType="num">
                                      <p:cBhvr>
                                        <p:cTn dur="500" fill="hold" id="30"/>
                                        <p:tgtEl>
                                          <p:spTgt spid="23"/>
                                        </p:tgtEl>
                                        <p:attrNameLst>
                                          <p:attrName>ppt_w</p:attrName>
                                        </p:attrNameLst>
                                      </p:cBhvr>
                                      <p:tavLst>
                                        <p:tav tm="0">
                                          <p:val>
                                            <p:fltVal val="0"/>
                                          </p:val>
                                        </p:tav>
                                        <p:tav tm="100000">
                                          <p:val>
                                            <p:strVal val="#ppt_w"/>
                                          </p:val>
                                        </p:tav>
                                      </p:tavLst>
                                    </p:anim>
                                    <p:anim calcmode="lin" valueType="num">
                                      <p:cBhvr>
                                        <p:cTn dur="500" fill="hold" id="31"/>
                                        <p:tgtEl>
                                          <p:spTgt spid="23"/>
                                        </p:tgtEl>
                                        <p:attrNameLst>
                                          <p:attrName>ppt_h</p:attrName>
                                        </p:attrNameLst>
                                      </p:cBhvr>
                                      <p:tavLst>
                                        <p:tav tm="0">
                                          <p:val>
                                            <p:fltVal val="0"/>
                                          </p:val>
                                        </p:tav>
                                        <p:tav tm="100000">
                                          <p:val>
                                            <p:strVal val="#ppt_h"/>
                                          </p:val>
                                        </p:tav>
                                      </p:tavLst>
                                    </p:anim>
                                    <p:animEffect filter="fade" transition="in">
                                      <p:cBhvr>
                                        <p:cTn dur="500" id="32"/>
                                        <p:tgtEl>
                                          <p:spTgt spid="23"/>
                                        </p:tgtEl>
                                      </p:cBhvr>
                                    </p:animEffect>
                                  </p:childTnLst>
                                </p:cTn>
                              </p:par>
                              <p:par>
                                <p:cTn fill="hold" grpId="0" id="33" nodeType="withEffect" presetClass="entr" presetID="10" presetSubtype="0">
                                  <p:stCondLst>
                                    <p:cond delay="1000"/>
                                  </p:stCondLst>
                                  <p:childTnLst>
                                    <p:set>
                                      <p:cBhvr>
                                        <p:cTn dur="1" fill="hold" id="34">
                                          <p:stCondLst>
                                            <p:cond delay="0"/>
                                          </p:stCondLst>
                                        </p:cTn>
                                        <p:tgtEl>
                                          <p:spTgt spid="20"/>
                                        </p:tgtEl>
                                        <p:attrNameLst>
                                          <p:attrName>style.visibility</p:attrName>
                                        </p:attrNameLst>
                                      </p:cBhvr>
                                      <p:to>
                                        <p:strVal val="visible"/>
                                      </p:to>
                                    </p:set>
                                    <p:animEffect filter="fade" transition="in">
                                      <p:cBhvr>
                                        <p:cTn dur="500" id="35"/>
                                        <p:tgtEl>
                                          <p:spTgt spid="20"/>
                                        </p:tgtEl>
                                      </p:cBhvr>
                                    </p:animEffect>
                                  </p:childTnLst>
                                </p:cTn>
                              </p:par>
                              <p:par>
                                <p:cTn fill="hold" grpId="0" id="36" nodeType="withEffect" presetClass="entr" presetID="10" presetSubtype="0">
                                  <p:stCondLst>
                                    <p:cond delay="1000"/>
                                  </p:stCondLst>
                                  <p:childTnLst>
                                    <p:set>
                                      <p:cBhvr>
                                        <p:cTn dur="1" fill="hold" id="37">
                                          <p:stCondLst>
                                            <p:cond delay="0"/>
                                          </p:stCondLst>
                                        </p:cTn>
                                        <p:tgtEl>
                                          <p:spTgt spid="21"/>
                                        </p:tgtEl>
                                        <p:attrNameLst>
                                          <p:attrName>style.visibility</p:attrName>
                                        </p:attrNameLst>
                                      </p:cBhvr>
                                      <p:to>
                                        <p:strVal val="visible"/>
                                      </p:to>
                                    </p:set>
                                    <p:animEffect filter="fade" transition="in">
                                      <p:cBhvr>
                                        <p:cTn dur="500" id="38"/>
                                        <p:tgtEl>
                                          <p:spTgt spid="21"/>
                                        </p:tgtEl>
                                      </p:cBhvr>
                                    </p:animEffect>
                                  </p:childTnLst>
                                </p:cTn>
                              </p:par>
                              <p:par>
                                <p:cTn fill="hold" grpId="0" id="39" nodeType="withEffect" presetClass="entr" presetID="10" presetSubtype="0">
                                  <p:stCondLst>
                                    <p:cond delay="1000"/>
                                  </p:stCondLst>
                                  <p:childTnLst>
                                    <p:set>
                                      <p:cBhvr>
                                        <p:cTn dur="1" fill="hold" id="40">
                                          <p:stCondLst>
                                            <p:cond delay="0"/>
                                          </p:stCondLst>
                                        </p:cTn>
                                        <p:tgtEl>
                                          <p:spTgt spid="22"/>
                                        </p:tgtEl>
                                        <p:attrNameLst>
                                          <p:attrName>style.visibility</p:attrName>
                                        </p:attrNameLst>
                                      </p:cBhvr>
                                      <p:to>
                                        <p:strVal val="visible"/>
                                      </p:to>
                                    </p:set>
                                    <p:animEffect filter="fade" transition="in">
                                      <p:cBhvr>
                                        <p:cTn dur="500" id="41"/>
                                        <p:tgtEl>
                                          <p:spTgt spid="22"/>
                                        </p:tgtEl>
                                      </p:cBhvr>
                                    </p:animEffect>
                                  </p:childTnLst>
                                </p:cTn>
                              </p:par>
                              <p:par>
                                <p:cTn fill="hold" grpId="0" id="42" nodeType="withEffect" presetClass="entr" presetID="22" presetSubtype="8">
                                  <p:stCondLst>
                                    <p:cond delay="500"/>
                                  </p:stCondLst>
                                  <p:childTnLst>
                                    <p:set>
                                      <p:cBhvr>
                                        <p:cTn dur="1" fill="hold" id="43">
                                          <p:stCondLst>
                                            <p:cond delay="0"/>
                                          </p:stCondLst>
                                        </p:cTn>
                                        <p:tgtEl>
                                          <p:spTgt spid="14"/>
                                        </p:tgtEl>
                                        <p:attrNameLst>
                                          <p:attrName>style.visibility</p:attrName>
                                        </p:attrNameLst>
                                      </p:cBhvr>
                                      <p:to>
                                        <p:strVal val="visible"/>
                                      </p:to>
                                    </p:set>
                                    <p:animEffect filter="wipe(left)" transition="in">
                                      <p:cBhvr>
                                        <p:cTn dur="500" id="44"/>
                                        <p:tgtEl>
                                          <p:spTgt spid="14"/>
                                        </p:tgtEl>
                                      </p:cBhvr>
                                    </p:animEffect>
                                  </p:childTnLst>
                                </p:cTn>
                              </p:par>
                              <p:par>
                                <p:cTn fill="hold" grpId="0" id="45" nodeType="withEffect" presetClass="entr" presetID="22" presetSubtype="8">
                                  <p:stCondLst>
                                    <p:cond delay="500"/>
                                  </p:stCondLst>
                                  <p:childTnLst>
                                    <p:set>
                                      <p:cBhvr>
                                        <p:cTn dur="1" fill="hold" id="46">
                                          <p:stCondLst>
                                            <p:cond delay="0"/>
                                          </p:stCondLst>
                                        </p:cTn>
                                        <p:tgtEl>
                                          <p:spTgt spid="15"/>
                                        </p:tgtEl>
                                        <p:attrNameLst>
                                          <p:attrName>style.visibility</p:attrName>
                                        </p:attrNameLst>
                                      </p:cBhvr>
                                      <p:to>
                                        <p:strVal val="visible"/>
                                      </p:to>
                                    </p:set>
                                    <p:animEffect filter="wipe(left)" transition="in">
                                      <p:cBhvr>
                                        <p:cTn dur="500" id="47"/>
                                        <p:tgtEl>
                                          <p:spTgt spid="15"/>
                                        </p:tgtEl>
                                      </p:cBhvr>
                                    </p:animEffect>
                                  </p:childTnLst>
                                </p:cTn>
                              </p:par>
                              <p:par>
                                <p:cTn fill="hold" grpId="0" id="48" nodeType="withEffect" presetClass="entr" presetID="22" presetSubtype="8">
                                  <p:stCondLst>
                                    <p:cond delay="500"/>
                                  </p:stCondLst>
                                  <p:childTnLst>
                                    <p:set>
                                      <p:cBhvr>
                                        <p:cTn dur="1" fill="hold" id="49">
                                          <p:stCondLst>
                                            <p:cond delay="0"/>
                                          </p:stCondLst>
                                        </p:cTn>
                                        <p:tgtEl>
                                          <p:spTgt spid="16"/>
                                        </p:tgtEl>
                                        <p:attrNameLst>
                                          <p:attrName>style.visibility</p:attrName>
                                        </p:attrNameLst>
                                      </p:cBhvr>
                                      <p:to>
                                        <p:strVal val="visible"/>
                                      </p:to>
                                    </p:set>
                                    <p:animEffect filter="wipe(left)" transition="in">
                                      <p:cBhvr>
                                        <p:cTn dur="500" id="50"/>
                                        <p:tgtEl>
                                          <p:spTgt spid="16"/>
                                        </p:tgtEl>
                                      </p:cBhvr>
                                    </p:animEffect>
                                  </p:childTnLst>
                                </p:cTn>
                              </p:par>
                              <p:par>
                                <p:cTn fill="hold" id="51" nodeType="withEffect" presetClass="entr" presetID="22" presetSubtype="8">
                                  <p:stCondLst>
                                    <p:cond delay="500"/>
                                  </p:stCondLst>
                                  <p:childTnLst>
                                    <p:set>
                                      <p:cBhvr>
                                        <p:cTn dur="1" fill="hold" id="52">
                                          <p:stCondLst>
                                            <p:cond delay="0"/>
                                          </p:stCondLst>
                                        </p:cTn>
                                        <p:tgtEl>
                                          <p:spTgt spid="17"/>
                                        </p:tgtEl>
                                        <p:attrNameLst>
                                          <p:attrName>style.visibility</p:attrName>
                                        </p:attrNameLst>
                                      </p:cBhvr>
                                      <p:to>
                                        <p:strVal val="visible"/>
                                      </p:to>
                                    </p:set>
                                    <p:animEffect filter="wipe(left)" transition="in">
                                      <p:cBhvr>
                                        <p:cTn dur="500" id="53"/>
                                        <p:tgtEl>
                                          <p:spTgt spid="17"/>
                                        </p:tgtEl>
                                      </p:cBhvr>
                                    </p:animEffect>
                                  </p:childTnLst>
                                </p:cTn>
                              </p:par>
                              <p:par>
                                <p:cTn fill="hold" id="54" nodeType="withEffect" presetClass="entr" presetID="22" presetSubtype="8">
                                  <p:stCondLst>
                                    <p:cond delay="1000"/>
                                  </p:stCondLst>
                                  <p:childTnLst>
                                    <p:set>
                                      <p:cBhvr>
                                        <p:cTn dur="1" fill="hold" id="55">
                                          <p:stCondLst>
                                            <p:cond delay="0"/>
                                          </p:stCondLst>
                                        </p:cTn>
                                        <p:tgtEl>
                                          <p:spTgt spid="18"/>
                                        </p:tgtEl>
                                        <p:attrNameLst>
                                          <p:attrName>style.visibility</p:attrName>
                                        </p:attrNameLst>
                                      </p:cBhvr>
                                      <p:to>
                                        <p:strVal val="visible"/>
                                      </p:to>
                                    </p:set>
                                    <p:animEffect filter="wipe(left)" transition="in">
                                      <p:cBhvr>
                                        <p:cTn dur="500" id="56"/>
                                        <p:tgtEl>
                                          <p:spTgt spid="18"/>
                                        </p:tgtEl>
                                      </p:cBhvr>
                                    </p:animEffect>
                                  </p:childTnLst>
                                </p:cTn>
                              </p:par>
                              <p:par>
                                <p:cTn fill="hold" id="57" nodeType="withEffect" presetClass="entr" presetID="22" presetSubtype="8">
                                  <p:stCondLst>
                                    <p:cond delay="1000"/>
                                  </p:stCondLst>
                                  <p:childTnLst>
                                    <p:set>
                                      <p:cBhvr>
                                        <p:cTn dur="1" fill="hold" id="58">
                                          <p:stCondLst>
                                            <p:cond delay="0"/>
                                          </p:stCondLst>
                                        </p:cTn>
                                        <p:tgtEl>
                                          <p:spTgt spid="19"/>
                                        </p:tgtEl>
                                        <p:attrNameLst>
                                          <p:attrName>style.visibility</p:attrName>
                                        </p:attrNameLst>
                                      </p:cBhvr>
                                      <p:to>
                                        <p:strVal val="visible"/>
                                      </p:to>
                                    </p:set>
                                    <p:animEffect filter="wipe(left)" transition="in">
                                      <p:cBhvr>
                                        <p:cTn dur="500" id="5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14"/>
      <p:bldP grpId="0" spid="15"/>
      <p:bldP grpId="0" spid="16"/>
      <p:bldP grpId="0" spid="20"/>
      <p:bldP grpId="0" spid="21"/>
      <p:bldP grpId="0" spid="2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22" name="part two"/>
          <p:cNvSpPr>
            <a:spLocks noChangeArrowheads="1"/>
          </p:cNvSpPr>
          <p:nvPr/>
        </p:nvSpPr>
        <p:spPr bwMode="auto">
          <a:xfrm>
            <a:off x="2916634" y="2015480"/>
            <a:ext cx="1784667" cy="518160"/>
          </a:xfrm>
          <a:prstGeom prst="rect">
            <a:avLst/>
          </a:prstGeom>
          <a:solidFill>
            <a:srgbClr val="AF362C"/>
          </a:solidFill>
          <a:ln>
            <a:noFill/>
          </a:ln>
          <a:extLst/>
        </p:spPr>
        <p:txBody>
          <a:bodyPr wrap="none">
            <a:spAutoFit/>
          </a:bodyPr>
          <a:lstStyle>
            <a:lvl1pPr>
              <a:spcBef>
                <a:spcPct val="20000"/>
              </a:spcBef>
              <a:buFont charset="0" panose="020b0604020202020204"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9pPr>
          </a:lstStyle>
          <a:p>
            <a:pPr eaLnBrk="1" hangingPunct="1">
              <a:spcBef>
                <a:spcPct val="0"/>
              </a:spcBef>
              <a:buFont charset="0" panose="020b0604020202020204" pitchFamily="34" typeface="Arial"/>
              <a:buNone/>
            </a:pPr>
            <a:r>
              <a:rPr altLang="zh-CN" b="1" lang="en-US"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Part Two</a:t>
            </a:r>
          </a:p>
        </p:txBody>
      </p:sp>
      <p:sp>
        <p:nvSpPr>
          <p:cNvPr id="5123" name="标题"/>
          <p:cNvSpPr>
            <a:spLocks noChangeArrowheads="1"/>
          </p:cNvSpPr>
          <p:nvPr/>
        </p:nvSpPr>
        <p:spPr bwMode="auto">
          <a:xfrm>
            <a:off x="2800828" y="2539355"/>
            <a:ext cx="513397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9pPr>
          </a:lstStyle>
          <a:p>
            <a:pPr eaLnBrk="1" hangingPunct="1">
              <a:spcBef>
                <a:spcPct val="0"/>
              </a:spcBef>
              <a:buFont charset="0" panose="020b0604020202020204" pitchFamily="34" typeface="Arial"/>
              <a:buNone/>
            </a:pPr>
            <a:r>
              <a:rPr altLang="en-US" b="1" lang="zh-CN" smtClean="0" spc="300" sz="2800">
                <a:solidFill>
                  <a:srgbClr val="AF362C"/>
                </a:solidFill>
                <a:latin charset="-122" panose="020b0503020204020204" pitchFamily="34" typeface="微软雅黑"/>
                <a:ea charset="-122" panose="020b0503020204020204" pitchFamily="34" typeface="微软雅黑"/>
              </a:rPr>
              <a:t>点击添加目录文字内容</a:t>
            </a:r>
          </a:p>
        </p:txBody>
      </p:sp>
      <p:sp>
        <p:nvSpPr>
          <p:cNvPr id="5124" name="02"/>
          <p:cNvSpPr>
            <a:spLocks noChangeArrowheads="1"/>
          </p:cNvSpPr>
          <p:nvPr/>
        </p:nvSpPr>
        <p:spPr bwMode="auto">
          <a:xfrm>
            <a:off x="1154509" y="1721793"/>
            <a:ext cx="140208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charset="0" panose="020b0604020202020204"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9pPr>
          </a:lstStyle>
          <a:p>
            <a:pPr eaLnBrk="1" hangingPunct="1">
              <a:spcBef>
                <a:spcPct val="0"/>
              </a:spcBef>
              <a:buFont charset="0" panose="020b0604020202020204" pitchFamily="34" typeface="Arial"/>
              <a:buNone/>
            </a:pPr>
            <a:r>
              <a:rPr altLang="zh-CN" b="1" lang="en-US" smtClean="0" sz="9600">
                <a:solidFill>
                  <a:srgbClr val="AF362C"/>
                </a:solidFill>
                <a:latin charset="-128" pitchFamily="18" typeface="Kozuka Mincho Pr6N H"/>
                <a:ea charset="-128" pitchFamily="18" typeface="Kozuka Mincho Pr6N H"/>
                <a:sym charset="-128" pitchFamily="18" typeface="Kozuka Mincho Pr6N H"/>
              </a:rPr>
              <a:t>02</a:t>
            </a:r>
          </a:p>
        </p:txBody>
      </p:sp>
      <p:sp>
        <p:nvSpPr>
          <p:cNvPr id="5125" name="虚线2"/>
          <p:cNvSpPr>
            <a:spLocks noChangeShapeType="1"/>
          </p:cNvSpPr>
          <p:nvPr/>
        </p:nvSpPr>
        <p:spPr bwMode="auto">
          <a:xfrm>
            <a:off x="1303734" y="3146227"/>
            <a:ext cx="4249738" cy="1587"/>
          </a:xfrm>
          <a:prstGeom prst="line">
            <a:avLst/>
          </a:prstGeom>
          <a:noFill/>
          <a:ln w="25400">
            <a:solidFill>
              <a:srgbClr val="AF362C"/>
            </a:solidFill>
            <a:prstDash val="sysDot"/>
            <a:round/>
          </a:ln>
          <a:extLst>
            <a:ext uri="{909E8E84-426E-40DD-AFC4-6F175D3DCCD1}">
              <a14:hiddenFill>
                <a:noFill/>
              </a14:hiddenFill>
            </a:ext>
          </a:extLst>
        </p:spPr>
        <p:txBody>
          <a:bodyPr/>
          <a:lstStyle/>
          <a:p>
            <a:endParaRPr altLang="en-US" lang="zh-CN">
              <a:ea charset="-122" panose="020b0503020204020204" pitchFamily="34" typeface="微软雅黑"/>
            </a:endParaRPr>
          </a:p>
        </p:txBody>
      </p:sp>
      <p:sp>
        <p:nvSpPr>
          <p:cNvPr id="5126" name="虚线1"/>
          <p:cNvSpPr>
            <a:spLocks noChangeShapeType="1"/>
          </p:cNvSpPr>
          <p:nvPr/>
        </p:nvSpPr>
        <p:spPr bwMode="auto">
          <a:xfrm>
            <a:off x="1303734" y="1779662"/>
            <a:ext cx="4249738" cy="0"/>
          </a:xfrm>
          <a:prstGeom prst="line">
            <a:avLst/>
          </a:prstGeom>
          <a:noFill/>
          <a:ln w="25400">
            <a:solidFill>
              <a:srgbClr val="AF362C"/>
            </a:solidFill>
            <a:prstDash val="sysDot"/>
            <a:round/>
          </a:ln>
          <a:extLst>
            <a:ext uri="{909E8E84-426E-40DD-AFC4-6F175D3DCCD1}">
              <a14:hiddenFill>
                <a:noFill/>
              </a14:hiddenFill>
            </a:ext>
          </a:extLst>
        </p:spPr>
        <p:txBody>
          <a:bodyPr/>
          <a:lstStyle/>
          <a:p>
            <a:endParaRPr altLang="en-US" lang="zh-CN">
              <a:ea charset="-122" panose="020b0503020204020204" pitchFamily="34" typeface="微软雅黑"/>
            </a:endParaRPr>
          </a:p>
        </p:txBody>
      </p:sp>
    </p:spTree>
    <p:extLst>
      <p:ext uri="{BB962C8B-B14F-4D97-AF65-F5344CB8AC3E}">
        <p14:creationId val="3421254534"/>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5125"/>
                                        </p:tgtEl>
                                        <p:attrNameLst>
                                          <p:attrName>style.visibility</p:attrName>
                                        </p:attrNameLst>
                                      </p:cBhvr>
                                      <p:to>
                                        <p:strVal val="visible"/>
                                      </p:to>
                                    </p:set>
                                    <p:animEffect filter="">
                                      <p:cBhvr>
                                        <p:cTn dur="750" id="7"/>
                                        <p:tgtEl>
                                          <p:spTgt spid="5125"/>
                                        </p:tgtEl>
                                      </p:cBhvr>
                                    </p:animEffect>
                                    <p:anim calcmode="lin" valueType="num">
                                      <p:cBhvr>
                                        <p:cTn dur="750" fill="hold" id="8"/>
                                        <p:tgtEl>
                                          <p:spTgt spid="5125"/>
                                        </p:tgtEl>
                                        <p:attrNameLst>
                                          <p:attrName>ppt_x</p:attrName>
                                        </p:attrNameLst>
                                      </p:cBhvr>
                                      <p:tavLst>
                                        <p:tav tm="0">
                                          <p:val>
                                            <p:strVal val="#ppt_x"/>
                                          </p:val>
                                        </p:tav>
                                        <p:tav tm="100000">
                                          <p:val>
                                            <p:strVal val="#ppt_x"/>
                                          </p:val>
                                        </p:tav>
                                      </p:tavLst>
                                    </p:anim>
                                    <p:anim calcmode="lin" valueType="num">
                                      <p:cBhvr>
                                        <p:cTn dur="750" fill="hold" id="9"/>
                                        <p:tgtEl>
                                          <p:spTgt spid="5125"/>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5126"/>
                                        </p:tgtEl>
                                        <p:attrNameLst>
                                          <p:attrName>style.visibility</p:attrName>
                                        </p:attrNameLst>
                                      </p:cBhvr>
                                      <p:to>
                                        <p:strVal val="visible"/>
                                      </p:to>
                                    </p:set>
                                    <p:animEffect filter="">
                                      <p:cBhvr>
                                        <p:cTn dur="750" id="12"/>
                                        <p:tgtEl>
                                          <p:spTgt spid="5126"/>
                                        </p:tgtEl>
                                      </p:cBhvr>
                                    </p:animEffect>
                                    <p:anim calcmode="lin" valueType="num">
                                      <p:cBhvr>
                                        <p:cTn dur="750" fill="hold" id="13"/>
                                        <p:tgtEl>
                                          <p:spTgt spid="5126"/>
                                        </p:tgtEl>
                                        <p:attrNameLst>
                                          <p:attrName>ppt_x</p:attrName>
                                        </p:attrNameLst>
                                      </p:cBhvr>
                                      <p:tavLst>
                                        <p:tav tm="0">
                                          <p:val>
                                            <p:strVal val="#ppt_x"/>
                                          </p:val>
                                        </p:tav>
                                        <p:tav tm="100000">
                                          <p:val>
                                            <p:strVal val="#ppt_x"/>
                                          </p:val>
                                        </p:tav>
                                      </p:tavLst>
                                    </p:anim>
                                    <p:anim calcmode="lin" valueType="num">
                                      <p:cBhvr>
                                        <p:cTn dur="750" fill="hold" id="14"/>
                                        <p:tgtEl>
                                          <p:spTgt spid="5126"/>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750"/>
                            </p:stCondLst>
                            <p:childTnLst>
                              <p:par>
                                <p:cTn fill="hold" grpId="0" id="16" nodeType="afterEffect" presetClass="entr" presetID="22" presetSubtype="4">
                                  <p:stCondLst>
                                    <p:cond delay="0"/>
                                  </p:stCondLst>
                                  <p:childTnLst>
                                    <p:set>
                                      <p:cBhvr>
                                        <p:cTn dur="1" fill="hold" id="17">
                                          <p:stCondLst>
                                            <p:cond delay="0"/>
                                          </p:stCondLst>
                                        </p:cTn>
                                        <p:tgtEl>
                                          <p:spTgt spid="5124"/>
                                        </p:tgtEl>
                                        <p:attrNameLst>
                                          <p:attrName>style.visibility</p:attrName>
                                        </p:attrNameLst>
                                      </p:cBhvr>
                                      <p:to>
                                        <p:strVal val="visible"/>
                                      </p:to>
                                    </p:set>
                                    <p:animEffect filter="">
                                      <p:cBhvr>
                                        <p:cTn dur="1000" id="18"/>
                                        <p:tgtEl>
                                          <p:spTgt spid="5124"/>
                                        </p:tgtEl>
                                      </p:cBhvr>
                                    </p:animEffect>
                                  </p:childTnLst>
                                </p:cTn>
                              </p:par>
                            </p:childTnLst>
                          </p:cTn>
                        </p:par>
                        <p:par>
                          <p:cTn fill="hold" id="19" nodeType="afterGroup">
                            <p:stCondLst>
                              <p:cond delay="1750"/>
                            </p:stCondLst>
                            <p:childTnLst>
                              <p:par>
                                <p:cTn fill="hold" grpId="0" id="20" nodeType="afterEffect" presetClass="entr" presetID="22" presetSubtype="8">
                                  <p:stCondLst>
                                    <p:cond delay="0"/>
                                  </p:stCondLst>
                                  <p:childTnLst>
                                    <p:set>
                                      <p:cBhvr>
                                        <p:cTn dur="1" fill="hold" id="21">
                                          <p:stCondLst>
                                            <p:cond delay="0"/>
                                          </p:stCondLst>
                                        </p:cTn>
                                        <p:tgtEl>
                                          <p:spTgt spid="5122"/>
                                        </p:tgtEl>
                                        <p:attrNameLst>
                                          <p:attrName>style.visibility</p:attrName>
                                        </p:attrNameLst>
                                      </p:cBhvr>
                                      <p:to>
                                        <p:strVal val="visible"/>
                                      </p:to>
                                    </p:set>
                                    <p:animEffect filter="">
                                      <p:cBhvr>
                                        <p:cTn dur="1000" id="22"/>
                                        <p:tgtEl>
                                          <p:spTgt spid="5122"/>
                                        </p:tgtEl>
                                      </p:cBhvr>
                                    </p:animEffect>
                                  </p:childTnLst>
                                </p:cTn>
                              </p:par>
                            </p:childTnLst>
                          </p:cTn>
                        </p:par>
                        <p:par>
                          <p:cTn fill="hold" id="23" nodeType="afterGroup">
                            <p:stCondLst>
                              <p:cond delay="2750"/>
                            </p:stCondLst>
                            <p:childTnLst>
                              <p:par>
                                <p:cTn fill="hold" grpId="0" id="24" nodeType="afterEffect" presetClass="entr" presetID="47" presetSubtype="0">
                                  <p:stCondLst>
                                    <p:cond delay="0"/>
                                  </p:stCondLst>
                                  <p:childTnLst>
                                    <p:set>
                                      <p:cBhvr>
                                        <p:cTn dur="1" fill="hold" id="25">
                                          <p:stCondLst>
                                            <p:cond delay="0"/>
                                          </p:stCondLst>
                                        </p:cTn>
                                        <p:tgtEl>
                                          <p:spTgt spid="5123"/>
                                        </p:tgtEl>
                                        <p:attrNameLst>
                                          <p:attrName>style.visibility</p:attrName>
                                        </p:attrNameLst>
                                      </p:cBhvr>
                                      <p:to>
                                        <p:strVal val="visible"/>
                                      </p:to>
                                    </p:set>
                                    <p:animEffect filter="">
                                      <p:cBhvr>
                                        <p:cTn dur="1000" id="26"/>
                                        <p:tgtEl>
                                          <p:spTgt spid="5123"/>
                                        </p:tgtEl>
                                      </p:cBhvr>
                                    </p:animEffect>
                                    <p:anim calcmode="lin" valueType="num">
                                      <p:cBhvr>
                                        <p:cTn dur="1000" fill="hold" id="27"/>
                                        <p:tgtEl>
                                          <p:spTgt spid="5123"/>
                                        </p:tgtEl>
                                        <p:attrNameLst>
                                          <p:attrName>ppt_x</p:attrName>
                                        </p:attrNameLst>
                                      </p:cBhvr>
                                      <p:tavLst>
                                        <p:tav tm="0">
                                          <p:val>
                                            <p:strVal val="#ppt_x"/>
                                          </p:val>
                                        </p:tav>
                                        <p:tav tm="100000">
                                          <p:val>
                                            <p:strVal val="#ppt_x"/>
                                          </p:val>
                                        </p:tav>
                                      </p:tavLst>
                                    </p:anim>
                                    <p:anim calcmode="lin" valueType="num">
                                      <p:cBhvr>
                                        <p:cTn dur="1000" fill="hold" id="28"/>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22"/>
      <p:bldP grpId="0" spid="5123"/>
      <p:bldP grpId="0" spid="5124"/>
      <p:bldP grpId="0" spid="5125"/>
      <p:bldP grpId="0" spid="512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bIns="45729" lIns="91458" rIns="91458" tIns="45729">
            <a:noAutofit/>
          </a:bodyPr>
          <a:lstStyle>
            <a:lvl1pPr algn="l" defTabSz="914298" eaLnBrk="1" hangingPunct="1" latinLnBrk="0" rtl="0">
              <a:spcBef>
                <a:spcPct val="0"/>
              </a:spcBef>
              <a:buNone/>
              <a:defRPr b="1" kern="1200" sz="2000">
                <a:solidFill>
                  <a:srgbClr val="C80000"/>
                </a:solidFill>
                <a:effectLst/>
                <a:latin charset="-122" panose="020b0503020204020204" pitchFamily="34" typeface="微软雅黑"/>
                <a:ea charset="-122" panose="020b0503020204020204" pitchFamily="34" typeface="微软雅黑"/>
                <a:cs typeface="+mj-cs"/>
              </a:defRPr>
            </a:lvl1pPr>
          </a:lstStyle>
          <a:p>
            <a:r>
              <a:rPr altLang="en-US" lang="zh-CN" smtClean="0"/>
              <a:t>单击此处编辑标题内容</a:t>
            </a:r>
          </a:p>
        </p:txBody>
      </p:sp>
      <p:sp>
        <p:nvSpPr>
          <p:cNvPr id="8" name="Freeform 16"/>
          <p:cNvSpPr>
            <a:spLocks noEditPoints="1"/>
          </p:cNvSpPr>
          <p:nvPr/>
        </p:nvSpPr>
        <p:spPr bwMode="auto">
          <a:xfrm>
            <a:off x="5349931" y="2418859"/>
            <a:ext cx="2177377" cy="2026471"/>
          </a:xfrm>
          <a:custGeom>
            <a:gdLst>
              <a:gd fmla="*/ 3 w 179" name="T0"/>
              <a:gd fmla="*/ 165 h 167" name="T1"/>
              <a:gd fmla="*/ 0 w 179" name="T2"/>
              <a:gd fmla="*/ 158 h 167" name="T3"/>
              <a:gd fmla="*/ 8 w 179" name="T4"/>
              <a:gd fmla="*/ 126 h 167" name="T5"/>
              <a:gd fmla="*/ 62 w 179" name="T6"/>
              <a:gd fmla="*/ 92 h 167" name="T7"/>
              <a:gd fmla="*/ 25 w 179" name="T8"/>
              <a:gd fmla="*/ 51 h 167" name="T9"/>
              <a:gd fmla="*/ 35 w 179" name="T10"/>
              <a:gd fmla="*/ 8 h 167" name="T11"/>
              <a:gd fmla="*/ 43 w 179" name="T12"/>
              <a:gd fmla="*/ 1 h 167" name="T13"/>
              <a:gd fmla="*/ 52 w 179" name="T14"/>
              <a:gd fmla="*/ 3 h 167" name="T15"/>
              <a:gd fmla="*/ 171 w 179" name="T16"/>
              <a:gd fmla="*/ 75 h 167" name="T17"/>
              <a:gd fmla="*/ 179 w 179" name="T18"/>
              <a:gd fmla="*/ 88 h 167" name="T19"/>
              <a:gd fmla="*/ 171 w 179" name="T20"/>
              <a:gd fmla="*/ 96 h 167" name="T21"/>
              <a:gd fmla="*/ 10 w 179" name="T22"/>
              <a:gd fmla="*/ 167 h 167" name="T23"/>
              <a:gd fmla="*/ 3 w 179" name="T24"/>
              <a:gd fmla="*/ 165 h 167" name="T25"/>
              <a:gd fmla="*/ 113 w 179" name="T26"/>
              <a:gd fmla="*/ 65 h 167" name="T27"/>
              <a:gd fmla="*/ 100 w 179" name="T28"/>
              <a:gd fmla="*/ 74 h 167" name="T29"/>
              <a:gd fmla="*/ 113 w 179" name="T30"/>
              <a:gd fmla="*/ 84 h 167" name="T31"/>
              <a:gd fmla="*/ 126 w 179" name="T32"/>
              <a:gd fmla="*/ 74 h 167" name="T33"/>
              <a:gd fmla="*/ 113 w 179" name="T34"/>
              <a:gd fmla="*/ 65 h 16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7" w="179">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solidFill>
            <a:srgbClr val="C00000"/>
          </a:solidFill>
          <a:ln w="3175">
            <a:noFill/>
          </a:ln>
          <a:effectLst>
            <a:outerShdw algn="tl" blurRad="50800" dir="2700000" dist="38100"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45729" lIns="91458" rIns="91458" tIns="45729"/>
          <a:lstStyle/>
          <a:p>
            <a:pPr algn="ctr">
              <a:defRPr/>
            </a:pPr>
            <a:endParaRPr altLang="en-US" lang="zh-CN" sz="1600">
              <a:ea charset="-122" panose="020b0503020204020204" pitchFamily="34" typeface="微软雅黑"/>
            </a:endParaRPr>
          </a:p>
        </p:txBody>
      </p:sp>
      <p:sp>
        <p:nvSpPr>
          <p:cNvPr id="9" name="Freeform 17"/>
          <p:cNvSpPr/>
          <p:nvPr/>
        </p:nvSpPr>
        <p:spPr bwMode="auto">
          <a:xfrm>
            <a:off x="4171910" y="2634859"/>
            <a:ext cx="1765071" cy="1737816"/>
          </a:xfrm>
          <a:custGeom>
            <a:gdLst>
              <a:gd fmla="*/ 145 w 145" name="T0"/>
              <a:gd fmla="*/ 74 h 143" name="T1"/>
              <a:gd fmla="*/ 133 w 145" name="T2"/>
              <a:gd fmla="*/ 88 h 143" name="T3"/>
              <a:gd fmla="*/ 8 w 145" name="T4"/>
              <a:gd fmla="*/ 143 h 143" name="T5"/>
              <a:gd fmla="*/ 2 w 145" name="T6"/>
              <a:gd fmla="*/ 141 h 143" name="T7"/>
              <a:gd fmla="*/ 0 w 145" name="T8"/>
              <a:gd fmla="*/ 135 h 143" name="T9"/>
              <a:gd fmla="*/ 6 w 145" name="T10"/>
              <a:gd fmla="*/ 108 h 143" name="T11"/>
              <a:gd fmla="*/ 50 w 145" name="T12"/>
              <a:gd fmla="*/ 73 h 143" name="T13"/>
              <a:gd fmla="*/ 21 w 145" name="T14"/>
              <a:gd fmla="*/ 44 h 143" name="T15"/>
              <a:gd fmla="*/ 29 w 145" name="T16"/>
              <a:gd fmla="*/ 8 h 143" name="T17"/>
              <a:gd fmla="*/ 36 w 145" name="T18"/>
              <a:gd fmla="*/ 1 h 143" name="T19"/>
              <a:gd fmla="*/ 44 w 145" name="T20"/>
              <a:gd fmla="*/ 3 h 143" name="T21"/>
              <a:gd fmla="*/ 138 w 145" name="T22"/>
              <a:gd fmla="*/ 61 h 143" name="T23"/>
              <a:gd fmla="*/ 145 w 145" name="T24"/>
              <a:gd fmla="*/ 74 h 1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3" w="145">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tx1">
              <a:lumMod val="75000"/>
              <a:lumOff val="25000"/>
            </a:schemeClr>
          </a:solidFill>
          <a:ln w="3175">
            <a:solidFill>
              <a:schemeClr val="tx1">
                <a:lumMod val="75000"/>
                <a:lumOff val="2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9" lIns="91458" rIns="91458" tIns="45729"/>
          <a:lstStyle/>
          <a:p>
            <a:pPr algn="ctr">
              <a:defRPr/>
            </a:pPr>
            <a:endParaRPr altLang="en-US" lang="zh-CN" sz="1600">
              <a:ea charset="-122" panose="020b0503020204020204" pitchFamily="34" typeface="微软雅黑"/>
            </a:endParaRPr>
          </a:p>
        </p:txBody>
      </p:sp>
      <p:sp>
        <p:nvSpPr>
          <p:cNvPr id="10" name="Freeform 18"/>
          <p:cNvSpPr/>
          <p:nvPr/>
        </p:nvSpPr>
        <p:spPr bwMode="auto">
          <a:xfrm>
            <a:off x="3076351" y="2793913"/>
            <a:ext cx="1543208" cy="1508071"/>
          </a:xfrm>
          <a:custGeom>
            <a:gdLst>
              <a:gd fmla="*/ 127 w 127" name="T0"/>
              <a:gd fmla="*/ 64 h 124" name="T1"/>
              <a:gd fmla="*/ 117 w 127" name="T2"/>
              <a:gd fmla="*/ 76 h 124" name="T3"/>
              <a:gd fmla="*/ 8 w 127" name="T4"/>
              <a:gd fmla="*/ 124 h 124" name="T5"/>
              <a:gd fmla="*/ 2 w 127" name="T6"/>
              <a:gd fmla="*/ 123 h 124" name="T7"/>
              <a:gd fmla="*/ 1 w 127" name="T8"/>
              <a:gd fmla="*/ 118 h 124" name="T9"/>
              <a:gd fmla="*/ 6 w 127" name="T10"/>
              <a:gd fmla="*/ 94 h 124" name="T11"/>
              <a:gd fmla="*/ 39 w 127" name="T12"/>
              <a:gd fmla="*/ 62 h 124" name="T13"/>
              <a:gd fmla="*/ 19 w 127" name="T14"/>
              <a:gd fmla="*/ 38 h 124" name="T15"/>
              <a:gd fmla="*/ 26 w 127" name="T16"/>
              <a:gd fmla="*/ 6 h 124" name="T17"/>
              <a:gd fmla="*/ 32 w 127" name="T18"/>
              <a:gd fmla="*/ 1 h 124" name="T19"/>
              <a:gd fmla="*/ 39 w 127" name="T20"/>
              <a:gd fmla="*/ 2 h 124" name="T21"/>
              <a:gd fmla="*/ 121 w 127" name="T22"/>
              <a:gd fmla="*/ 52 h 124" name="T23"/>
              <a:gd fmla="*/ 127 w 127" name="T24"/>
              <a:gd fmla="*/ 64 h 1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4" w="127">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tx1">
              <a:lumMod val="65000"/>
              <a:lumOff val="35000"/>
            </a:schemeClr>
          </a:solidFill>
          <a:ln w="3175">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9" lIns="91458" rIns="91458" tIns="45729"/>
          <a:lstStyle/>
          <a:p>
            <a:pPr algn="ctr">
              <a:defRPr/>
            </a:pPr>
            <a:endParaRPr altLang="en-US" lang="zh-CN" sz="1600">
              <a:ea charset="-122" panose="020b0503020204020204" pitchFamily="34" typeface="微软雅黑"/>
            </a:endParaRPr>
          </a:p>
        </p:txBody>
      </p:sp>
      <p:sp>
        <p:nvSpPr>
          <p:cNvPr id="11" name="Freeform 19"/>
          <p:cNvSpPr/>
          <p:nvPr/>
        </p:nvSpPr>
        <p:spPr bwMode="auto">
          <a:xfrm>
            <a:off x="2216394" y="2927440"/>
            <a:ext cx="1225143" cy="1241017"/>
          </a:xfrm>
          <a:custGeom>
            <a:gdLst>
              <a:gd fmla="*/ 15 w 101" name="T0"/>
              <a:gd fmla="*/ 31 h 102" name="T1"/>
              <a:gd fmla="*/ 21 w 101" name="T2"/>
              <a:gd fmla="*/ 5 h 102" name="T3"/>
              <a:gd fmla="*/ 26 w 101" name="T4"/>
              <a:gd fmla="*/ 1 h 102" name="T5"/>
              <a:gd fmla="*/ 32 w 101" name="T6"/>
              <a:gd fmla="*/ 2 h 102" name="T7"/>
              <a:gd fmla="*/ 95 w 101" name="T8"/>
              <a:gd fmla="*/ 41 h 102" name="T9"/>
              <a:gd fmla="*/ 101 w 101" name="T10"/>
              <a:gd fmla="*/ 51 h 102" name="T11"/>
              <a:gd fmla="*/ 94 w 101" name="T12"/>
              <a:gd fmla="*/ 63 h 102" name="T13"/>
              <a:gd fmla="*/ 6 w 101" name="T14"/>
              <a:gd fmla="*/ 102 h 102" name="T15"/>
              <a:gd fmla="*/ 2 w 101" name="T16"/>
              <a:gd fmla="*/ 101 h 102" name="T17"/>
              <a:gd fmla="*/ 0 w 101" name="T18"/>
              <a:gd fmla="*/ 97 h 102" name="T19"/>
              <a:gd fmla="*/ 5 w 101" name="T20"/>
              <a:gd fmla="*/ 77 h 102" name="T21"/>
              <a:gd fmla="*/ 15 w 101" name="T22"/>
              <a:gd fmla="*/ 31 h 10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2" w="100">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tx1">
              <a:lumMod val="50000"/>
              <a:lumOff val="50000"/>
            </a:schemeClr>
          </a:solidFill>
          <a:ln w="3175">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9" lIns="91458" rIns="91458" tIns="45729"/>
          <a:lstStyle/>
          <a:p>
            <a:pPr algn="ctr">
              <a:defRPr/>
            </a:pPr>
            <a:endParaRPr altLang="en-US" lang="zh-CN" sz="1600">
              <a:ea charset="-122" panose="020b0503020204020204" pitchFamily="34" typeface="微软雅黑"/>
            </a:endParaRPr>
          </a:p>
        </p:txBody>
      </p:sp>
      <p:grpSp>
        <p:nvGrpSpPr>
          <p:cNvPr id="12" name="组合 19"/>
          <p:cNvGrpSpPr/>
          <p:nvPr/>
        </p:nvGrpSpPr>
        <p:grpSpPr>
          <a:xfrm flipH="1">
            <a:off x="6952043" y="1833903"/>
            <a:ext cx="1437838" cy="1337030"/>
            <a:chOff x="2875159" y="1255134"/>
            <a:chExt cx="1163001" cy="1080485"/>
          </a:xfrm>
        </p:grpSpPr>
        <p:sp>
          <p:nvSpPr>
            <p:cNvPr id="13" name="任意多边形 12"/>
            <p:cNvSpPr/>
            <p:nvPr/>
          </p:nvSpPr>
          <p:spPr>
            <a:xfrm flipH="1">
              <a:off x="2891567" y="1727851"/>
              <a:ext cx="1146593" cy="607768"/>
            </a:xfrm>
            <a:custGeom>
              <a:gdLst>
                <a:gd fmla="*/ 0 w 1600200" name="connsiteX0"/>
                <a:gd fmla="*/ 552450 h 552450" name="connsiteY0"/>
                <a:gd fmla="*/ 171450 w 1600200" name="connsiteX1"/>
                <a:gd fmla="*/ 0 h 552450" name="connsiteY1"/>
                <a:gd fmla="*/ 1600200 w 1600200" name="connsiteX2"/>
                <a:gd fmla="*/ 0 h 552450" name="connsiteY2"/>
              </a:gdLst>
              <a:cxnLst>
                <a:cxn ang="0">
                  <a:pos x="connsiteX0" y="connsiteY0"/>
                </a:cxn>
                <a:cxn ang="0">
                  <a:pos x="connsiteX1" y="connsiteY1"/>
                </a:cxn>
                <a:cxn ang="0">
                  <a:pos x="connsiteX2" y="connsiteY2"/>
                </a:cxn>
              </a:cxnLst>
              <a:rect b="b" l="l" r="r" t="t"/>
              <a:pathLst>
                <a:path h="552450" w="1600200">
                  <a:moveTo>
                    <a:pt x="0" y="552450"/>
                  </a:moveTo>
                  <a:lnTo>
                    <a:pt x="171450" y="0"/>
                  </a:lnTo>
                  <a:lnTo>
                    <a:pt x="1600200" y="0"/>
                  </a:lnTo>
                </a:path>
              </a:pathLst>
            </a:custGeom>
            <a:ln w="19050">
              <a:solidFill>
                <a:srgbClr val="000000"/>
              </a:solidFill>
              <a:prstDash val="sysDot"/>
              <a:headEnd len="med" type="oval" w="med"/>
              <a:tailEnd len="med" type="triangle" w="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altLang="en-US" lang="zh-CN" sz="1600">
                <a:solidFill>
                  <a:schemeClr val="tx1">
                    <a:lumMod val="95000"/>
                    <a:lumOff val="5000"/>
                  </a:schemeClr>
                </a:solidFill>
                <a:ea charset="-122" panose="020b0503020204020204" pitchFamily="34" typeface="微软雅黑"/>
              </a:endParaRPr>
            </a:p>
          </p:txBody>
        </p:sp>
        <p:sp>
          <p:nvSpPr>
            <p:cNvPr id="14" name="TextBox 11"/>
            <p:cNvSpPr txBox="1">
              <a:spLocks noChangeArrowheads="1"/>
            </p:cNvSpPr>
            <p:nvPr/>
          </p:nvSpPr>
          <p:spPr bwMode="auto">
            <a:xfrm>
              <a:off x="2875158" y="1255134"/>
              <a:ext cx="1146593" cy="468000"/>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fontAlgn="auto" hangingPunct="1">
                <a:spcBef>
                  <a:spcPct val="0"/>
                </a:spcBef>
                <a:spcAft>
                  <a:spcPct val="0"/>
                </a:spcAft>
                <a:defRPr/>
              </a:pPr>
              <a:r>
                <a:rPr altLang="en-US" kern="0" lang="zh-CN" sz="1600">
                  <a:solidFill>
                    <a:schemeClr val="tx1">
                      <a:lumMod val="95000"/>
                      <a:lumOff val="5000"/>
                    </a:schemeClr>
                  </a:solidFill>
                  <a:latin charset="-122" panose="020b0503020204020204" pitchFamily="34" typeface="微软雅黑"/>
                  <a:ea charset="-122" panose="020b0503020204020204" pitchFamily="34" typeface="微软雅黑"/>
                </a:rPr>
                <a:t>点击添加文本    </a:t>
              </a:r>
            </a:p>
            <a:p>
              <a:pPr eaLnBrk="1" fontAlgn="auto" hangingPunct="1">
                <a:spcBef>
                  <a:spcPct val="0"/>
                </a:spcBef>
                <a:spcAft>
                  <a:spcPct val="0"/>
                </a:spcAft>
                <a:defRPr/>
              </a:pPr>
              <a:r>
                <a:rPr altLang="en-US" kern="0" lang="zh-CN" sz="1600">
                  <a:solidFill>
                    <a:schemeClr val="tx1">
                      <a:lumMod val="95000"/>
                      <a:lumOff val="5000"/>
                    </a:schemeClr>
                  </a:solidFill>
                  <a:latin charset="-122" panose="020b0503020204020204" pitchFamily="34" typeface="微软雅黑"/>
                  <a:ea charset="-122" panose="020b0503020204020204" pitchFamily="34" typeface="微软雅黑"/>
                </a:rPr>
                <a:t>点击添加文本</a:t>
              </a:r>
            </a:p>
          </p:txBody>
        </p:sp>
      </p:grpSp>
      <p:grpSp>
        <p:nvGrpSpPr>
          <p:cNvPr id="15" name="组合 29"/>
          <p:cNvGrpSpPr/>
          <p:nvPr/>
        </p:nvGrpSpPr>
        <p:grpSpPr>
          <a:xfrm>
            <a:off x="792951" y="2607368"/>
            <a:ext cx="1757215" cy="930763"/>
            <a:chOff x="2617747" y="1583447"/>
            <a:chExt cx="1420413" cy="752172"/>
          </a:xfrm>
        </p:grpSpPr>
        <p:sp>
          <p:nvSpPr>
            <p:cNvPr id="16" name="任意多边形 15"/>
            <p:cNvSpPr/>
            <p:nvPr/>
          </p:nvSpPr>
          <p:spPr>
            <a:xfrm flipH="1">
              <a:off x="2617747" y="2059505"/>
              <a:ext cx="1420413" cy="276114"/>
            </a:xfrm>
            <a:custGeom>
              <a:gdLst>
                <a:gd fmla="*/ 0 w 1600200" name="connsiteX0"/>
                <a:gd fmla="*/ 552450 h 552450" name="connsiteY0"/>
                <a:gd fmla="*/ 171450 w 1600200" name="connsiteX1"/>
                <a:gd fmla="*/ 0 h 552450" name="connsiteY1"/>
                <a:gd fmla="*/ 1600200 w 1600200" name="connsiteX2"/>
                <a:gd fmla="*/ 0 h 552450" name="connsiteY2"/>
              </a:gdLst>
              <a:cxnLst>
                <a:cxn ang="0">
                  <a:pos x="connsiteX0" y="connsiteY0"/>
                </a:cxn>
                <a:cxn ang="0">
                  <a:pos x="connsiteX1" y="connsiteY1"/>
                </a:cxn>
                <a:cxn ang="0">
                  <a:pos x="connsiteX2" y="connsiteY2"/>
                </a:cxn>
              </a:cxnLst>
              <a:rect b="b" l="l" r="r" t="t"/>
              <a:pathLst>
                <a:path h="552450" w="1600200">
                  <a:moveTo>
                    <a:pt x="0" y="552450"/>
                  </a:moveTo>
                  <a:lnTo>
                    <a:pt x="171450" y="0"/>
                  </a:lnTo>
                  <a:lnTo>
                    <a:pt x="1600200" y="0"/>
                  </a:lnTo>
                </a:path>
              </a:pathLst>
            </a:custGeom>
            <a:ln w="19050">
              <a:solidFill>
                <a:srgbClr val="000000"/>
              </a:solidFill>
              <a:prstDash val="sysDot"/>
              <a:headEnd len="med" type="oval" w="med"/>
              <a:tailEnd len="med" type="triangle" w="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altLang="en-US" lang="zh-CN" sz="1600">
                <a:solidFill>
                  <a:schemeClr val="tx1">
                    <a:lumMod val="95000"/>
                    <a:lumOff val="5000"/>
                  </a:schemeClr>
                </a:solidFill>
                <a:ea charset="-122" panose="020b0503020204020204" pitchFamily="34" typeface="微软雅黑"/>
              </a:endParaRPr>
            </a:p>
          </p:txBody>
        </p:sp>
        <p:sp>
          <p:nvSpPr>
            <p:cNvPr id="17" name="TextBox 16"/>
            <p:cNvSpPr txBox="1">
              <a:spLocks noChangeArrowheads="1"/>
            </p:cNvSpPr>
            <p:nvPr/>
          </p:nvSpPr>
          <p:spPr bwMode="auto">
            <a:xfrm>
              <a:off x="2617747" y="1583447"/>
              <a:ext cx="1145853" cy="468001"/>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fontAlgn="auto" hangingPunct="1">
                <a:spcBef>
                  <a:spcPct val="0"/>
                </a:spcBef>
                <a:spcAft>
                  <a:spcPct val="0"/>
                </a:spcAft>
                <a:defRPr/>
              </a:pPr>
              <a:r>
                <a:rPr altLang="en-US" kern="0" lang="zh-CN" sz="1600">
                  <a:solidFill>
                    <a:schemeClr val="tx1">
                      <a:lumMod val="95000"/>
                      <a:lumOff val="5000"/>
                    </a:schemeClr>
                  </a:solidFill>
                  <a:latin charset="-122" panose="020b0503020204020204" pitchFamily="34" typeface="微软雅黑"/>
                  <a:ea charset="-122" panose="020b0503020204020204" pitchFamily="34" typeface="微软雅黑"/>
                </a:rPr>
                <a:t>点击添加文本    </a:t>
              </a:r>
            </a:p>
            <a:p>
              <a:pPr eaLnBrk="1" fontAlgn="auto" hangingPunct="1">
                <a:spcBef>
                  <a:spcPct val="0"/>
                </a:spcBef>
                <a:spcAft>
                  <a:spcPct val="0"/>
                </a:spcAft>
                <a:defRPr/>
              </a:pPr>
              <a:r>
                <a:rPr altLang="en-US" kern="0" lang="zh-CN" sz="1600">
                  <a:solidFill>
                    <a:schemeClr val="tx1">
                      <a:lumMod val="95000"/>
                      <a:lumOff val="5000"/>
                    </a:schemeClr>
                  </a:solidFill>
                  <a:latin charset="-122" panose="020b0503020204020204" pitchFamily="34" typeface="微软雅黑"/>
                  <a:ea charset="-122" panose="020b0503020204020204" pitchFamily="34" typeface="微软雅黑"/>
                </a:rPr>
                <a:t>点击添加文本</a:t>
              </a:r>
            </a:p>
          </p:txBody>
        </p:sp>
      </p:grpSp>
      <p:grpSp>
        <p:nvGrpSpPr>
          <p:cNvPr id="18" name="组合 17"/>
          <p:cNvGrpSpPr/>
          <p:nvPr/>
        </p:nvGrpSpPr>
        <p:grpSpPr>
          <a:xfrm>
            <a:off x="4759394" y="1421332"/>
            <a:ext cx="1417552" cy="1767272"/>
            <a:chOff x="6241499" y="1801098"/>
            <a:chExt cx="1417306" cy="1766727"/>
          </a:xfrm>
        </p:grpSpPr>
        <p:sp>
          <p:nvSpPr>
            <p:cNvPr id="19" name="TextBox 11"/>
            <p:cNvSpPr txBox="1">
              <a:spLocks noChangeArrowheads="1"/>
            </p:cNvSpPr>
            <p:nvPr/>
          </p:nvSpPr>
          <p:spPr bwMode="auto">
            <a:xfrm flipH="1">
              <a:off x="6241498" y="1801098"/>
              <a:ext cx="1417306" cy="578941"/>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fontAlgn="auto" hangingPunct="1">
                <a:spcBef>
                  <a:spcPct val="0"/>
                </a:spcBef>
                <a:spcAft>
                  <a:spcPct val="0"/>
                </a:spcAft>
                <a:defRPr/>
              </a:pPr>
              <a:r>
                <a:rPr altLang="en-US" kern="0" lang="zh-CN" sz="1600">
                  <a:solidFill>
                    <a:schemeClr val="tx1">
                      <a:lumMod val="95000"/>
                      <a:lumOff val="5000"/>
                    </a:schemeClr>
                  </a:solidFill>
                  <a:latin charset="-122" panose="020b0503020204020204" pitchFamily="34" typeface="微软雅黑"/>
                  <a:ea charset="-122" panose="020b0503020204020204" pitchFamily="34" typeface="微软雅黑"/>
                </a:rPr>
                <a:t>点击添加文本    </a:t>
              </a:r>
            </a:p>
            <a:p>
              <a:pPr eaLnBrk="1" fontAlgn="auto" hangingPunct="1">
                <a:spcBef>
                  <a:spcPct val="0"/>
                </a:spcBef>
                <a:spcAft>
                  <a:spcPct val="0"/>
                </a:spcAft>
                <a:defRPr/>
              </a:pPr>
              <a:r>
                <a:rPr altLang="en-US" kern="0" lang="zh-CN" sz="1600">
                  <a:solidFill>
                    <a:schemeClr val="tx1">
                      <a:lumMod val="95000"/>
                      <a:lumOff val="5000"/>
                    </a:schemeClr>
                  </a:solidFill>
                  <a:latin charset="-122" panose="020b0503020204020204" pitchFamily="34" typeface="微软雅黑"/>
                  <a:ea charset="-122" panose="020b0503020204020204" pitchFamily="34" typeface="微软雅黑"/>
                </a:rPr>
                <a:t>点击添加文本</a:t>
              </a:r>
            </a:p>
          </p:txBody>
        </p:sp>
        <p:sp>
          <p:nvSpPr>
            <p:cNvPr id="20" name="任意多边形 19"/>
            <p:cNvSpPr/>
            <p:nvPr/>
          </p:nvSpPr>
          <p:spPr>
            <a:xfrm>
              <a:off x="6537476" y="2366451"/>
              <a:ext cx="546046" cy="1201374"/>
            </a:xfrm>
            <a:custGeom>
              <a:gdLst>
                <a:gd fmla="*/ 0 w 647700" name="connsiteX0"/>
                <a:gd fmla="*/ 965200 h 965200" name="connsiteY0"/>
                <a:gd fmla="*/ 101600 w 647700" name="connsiteX1"/>
                <a:gd fmla="*/ 520700 h 965200" name="connsiteY1"/>
                <a:gd fmla="*/ 647700 w 647700" name="connsiteX2"/>
                <a:gd fmla="*/ 0 h 965200" name="connsiteY2"/>
              </a:gdLst>
              <a:cxnLst>
                <a:cxn ang="0">
                  <a:pos x="connsiteX0" y="connsiteY0"/>
                </a:cxn>
                <a:cxn ang="0">
                  <a:pos x="connsiteX1" y="connsiteY1"/>
                </a:cxn>
                <a:cxn ang="0">
                  <a:pos x="connsiteX2" y="connsiteY2"/>
                </a:cxn>
              </a:cxnLst>
              <a:rect b="b" l="l" r="r" t="t"/>
              <a:pathLst>
                <a:path h="965200" w="647700">
                  <a:moveTo>
                    <a:pt x="0" y="965200"/>
                  </a:moveTo>
                  <a:lnTo>
                    <a:pt x="101600" y="520700"/>
                  </a:lnTo>
                  <a:lnTo>
                    <a:pt x="647700" y="0"/>
                  </a:lnTo>
                </a:path>
              </a:pathLst>
            </a:custGeom>
            <a:ln w="19050">
              <a:solidFill>
                <a:srgbClr val="000000"/>
              </a:solidFill>
              <a:prstDash val="sysDot"/>
              <a:headEnd len="med" type="oval" w="med"/>
              <a:tailEnd len="med" type="triangle" w="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altLang="en-US" lang="zh-CN" sz="1600">
                <a:solidFill>
                  <a:schemeClr val="tx1">
                    <a:lumMod val="95000"/>
                    <a:lumOff val="5000"/>
                  </a:schemeClr>
                </a:solidFill>
                <a:ea charset="-122" panose="020b0503020204020204" pitchFamily="34" typeface="微软雅黑"/>
              </a:endParaRPr>
            </a:p>
          </p:txBody>
        </p:sp>
      </p:grpSp>
      <p:grpSp>
        <p:nvGrpSpPr>
          <p:cNvPr id="21" name="组合 20"/>
          <p:cNvGrpSpPr/>
          <p:nvPr/>
        </p:nvGrpSpPr>
        <p:grpSpPr>
          <a:xfrm>
            <a:off x="2398989" y="1421333"/>
            <a:ext cx="1417552" cy="1759416"/>
            <a:chOff x="3881503" y="1801099"/>
            <a:chExt cx="1417306" cy="1758873"/>
          </a:xfrm>
        </p:grpSpPr>
        <p:sp>
          <p:nvSpPr>
            <p:cNvPr id="22" name="任意多边形 21"/>
            <p:cNvSpPr/>
            <p:nvPr/>
          </p:nvSpPr>
          <p:spPr>
            <a:xfrm flipH="1">
              <a:off x="4497893" y="2366451"/>
              <a:ext cx="800916" cy="1193521"/>
            </a:xfrm>
            <a:custGeom>
              <a:gdLst>
                <a:gd fmla="*/ 0 w 647700" name="connsiteX0"/>
                <a:gd fmla="*/ 965200 h 965200" name="connsiteY0"/>
                <a:gd fmla="*/ 101600 w 647700" name="connsiteX1"/>
                <a:gd fmla="*/ 520700 h 965200" name="connsiteY1"/>
                <a:gd fmla="*/ 647700 w 647700" name="connsiteX2"/>
                <a:gd fmla="*/ 0 h 965200" name="connsiteY2"/>
              </a:gdLst>
              <a:cxnLst>
                <a:cxn ang="0">
                  <a:pos x="connsiteX0" y="connsiteY0"/>
                </a:cxn>
                <a:cxn ang="0">
                  <a:pos x="connsiteX1" y="connsiteY1"/>
                </a:cxn>
                <a:cxn ang="0">
                  <a:pos x="connsiteX2" y="connsiteY2"/>
                </a:cxn>
              </a:cxnLst>
              <a:rect b="b" l="l" r="r" t="t"/>
              <a:pathLst>
                <a:path h="965200" w="647700">
                  <a:moveTo>
                    <a:pt x="0" y="965200"/>
                  </a:moveTo>
                  <a:lnTo>
                    <a:pt x="101600" y="520700"/>
                  </a:lnTo>
                  <a:lnTo>
                    <a:pt x="647700" y="0"/>
                  </a:lnTo>
                </a:path>
              </a:pathLst>
            </a:custGeom>
            <a:ln w="19050">
              <a:solidFill>
                <a:srgbClr val="000000"/>
              </a:solidFill>
              <a:prstDash val="sysDot"/>
              <a:headEnd len="med" type="oval" w="med"/>
              <a:tailEnd len="med" type="triangle" w="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altLang="en-US" lang="zh-CN" sz="1600">
                <a:solidFill>
                  <a:schemeClr val="tx1">
                    <a:lumMod val="95000"/>
                    <a:lumOff val="5000"/>
                  </a:schemeClr>
                </a:solidFill>
                <a:ea charset="-122" panose="020b0503020204020204" pitchFamily="34" typeface="微软雅黑"/>
              </a:endParaRPr>
            </a:p>
          </p:txBody>
        </p:sp>
        <p:sp>
          <p:nvSpPr>
            <p:cNvPr id="23" name="TextBox 11"/>
            <p:cNvSpPr txBox="1">
              <a:spLocks noChangeArrowheads="1"/>
            </p:cNvSpPr>
            <p:nvPr/>
          </p:nvSpPr>
          <p:spPr bwMode="auto">
            <a:xfrm flipH="1">
              <a:off x="3881503" y="1801099"/>
              <a:ext cx="1417306" cy="578941"/>
            </a:xfrm>
            <a:prstGeom prst="rect">
              <a:avLst/>
            </a:prstGeom>
            <a:noFill/>
            <a:ln>
              <a:noFill/>
            </a:ln>
            <a:extLst/>
          </p:spPr>
          <p:txBody>
            <a:bodyPr>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eaLnBrk="1" fontAlgn="auto" hangingPunct="1">
                <a:spcBef>
                  <a:spcPct val="0"/>
                </a:spcBef>
                <a:spcAft>
                  <a:spcPct val="0"/>
                </a:spcAft>
                <a:defRPr/>
              </a:pPr>
              <a:r>
                <a:rPr altLang="en-US" kern="0" lang="zh-CN" sz="1600">
                  <a:solidFill>
                    <a:schemeClr val="tx1">
                      <a:lumMod val="95000"/>
                      <a:lumOff val="5000"/>
                    </a:schemeClr>
                  </a:solidFill>
                  <a:latin charset="-122" panose="020b0503020204020204" pitchFamily="34" typeface="微软雅黑"/>
                  <a:ea charset="-122" panose="020b0503020204020204" pitchFamily="34" typeface="微软雅黑"/>
                </a:rPr>
                <a:t>点击添加文本    </a:t>
              </a:r>
            </a:p>
            <a:p>
              <a:pPr eaLnBrk="1" fontAlgn="auto" hangingPunct="1">
                <a:spcBef>
                  <a:spcPct val="0"/>
                </a:spcBef>
                <a:spcAft>
                  <a:spcPct val="0"/>
                </a:spcAft>
                <a:defRPr/>
              </a:pPr>
              <a:r>
                <a:rPr altLang="en-US" kern="0" lang="zh-CN" sz="1600">
                  <a:solidFill>
                    <a:schemeClr val="tx1">
                      <a:lumMod val="95000"/>
                      <a:lumOff val="5000"/>
                    </a:schemeClr>
                  </a:solidFill>
                  <a:latin charset="-122" panose="020b0503020204020204" pitchFamily="34" typeface="微软雅黑"/>
                  <a:ea charset="-122" panose="020b0503020204020204" pitchFamily="34" typeface="微软雅黑"/>
                </a:rPr>
                <a:t>点击添加文本</a:t>
              </a:r>
            </a:p>
          </p:txBody>
        </p:sp>
      </p:grpSp>
    </p:spTree>
    <p:extLst>
      <p:ext uri="{BB962C8B-B14F-4D97-AF65-F5344CB8AC3E}">
        <p14:creationId val="797172381"/>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59"/>
                                        </p:tgtEl>
                                        <p:attrNameLst>
                                          <p:attrName>style.visibility</p:attrName>
                                        </p:attrNameLst>
                                      </p:cBhvr>
                                      <p:to>
                                        <p:strVal val="visible"/>
                                      </p:to>
                                    </p:set>
                                    <p:animEffect filter="fade" transition="in">
                                      <p:cBhvr>
                                        <p:cTn dur="500" id="16"/>
                                        <p:tgtEl>
                                          <p:spTgt spid="59"/>
                                        </p:tgtEl>
                                      </p:cBhvr>
                                    </p:animEffect>
                                  </p:childTnLst>
                                </p:cTn>
                              </p:par>
                            </p:childTnLst>
                          </p:cTn>
                        </p:par>
                        <p:par>
                          <p:cTn fill="hold" id="17" nodeType="afterGroup">
                            <p:stCondLst>
                              <p:cond delay="1500"/>
                            </p:stCondLst>
                            <p:childTnLst>
                              <p:par>
                                <p:cTn fill="hold" grpId="0" id="18" nodeType="afterEffect" presetClass="entr" presetID="2" presetSubtype="8">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500" fill="hold" id="20"/>
                                        <p:tgtEl>
                                          <p:spTgt spid="11"/>
                                        </p:tgtEl>
                                        <p:attrNameLst>
                                          <p:attrName>ppt_x</p:attrName>
                                        </p:attrNameLst>
                                      </p:cBhvr>
                                      <p:tavLst>
                                        <p:tav tm="0">
                                          <p:val>
                                            <p:strVal val="0-#ppt_w/2"/>
                                          </p:val>
                                        </p:tav>
                                        <p:tav tm="100000">
                                          <p:val>
                                            <p:strVal val="#ppt_x"/>
                                          </p:val>
                                        </p:tav>
                                      </p:tavLst>
                                    </p:anim>
                                    <p:anim calcmode="lin" valueType="num">
                                      <p:cBhvr additive="base">
                                        <p:cTn dur="500" fill="hold" id="21"/>
                                        <p:tgtEl>
                                          <p:spTgt spid="11"/>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000"/>
                            </p:stCondLst>
                            <p:childTnLst>
                              <p:par>
                                <p:cTn fill="hold" grpId="0" id="23" nodeType="afterEffect" presetClass="entr" presetID="2" presetSubtype="8">
                                  <p:stCondLst>
                                    <p:cond delay="0"/>
                                  </p:stCondLst>
                                  <p:childTnLst>
                                    <p:set>
                                      <p:cBhvr>
                                        <p:cTn dur="1" fill="hold" id="24">
                                          <p:stCondLst>
                                            <p:cond delay="0"/>
                                          </p:stCondLst>
                                        </p:cTn>
                                        <p:tgtEl>
                                          <p:spTgt spid="10"/>
                                        </p:tgtEl>
                                        <p:attrNameLst>
                                          <p:attrName>style.visibility</p:attrName>
                                        </p:attrNameLst>
                                      </p:cBhvr>
                                      <p:to>
                                        <p:strVal val="visible"/>
                                      </p:to>
                                    </p:set>
                                    <p:anim calcmode="lin" valueType="num">
                                      <p:cBhvr additive="base">
                                        <p:cTn dur="500" fill="hold" id="25"/>
                                        <p:tgtEl>
                                          <p:spTgt spid="10"/>
                                        </p:tgtEl>
                                        <p:attrNameLst>
                                          <p:attrName>ppt_x</p:attrName>
                                        </p:attrNameLst>
                                      </p:cBhvr>
                                      <p:tavLst>
                                        <p:tav tm="0">
                                          <p:val>
                                            <p:strVal val="0-#ppt_w/2"/>
                                          </p:val>
                                        </p:tav>
                                        <p:tav tm="100000">
                                          <p:val>
                                            <p:strVal val="#ppt_x"/>
                                          </p:val>
                                        </p:tav>
                                      </p:tavLst>
                                    </p:anim>
                                    <p:anim calcmode="lin" valueType="num">
                                      <p:cBhvr additive="base">
                                        <p:cTn dur="500" fill="hold" id="26"/>
                                        <p:tgtEl>
                                          <p:spTgt spid="10"/>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2" presetSubtype="8">
                                  <p:stCondLst>
                                    <p:cond delay="0"/>
                                  </p:stCondLst>
                                  <p:childTnLst>
                                    <p:set>
                                      <p:cBhvr>
                                        <p:cTn dur="1" fill="hold" id="29">
                                          <p:stCondLst>
                                            <p:cond delay="0"/>
                                          </p:stCondLst>
                                        </p:cTn>
                                        <p:tgtEl>
                                          <p:spTgt spid="9"/>
                                        </p:tgtEl>
                                        <p:attrNameLst>
                                          <p:attrName>style.visibility</p:attrName>
                                        </p:attrNameLst>
                                      </p:cBhvr>
                                      <p:to>
                                        <p:strVal val="visible"/>
                                      </p:to>
                                    </p:set>
                                    <p:anim calcmode="lin" valueType="num">
                                      <p:cBhvr additive="base">
                                        <p:cTn dur="500" fill="hold" id="30"/>
                                        <p:tgtEl>
                                          <p:spTgt spid="9"/>
                                        </p:tgtEl>
                                        <p:attrNameLst>
                                          <p:attrName>ppt_x</p:attrName>
                                        </p:attrNameLst>
                                      </p:cBhvr>
                                      <p:tavLst>
                                        <p:tav tm="0">
                                          <p:val>
                                            <p:strVal val="0-#ppt_w/2"/>
                                          </p:val>
                                        </p:tav>
                                        <p:tav tm="100000">
                                          <p:val>
                                            <p:strVal val="#ppt_x"/>
                                          </p:val>
                                        </p:tav>
                                      </p:tavLst>
                                    </p:anim>
                                    <p:anim calcmode="lin" valueType="num">
                                      <p:cBhvr additive="base">
                                        <p:cTn dur="500" fill="hold" id="31"/>
                                        <p:tgtEl>
                                          <p:spTgt spid="9"/>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3000"/>
                            </p:stCondLst>
                            <p:childTnLst>
                              <p:par>
                                <p:cTn fill="hold" grpId="0" id="33" nodeType="afterEffect" presetClass="entr" presetID="2" presetSubtype="8">
                                  <p:stCondLst>
                                    <p:cond delay="0"/>
                                  </p:stCondLst>
                                  <p:childTnLst>
                                    <p:set>
                                      <p:cBhvr>
                                        <p:cTn dur="1" fill="hold" id="34">
                                          <p:stCondLst>
                                            <p:cond delay="0"/>
                                          </p:stCondLst>
                                        </p:cTn>
                                        <p:tgtEl>
                                          <p:spTgt spid="8"/>
                                        </p:tgtEl>
                                        <p:attrNameLst>
                                          <p:attrName>style.visibility</p:attrName>
                                        </p:attrNameLst>
                                      </p:cBhvr>
                                      <p:to>
                                        <p:strVal val="visible"/>
                                      </p:to>
                                    </p:set>
                                    <p:anim calcmode="lin" valueType="num">
                                      <p:cBhvr additive="base">
                                        <p:cTn dur="500" fill="hold" id="35"/>
                                        <p:tgtEl>
                                          <p:spTgt spid="8"/>
                                        </p:tgtEl>
                                        <p:attrNameLst>
                                          <p:attrName>ppt_x</p:attrName>
                                        </p:attrNameLst>
                                      </p:cBhvr>
                                      <p:tavLst>
                                        <p:tav tm="0">
                                          <p:val>
                                            <p:strVal val="0-#ppt_w/2"/>
                                          </p:val>
                                        </p:tav>
                                        <p:tav tm="100000">
                                          <p:val>
                                            <p:strVal val="#ppt_x"/>
                                          </p:val>
                                        </p:tav>
                                      </p:tavLst>
                                    </p:anim>
                                    <p:anim calcmode="lin" valueType="num">
                                      <p:cBhvr additive="base">
                                        <p:cTn dur="500" fill="hold" id="36"/>
                                        <p:tgtEl>
                                          <p:spTgt spid="8"/>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3500"/>
                            </p:stCondLst>
                            <p:childTnLst>
                              <p:par>
                                <p:cTn fill="hold" id="38" nodeType="afterEffect" presetClass="entr" presetID="22" presetSubtype="2">
                                  <p:stCondLst>
                                    <p:cond delay="0"/>
                                  </p:stCondLst>
                                  <p:childTnLst>
                                    <p:set>
                                      <p:cBhvr>
                                        <p:cTn dur="1" fill="hold" id="39">
                                          <p:stCondLst>
                                            <p:cond delay="0"/>
                                          </p:stCondLst>
                                        </p:cTn>
                                        <p:tgtEl>
                                          <p:spTgt spid="15"/>
                                        </p:tgtEl>
                                        <p:attrNameLst>
                                          <p:attrName>style.visibility</p:attrName>
                                        </p:attrNameLst>
                                      </p:cBhvr>
                                      <p:to>
                                        <p:strVal val="visible"/>
                                      </p:to>
                                    </p:set>
                                    <p:animEffect filter="wipe(right)" transition="in">
                                      <p:cBhvr>
                                        <p:cTn dur="500" id="40"/>
                                        <p:tgtEl>
                                          <p:spTgt spid="15"/>
                                        </p:tgtEl>
                                      </p:cBhvr>
                                    </p:animEffect>
                                  </p:childTnLst>
                                </p:cTn>
                              </p:par>
                            </p:childTnLst>
                          </p:cTn>
                        </p:par>
                        <p:par>
                          <p:cTn fill="hold" id="41" nodeType="afterGroup">
                            <p:stCondLst>
                              <p:cond delay="4000"/>
                            </p:stCondLst>
                            <p:childTnLst>
                              <p:par>
                                <p:cTn fill="hold" id="42" nodeType="afterEffect" presetClass="entr" presetID="22" presetSubtype="4">
                                  <p:stCondLst>
                                    <p:cond delay="0"/>
                                  </p:stCondLst>
                                  <p:childTnLst>
                                    <p:set>
                                      <p:cBhvr>
                                        <p:cTn dur="1" fill="hold" id="43">
                                          <p:stCondLst>
                                            <p:cond delay="0"/>
                                          </p:stCondLst>
                                        </p:cTn>
                                        <p:tgtEl>
                                          <p:spTgt spid="21"/>
                                        </p:tgtEl>
                                        <p:attrNameLst>
                                          <p:attrName>style.visibility</p:attrName>
                                        </p:attrNameLst>
                                      </p:cBhvr>
                                      <p:to>
                                        <p:strVal val="visible"/>
                                      </p:to>
                                    </p:set>
                                    <p:animEffect filter="wipe(down)" transition="in">
                                      <p:cBhvr>
                                        <p:cTn dur="500" id="44"/>
                                        <p:tgtEl>
                                          <p:spTgt spid="21"/>
                                        </p:tgtEl>
                                      </p:cBhvr>
                                    </p:animEffect>
                                  </p:childTnLst>
                                </p:cTn>
                              </p:par>
                            </p:childTnLst>
                          </p:cTn>
                        </p:par>
                        <p:par>
                          <p:cTn fill="hold" id="45" nodeType="afterGroup">
                            <p:stCondLst>
                              <p:cond delay="4500"/>
                            </p:stCondLst>
                            <p:childTnLst>
                              <p:par>
                                <p:cTn fill="hold" id="46" nodeType="afterEffect" presetClass="entr" presetID="22" presetSubtype="4">
                                  <p:stCondLst>
                                    <p:cond delay="0"/>
                                  </p:stCondLst>
                                  <p:childTnLst>
                                    <p:set>
                                      <p:cBhvr>
                                        <p:cTn dur="1" fill="hold" id="47">
                                          <p:stCondLst>
                                            <p:cond delay="0"/>
                                          </p:stCondLst>
                                        </p:cTn>
                                        <p:tgtEl>
                                          <p:spTgt spid="18"/>
                                        </p:tgtEl>
                                        <p:attrNameLst>
                                          <p:attrName>style.visibility</p:attrName>
                                        </p:attrNameLst>
                                      </p:cBhvr>
                                      <p:to>
                                        <p:strVal val="visible"/>
                                      </p:to>
                                    </p:set>
                                    <p:animEffect filter="wipe(down)" transition="in">
                                      <p:cBhvr>
                                        <p:cTn dur="500" id="48"/>
                                        <p:tgtEl>
                                          <p:spTgt spid="18"/>
                                        </p:tgtEl>
                                      </p:cBhvr>
                                    </p:animEffect>
                                  </p:childTnLst>
                                </p:cTn>
                              </p:par>
                            </p:childTnLst>
                          </p:cTn>
                        </p:par>
                        <p:par>
                          <p:cTn fill="hold" id="49" nodeType="afterGroup">
                            <p:stCondLst>
                              <p:cond delay="5000"/>
                            </p:stCondLst>
                            <p:childTnLst>
                              <p:par>
                                <p:cTn fill="hold" id="50" nodeType="afterEffect" presetClass="entr" presetID="22" presetSubtype="8">
                                  <p:stCondLst>
                                    <p:cond delay="0"/>
                                  </p:stCondLst>
                                  <p:childTnLst>
                                    <p:set>
                                      <p:cBhvr>
                                        <p:cTn dur="1" fill="hold" id="51">
                                          <p:stCondLst>
                                            <p:cond delay="0"/>
                                          </p:stCondLst>
                                        </p:cTn>
                                        <p:tgtEl>
                                          <p:spTgt spid="12"/>
                                        </p:tgtEl>
                                        <p:attrNameLst>
                                          <p:attrName>style.visibility</p:attrName>
                                        </p:attrNameLst>
                                      </p:cBhvr>
                                      <p:to>
                                        <p:strVal val="visible"/>
                                      </p:to>
                                    </p:set>
                                    <p:animEffect filter="wipe(left)" transition="in">
                                      <p:cBhvr>
                                        <p:cTn dur="500" id="52"/>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8"/>
      <p:bldP grpId="0" spid="9"/>
      <p:bldP grpId="0" spid="10"/>
      <p:bldP grpId="0" spid="1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bIns="45729" lIns="91458" rIns="91458" tIns="45729">
            <a:noAutofit/>
          </a:bodyPr>
          <a:lstStyle>
            <a:lvl1pPr algn="l" defTabSz="914298" eaLnBrk="1" hangingPunct="1" latinLnBrk="0" rtl="0">
              <a:spcBef>
                <a:spcPct val="0"/>
              </a:spcBef>
              <a:buNone/>
              <a:defRPr b="1" kern="1200" sz="2000">
                <a:solidFill>
                  <a:srgbClr val="C80000"/>
                </a:solidFill>
                <a:effectLst/>
                <a:latin charset="-122" panose="020b0503020204020204" pitchFamily="34" typeface="微软雅黑"/>
                <a:ea charset="-122" panose="020b0503020204020204" pitchFamily="34" typeface="微软雅黑"/>
                <a:cs typeface="+mj-cs"/>
              </a:defRPr>
            </a:lvl1pPr>
          </a:lstStyle>
          <a:p>
            <a:r>
              <a:rPr altLang="en-US" lang="zh-CN" smtClean="0"/>
              <a:t>单击此处编辑标题内容</a:t>
            </a:r>
          </a:p>
        </p:txBody>
      </p:sp>
      <p:grpSp>
        <p:nvGrpSpPr>
          <p:cNvPr id="23" name="组合 9"/>
          <p:cNvGrpSpPr/>
          <p:nvPr/>
        </p:nvGrpSpPr>
        <p:grpSpPr>
          <a:xfrm>
            <a:off x="1187830" y="1276000"/>
            <a:ext cx="1122929" cy="1071556"/>
            <a:chOff x="3148013" y="2374900"/>
            <a:chExt cx="1857375" cy="1851025"/>
          </a:xfrm>
          <a:effectLst/>
        </p:grpSpPr>
        <p:grpSp>
          <p:nvGrpSpPr>
            <p:cNvPr id="24" name="Group 20"/>
            <p:cNvGrpSpPr/>
            <p:nvPr/>
          </p:nvGrpSpPr>
          <p:grpSpPr>
            <a:xfrm>
              <a:off x="3148013" y="2374900"/>
              <a:ext cx="1857375" cy="1851025"/>
              <a:chOff x="549" y="2205"/>
              <a:chExt cx="1406" cy="1402"/>
            </a:xfrm>
          </p:grpSpPr>
          <p:sp>
            <p:nvSpPr>
              <p:cNvPr id="27" name="Oval 21"/>
              <p:cNvSpPr>
                <a:spLocks noChangeArrowheads="1"/>
              </p:cNvSpPr>
              <p:nvPr/>
            </p:nvSpPr>
            <p:spPr bwMode="auto">
              <a:xfrm>
                <a:off x="549" y="2205"/>
                <a:ext cx="1406" cy="1402"/>
              </a:xfrm>
              <a:prstGeom prst="ellipse">
                <a:avLst/>
              </a:prstGeom>
              <a:solidFill>
                <a:srgbClr val="FF9900"/>
              </a:solidFill>
              <a:ln algn="ctr" w="9525">
                <a:noFill/>
                <a:round/>
              </a:ln>
            </p:spPr>
            <p:txBody>
              <a:bodyPr anchor="ctr" wrap="none"/>
              <a:lstStyle/>
              <a:p>
                <a:endParaRPr altLang="en-US" lang="zh-CN" sz="1200">
                  <a:solidFill>
                    <a:schemeClr val="bg1"/>
                  </a:solidFill>
                  <a:latin charset="-122" panose="020b0503020204020204" pitchFamily="34" typeface="微软雅黑"/>
                  <a:ea charset="-122" panose="020b0503020204020204" pitchFamily="34" typeface="微软雅黑"/>
                </a:endParaRPr>
              </a:p>
            </p:txBody>
          </p:sp>
          <p:sp>
            <p:nvSpPr>
              <p:cNvPr id="28" name="Oval 22"/>
              <p:cNvSpPr>
                <a:spLocks noChangeArrowheads="1"/>
              </p:cNvSpPr>
              <p:nvPr/>
            </p:nvSpPr>
            <p:spPr bwMode="auto">
              <a:xfrm>
                <a:off x="827" y="2381"/>
                <a:ext cx="236" cy="235"/>
              </a:xfrm>
              <a:prstGeom prst="ellipse">
                <a:avLst/>
              </a:prstGeom>
              <a:gradFill rotWithShape="1">
                <a:gsLst>
                  <a:gs pos="0">
                    <a:schemeClr val="bg1"/>
                  </a:gs>
                  <a:gs pos="100000">
                    <a:srgbClr val="67ABF5">
                      <a:alpha val="0"/>
                    </a:srgbClr>
                  </a:gs>
                </a:gsLst>
                <a:path path="shape">
                  <a:fillToRect b="50000" l="50000" r="50000" t="50000"/>
                </a:path>
              </a:gradFill>
              <a:ln w="9525">
                <a:noFill/>
                <a:round/>
              </a:ln>
            </p:spPr>
            <p:txBody>
              <a:bodyPr anchor="ctr" wrap="none"/>
              <a:lstStyle/>
              <a:p>
                <a:endParaRPr altLang="en-US" lang="zh-CN" sz="1200">
                  <a:solidFill>
                    <a:schemeClr val="bg1"/>
                  </a:solidFill>
                  <a:latin charset="-122" panose="020b0503020204020204" pitchFamily="34" typeface="微软雅黑"/>
                  <a:ea charset="-122" panose="020b0503020204020204" pitchFamily="34" typeface="微软雅黑"/>
                </a:endParaRPr>
              </a:p>
            </p:txBody>
          </p:sp>
        </p:grpSp>
        <p:sp>
          <p:nvSpPr>
            <p:cNvPr id="25" name="Text Box 23"/>
            <p:cNvSpPr txBox="1">
              <a:spLocks noChangeArrowheads="1"/>
            </p:cNvSpPr>
            <p:nvPr/>
          </p:nvSpPr>
          <p:spPr bwMode="auto">
            <a:xfrm>
              <a:off x="3545186" y="2801319"/>
              <a:ext cx="974696" cy="1000382"/>
            </a:xfrm>
            <a:prstGeom prst="rect">
              <a:avLst/>
            </a:prstGeom>
            <a:noFill/>
            <a:ln w="9525">
              <a:noFill/>
              <a:miter lim="800000"/>
            </a:ln>
          </p:spPr>
          <p:txBody>
            <a:bodyPr wrap="none">
              <a:spAutoFit/>
            </a:bodyPr>
            <a:lstStyle/>
            <a:p>
              <a:pPr algn="ctr"/>
              <a:r>
                <a:rPr altLang="en-US" b="1" kumimoji="1" lang="zh-CN" sz="1600">
                  <a:solidFill>
                    <a:schemeClr val="bg1"/>
                  </a:solidFill>
                  <a:latin charset="-122" panose="020b0503020204020204" pitchFamily="34" typeface="微软雅黑"/>
                  <a:ea charset="-122" panose="020b0503020204020204" pitchFamily="34" typeface="微软雅黑"/>
                </a:rPr>
                <a:t>添加</a:t>
              </a:r>
            </a:p>
            <a:p>
              <a:pPr algn="ctr"/>
              <a:r>
                <a:rPr altLang="en-US" b="1" kumimoji="1" lang="zh-CN" sz="1600">
                  <a:solidFill>
                    <a:schemeClr val="bg1"/>
                  </a:solidFill>
                  <a:latin charset="-122" panose="020b0503020204020204" pitchFamily="34" typeface="微软雅黑"/>
                  <a:ea charset="-122" panose="020b0503020204020204" pitchFamily="34" typeface="微软雅黑"/>
                </a:rPr>
                <a:t>标题</a:t>
              </a:r>
            </a:p>
          </p:txBody>
        </p:sp>
        <p:sp>
          <p:nvSpPr>
            <p:cNvPr id="26" name="Freeform 24"/>
            <p:cNvSpPr/>
            <p:nvPr/>
          </p:nvSpPr>
          <p:spPr bwMode="auto">
            <a:xfrm>
              <a:off x="3276601" y="2406650"/>
              <a:ext cx="1584325" cy="525463"/>
            </a:xfrm>
            <a:custGeom>
              <a:gdLst>
                <a:gd fmla="*/ 0 w 4756" name="T0"/>
                <a:gd fmla="*/ 70 h 1576" name="T1"/>
                <a:gd fmla="*/ 2 w 4756" name="T2"/>
                <a:gd fmla="*/ 64 h 1576" name="T3"/>
                <a:gd fmla="*/ 5 w 4756" name="T4"/>
                <a:gd fmla="*/ 60 h 1576" name="T5"/>
                <a:gd fmla="*/ 8 w 4756" name="T6"/>
                <a:gd fmla="*/ 55 h 1576" name="T7"/>
                <a:gd fmla="*/ 10 w 4756" name="T8"/>
                <a:gd fmla="*/ 50 h 1576" name="T9"/>
                <a:gd fmla="*/ 14 w 4756" name="T10"/>
                <a:gd fmla="*/ 46 h 1576" name="T11"/>
                <a:gd fmla="*/ 17 w 4756" name="T12"/>
                <a:gd fmla="*/ 41 h 1576" name="T13"/>
                <a:gd fmla="*/ 21 w 4756" name="T14"/>
                <a:gd fmla="*/ 37 h 1576" name="T15"/>
                <a:gd fmla="*/ 24 w 4756" name="T16"/>
                <a:gd fmla="*/ 33 h 1576" name="T17"/>
                <a:gd fmla="*/ 26 w 4756" name="T18"/>
                <a:gd fmla="*/ 32 h 1576" name="T19"/>
                <a:gd fmla="*/ 30 w 4756" name="T20"/>
                <a:gd fmla="*/ 28 h 1576" name="T21"/>
                <a:gd fmla="*/ 35 w 4756" name="T22"/>
                <a:gd fmla="*/ 24 h 1576" name="T23"/>
                <a:gd fmla="*/ 39 w 4756" name="T24"/>
                <a:gd fmla="*/ 21 h 1576" name="T25"/>
                <a:gd fmla="*/ 43 w 4756" name="T26"/>
                <a:gd fmla="*/ 18 h 1576" name="T27"/>
                <a:gd fmla="*/ 48 w 4756" name="T28"/>
                <a:gd fmla="*/ 15 h 1576" name="T29"/>
                <a:gd fmla="*/ 53 w 4756" name="T30"/>
                <a:gd fmla="*/ 12 h 1576" name="T31"/>
                <a:gd fmla="*/ 58 w 4756" name="T32"/>
                <a:gd fmla="*/ 10 h 1576" name="T33"/>
                <a:gd fmla="*/ 60 w 4756" name="T34"/>
                <a:gd fmla="*/ 9 h 1576" name="T35"/>
                <a:gd fmla="*/ 66 w 4756" name="T36"/>
                <a:gd fmla="*/ 7 h 1576" name="T37"/>
                <a:gd fmla="*/ 71 w 4756" name="T38"/>
                <a:gd fmla="*/ 5 h 1576" name="T39"/>
                <a:gd fmla="*/ 76 w 4756" name="T40"/>
                <a:gd fmla="*/ 4 h 1576" name="T41"/>
                <a:gd fmla="*/ 82 w 4756" name="T42"/>
                <a:gd fmla="*/ 2 h 1576" name="T43"/>
                <a:gd fmla="*/ 87 w 4756" name="T44"/>
                <a:gd fmla="*/ 1 h 1576" name="T45"/>
                <a:gd fmla="*/ 93 w 4756" name="T46"/>
                <a:gd fmla="*/ 1 h 1576" name="T47"/>
                <a:gd fmla="*/ 99 w 4756" name="T48"/>
                <a:gd fmla="*/ 0 h 1576" name="T49"/>
                <a:gd fmla="*/ 105 w 4756" name="T50"/>
                <a:gd fmla="*/ 0 h 1576" name="T51"/>
                <a:gd fmla="*/ 108 w 4756" name="T52"/>
                <a:gd fmla="*/ 0 h 1576" name="T53"/>
                <a:gd fmla="*/ 114 w 4756" name="T54"/>
                <a:gd fmla="*/ 0 h 1576" name="T55"/>
                <a:gd fmla="*/ 119 w 4756" name="T56"/>
                <a:gd fmla="*/ 1 h 1576" name="T57"/>
                <a:gd fmla="*/ 125 w 4756" name="T58"/>
                <a:gd fmla="*/ 2 h 1576" name="T59"/>
                <a:gd fmla="*/ 131 w 4756" name="T60"/>
                <a:gd fmla="*/ 3 h 1576" name="T61"/>
                <a:gd fmla="*/ 136 w 4756" name="T62"/>
                <a:gd fmla="*/ 4 h 1576" name="T63"/>
                <a:gd fmla="*/ 141 w 4756" name="T64"/>
                <a:gd fmla="*/ 6 h 1576" name="T65"/>
                <a:gd fmla="*/ 146 w 4756" name="T66"/>
                <a:gd fmla="*/ 8 h 1576" name="T67"/>
                <a:gd fmla="*/ 149 w 4756" name="T68"/>
                <a:gd fmla="*/ 9 h 1576" name="T69"/>
                <a:gd fmla="*/ 154 w 4756" name="T70"/>
                <a:gd fmla="*/ 11 h 1576" name="T71"/>
                <a:gd fmla="*/ 159 w 4756" name="T72"/>
                <a:gd fmla="*/ 14 h 1576" name="T73"/>
                <a:gd fmla="*/ 164 w 4756" name="T74"/>
                <a:gd fmla="*/ 17 h 1576" name="T75"/>
                <a:gd fmla="*/ 168 w 4756" name="T76"/>
                <a:gd fmla="*/ 19 h 1576" name="T77"/>
                <a:gd fmla="*/ 173 w 4756" name="T78"/>
                <a:gd fmla="*/ 23 h 1576" name="T79"/>
                <a:gd fmla="*/ 177 w 4756" name="T80"/>
                <a:gd fmla="*/ 26 h 1576" name="T81"/>
                <a:gd fmla="*/ 181 w 4756" name="T82"/>
                <a:gd fmla="*/ 30 h 1576" name="T83"/>
                <a:gd fmla="*/ 185 w 4756" name="T84"/>
                <a:gd fmla="*/ 33 h 1576" name="T85"/>
                <a:gd fmla="*/ 187 w 4756" name="T86"/>
                <a:gd fmla="*/ 35 h 1576" name="T87"/>
                <a:gd fmla="*/ 191 w 4756" name="T88"/>
                <a:gd fmla="*/ 39 h 1576" name="T89"/>
                <a:gd fmla="*/ 194 w 4756" name="T90"/>
                <a:gd fmla="*/ 44 h 1576" name="T91"/>
                <a:gd fmla="*/ 197 w 4756" name="T92"/>
                <a:gd fmla="*/ 48 h 1576" name="T93"/>
                <a:gd fmla="*/ 200 w 4756" name="T94"/>
                <a:gd fmla="*/ 53 h 1576" name="T95"/>
                <a:gd fmla="*/ 203 w 4756" name="T96"/>
                <a:gd fmla="*/ 57 h 1576" name="T97"/>
                <a:gd fmla="*/ 206 w 4756" name="T98"/>
                <a:gd fmla="*/ 62 h 1576" name="T99"/>
                <a:gd fmla="*/ 208 w 4756" name="T100"/>
                <a:gd fmla="*/ 67 h 1576" name="T101"/>
                <a:gd fmla="*/ 0 w 4756" name="T102"/>
                <a:gd fmla="*/ 70 h 157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4756" name="T156"/>
                <a:gd fmla="*/ 0 h 1576" name="T157"/>
                <a:gd fmla="*/ 4756 w 4756" name="T158"/>
                <a:gd fmla="*/ 1576 h 1576"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12700">
              <a:noFill/>
              <a:round/>
            </a:ln>
          </p:spPr>
          <p:txBody>
            <a:bodyPr/>
            <a:lstStyle/>
            <a:p>
              <a:endParaRPr altLang="en-US" lang="zh-CN" sz="1200">
                <a:solidFill>
                  <a:schemeClr val="bg1"/>
                </a:solidFill>
                <a:ea charset="-122" panose="020b0503020204020204" pitchFamily="34" typeface="微软雅黑"/>
              </a:endParaRPr>
            </a:p>
          </p:txBody>
        </p:sp>
      </p:grpSp>
      <p:grpSp>
        <p:nvGrpSpPr>
          <p:cNvPr id="29" name="组合 46"/>
          <p:cNvGrpSpPr/>
          <p:nvPr/>
        </p:nvGrpSpPr>
        <p:grpSpPr>
          <a:xfrm rot="16200000">
            <a:off x="1611318" y="2356575"/>
            <a:ext cx="2461126" cy="1214658"/>
            <a:chOff x="2538413" y="3297237"/>
            <a:chExt cx="4219575" cy="1562100"/>
          </a:xfrm>
        </p:grpSpPr>
        <p:sp>
          <p:nvSpPr>
            <p:cNvPr id="30" name="Freeform 3"/>
            <p:cNvSpPr/>
            <p:nvPr/>
          </p:nvSpPr>
          <p:spPr bwMode="gray">
            <a:xfrm>
              <a:off x="2538413" y="3362325"/>
              <a:ext cx="1900237" cy="1376362"/>
            </a:xfrm>
            <a:custGeom>
              <a:gdLst>
                <a:gd fmla="*/ 0 w 735" name="T0"/>
                <a:gd fmla="*/ 0 h 532" name="T1"/>
                <a:gd fmla="*/ 987606 w 735" name="T2"/>
                <a:gd fmla="*/ 522604 h 532" name="T3"/>
                <a:gd fmla="*/ 1491751 w 735" name="T4"/>
                <a:gd fmla="*/ 522604 h 532" name="T5"/>
                <a:gd fmla="*/ 1646872 w 735" name="T6"/>
                <a:gd fmla="*/ 644199 h 532" name="T7"/>
                <a:gd fmla="*/ 1652043 w 735" name="T8"/>
                <a:gd fmla="*/ 1040033 h 532" name="T9"/>
                <a:gd fmla="*/ 1546043 w 735" name="T10"/>
                <a:gd fmla="*/ 1034858 h 532" name="T11"/>
                <a:gd fmla="*/ 1729604 w 735" name="T12"/>
                <a:gd fmla="*/ 1376362 h 532" name="T13"/>
                <a:gd fmla="*/ 1900237 w 735" name="T14"/>
                <a:gd fmla="*/ 1040033 h 532" name="T15"/>
                <a:gd fmla="*/ 1799408 w 735" name="T16"/>
                <a:gd fmla="*/ 1040033 h 532" name="T17"/>
                <a:gd fmla="*/ 1794237 w 735" name="T18"/>
                <a:gd fmla="*/ 584695 h 532" name="T19"/>
                <a:gd fmla="*/ 1592580 w 735" name="T20"/>
                <a:gd fmla="*/ 388072 h 532" name="T21"/>
                <a:gd fmla="*/ 866094 w 735" name="T22"/>
                <a:gd fmla="*/ 385485 h 532" name="T23"/>
                <a:gd fmla="*/ 178390 w 735" name="T24"/>
                <a:gd fmla="*/ 0 h 532" name="T25"/>
                <a:gd fmla="*/ 0 w 735" name="T26"/>
                <a:gd fmla="*/ 0 h 53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735" name="T42"/>
                <a:gd fmla="*/ 0 h 532" name="T43"/>
                <a:gd fmla="*/ 735 w 735" name="T44"/>
                <a:gd fmla="*/ 532 h 532"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32" w="735">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cap="flat" cmpd="sng" w="9525">
              <a:noFill/>
              <a:prstDash val="solid"/>
              <a:round/>
              <a:headEnd len="med" type="none" w="med"/>
              <a:tailEnd len="med" type="none" w="med"/>
            </a:ln>
          </p:spPr>
          <p:txBody>
            <a:bodyPr anchor="ctr" wrap="none"/>
            <a:lstStyle/>
            <a:p>
              <a:endParaRPr altLang="en-US" lang="zh-CN">
                <a:ea charset="-122" panose="020b0503020204020204" pitchFamily="34" typeface="微软雅黑"/>
              </a:endParaRPr>
            </a:p>
          </p:txBody>
        </p:sp>
        <p:sp>
          <p:nvSpPr>
            <p:cNvPr id="31" name="Freeform 4"/>
            <p:cNvSpPr/>
            <p:nvPr/>
          </p:nvSpPr>
          <p:spPr bwMode="gray">
            <a:xfrm>
              <a:off x="4457700" y="3297237"/>
              <a:ext cx="366713" cy="1562100"/>
            </a:xfrm>
            <a:custGeom>
              <a:gdLst>
                <a:gd fmla="*/ 95552 w 142" name="T0"/>
                <a:gd fmla="*/ 2586 h 604" name="T1"/>
                <a:gd fmla="*/ 116212 w 142" name="T2"/>
                <a:gd fmla="*/ 1220714 h 604" name="T3"/>
                <a:gd fmla="*/ 0 w 142" name="T4"/>
                <a:gd fmla="*/ 1225886 h 604" name="T5"/>
                <a:gd fmla="*/ 185939 w 142" name="T6"/>
                <a:gd fmla="*/ 1562100 h 604" name="T7"/>
                <a:gd fmla="*/ 366713 w 142" name="T8"/>
                <a:gd fmla="*/ 1225886 h 604" name="T9"/>
                <a:gd fmla="*/ 258249 w 142" name="T10"/>
                <a:gd fmla="*/ 1225886 h 604" name="T11"/>
                <a:gd fmla="*/ 255666 w 142" name="T12"/>
                <a:gd fmla="*/ 0 h 604" name="T13"/>
                <a:gd fmla="*/ 95552 w 142" name="T14"/>
                <a:gd fmla="*/ 2586 h 604" name="T15"/>
                <a:gd fmla="*/ 0 60000 65536" name="T16"/>
                <a:gd fmla="*/ 0 60000 65536" name="T17"/>
                <a:gd fmla="*/ 0 60000 65536" name="T18"/>
                <a:gd fmla="*/ 0 60000 65536" name="T19"/>
                <a:gd fmla="*/ 0 60000 65536" name="T20"/>
                <a:gd fmla="*/ 0 60000 65536" name="T21"/>
                <a:gd fmla="*/ 0 60000 65536" name="T22"/>
                <a:gd fmla="*/ 0 60000 65536" name="T23"/>
                <a:gd fmla="*/ 0 w 142" name="T24"/>
                <a:gd fmla="*/ 0 h 604" name="T25"/>
                <a:gd fmla="*/ 142 w 142" name="T26"/>
                <a:gd fmla="*/ 604 h 604"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604" w="142">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bg1">
                    <a:alpha val="0"/>
                  </a:schemeClr>
                </a:gs>
                <a:gs pos="100000">
                  <a:srgbClr val="808080"/>
                </a:gs>
              </a:gsLst>
              <a:lin ang="5400000" scaled="1"/>
            </a:gradFill>
            <a:ln cap="flat" cmpd="sng" w="9525">
              <a:noFill/>
              <a:prstDash val="solid"/>
              <a:round/>
              <a:headEnd len="med" type="none" w="med"/>
              <a:tailEnd len="med" type="none" w="med"/>
            </a:ln>
          </p:spPr>
          <p:txBody>
            <a:bodyPr anchor="ctr" wrap="none"/>
            <a:lstStyle/>
            <a:p>
              <a:endParaRPr altLang="en-US" lang="zh-CN">
                <a:ea charset="-122" panose="020b0503020204020204" pitchFamily="34" typeface="微软雅黑"/>
              </a:endParaRPr>
            </a:p>
          </p:txBody>
        </p:sp>
        <p:sp>
          <p:nvSpPr>
            <p:cNvPr id="32" name="Freeform 5"/>
            <p:cNvSpPr/>
            <p:nvPr/>
          </p:nvSpPr>
          <p:spPr bwMode="gray">
            <a:xfrm flipH="1">
              <a:off x="4857750" y="3362325"/>
              <a:ext cx="1900238" cy="1376362"/>
            </a:xfrm>
            <a:custGeom>
              <a:gdLst>
                <a:gd fmla="*/ 0 w 735" name="T0"/>
                <a:gd fmla="*/ 0 h 532" name="T1"/>
                <a:gd fmla="*/ 987607 w 735" name="T2"/>
                <a:gd fmla="*/ 522604 h 532" name="T3"/>
                <a:gd fmla="*/ 1491752 w 735" name="T4"/>
                <a:gd fmla="*/ 522604 h 532" name="T5"/>
                <a:gd fmla="*/ 1646873 w 735" name="T6"/>
                <a:gd fmla="*/ 644199 h 532" name="T7"/>
                <a:gd fmla="*/ 1652044 w 735" name="T8"/>
                <a:gd fmla="*/ 1040033 h 532" name="T9"/>
                <a:gd fmla="*/ 1546044 w 735" name="T10"/>
                <a:gd fmla="*/ 1034858 h 532" name="T11"/>
                <a:gd fmla="*/ 1729604 w 735" name="T12"/>
                <a:gd fmla="*/ 1376362 h 532" name="T13"/>
                <a:gd fmla="*/ 1900238 w 735" name="T14"/>
                <a:gd fmla="*/ 1040033 h 532" name="T15"/>
                <a:gd fmla="*/ 1799409 w 735" name="T16"/>
                <a:gd fmla="*/ 1040033 h 532" name="T17"/>
                <a:gd fmla="*/ 1794238 w 735" name="T18"/>
                <a:gd fmla="*/ 584695 h 532" name="T19"/>
                <a:gd fmla="*/ 1592581 w 735" name="T20"/>
                <a:gd fmla="*/ 388072 h 532" name="T21"/>
                <a:gd fmla="*/ 866095 w 735" name="T22"/>
                <a:gd fmla="*/ 385485 h 532" name="T23"/>
                <a:gd fmla="*/ 178390 w 735" name="T24"/>
                <a:gd fmla="*/ 0 h 532" name="T25"/>
                <a:gd fmla="*/ 0 w 735" name="T26"/>
                <a:gd fmla="*/ 0 h 53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735" name="T42"/>
                <a:gd fmla="*/ 0 h 532" name="T43"/>
                <a:gd fmla="*/ 735 w 735" name="T44"/>
                <a:gd fmla="*/ 532 h 532"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32" w="735">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bg1">
                    <a:alpha val="0"/>
                  </a:schemeClr>
                </a:gs>
                <a:gs pos="100000">
                  <a:srgbClr val="808080"/>
                </a:gs>
              </a:gsLst>
              <a:lin ang="5400000" scaled="1"/>
            </a:gradFill>
            <a:ln cap="flat" cmpd="sng" w="9525">
              <a:noFill/>
              <a:prstDash val="solid"/>
              <a:round/>
              <a:headEnd len="med" type="none" w="med"/>
              <a:tailEnd len="med" type="none" w="med"/>
            </a:ln>
          </p:spPr>
          <p:txBody>
            <a:bodyPr anchor="ctr" wrap="none"/>
            <a:lstStyle/>
            <a:p>
              <a:endParaRPr altLang="en-US" lang="zh-CN">
                <a:ea charset="-122" panose="020b0503020204020204" pitchFamily="34" typeface="微软雅黑"/>
              </a:endParaRPr>
            </a:p>
          </p:txBody>
        </p:sp>
      </p:grpSp>
      <p:sp>
        <p:nvSpPr>
          <p:cNvPr id="33" name="AutoShape 2"/>
          <p:cNvSpPr>
            <a:spLocks noChangeArrowheads="1"/>
          </p:cNvSpPr>
          <p:nvPr/>
        </p:nvSpPr>
        <p:spPr bwMode="auto">
          <a:xfrm>
            <a:off x="3525424" y="1428447"/>
            <a:ext cx="4429925" cy="2967212"/>
          </a:xfrm>
          <a:prstGeom prst="roundRect">
            <a:avLst>
              <a:gd fmla="val 5856" name="adj"/>
            </a:avLst>
          </a:prstGeom>
          <a:solidFill>
            <a:srgbClr val="FFFFFF">
              <a:alpha val="50196"/>
            </a:srgbClr>
          </a:solidFill>
          <a:ln w="9525">
            <a:solidFill>
              <a:srgbClr val="000000"/>
            </a:solidFill>
            <a:prstDash val="dash"/>
            <a:round/>
          </a:ln>
        </p:spPr>
        <p:txBody>
          <a:bodyPr anchor="ctr" bIns="45729" lIns="91458" rIns="91458" tIns="45729" wrap="none"/>
          <a:lstStyle/>
          <a:p>
            <a:endParaRPr altLang="en-US" lang="zh-CN" sz="1600">
              <a:ea charset="-122" panose="020b0503020204020204" pitchFamily="34" typeface="微软雅黑"/>
            </a:endParaRPr>
          </a:p>
        </p:txBody>
      </p:sp>
      <p:grpSp>
        <p:nvGrpSpPr>
          <p:cNvPr id="34" name="组合 33"/>
          <p:cNvGrpSpPr/>
          <p:nvPr/>
        </p:nvGrpSpPr>
        <p:grpSpPr>
          <a:xfrm>
            <a:off x="1187830" y="2463426"/>
            <a:ext cx="1122929" cy="1071556"/>
            <a:chOff x="1315666" y="2981331"/>
            <a:chExt cx="1290982" cy="1286567"/>
          </a:xfrm>
        </p:grpSpPr>
        <p:sp>
          <p:nvSpPr>
            <p:cNvPr id="35" name="Oval 21"/>
            <p:cNvSpPr>
              <a:spLocks noChangeArrowheads="1"/>
            </p:cNvSpPr>
            <p:nvPr/>
          </p:nvSpPr>
          <p:spPr bwMode="auto">
            <a:xfrm>
              <a:off x="1315666" y="2981331"/>
              <a:ext cx="1290982" cy="1286567"/>
            </a:xfrm>
            <a:prstGeom prst="ellipse">
              <a:avLst/>
            </a:prstGeom>
            <a:solidFill>
              <a:srgbClr val="FF0000"/>
            </a:solidFill>
            <a:ln algn="ctr" w="9525">
              <a:noFill/>
              <a:round/>
            </a:ln>
          </p:spPr>
          <p:txBody>
            <a:bodyPr anchor="ctr" wrap="none"/>
            <a:lstStyle/>
            <a:p>
              <a:endParaRPr altLang="en-US" lang="zh-CN" sz="1200">
                <a:solidFill>
                  <a:schemeClr val="bg1"/>
                </a:solidFill>
                <a:latin charset="-122" panose="020b0503020204020204" pitchFamily="34" typeface="微软雅黑"/>
                <a:ea charset="-122" panose="020b0503020204020204" pitchFamily="34" typeface="微软雅黑"/>
              </a:endParaRPr>
            </a:p>
          </p:txBody>
        </p:sp>
        <p:sp>
          <p:nvSpPr>
            <p:cNvPr id="36" name="Oval 22"/>
            <p:cNvSpPr>
              <a:spLocks noChangeArrowheads="1"/>
            </p:cNvSpPr>
            <p:nvPr/>
          </p:nvSpPr>
          <p:spPr bwMode="auto">
            <a:xfrm>
              <a:off x="1662316" y="3124818"/>
              <a:ext cx="216694" cy="215651"/>
            </a:xfrm>
            <a:prstGeom prst="ellipse">
              <a:avLst/>
            </a:prstGeom>
            <a:gradFill rotWithShape="1">
              <a:gsLst>
                <a:gs pos="0">
                  <a:schemeClr val="bg1"/>
                </a:gs>
                <a:gs pos="100000">
                  <a:srgbClr val="67ABF5">
                    <a:alpha val="0"/>
                  </a:srgbClr>
                </a:gs>
              </a:gsLst>
              <a:path path="shape">
                <a:fillToRect b="50000" l="50000" r="50000" t="50000"/>
              </a:path>
            </a:gradFill>
            <a:ln w="9525">
              <a:noFill/>
              <a:round/>
            </a:ln>
          </p:spPr>
          <p:txBody>
            <a:bodyPr anchor="ctr" wrap="none"/>
            <a:lstStyle/>
            <a:p>
              <a:endParaRPr altLang="en-US" lang="zh-CN" sz="1200">
                <a:solidFill>
                  <a:schemeClr val="bg1"/>
                </a:solidFill>
                <a:latin charset="-122" panose="020b0503020204020204" pitchFamily="34" typeface="微软雅黑"/>
                <a:ea charset="-122" panose="020b0503020204020204" pitchFamily="34" typeface="微软雅黑"/>
              </a:endParaRPr>
            </a:p>
          </p:txBody>
        </p:sp>
        <p:sp>
          <p:nvSpPr>
            <p:cNvPr id="37" name="Text Box 23"/>
            <p:cNvSpPr txBox="1">
              <a:spLocks noChangeArrowheads="1"/>
            </p:cNvSpPr>
            <p:nvPr/>
          </p:nvSpPr>
          <p:spPr bwMode="auto">
            <a:xfrm>
              <a:off x="1590439" y="3254169"/>
              <a:ext cx="727509" cy="695322"/>
            </a:xfrm>
            <a:prstGeom prst="rect">
              <a:avLst/>
            </a:prstGeom>
            <a:noFill/>
            <a:ln w="9525">
              <a:noFill/>
              <a:miter lim="800000"/>
            </a:ln>
          </p:spPr>
          <p:txBody>
            <a:bodyPr wrap="square">
              <a:spAutoFit/>
            </a:bodyPr>
            <a:lstStyle/>
            <a:p>
              <a:pPr algn="ctr"/>
              <a:r>
                <a:rPr altLang="en-US" b="1" kumimoji="1" lang="zh-CN" sz="1600">
                  <a:solidFill>
                    <a:schemeClr val="bg1"/>
                  </a:solidFill>
                  <a:latin charset="-122" panose="020b0503020204020204" pitchFamily="34" typeface="微软雅黑"/>
                  <a:ea charset="-122" panose="020b0503020204020204" pitchFamily="34" typeface="微软雅黑"/>
                </a:rPr>
                <a:t>添加</a:t>
              </a:r>
            </a:p>
            <a:p>
              <a:pPr algn="ctr"/>
              <a:r>
                <a:rPr altLang="en-US" b="1" kumimoji="1" lang="zh-CN" sz="1600">
                  <a:solidFill>
                    <a:schemeClr val="bg1"/>
                  </a:solidFill>
                  <a:latin charset="-122" panose="020b0503020204020204" pitchFamily="34" typeface="微软雅黑"/>
                  <a:ea charset="-122" panose="020b0503020204020204" pitchFamily="34" typeface="微软雅黑"/>
                </a:rPr>
                <a:t>标题</a:t>
              </a:r>
            </a:p>
          </p:txBody>
        </p:sp>
        <p:sp>
          <p:nvSpPr>
            <p:cNvPr id="38" name="Freeform 24"/>
            <p:cNvSpPr/>
            <p:nvPr/>
          </p:nvSpPr>
          <p:spPr bwMode="auto">
            <a:xfrm>
              <a:off x="1416247" y="3000938"/>
              <a:ext cx="1101196" cy="365226"/>
            </a:xfrm>
            <a:custGeom>
              <a:gdLst>
                <a:gd fmla="*/ 0 w 4756" name="T0"/>
                <a:gd fmla="*/ 70 h 1576" name="T1"/>
                <a:gd fmla="*/ 2 w 4756" name="T2"/>
                <a:gd fmla="*/ 64 h 1576" name="T3"/>
                <a:gd fmla="*/ 5 w 4756" name="T4"/>
                <a:gd fmla="*/ 60 h 1576" name="T5"/>
                <a:gd fmla="*/ 8 w 4756" name="T6"/>
                <a:gd fmla="*/ 55 h 1576" name="T7"/>
                <a:gd fmla="*/ 10 w 4756" name="T8"/>
                <a:gd fmla="*/ 50 h 1576" name="T9"/>
                <a:gd fmla="*/ 14 w 4756" name="T10"/>
                <a:gd fmla="*/ 46 h 1576" name="T11"/>
                <a:gd fmla="*/ 17 w 4756" name="T12"/>
                <a:gd fmla="*/ 41 h 1576" name="T13"/>
                <a:gd fmla="*/ 21 w 4756" name="T14"/>
                <a:gd fmla="*/ 37 h 1576" name="T15"/>
                <a:gd fmla="*/ 24 w 4756" name="T16"/>
                <a:gd fmla="*/ 33 h 1576" name="T17"/>
                <a:gd fmla="*/ 26 w 4756" name="T18"/>
                <a:gd fmla="*/ 32 h 1576" name="T19"/>
                <a:gd fmla="*/ 30 w 4756" name="T20"/>
                <a:gd fmla="*/ 28 h 1576" name="T21"/>
                <a:gd fmla="*/ 35 w 4756" name="T22"/>
                <a:gd fmla="*/ 24 h 1576" name="T23"/>
                <a:gd fmla="*/ 39 w 4756" name="T24"/>
                <a:gd fmla="*/ 21 h 1576" name="T25"/>
                <a:gd fmla="*/ 43 w 4756" name="T26"/>
                <a:gd fmla="*/ 18 h 1576" name="T27"/>
                <a:gd fmla="*/ 48 w 4756" name="T28"/>
                <a:gd fmla="*/ 15 h 1576" name="T29"/>
                <a:gd fmla="*/ 53 w 4756" name="T30"/>
                <a:gd fmla="*/ 12 h 1576" name="T31"/>
                <a:gd fmla="*/ 58 w 4756" name="T32"/>
                <a:gd fmla="*/ 10 h 1576" name="T33"/>
                <a:gd fmla="*/ 60 w 4756" name="T34"/>
                <a:gd fmla="*/ 9 h 1576" name="T35"/>
                <a:gd fmla="*/ 66 w 4756" name="T36"/>
                <a:gd fmla="*/ 7 h 1576" name="T37"/>
                <a:gd fmla="*/ 71 w 4756" name="T38"/>
                <a:gd fmla="*/ 5 h 1576" name="T39"/>
                <a:gd fmla="*/ 76 w 4756" name="T40"/>
                <a:gd fmla="*/ 4 h 1576" name="T41"/>
                <a:gd fmla="*/ 82 w 4756" name="T42"/>
                <a:gd fmla="*/ 2 h 1576" name="T43"/>
                <a:gd fmla="*/ 87 w 4756" name="T44"/>
                <a:gd fmla="*/ 1 h 1576" name="T45"/>
                <a:gd fmla="*/ 93 w 4756" name="T46"/>
                <a:gd fmla="*/ 1 h 1576" name="T47"/>
                <a:gd fmla="*/ 99 w 4756" name="T48"/>
                <a:gd fmla="*/ 0 h 1576" name="T49"/>
                <a:gd fmla="*/ 105 w 4756" name="T50"/>
                <a:gd fmla="*/ 0 h 1576" name="T51"/>
                <a:gd fmla="*/ 108 w 4756" name="T52"/>
                <a:gd fmla="*/ 0 h 1576" name="T53"/>
                <a:gd fmla="*/ 114 w 4756" name="T54"/>
                <a:gd fmla="*/ 0 h 1576" name="T55"/>
                <a:gd fmla="*/ 119 w 4756" name="T56"/>
                <a:gd fmla="*/ 1 h 1576" name="T57"/>
                <a:gd fmla="*/ 125 w 4756" name="T58"/>
                <a:gd fmla="*/ 2 h 1576" name="T59"/>
                <a:gd fmla="*/ 131 w 4756" name="T60"/>
                <a:gd fmla="*/ 3 h 1576" name="T61"/>
                <a:gd fmla="*/ 136 w 4756" name="T62"/>
                <a:gd fmla="*/ 4 h 1576" name="T63"/>
                <a:gd fmla="*/ 141 w 4756" name="T64"/>
                <a:gd fmla="*/ 6 h 1576" name="T65"/>
                <a:gd fmla="*/ 146 w 4756" name="T66"/>
                <a:gd fmla="*/ 8 h 1576" name="T67"/>
                <a:gd fmla="*/ 149 w 4756" name="T68"/>
                <a:gd fmla="*/ 9 h 1576" name="T69"/>
                <a:gd fmla="*/ 154 w 4756" name="T70"/>
                <a:gd fmla="*/ 11 h 1576" name="T71"/>
                <a:gd fmla="*/ 159 w 4756" name="T72"/>
                <a:gd fmla="*/ 14 h 1576" name="T73"/>
                <a:gd fmla="*/ 164 w 4756" name="T74"/>
                <a:gd fmla="*/ 17 h 1576" name="T75"/>
                <a:gd fmla="*/ 168 w 4756" name="T76"/>
                <a:gd fmla="*/ 19 h 1576" name="T77"/>
                <a:gd fmla="*/ 173 w 4756" name="T78"/>
                <a:gd fmla="*/ 23 h 1576" name="T79"/>
                <a:gd fmla="*/ 177 w 4756" name="T80"/>
                <a:gd fmla="*/ 26 h 1576" name="T81"/>
                <a:gd fmla="*/ 181 w 4756" name="T82"/>
                <a:gd fmla="*/ 30 h 1576" name="T83"/>
                <a:gd fmla="*/ 185 w 4756" name="T84"/>
                <a:gd fmla="*/ 33 h 1576" name="T85"/>
                <a:gd fmla="*/ 187 w 4756" name="T86"/>
                <a:gd fmla="*/ 35 h 1576" name="T87"/>
                <a:gd fmla="*/ 191 w 4756" name="T88"/>
                <a:gd fmla="*/ 39 h 1576" name="T89"/>
                <a:gd fmla="*/ 194 w 4756" name="T90"/>
                <a:gd fmla="*/ 44 h 1576" name="T91"/>
                <a:gd fmla="*/ 197 w 4756" name="T92"/>
                <a:gd fmla="*/ 48 h 1576" name="T93"/>
                <a:gd fmla="*/ 200 w 4756" name="T94"/>
                <a:gd fmla="*/ 53 h 1576" name="T95"/>
                <a:gd fmla="*/ 203 w 4756" name="T96"/>
                <a:gd fmla="*/ 57 h 1576" name="T97"/>
                <a:gd fmla="*/ 206 w 4756" name="T98"/>
                <a:gd fmla="*/ 62 h 1576" name="T99"/>
                <a:gd fmla="*/ 208 w 4756" name="T100"/>
                <a:gd fmla="*/ 67 h 1576" name="T101"/>
                <a:gd fmla="*/ 0 w 4756" name="T102"/>
                <a:gd fmla="*/ 70 h 157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4756" name="T156"/>
                <a:gd fmla="*/ 0 h 1576" name="T157"/>
                <a:gd fmla="*/ 4756 w 4756" name="T158"/>
                <a:gd fmla="*/ 1576 h 1576"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12700">
              <a:noFill/>
              <a:round/>
            </a:ln>
          </p:spPr>
          <p:txBody>
            <a:bodyPr/>
            <a:lstStyle/>
            <a:p>
              <a:endParaRPr altLang="en-US" lang="zh-CN" sz="1200">
                <a:solidFill>
                  <a:schemeClr val="bg1"/>
                </a:solidFill>
                <a:ea charset="-122" panose="020b0503020204020204" pitchFamily="34" typeface="微软雅黑"/>
              </a:endParaRPr>
            </a:p>
          </p:txBody>
        </p:sp>
      </p:grpSp>
      <p:grpSp>
        <p:nvGrpSpPr>
          <p:cNvPr id="39" name="组合 38"/>
          <p:cNvGrpSpPr/>
          <p:nvPr/>
        </p:nvGrpSpPr>
        <p:grpSpPr>
          <a:xfrm>
            <a:off x="1197533" y="3611467"/>
            <a:ext cx="1117266" cy="1070988"/>
            <a:chOff x="1325365" y="4410092"/>
            <a:chExt cx="1284471" cy="1285884"/>
          </a:xfrm>
        </p:grpSpPr>
        <p:grpSp>
          <p:nvGrpSpPr>
            <p:cNvPr id="40" name="Group 78"/>
            <p:cNvGrpSpPr/>
            <p:nvPr/>
          </p:nvGrpSpPr>
          <p:grpSpPr>
            <a:xfrm>
              <a:off x="1325365" y="4410092"/>
              <a:ext cx="1284471" cy="1285884"/>
              <a:chOff x="2335" y="1139"/>
              <a:chExt cx="1089" cy="1089"/>
            </a:xfrm>
          </p:grpSpPr>
          <p:sp>
            <p:nvSpPr>
              <p:cNvPr id="60" name="Oval 79"/>
              <p:cNvSpPr>
                <a:spLocks noChangeArrowheads="1"/>
              </p:cNvSpPr>
              <p:nvPr/>
            </p:nvSpPr>
            <p:spPr bwMode="auto">
              <a:xfrm>
                <a:off x="2335" y="1139"/>
                <a:ext cx="1089" cy="1089"/>
              </a:xfrm>
              <a:prstGeom prst="ellipse">
                <a:avLst/>
              </a:prstGeom>
              <a:solidFill>
                <a:srgbClr val="C00000"/>
              </a:solidFill>
              <a:ln algn="ctr" w="9525">
                <a:noFill/>
                <a:round/>
              </a:ln>
            </p:spPr>
            <p:txBody>
              <a:bodyPr anchor="ctr" wrap="none"/>
              <a:lstStyle/>
              <a:p>
                <a:endParaRPr altLang="en-US" lang="zh-CN" sz="1600">
                  <a:solidFill>
                    <a:sysClr lastClr="000000" val="windowText"/>
                  </a:solidFill>
                  <a:ea charset="-122" panose="020b0503020204020204" pitchFamily="34" typeface="微软雅黑"/>
                </a:endParaRPr>
              </a:p>
            </p:txBody>
          </p:sp>
          <p:grpSp>
            <p:nvGrpSpPr>
              <p:cNvPr id="61" name="Group 80"/>
              <p:cNvGrpSpPr/>
              <p:nvPr/>
            </p:nvGrpSpPr>
            <p:grpSpPr>
              <a:xfrm>
                <a:off x="2433" y="1168"/>
                <a:ext cx="902" cy="297"/>
                <a:chOff x="1438" y="1842"/>
                <a:chExt cx="901" cy="296"/>
              </a:xfrm>
            </p:grpSpPr>
            <p:sp>
              <p:nvSpPr>
                <p:cNvPr id="62" name="Freeform 81"/>
                <p:cNvSpPr/>
                <p:nvPr/>
              </p:nvSpPr>
              <p:spPr bwMode="auto">
                <a:xfrm>
                  <a:off x="1438" y="1842"/>
                  <a:ext cx="901" cy="296"/>
                </a:xfrm>
                <a:custGeom>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b="b" l="0" r="r" t="0"/>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chemeClr val="bg1">
                        <a:alpha val="75000"/>
                      </a:schemeClr>
                    </a:gs>
                    <a:gs pos="100000">
                      <a:schemeClr val="bg1">
                        <a:gamma/>
                        <a:tint val="0"/>
                        <a:invGamma/>
                        <a:alpha val="0"/>
                      </a:schemeClr>
                    </a:gs>
                  </a:gsLst>
                  <a:lin ang="5400000" scaled="1"/>
                </a:gradFill>
                <a:ln cap="flat" cmpd="sng" w="9525">
                  <a:noFill/>
                  <a:prstDash val="solid"/>
                  <a:round/>
                </a:ln>
                <a:effectLst/>
              </p:spPr>
              <p:txBody>
                <a:bodyPr anchor="ctr" wrap="none"/>
                <a:lstStyle/>
                <a:p>
                  <a:pPr>
                    <a:defRPr/>
                  </a:pPr>
                  <a:endParaRPr altLang="en-US" lang="zh-CN" sz="1600">
                    <a:solidFill>
                      <a:sysClr lastClr="000000" val="windowText"/>
                    </a:solidFill>
                    <a:ea charset="-122" panose="020b0503020204020204" pitchFamily="34" typeface="微软雅黑"/>
                  </a:endParaRPr>
                </a:p>
              </p:txBody>
            </p:sp>
            <p:sp>
              <p:nvSpPr>
                <p:cNvPr id="63" name="Oval 82"/>
                <p:cNvSpPr>
                  <a:spLocks noChangeArrowheads="1"/>
                </p:cNvSpPr>
                <p:nvPr/>
              </p:nvSpPr>
              <p:spPr bwMode="auto">
                <a:xfrm>
                  <a:off x="1771" y="1843"/>
                  <a:ext cx="227" cy="204"/>
                </a:xfrm>
                <a:prstGeom prst="ellipse">
                  <a:avLst/>
                </a:prstGeom>
                <a:gradFill rotWithShape="1">
                  <a:gsLst>
                    <a:gs pos="0">
                      <a:schemeClr val="bg1"/>
                    </a:gs>
                    <a:gs pos="100000">
                      <a:srgbClr val="67ABF5">
                        <a:alpha val="0"/>
                      </a:srgbClr>
                    </a:gs>
                  </a:gsLst>
                  <a:path path="shape">
                    <a:fillToRect b="50000" l="50000" r="50000" t="50000"/>
                  </a:path>
                </a:gradFill>
                <a:ln w="9525">
                  <a:noFill/>
                  <a:round/>
                </a:ln>
              </p:spPr>
              <p:txBody>
                <a:bodyPr anchor="ctr" wrap="none"/>
                <a:lstStyle/>
                <a:p>
                  <a:endParaRPr altLang="en-US" lang="zh-CN" sz="1600">
                    <a:solidFill>
                      <a:sysClr lastClr="000000" val="windowText"/>
                    </a:solidFill>
                    <a:ea charset="-122" panose="020b0503020204020204" pitchFamily="34" typeface="微软雅黑"/>
                  </a:endParaRPr>
                </a:p>
              </p:txBody>
            </p:sp>
          </p:grpSp>
        </p:grpSp>
        <p:sp>
          <p:nvSpPr>
            <p:cNvPr id="53" name="Text Box 23"/>
            <p:cNvSpPr txBox="1">
              <a:spLocks noChangeArrowheads="1"/>
            </p:cNvSpPr>
            <p:nvPr/>
          </p:nvSpPr>
          <p:spPr bwMode="auto">
            <a:xfrm>
              <a:off x="1585677" y="4695844"/>
              <a:ext cx="727509" cy="695322"/>
            </a:xfrm>
            <a:prstGeom prst="rect">
              <a:avLst/>
            </a:prstGeom>
            <a:noFill/>
            <a:ln w="9525">
              <a:noFill/>
              <a:miter lim="800000"/>
            </a:ln>
          </p:spPr>
          <p:txBody>
            <a:bodyPr wrap="square">
              <a:spAutoFit/>
            </a:bodyPr>
            <a:lstStyle/>
            <a:p>
              <a:pPr algn="ctr"/>
              <a:r>
                <a:rPr altLang="en-US" b="1" kumimoji="1" lang="zh-CN" sz="1600">
                  <a:solidFill>
                    <a:sysClr lastClr="000000" val="windowText"/>
                  </a:solidFill>
                  <a:latin charset="-122" panose="020b0503020204020204" pitchFamily="34" typeface="微软雅黑"/>
                  <a:ea charset="-122" panose="020b0503020204020204" pitchFamily="34" typeface="微软雅黑"/>
                </a:rPr>
                <a:t>添加</a:t>
              </a:r>
            </a:p>
            <a:p>
              <a:pPr algn="ctr"/>
              <a:r>
                <a:rPr altLang="en-US" b="1" kumimoji="1" lang="zh-CN" sz="1600">
                  <a:solidFill>
                    <a:sysClr lastClr="000000" val="windowText"/>
                  </a:solidFill>
                  <a:latin charset="-122" panose="020b0503020204020204" pitchFamily="34" typeface="微软雅黑"/>
                  <a:ea charset="-122" panose="020b0503020204020204" pitchFamily="34" typeface="微软雅黑"/>
                </a:rPr>
                <a:t>标题</a:t>
              </a:r>
            </a:p>
          </p:txBody>
        </p:sp>
      </p:grpSp>
      <p:sp>
        <p:nvSpPr>
          <p:cNvPr id="64" name="TextBox 63"/>
          <p:cNvSpPr txBox="1"/>
          <p:nvPr/>
        </p:nvSpPr>
        <p:spPr>
          <a:xfrm>
            <a:off x="3626654" y="1580894"/>
            <a:ext cx="4144124" cy="1310658"/>
          </a:xfrm>
          <a:prstGeom prst="rect">
            <a:avLst/>
          </a:prstGeom>
          <a:noFill/>
        </p:spPr>
        <p:txBody>
          <a:bodyPr bIns="45729" lIns="91458" rIns="91458" rtlCol="0" tIns="45729" wrap="square">
            <a:spAutoFit/>
          </a:bodyPr>
          <a:lstStyle/>
          <a:p>
            <a:r>
              <a:rPr altLang="en-US" lang="zh-CN" sz="1600">
                <a:solidFill>
                  <a:srgbClr val="000000"/>
                </a:solidFill>
                <a:latin typeface="Arial"/>
                <a:ea charset="-122" panose="020b0503020204020204" pitchFamily="34" typeface="微软雅黑"/>
              </a:rPr>
              <a:t>       点击输入你想输入的文字内容点击输入你想输入的文字内容点击输入你想输入的文字内容</a:t>
            </a:r>
          </a:p>
          <a:p>
            <a:r>
              <a:rPr altLang="en-US" lang="zh-CN" sz="1600">
                <a:solidFill>
                  <a:srgbClr val="000000"/>
                </a:solidFill>
                <a:latin typeface="Arial"/>
                <a:ea charset="-122" panose="020b0503020204020204" pitchFamily="34" typeface="微软雅黑"/>
              </a:rPr>
              <a:t>       点击输入你想输入的文字内容的文字内容点击输入你想输入的文字内容</a:t>
            </a:r>
          </a:p>
        </p:txBody>
      </p:sp>
      <p:pic>
        <p:nvPicPr>
          <p:cNvPr descr="7.png" id="65" name="图片 64"/>
          <p:cNvPicPr>
            <a:picLocks noChangeAspect="1"/>
          </p:cNvPicPr>
          <p:nvPr/>
        </p:nvPicPr>
        <p:blipFill>
          <a:blip r:embed="rId3"/>
          <a:stretch>
            <a:fillRect/>
          </a:stretch>
        </p:blipFill>
        <p:spPr>
          <a:xfrm>
            <a:off x="5608198" y="2724247"/>
            <a:ext cx="2357863" cy="2058035"/>
          </a:xfrm>
          <a:prstGeom prst="rect">
            <a:avLst/>
          </a:prstGeom>
        </p:spPr>
      </p:pic>
    </p:spTree>
    <p:extLst>
      <p:ext uri="{BB962C8B-B14F-4D97-AF65-F5344CB8AC3E}">
        <p14:creationId val="737638854"/>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59"/>
                                        </p:tgtEl>
                                        <p:attrNameLst>
                                          <p:attrName>style.visibility</p:attrName>
                                        </p:attrNameLst>
                                      </p:cBhvr>
                                      <p:to>
                                        <p:strVal val="visible"/>
                                      </p:to>
                                    </p:set>
                                    <p:animEffect filter="fade" transition="in">
                                      <p:cBhvr>
                                        <p:cTn dur="500" id="16"/>
                                        <p:tgtEl>
                                          <p:spTgt spid="59"/>
                                        </p:tgtEl>
                                      </p:cBhvr>
                                    </p:animEffect>
                                  </p:childTnLst>
                                </p:cTn>
                              </p:par>
                            </p:childTnLst>
                          </p:cTn>
                        </p:par>
                        <p:par>
                          <p:cTn fill="hold" id="17" nodeType="afterGroup">
                            <p:stCondLst>
                              <p:cond delay="1500"/>
                            </p:stCondLst>
                            <p:childTnLst>
                              <p:par>
                                <p:cTn decel="50000" fill="hold" id="18" nodeType="afterEffect" presetClass="entr" presetID="2" presetSubtype="8">
                                  <p:stCondLst>
                                    <p:cond delay="0"/>
                                  </p:stCondLst>
                                  <p:childTnLst>
                                    <p:set>
                                      <p:cBhvr>
                                        <p:cTn dur="1" fill="hold" id="19">
                                          <p:stCondLst>
                                            <p:cond delay="0"/>
                                          </p:stCondLst>
                                        </p:cTn>
                                        <p:tgtEl>
                                          <p:spTgt spid="23"/>
                                        </p:tgtEl>
                                        <p:attrNameLst>
                                          <p:attrName>style.visibility</p:attrName>
                                        </p:attrNameLst>
                                      </p:cBhvr>
                                      <p:to>
                                        <p:strVal val="visible"/>
                                      </p:to>
                                    </p:set>
                                    <p:anim calcmode="lin" valueType="num">
                                      <p:cBhvr additive="base">
                                        <p:cTn dur="500" fill="hold" id="20"/>
                                        <p:tgtEl>
                                          <p:spTgt spid="23"/>
                                        </p:tgtEl>
                                        <p:attrNameLst>
                                          <p:attrName>ppt_x</p:attrName>
                                        </p:attrNameLst>
                                      </p:cBhvr>
                                      <p:tavLst>
                                        <p:tav tm="0">
                                          <p:val>
                                            <p:strVal val="0-#ppt_w/2"/>
                                          </p:val>
                                        </p:tav>
                                        <p:tav tm="100000">
                                          <p:val>
                                            <p:strVal val="#ppt_x"/>
                                          </p:val>
                                        </p:tav>
                                      </p:tavLst>
                                    </p:anim>
                                    <p:anim calcmode="lin" valueType="num">
                                      <p:cBhvr additive="base">
                                        <p:cTn dur="500" fill="hold" id="21"/>
                                        <p:tgtEl>
                                          <p:spTgt spid="23"/>
                                        </p:tgtEl>
                                        <p:attrNameLst>
                                          <p:attrName>ppt_y</p:attrName>
                                        </p:attrNameLst>
                                      </p:cBhvr>
                                      <p:tavLst>
                                        <p:tav tm="0">
                                          <p:val>
                                            <p:strVal val="#ppt_y"/>
                                          </p:val>
                                        </p:tav>
                                        <p:tav tm="100000">
                                          <p:val>
                                            <p:strVal val="#ppt_y"/>
                                          </p:val>
                                        </p:tav>
                                      </p:tavLst>
                                    </p:anim>
                                  </p:childTnLst>
                                </p:cTn>
                              </p:par>
                              <p:par>
                                <p:cTn decel="50000" fill="hold" id="22" nodeType="withEffect" presetClass="entr" presetID="2" presetSubtype="8">
                                  <p:stCondLst>
                                    <p:cond delay="200"/>
                                  </p:stCondLst>
                                  <p:childTnLst>
                                    <p:set>
                                      <p:cBhvr>
                                        <p:cTn dur="1" fill="hold" id="23">
                                          <p:stCondLst>
                                            <p:cond delay="0"/>
                                          </p:stCondLst>
                                        </p:cTn>
                                        <p:tgtEl>
                                          <p:spTgt spid="34"/>
                                        </p:tgtEl>
                                        <p:attrNameLst>
                                          <p:attrName>style.visibility</p:attrName>
                                        </p:attrNameLst>
                                      </p:cBhvr>
                                      <p:to>
                                        <p:strVal val="visible"/>
                                      </p:to>
                                    </p:set>
                                    <p:anim calcmode="lin" valueType="num">
                                      <p:cBhvr additive="base">
                                        <p:cTn dur="500" fill="hold" id="24"/>
                                        <p:tgtEl>
                                          <p:spTgt spid="34"/>
                                        </p:tgtEl>
                                        <p:attrNameLst>
                                          <p:attrName>ppt_x</p:attrName>
                                        </p:attrNameLst>
                                      </p:cBhvr>
                                      <p:tavLst>
                                        <p:tav tm="0">
                                          <p:val>
                                            <p:strVal val="0-#ppt_w/2"/>
                                          </p:val>
                                        </p:tav>
                                        <p:tav tm="100000">
                                          <p:val>
                                            <p:strVal val="#ppt_x"/>
                                          </p:val>
                                        </p:tav>
                                      </p:tavLst>
                                    </p:anim>
                                    <p:anim calcmode="lin" valueType="num">
                                      <p:cBhvr additive="base">
                                        <p:cTn dur="500" fill="hold" id="25"/>
                                        <p:tgtEl>
                                          <p:spTgt spid="34"/>
                                        </p:tgtEl>
                                        <p:attrNameLst>
                                          <p:attrName>ppt_y</p:attrName>
                                        </p:attrNameLst>
                                      </p:cBhvr>
                                      <p:tavLst>
                                        <p:tav tm="0">
                                          <p:val>
                                            <p:strVal val="#ppt_y"/>
                                          </p:val>
                                        </p:tav>
                                        <p:tav tm="100000">
                                          <p:val>
                                            <p:strVal val="#ppt_y"/>
                                          </p:val>
                                        </p:tav>
                                      </p:tavLst>
                                    </p:anim>
                                  </p:childTnLst>
                                </p:cTn>
                              </p:par>
                              <p:par>
                                <p:cTn decel="50000" fill="hold" id="26" nodeType="withEffect" presetClass="entr" presetID="2" presetSubtype="8">
                                  <p:stCondLst>
                                    <p:cond delay="400"/>
                                  </p:stCondLst>
                                  <p:childTnLst>
                                    <p:set>
                                      <p:cBhvr>
                                        <p:cTn dur="1" fill="hold" id="27">
                                          <p:stCondLst>
                                            <p:cond delay="0"/>
                                          </p:stCondLst>
                                        </p:cTn>
                                        <p:tgtEl>
                                          <p:spTgt spid="39"/>
                                        </p:tgtEl>
                                        <p:attrNameLst>
                                          <p:attrName>style.visibility</p:attrName>
                                        </p:attrNameLst>
                                      </p:cBhvr>
                                      <p:to>
                                        <p:strVal val="visible"/>
                                      </p:to>
                                    </p:set>
                                    <p:anim calcmode="lin" valueType="num">
                                      <p:cBhvr additive="base">
                                        <p:cTn dur="500" fill="hold" id="28"/>
                                        <p:tgtEl>
                                          <p:spTgt spid="39"/>
                                        </p:tgtEl>
                                        <p:attrNameLst>
                                          <p:attrName>ppt_x</p:attrName>
                                        </p:attrNameLst>
                                      </p:cBhvr>
                                      <p:tavLst>
                                        <p:tav tm="0">
                                          <p:val>
                                            <p:strVal val="0-#ppt_w/2"/>
                                          </p:val>
                                        </p:tav>
                                        <p:tav tm="100000">
                                          <p:val>
                                            <p:strVal val="#ppt_x"/>
                                          </p:val>
                                        </p:tav>
                                      </p:tavLst>
                                    </p:anim>
                                    <p:anim calcmode="lin" valueType="num">
                                      <p:cBhvr additive="base">
                                        <p:cTn dur="500" fill="hold" id="29"/>
                                        <p:tgtEl>
                                          <p:spTgt spid="39"/>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400"/>
                            </p:stCondLst>
                            <p:childTnLst>
                              <p:par>
                                <p:cTn fill="hold" id="31" nodeType="afterEffect" presetClass="entr" presetID="12" presetSubtype="8">
                                  <p:stCondLst>
                                    <p:cond delay="0"/>
                                  </p:stCondLst>
                                  <p:childTnLst>
                                    <p:set>
                                      <p:cBhvr>
                                        <p:cTn dur="1" fill="hold" id="32">
                                          <p:stCondLst>
                                            <p:cond delay="0"/>
                                          </p:stCondLst>
                                        </p:cTn>
                                        <p:tgtEl>
                                          <p:spTgt spid="29"/>
                                        </p:tgtEl>
                                        <p:attrNameLst>
                                          <p:attrName>style.visibility</p:attrName>
                                        </p:attrNameLst>
                                      </p:cBhvr>
                                      <p:to>
                                        <p:strVal val="visible"/>
                                      </p:to>
                                    </p:set>
                                    <p:animEffect filter="slide(fromLeft)" transition="in">
                                      <p:cBhvr>
                                        <p:cTn dur="500" id="33"/>
                                        <p:tgtEl>
                                          <p:spTgt spid="29"/>
                                        </p:tgtEl>
                                      </p:cBhvr>
                                    </p:animEffect>
                                  </p:childTnLst>
                                </p:cTn>
                              </p:par>
                            </p:childTnLst>
                          </p:cTn>
                        </p:par>
                        <p:par>
                          <p:cTn fill="hold" id="34" nodeType="afterGroup">
                            <p:stCondLst>
                              <p:cond delay="2900"/>
                            </p:stCondLst>
                            <p:childTnLst>
                              <p:par>
                                <p:cTn fill="hold" grpId="0" id="35" nodeType="afterEffect" presetClass="entr" presetID="14" presetSubtype="10">
                                  <p:stCondLst>
                                    <p:cond delay="0"/>
                                  </p:stCondLst>
                                  <p:childTnLst>
                                    <p:set>
                                      <p:cBhvr>
                                        <p:cTn dur="1" fill="hold" id="36">
                                          <p:stCondLst>
                                            <p:cond delay="0"/>
                                          </p:stCondLst>
                                        </p:cTn>
                                        <p:tgtEl>
                                          <p:spTgt spid="33"/>
                                        </p:tgtEl>
                                        <p:attrNameLst>
                                          <p:attrName>style.visibility</p:attrName>
                                        </p:attrNameLst>
                                      </p:cBhvr>
                                      <p:to>
                                        <p:strVal val="visible"/>
                                      </p:to>
                                    </p:set>
                                    <p:animEffect filter="randombar(horizontal)" transition="in">
                                      <p:cBhvr>
                                        <p:cTn dur="500" id="37"/>
                                        <p:tgtEl>
                                          <p:spTgt spid="33"/>
                                        </p:tgtEl>
                                      </p:cBhvr>
                                    </p:animEffect>
                                  </p:childTnLst>
                                </p:cTn>
                              </p:par>
                              <p:par>
                                <p:cTn fill="hold" grpId="0" id="38" nodeType="withEffect" presetClass="entr" presetID="14" presetSubtype="10">
                                  <p:stCondLst>
                                    <p:cond delay="0"/>
                                  </p:stCondLst>
                                  <p:childTnLst>
                                    <p:set>
                                      <p:cBhvr>
                                        <p:cTn dur="1" fill="hold" id="39">
                                          <p:stCondLst>
                                            <p:cond delay="0"/>
                                          </p:stCondLst>
                                        </p:cTn>
                                        <p:tgtEl>
                                          <p:spTgt spid="64"/>
                                        </p:tgtEl>
                                        <p:attrNameLst>
                                          <p:attrName>style.visibility</p:attrName>
                                        </p:attrNameLst>
                                      </p:cBhvr>
                                      <p:to>
                                        <p:strVal val="visible"/>
                                      </p:to>
                                    </p:set>
                                    <p:animEffect filter="randombar(horizontal)" transition="in">
                                      <p:cBhvr>
                                        <p:cTn dur="500" id="40"/>
                                        <p:tgtEl>
                                          <p:spTgt spid="64"/>
                                        </p:tgtEl>
                                      </p:cBhvr>
                                    </p:animEffect>
                                  </p:childTnLst>
                                </p:cTn>
                              </p:par>
                            </p:childTnLst>
                          </p:cTn>
                        </p:par>
                        <p:par>
                          <p:cTn fill="hold" id="41" nodeType="afterGroup">
                            <p:stCondLst>
                              <p:cond delay="3400"/>
                            </p:stCondLst>
                            <p:childTnLst>
                              <p:par>
                                <p:cTn fill="hold" id="42" nodeType="afterEffect" presetClass="entr" presetID="23" presetSubtype="528">
                                  <p:stCondLst>
                                    <p:cond delay="0"/>
                                  </p:stCondLst>
                                  <p:childTnLst>
                                    <p:set>
                                      <p:cBhvr>
                                        <p:cTn dur="1" fill="hold" id="43">
                                          <p:stCondLst>
                                            <p:cond delay="0"/>
                                          </p:stCondLst>
                                        </p:cTn>
                                        <p:tgtEl>
                                          <p:spTgt spid="65"/>
                                        </p:tgtEl>
                                        <p:attrNameLst>
                                          <p:attrName>style.visibility</p:attrName>
                                        </p:attrNameLst>
                                      </p:cBhvr>
                                      <p:to>
                                        <p:strVal val="visible"/>
                                      </p:to>
                                    </p:set>
                                    <p:anim calcmode="lin" valueType="num">
                                      <p:cBhvr>
                                        <p:cTn dur="500" fill="hold" id="44"/>
                                        <p:tgtEl>
                                          <p:spTgt spid="65"/>
                                        </p:tgtEl>
                                        <p:attrNameLst>
                                          <p:attrName>ppt_w</p:attrName>
                                        </p:attrNameLst>
                                      </p:cBhvr>
                                      <p:tavLst>
                                        <p:tav tm="0">
                                          <p:val>
                                            <p:fltVal val="0"/>
                                          </p:val>
                                        </p:tav>
                                        <p:tav tm="100000">
                                          <p:val>
                                            <p:strVal val="#ppt_w"/>
                                          </p:val>
                                        </p:tav>
                                      </p:tavLst>
                                    </p:anim>
                                    <p:anim calcmode="lin" valueType="num">
                                      <p:cBhvr>
                                        <p:cTn dur="500" fill="hold" id="45"/>
                                        <p:tgtEl>
                                          <p:spTgt spid="65"/>
                                        </p:tgtEl>
                                        <p:attrNameLst>
                                          <p:attrName>ppt_h</p:attrName>
                                        </p:attrNameLst>
                                      </p:cBhvr>
                                      <p:tavLst>
                                        <p:tav tm="0">
                                          <p:val>
                                            <p:fltVal val="0"/>
                                          </p:val>
                                        </p:tav>
                                        <p:tav tm="100000">
                                          <p:val>
                                            <p:strVal val="#ppt_h"/>
                                          </p:val>
                                        </p:tav>
                                      </p:tavLst>
                                    </p:anim>
                                    <p:anim calcmode="lin" valueType="num">
                                      <p:cBhvr>
                                        <p:cTn dur="500" fill="hold" id="46"/>
                                        <p:tgtEl>
                                          <p:spTgt spid="65"/>
                                        </p:tgtEl>
                                        <p:attrNameLst>
                                          <p:attrName>ppt_x</p:attrName>
                                        </p:attrNameLst>
                                      </p:cBhvr>
                                      <p:tavLst>
                                        <p:tav tm="0">
                                          <p:val>
                                            <p:fltVal val="0.5"/>
                                          </p:val>
                                        </p:tav>
                                        <p:tav tm="100000">
                                          <p:val>
                                            <p:strVal val="#ppt_x"/>
                                          </p:val>
                                        </p:tav>
                                      </p:tavLst>
                                    </p:anim>
                                    <p:anim calcmode="lin" valueType="num">
                                      <p:cBhvr>
                                        <p:cTn dur="500" fill="hold" id="47"/>
                                        <p:tgtEl>
                                          <p:spTgt spid="65"/>
                                        </p:tgtEl>
                                        <p:attrNameLst>
                                          <p:attrName>ppt_y</p:attrName>
                                        </p:attrNameLst>
                                      </p:cBhvr>
                                      <p:tavLst>
                                        <p:tav tm="0">
                                          <p:val>
                                            <p:fltVal val="0.5"/>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33"/>
      <p:bldP grpId="0" spid="6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bIns="45729" lIns="91458" rIns="91458" tIns="45729">
            <a:noAutofit/>
          </a:bodyPr>
          <a:lstStyle>
            <a:lvl1pPr algn="l" defTabSz="914298" eaLnBrk="1" hangingPunct="1" latinLnBrk="0" rtl="0">
              <a:spcBef>
                <a:spcPct val="0"/>
              </a:spcBef>
              <a:buNone/>
              <a:defRPr b="1" kern="1200" sz="2000">
                <a:solidFill>
                  <a:srgbClr val="C80000"/>
                </a:solidFill>
                <a:effectLst/>
                <a:latin charset="-122" panose="020b0503020204020204" pitchFamily="34" typeface="微软雅黑"/>
                <a:ea charset="-122" panose="020b0503020204020204" pitchFamily="34" typeface="微软雅黑"/>
                <a:cs typeface="+mj-cs"/>
              </a:defRPr>
            </a:lvl1pPr>
          </a:lstStyle>
          <a:p>
            <a:r>
              <a:rPr altLang="en-US" lang="zh-CN" smtClean="0"/>
              <a:t>单击此处编辑标题内容</a:t>
            </a:r>
          </a:p>
        </p:txBody>
      </p:sp>
      <p:grpSp>
        <p:nvGrpSpPr>
          <p:cNvPr id="8" name="组合 7"/>
          <p:cNvGrpSpPr/>
          <p:nvPr/>
        </p:nvGrpSpPr>
        <p:grpSpPr>
          <a:xfrm>
            <a:off x="3509268" y="1655907"/>
            <a:ext cx="2197482" cy="2501302"/>
            <a:chOff x="3360585" y="1637866"/>
            <a:chExt cx="2197100" cy="2500530"/>
          </a:xfrm>
        </p:grpSpPr>
        <p:sp>
          <p:nvSpPr>
            <p:cNvPr id="9" name="Freeform 6"/>
            <p:cNvSpPr/>
            <p:nvPr/>
          </p:nvSpPr>
          <p:spPr bwMode="auto">
            <a:xfrm>
              <a:off x="4459135" y="3208172"/>
              <a:ext cx="1035427" cy="930224"/>
            </a:xfrm>
            <a:custGeom>
              <a:gdLst>
                <a:gd fmla="*/ 0 w 881" name="T0"/>
                <a:gd fmla="*/ 198 h 792" name="T1"/>
                <a:gd fmla="*/ 0 w 881" name="T2"/>
                <a:gd fmla="*/ 792 h 792" name="T3"/>
                <a:gd fmla="*/ 881 w 881" name="T4"/>
                <a:gd fmla="*/ 283 h 792" name="T5"/>
                <a:gd fmla="*/ 390 w 881" name="T6"/>
                <a:gd fmla="*/ 0 h 792" name="T7"/>
                <a:gd fmla="*/ 0 w 881" name="T8"/>
                <a:gd fmla="*/ 198 h 792" name="T9"/>
              </a:gdLst>
              <a:cxnLst>
                <a:cxn ang="0">
                  <a:pos x="T0" y="T1"/>
                </a:cxn>
                <a:cxn ang="0">
                  <a:pos x="T2" y="T3"/>
                </a:cxn>
                <a:cxn ang="0">
                  <a:pos x="T4" y="T5"/>
                </a:cxn>
                <a:cxn ang="0">
                  <a:pos x="T6" y="T7"/>
                </a:cxn>
                <a:cxn ang="0">
                  <a:pos x="T8" y="T9"/>
                </a:cxn>
              </a:cxnLst>
              <a:rect b="b" l="0" r="r" t="0"/>
              <a:pathLst>
                <a:path h="792" w="881">
                  <a:moveTo>
                    <a:pt x="0" y="198"/>
                  </a:moveTo>
                  <a:cubicBezTo>
                    <a:pt x="0" y="792"/>
                    <a:pt x="0" y="792"/>
                    <a:pt x="0" y="792"/>
                  </a:cubicBezTo>
                  <a:cubicBezTo>
                    <a:pt x="881" y="283"/>
                    <a:pt x="881" y="283"/>
                    <a:pt x="881" y="283"/>
                  </a:cubicBezTo>
                  <a:cubicBezTo>
                    <a:pt x="390" y="0"/>
                    <a:pt x="390" y="0"/>
                    <a:pt x="390" y="0"/>
                  </a:cubicBezTo>
                  <a:cubicBezTo>
                    <a:pt x="302" y="120"/>
                    <a:pt x="160" y="198"/>
                    <a:pt x="0" y="198"/>
                  </a:cubicBez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pPr defTabSz="914583" fontAlgn="auto">
                <a:spcBef>
                  <a:spcPct val="0"/>
                </a:spcBef>
                <a:spcAft>
                  <a:spcPct val="0"/>
                </a:spcAft>
                <a:defRPr/>
              </a:pPr>
              <a:endParaRPr altLang="en-US" kern="0" lang="zh-CN">
                <a:solidFill>
                  <a:srgbClr val="CC0000"/>
                </a:solidFill>
                <a:ea charset="-122" panose="020b0503020204020204" pitchFamily="34" typeface="微软雅黑"/>
              </a:endParaRPr>
            </a:p>
          </p:txBody>
        </p:sp>
        <p:sp>
          <p:nvSpPr>
            <p:cNvPr id="10" name="Freeform 7"/>
            <p:cNvSpPr/>
            <p:nvPr/>
          </p:nvSpPr>
          <p:spPr bwMode="auto">
            <a:xfrm>
              <a:off x="3423707" y="3208172"/>
              <a:ext cx="1035427" cy="930224"/>
            </a:xfrm>
            <a:custGeom>
              <a:gdLst>
                <a:gd fmla="*/ 881 w 881" name="T0"/>
                <a:gd fmla="*/ 198 h 792" name="T1"/>
                <a:gd fmla="*/ 490 w 881" name="T2"/>
                <a:gd fmla="*/ 0 h 792" name="T3"/>
                <a:gd fmla="*/ 0 w 881" name="T4"/>
                <a:gd fmla="*/ 283 h 792" name="T5"/>
                <a:gd fmla="*/ 881 w 881" name="T6"/>
                <a:gd fmla="*/ 792 h 792" name="T7"/>
                <a:gd fmla="*/ 881 w 881" name="T8"/>
                <a:gd fmla="*/ 792 h 792" name="T9"/>
                <a:gd fmla="*/ 881 w 881" name="T10"/>
                <a:gd fmla="*/ 198 h 792" name="T11"/>
              </a:gdLst>
              <a:cxnLst>
                <a:cxn ang="0">
                  <a:pos x="T0" y="T1"/>
                </a:cxn>
                <a:cxn ang="0">
                  <a:pos x="T2" y="T3"/>
                </a:cxn>
                <a:cxn ang="0">
                  <a:pos x="T4" y="T5"/>
                </a:cxn>
                <a:cxn ang="0">
                  <a:pos x="T6" y="T7"/>
                </a:cxn>
                <a:cxn ang="0">
                  <a:pos x="T8" y="T9"/>
                </a:cxn>
                <a:cxn ang="0">
                  <a:pos x="T10" y="T11"/>
                </a:cxn>
              </a:cxnLst>
              <a:rect b="b" l="0" r="r" t="0"/>
              <a:pathLst>
                <a:path h="792" w="881">
                  <a:moveTo>
                    <a:pt x="881" y="198"/>
                  </a:moveTo>
                  <a:cubicBezTo>
                    <a:pt x="721" y="198"/>
                    <a:pt x="579" y="120"/>
                    <a:pt x="490" y="0"/>
                  </a:cubicBezTo>
                  <a:cubicBezTo>
                    <a:pt x="0" y="283"/>
                    <a:pt x="0" y="283"/>
                    <a:pt x="0" y="283"/>
                  </a:cubicBezTo>
                  <a:cubicBezTo>
                    <a:pt x="881" y="792"/>
                    <a:pt x="881" y="792"/>
                    <a:pt x="881" y="792"/>
                  </a:cubicBezTo>
                  <a:cubicBezTo>
                    <a:pt x="881" y="792"/>
                    <a:pt x="881" y="792"/>
                    <a:pt x="881" y="792"/>
                  </a:cubicBezTo>
                  <a:cubicBezTo>
                    <a:pt x="881" y="198"/>
                    <a:pt x="881" y="198"/>
                    <a:pt x="881" y="198"/>
                  </a:cubicBezTo>
                  <a:close/>
                </a:path>
              </a:pathLst>
            </a:custGeom>
            <a:solidFill>
              <a:srgbClr val="FF0000"/>
            </a:solidFill>
            <a:ln>
              <a:noFill/>
            </a:ln>
          </p:spPr>
          <p:txBody>
            <a:bodyPr anchor="t" anchorCtr="0" bIns="45720" compatLnSpc="1" lIns="91440" numCol="1" rIns="91440" tIns="45720" vert="horz" wrap="square">
              <a:prstTxWarp prst="textNoShape">
                <a:avLst/>
              </a:prstTxWarp>
            </a:bodyPr>
            <a:lstStyle/>
            <a:p>
              <a:pPr defTabSz="914583" fontAlgn="auto">
                <a:spcBef>
                  <a:spcPct val="0"/>
                </a:spcBef>
                <a:spcAft>
                  <a:spcPct val="0"/>
                </a:spcAft>
                <a:defRPr/>
              </a:pPr>
              <a:endParaRPr altLang="en-US" kern="0" lang="zh-CN">
                <a:solidFill>
                  <a:srgbClr val="CC0000"/>
                </a:solidFill>
                <a:ea charset="-122" panose="020b0503020204020204" pitchFamily="34" typeface="微软雅黑"/>
              </a:endParaRPr>
            </a:p>
          </p:txBody>
        </p:sp>
        <p:sp>
          <p:nvSpPr>
            <p:cNvPr id="11" name="Freeform 8"/>
            <p:cNvSpPr/>
            <p:nvPr/>
          </p:nvSpPr>
          <p:spPr bwMode="auto">
            <a:xfrm>
              <a:off x="3360585" y="1637866"/>
              <a:ext cx="1034320" cy="946835"/>
            </a:xfrm>
            <a:custGeom>
              <a:gdLst>
                <a:gd fmla="*/ 880 w 880" name="T0"/>
                <a:gd fmla="*/ 566 h 806" name="T1"/>
                <a:gd fmla="*/ 880 w 880" name="T2"/>
                <a:gd fmla="*/ 0 h 806" name="T3"/>
                <a:gd fmla="*/ 0 w 880" name="T4"/>
                <a:gd fmla="*/ 508 h 806" name="T5"/>
                <a:gd fmla="*/ 0 w 880" name="T6"/>
                <a:gd fmla="*/ 508 h 806" name="T7"/>
                <a:gd fmla="*/ 515 w 880" name="T8"/>
                <a:gd fmla="*/ 806 h 806" name="T9"/>
                <a:gd fmla="*/ 880 w 880" name="T10"/>
                <a:gd fmla="*/ 566 h 806" name="T11"/>
              </a:gdLst>
              <a:cxnLst>
                <a:cxn ang="0">
                  <a:pos x="T0" y="T1"/>
                </a:cxn>
                <a:cxn ang="0">
                  <a:pos x="T2" y="T3"/>
                </a:cxn>
                <a:cxn ang="0">
                  <a:pos x="T4" y="T5"/>
                </a:cxn>
                <a:cxn ang="0">
                  <a:pos x="T6" y="T7"/>
                </a:cxn>
                <a:cxn ang="0">
                  <a:pos x="T8" y="T9"/>
                </a:cxn>
                <a:cxn ang="0">
                  <a:pos x="T10" y="T11"/>
                </a:cxn>
              </a:cxnLst>
              <a:rect b="b" l="0" r="r" t="0"/>
              <a:pathLst>
                <a:path h="805" w="880">
                  <a:moveTo>
                    <a:pt x="880" y="566"/>
                  </a:moveTo>
                  <a:cubicBezTo>
                    <a:pt x="880" y="0"/>
                    <a:pt x="880" y="0"/>
                    <a:pt x="880" y="0"/>
                  </a:cubicBezTo>
                  <a:cubicBezTo>
                    <a:pt x="0" y="508"/>
                    <a:pt x="0" y="508"/>
                    <a:pt x="0" y="508"/>
                  </a:cubicBezTo>
                  <a:cubicBezTo>
                    <a:pt x="0" y="508"/>
                    <a:pt x="0" y="508"/>
                    <a:pt x="0" y="508"/>
                  </a:cubicBezTo>
                  <a:cubicBezTo>
                    <a:pt x="515" y="806"/>
                    <a:pt x="515" y="806"/>
                    <a:pt x="515" y="806"/>
                  </a:cubicBezTo>
                  <a:cubicBezTo>
                    <a:pt x="590" y="675"/>
                    <a:pt x="724" y="583"/>
                    <a:pt x="880" y="566"/>
                  </a:cubicBez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pPr defTabSz="914583" fontAlgn="auto">
                <a:spcBef>
                  <a:spcPct val="0"/>
                </a:spcBef>
                <a:spcAft>
                  <a:spcPct val="0"/>
                </a:spcAft>
                <a:defRPr/>
              </a:pPr>
              <a:endParaRPr altLang="en-US" kern="0" lang="zh-CN">
                <a:solidFill>
                  <a:srgbClr val="CC0000"/>
                </a:solidFill>
                <a:ea charset="-122" panose="020b0503020204020204" pitchFamily="34" typeface="微软雅黑"/>
              </a:endParaRPr>
            </a:p>
          </p:txBody>
        </p:sp>
        <p:sp>
          <p:nvSpPr>
            <p:cNvPr id="12" name="Freeform 9"/>
            <p:cNvSpPr/>
            <p:nvPr/>
          </p:nvSpPr>
          <p:spPr bwMode="auto">
            <a:xfrm>
              <a:off x="3360585" y="2234759"/>
              <a:ext cx="604645" cy="1193787"/>
            </a:xfrm>
            <a:custGeom>
              <a:gdLst>
                <a:gd fmla="*/ 449 w 515" name="T0"/>
                <a:gd fmla="*/ 540 h 1016" name="T1"/>
                <a:gd fmla="*/ 515 w 515" name="T2"/>
                <a:gd fmla="*/ 298 h 1016" name="T3"/>
                <a:gd fmla="*/ 0 w 515" name="T4"/>
                <a:gd fmla="*/ 0 h 1016" name="T5"/>
                <a:gd fmla="*/ 0 w 515" name="T6"/>
                <a:gd fmla="*/ 1016 h 1016" name="T7"/>
                <a:gd fmla="*/ 489 w 515" name="T8"/>
                <a:gd fmla="*/ 733 h 1016" name="T9"/>
                <a:gd fmla="*/ 449 w 515" name="T10"/>
                <a:gd fmla="*/ 540 h 1016" name="T11"/>
              </a:gdLst>
              <a:cxnLst>
                <a:cxn ang="0">
                  <a:pos x="T0" y="T1"/>
                </a:cxn>
                <a:cxn ang="0">
                  <a:pos x="T2" y="T3"/>
                </a:cxn>
                <a:cxn ang="0">
                  <a:pos x="T4" y="T5"/>
                </a:cxn>
                <a:cxn ang="0">
                  <a:pos x="T6" y="T7"/>
                </a:cxn>
                <a:cxn ang="0">
                  <a:pos x="T8" y="T9"/>
                </a:cxn>
                <a:cxn ang="0">
                  <a:pos x="T10" y="T11"/>
                </a:cxn>
              </a:cxnLst>
              <a:rect b="b" l="0" r="r" t="0"/>
              <a:pathLst>
                <a:path h="1016" w="515">
                  <a:moveTo>
                    <a:pt x="449" y="540"/>
                  </a:moveTo>
                  <a:cubicBezTo>
                    <a:pt x="449" y="452"/>
                    <a:pt x="473" y="369"/>
                    <a:pt x="515" y="298"/>
                  </a:cubicBezTo>
                  <a:cubicBezTo>
                    <a:pt x="0" y="0"/>
                    <a:pt x="0" y="0"/>
                    <a:pt x="0" y="0"/>
                  </a:cubicBezTo>
                  <a:cubicBezTo>
                    <a:pt x="0" y="1016"/>
                    <a:pt x="0" y="1016"/>
                    <a:pt x="0" y="1016"/>
                  </a:cubicBezTo>
                  <a:cubicBezTo>
                    <a:pt x="489" y="733"/>
                    <a:pt x="489" y="733"/>
                    <a:pt x="489" y="733"/>
                  </a:cubicBezTo>
                  <a:cubicBezTo>
                    <a:pt x="464" y="674"/>
                    <a:pt x="449" y="609"/>
                    <a:pt x="449" y="540"/>
                  </a:cubicBezTo>
                  <a:close/>
                </a:path>
              </a:pathLst>
            </a:custGeom>
            <a:solidFill>
              <a:srgbClr val="E60000"/>
            </a:solidFill>
            <a:ln>
              <a:noFill/>
            </a:ln>
          </p:spPr>
          <p:txBody>
            <a:bodyPr anchor="t" anchorCtr="0" bIns="45720" compatLnSpc="1" lIns="91440" numCol="1" rIns="91440" tIns="45720" vert="horz" wrap="square">
              <a:prstTxWarp prst="textNoShape">
                <a:avLst/>
              </a:prstTxWarp>
            </a:bodyPr>
            <a:lstStyle/>
            <a:p>
              <a:pPr defTabSz="914583" fontAlgn="auto">
                <a:spcBef>
                  <a:spcPct val="0"/>
                </a:spcBef>
                <a:spcAft>
                  <a:spcPct val="0"/>
                </a:spcAft>
                <a:defRPr/>
              </a:pPr>
              <a:endParaRPr altLang="en-US" kern="0" lang="zh-CN">
                <a:solidFill>
                  <a:srgbClr val="CC0000"/>
                </a:solidFill>
                <a:ea charset="-122" panose="020b0503020204020204" pitchFamily="34" typeface="微软雅黑"/>
              </a:endParaRPr>
            </a:p>
          </p:txBody>
        </p:sp>
        <p:sp>
          <p:nvSpPr>
            <p:cNvPr id="13" name="Freeform 10"/>
            <p:cNvSpPr/>
            <p:nvPr/>
          </p:nvSpPr>
          <p:spPr bwMode="auto">
            <a:xfrm>
              <a:off x="4523365" y="1637866"/>
              <a:ext cx="1034320" cy="946835"/>
            </a:xfrm>
            <a:custGeom>
              <a:gdLst>
                <a:gd fmla="*/ 365 w 880" name="T0"/>
                <a:gd fmla="*/ 806 h 806" name="T1"/>
                <a:gd fmla="*/ 880 w 880" name="T2"/>
                <a:gd fmla="*/ 508 h 806" name="T3"/>
                <a:gd fmla="*/ 880 w 880" name="T4"/>
                <a:gd fmla="*/ 508 h 806" name="T5"/>
                <a:gd fmla="*/ 0 w 880" name="T6"/>
                <a:gd fmla="*/ 0 h 806" name="T7"/>
                <a:gd fmla="*/ 0 w 880" name="T8"/>
                <a:gd fmla="*/ 566 h 806" name="T9"/>
                <a:gd fmla="*/ 365 w 880" name="T10"/>
                <a:gd fmla="*/ 806 h 806" name="T11"/>
              </a:gdLst>
              <a:cxnLst>
                <a:cxn ang="0">
                  <a:pos x="T0" y="T1"/>
                </a:cxn>
                <a:cxn ang="0">
                  <a:pos x="T2" y="T3"/>
                </a:cxn>
                <a:cxn ang="0">
                  <a:pos x="T4" y="T5"/>
                </a:cxn>
                <a:cxn ang="0">
                  <a:pos x="T6" y="T7"/>
                </a:cxn>
                <a:cxn ang="0">
                  <a:pos x="T8" y="T9"/>
                </a:cxn>
                <a:cxn ang="0">
                  <a:pos x="T10" y="T11"/>
                </a:cxn>
              </a:cxnLst>
              <a:rect b="b" l="0" r="r" t="0"/>
              <a:pathLst>
                <a:path h="805" w="880">
                  <a:moveTo>
                    <a:pt x="365" y="806"/>
                  </a:moveTo>
                  <a:cubicBezTo>
                    <a:pt x="880" y="508"/>
                    <a:pt x="880" y="508"/>
                    <a:pt x="880" y="508"/>
                  </a:cubicBezTo>
                  <a:cubicBezTo>
                    <a:pt x="880" y="508"/>
                    <a:pt x="880" y="508"/>
                    <a:pt x="880" y="508"/>
                  </a:cubicBezTo>
                  <a:cubicBezTo>
                    <a:pt x="0" y="0"/>
                    <a:pt x="0" y="0"/>
                    <a:pt x="0" y="0"/>
                  </a:cubicBezTo>
                  <a:cubicBezTo>
                    <a:pt x="0" y="566"/>
                    <a:pt x="0" y="566"/>
                    <a:pt x="0" y="566"/>
                  </a:cubicBezTo>
                  <a:cubicBezTo>
                    <a:pt x="156" y="583"/>
                    <a:pt x="290" y="676"/>
                    <a:pt x="365" y="806"/>
                  </a:cubicBezTo>
                  <a:close/>
                </a:path>
              </a:pathLst>
            </a:custGeom>
            <a:solidFill>
              <a:srgbClr val="FF0000"/>
            </a:solidFill>
            <a:ln>
              <a:noFill/>
            </a:ln>
          </p:spPr>
          <p:txBody>
            <a:bodyPr anchor="t" anchorCtr="0" bIns="45720" compatLnSpc="1" lIns="91440" numCol="1" rIns="91440" tIns="45720" vert="horz" wrap="square">
              <a:prstTxWarp prst="textNoShape">
                <a:avLst/>
              </a:prstTxWarp>
            </a:bodyPr>
            <a:lstStyle/>
            <a:p>
              <a:pPr defTabSz="914583" fontAlgn="auto">
                <a:spcBef>
                  <a:spcPct val="0"/>
                </a:spcBef>
                <a:spcAft>
                  <a:spcPct val="0"/>
                </a:spcAft>
                <a:defRPr/>
              </a:pPr>
              <a:endParaRPr altLang="en-US" kern="0" lang="zh-CN">
                <a:solidFill>
                  <a:srgbClr val="CC0000"/>
                </a:solidFill>
                <a:ea charset="-122" panose="020b0503020204020204" pitchFamily="34" typeface="微软雅黑"/>
              </a:endParaRPr>
            </a:p>
          </p:txBody>
        </p:sp>
        <p:sp>
          <p:nvSpPr>
            <p:cNvPr id="14" name="Freeform 11"/>
            <p:cNvSpPr/>
            <p:nvPr/>
          </p:nvSpPr>
          <p:spPr bwMode="auto">
            <a:xfrm>
              <a:off x="4953040" y="2234759"/>
              <a:ext cx="604645" cy="1193787"/>
            </a:xfrm>
            <a:custGeom>
              <a:gdLst>
                <a:gd fmla="*/ 0 w 515" name="T0"/>
                <a:gd fmla="*/ 298 h 1016" name="T1"/>
                <a:gd fmla="*/ 65 w 515" name="T2"/>
                <a:gd fmla="*/ 540 h 1016" name="T3"/>
                <a:gd fmla="*/ 25 w 515" name="T4"/>
                <a:gd fmla="*/ 733 h 1016" name="T5"/>
                <a:gd fmla="*/ 515 w 515" name="T6"/>
                <a:gd fmla="*/ 1016 h 1016" name="T7"/>
                <a:gd fmla="*/ 515 w 515" name="T8"/>
                <a:gd fmla="*/ 0 h 1016" name="T9"/>
                <a:gd fmla="*/ 0 w 515" name="T10"/>
                <a:gd fmla="*/ 298 h 1016" name="T11"/>
              </a:gdLst>
              <a:cxnLst>
                <a:cxn ang="0">
                  <a:pos x="T0" y="T1"/>
                </a:cxn>
                <a:cxn ang="0">
                  <a:pos x="T2" y="T3"/>
                </a:cxn>
                <a:cxn ang="0">
                  <a:pos x="T4" y="T5"/>
                </a:cxn>
                <a:cxn ang="0">
                  <a:pos x="T6" y="T7"/>
                </a:cxn>
                <a:cxn ang="0">
                  <a:pos x="T8" y="T9"/>
                </a:cxn>
                <a:cxn ang="0">
                  <a:pos x="T10" y="T11"/>
                </a:cxn>
              </a:cxnLst>
              <a:rect b="b" l="0" r="r" t="0"/>
              <a:pathLst>
                <a:path h="1016" w="515">
                  <a:moveTo>
                    <a:pt x="0" y="298"/>
                  </a:moveTo>
                  <a:cubicBezTo>
                    <a:pt x="41" y="369"/>
                    <a:pt x="65" y="452"/>
                    <a:pt x="65" y="540"/>
                  </a:cubicBezTo>
                  <a:cubicBezTo>
                    <a:pt x="65" y="609"/>
                    <a:pt x="51" y="674"/>
                    <a:pt x="25" y="733"/>
                  </a:cubicBezTo>
                  <a:cubicBezTo>
                    <a:pt x="515" y="1016"/>
                    <a:pt x="515" y="1016"/>
                    <a:pt x="515" y="1016"/>
                  </a:cubicBezTo>
                  <a:cubicBezTo>
                    <a:pt x="515" y="0"/>
                    <a:pt x="515" y="0"/>
                    <a:pt x="515" y="0"/>
                  </a:cubicBezTo>
                  <a:lnTo>
                    <a:pt x="0" y="298"/>
                  </a:lnTo>
                  <a:close/>
                </a:path>
              </a:pathLst>
            </a:custGeom>
            <a:solidFill>
              <a:srgbClr val="E60000"/>
            </a:solidFill>
            <a:ln>
              <a:noFill/>
            </a:ln>
          </p:spPr>
          <p:txBody>
            <a:bodyPr anchor="t" anchorCtr="0" bIns="45720" compatLnSpc="1" lIns="91440" numCol="1" rIns="91440" tIns="45720" vert="horz" wrap="square">
              <a:prstTxWarp prst="textNoShape">
                <a:avLst/>
              </a:prstTxWarp>
            </a:bodyPr>
            <a:lstStyle/>
            <a:p>
              <a:pPr defTabSz="914583" fontAlgn="auto">
                <a:spcBef>
                  <a:spcPct val="0"/>
                </a:spcBef>
                <a:spcAft>
                  <a:spcPct val="0"/>
                </a:spcAft>
                <a:defRPr/>
              </a:pPr>
              <a:endParaRPr altLang="en-US" kern="0" lang="zh-CN">
                <a:solidFill>
                  <a:srgbClr val="CC0000"/>
                </a:solidFill>
                <a:ea charset="-122" panose="020b0503020204020204" pitchFamily="34" typeface="微软雅黑"/>
              </a:endParaRPr>
            </a:p>
          </p:txBody>
        </p:sp>
      </p:grpSp>
      <p:sp>
        <p:nvSpPr>
          <p:cNvPr id="15" name="Freeform 12"/>
          <p:cNvSpPr/>
          <p:nvPr/>
        </p:nvSpPr>
        <p:spPr bwMode="auto">
          <a:xfrm>
            <a:off x="4173830" y="2671714"/>
            <a:ext cx="434179" cy="650251"/>
          </a:xfrm>
          <a:custGeom>
            <a:gdLst>
              <a:gd fmla="*/ 313 w 369" name="T0"/>
              <a:gd fmla="*/ 152 h 553" name="T1"/>
              <a:gd fmla="*/ 50 w 369" name="T2"/>
              <a:gd fmla="*/ 0 h 553" name="T3"/>
              <a:gd fmla="*/ 0 w 369" name="T4"/>
              <a:gd fmla="*/ 184 h 553" name="T5"/>
              <a:gd fmla="*/ 26 w 369" name="T6"/>
              <a:gd fmla="*/ 318 h 553" name="T7"/>
              <a:gd fmla="*/ 80 w 369" name="T8"/>
              <a:gd fmla="*/ 413 h 553" name="T9"/>
              <a:gd fmla="*/ 369 w 369" name="T10"/>
              <a:gd fmla="*/ 553 h 553" name="T11"/>
              <a:gd fmla="*/ 369 w 369" name="T12"/>
              <a:gd fmla="*/ 553 h 553" name="T13"/>
              <a:gd fmla="*/ 369 w 369" name="T14"/>
              <a:gd fmla="*/ 247 h 553" name="T15"/>
              <a:gd fmla="*/ 369 w 369" name="T16"/>
              <a:gd fmla="*/ 184 h 553" name="T17"/>
              <a:gd fmla="*/ 313 w 369" name="T18"/>
              <a:gd fmla="*/ 152 h 55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53" w="369">
                <a:moveTo>
                  <a:pt x="313" y="152"/>
                </a:moveTo>
                <a:cubicBezTo>
                  <a:pt x="50" y="0"/>
                  <a:pt x="50" y="0"/>
                  <a:pt x="50" y="0"/>
                </a:cubicBezTo>
                <a:cubicBezTo>
                  <a:pt x="18" y="54"/>
                  <a:pt x="0" y="117"/>
                  <a:pt x="0" y="184"/>
                </a:cubicBezTo>
                <a:cubicBezTo>
                  <a:pt x="0" y="232"/>
                  <a:pt x="9" y="277"/>
                  <a:pt x="26" y="318"/>
                </a:cubicBezTo>
                <a:cubicBezTo>
                  <a:pt x="39" y="353"/>
                  <a:pt x="58" y="385"/>
                  <a:pt x="80" y="413"/>
                </a:cubicBezTo>
                <a:cubicBezTo>
                  <a:pt x="148" y="498"/>
                  <a:pt x="252" y="553"/>
                  <a:pt x="369" y="553"/>
                </a:cubicBezTo>
                <a:cubicBezTo>
                  <a:pt x="369" y="553"/>
                  <a:pt x="369" y="553"/>
                  <a:pt x="369" y="553"/>
                </a:cubicBezTo>
                <a:cubicBezTo>
                  <a:pt x="369" y="247"/>
                  <a:pt x="369" y="247"/>
                  <a:pt x="369" y="247"/>
                </a:cubicBezTo>
                <a:cubicBezTo>
                  <a:pt x="369" y="184"/>
                  <a:pt x="369" y="184"/>
                  <a:pt x="369" y="184"/>
                </a:cubicBezTo>
                <a:lnTo>
                  <a:pt x="313" y="152"/>
                </a:lnTo>
                <a:close/>
              </a:path>
            </a:pathLst>
          </a:custGeom>
          <a:solidFill>
            <a:srgbClr val="C00000"/>
          </a:solidFill>
          <a:ln>
            <a:noFill/>
          </a:ln>
        </p:spPr>
        <p:txBody>
          <a:bodyPr anchor="t" anchorCtr="0" bIns="45729" compatLnSpc="1" lIns="91458" numCol="1" rIns="91458" tIns="45729" vert="horz" wrap="square">
            <a:prstTxWarp prst="textNoShape">
              <a:avLst/>
            </a:prstTxWarp>
          </a:bodyPr>
          <a:lstStyle/>
          <a:p>
            <a:pPr defTabSz="914583" fontAlgn="auto">
              <a:spcBef>
                <a:spcPct val="0"/>
              </a:spcBef>
              <a:spcAft>
                <a:spcPct val="0"/>
              </a:spcAft>
              <a:defRPr/>
            </a:pPr>
            <a:endParaRPr altLang="en-US" kern="0" lang="zh-CN">
              <a:solidFill>
                <a:srgbClr val="CC0000"/>
              </a:solidFill>
              <a:ea charset="-122" panose="020b0503020204020204" pitchFamily="34" typeface="微软雅黑"/>
            </a:endParaRPr>
          </a:p>
        </p:txBody>
      </p:sp>
      <p:sp>
        <p:nvSpPr>
          <p:cNvPr id="16" name="Freeform 13"/>
          <p:cNvSpPr/>
          <p:nvPr/>
        </p:nvSpPr>
        <p:spPr bwMode="auto">
          <a:xfrm>
            <a:off x="4233641" y="2455703"/>
            <a:ext cx="748739" cy="432023"/>
          </a:xfrm>
          <a:custGeom>
            <a:gdLst>
              <a:gd fmla="*/ 374 w 638" name="T0"/>
              <a:gd fmla="*/ 4 h 368" name="T1"/>
              <a:gd fmla="*/ 319 w 638" name="T2"/>
              <a:gd fmla="*/ 0 h 368" name="T3"/>
              <a:gd fmla="*/ 264 w 638" name="T4"/>
              <a:gd fmla="*/ 4 h 368" name="T5"/>
              <a:gd fmla="*/ 0 w 638" name="T6"/>
              <a:gd fmla="*/ 184 h 368" name="T7"/>
              <a:gd fmla="*/ 263 w 638" name="T8"/>
              <a:gd fmla="*/ 336 h 368" name="T9"/>
              <a:gd fmla="*/ 319 w 638" name="T10"/>
              <a:gd fmla="*/ 368 h 368" name="T11"/>
              <a:gd fmla="*/ 374 w 638" name="T12"/>
              <a:gd fmla="*/ 336 h 368" name="T13"/>
              <a:gd fmla="*/ 638 w 638" name="T14"/>
              <a:gd fmla="*/ 184 h 368" name="T15"/>
              <a:gd fmla="*/ 374 w 638" name="T16"/>
              <a:gd fmla="*/ 4 h 36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8" w="638">
                <a:moveTo>
                  <a:pt x="374" y="4"/>
                </a:moveTo>
                <a:cubicBezTo>
                  <a:pt x="356" y="1"/>
                  <a:pt x="337" y="0"/>
                  <a:pt x="319" y="0"/>
                </a:cubicBezTo>
                <a:cubicBezTo>
                  <a:pt x="300" y="0"/>
                  <a:pt x="282" y="1"/>
                  <a:pt x="264" y="4"/>
                </a:cubicBezTo>
                <a:cubicBezTo>
                  <a:pt x="151" y="21"/>
                  <a:pt x="55" y="89"/>
                  <a:pt x="0" y="184"/>
                </a:cubicBezTo>
                <a:cubicBezTo>
                  <a:pt x="263" y="336"/>
                  <a:pt x="263" y="336"/>
                  <a:pt x="263" y="336"/>
                </a:cubicBezTo>
                <a:cubicBezTo>
                  <a:pt x="319" y="368"/>
                  <a:pt x="319" y="368"/>
                  <a:pt x="319" y="368"/>
                </a:cubicBezTo>
                <a:cubicBezTo>
                  <a:pt x="374" y="336"/>
                  <a:pt x="374" y="336"/>
                  <a:pt x="374" y="336"/>
                </a:cubicBezTo>
                <a:cubicBezTo>
                  <a:pt x="638" y="184"/>
                  <a:pt x="638" y="184"/>
                  <a:pt x="638" y="184"/>
                </a:cubicBezTo>
                <a:cubicBezTo>
                  <a:pt x="583" y="89"/>
                  <a:pt x="487" y="21"/>
                  <a:pt x="374" y="4"/>
                </a:cubicBezTo>
                <a:close/>
              </a:path>
            </a:pathLst>
          </a:custGeom>
          <a:solidFill>
            <a:srgbClr val="E60000"/>
          </a:solidFill>
          <a:ln>
            <a:noFill/>
          </a:ln>
        </p:spPr>
        <p:txBody>
          <a:bodyPr anchor="t" anchorCtr="0" bIns="45729" compatLnSpc="1" lIns="91458" numCol="1" rIns="91458" tIns="45729" vert="horz" wrap="square">
            <a:prstTxWarp prst="textNoShape">
              <a:avLst/>
            </a:prstTxWarp>
          </a:bodyPr>
          <a:lstStyle/>
          <a:p>
            <a:pPr defTabSz="914583" fontAlgn="auto">
              <a:spcBef>
                <a:spcPct val="0"/>
              </a:spcBef>
              <a:spcAft>
                <a:spcPct val="0"/>
              </a:spcAft>
              <a:defRPr/>
            </a:pPr>
            <a:endParaRPr altLang="en-US" kern="0" lang="zh-CN">
              <a:solidFill>
                <a:srgbClr val="CC0000"/>
              </a:solidFill>
              <a:ea charset="-122" panose="020b0503020204020204" pitchFamily="34" typeface="微软雅黑"/>
            </a:endParaRPr>
          </a:p>
        </p:txBody>
      </p:sp>
      <p:sp>
        <p:nvSpPr>
          <p:cNvPr id="17" name="Freeform 14"/>
          <p:cNvSpPr/>
          <p:nvPr/>
        </p:nvSpPr>
        <p:spPr bwMode="auto">
          <a:xfrm>
            <a:off x="4608010" y="2671714"/>
            <a:ext cx="433072" cy="650251"/>
          </a:xfrm>
          <a:custGeom>
            <a:gdLst>
              <a:gd fmla="*/ 319 w 369" name="T0"/>
              <a:gd fmla="*/ 0 h 553" name="T1"/>
              <a:gd fmla="*/ 55 w 369" name="T2"/>
              <a:gd fmla="*/ 152 h 553" name="T3"/>
              <a:gd fmla="*/ 0 w 369" name="T4"/>
              <a:gd fmla="*/ 184 h 553" name="T5"/>
              <a:gd fmla="*/ 0 w 369" name="T6"/>
              <a:gd fmla="*/ 247 h 553" name="T7"/>
              <a:gd fmla="*/ 0 w 369" name="T8"/>
              <a:gd fmla="*/ 553 h 553" name="T9"/>
              <a:gd fmla="*/ 288 w 369" name="T10"/>
              <a:gd fmla="*/ 413 h 553" name="T11"/>
              <a:gd fmla="*/ 343 w 369" name="T12"/>
              <a:gd fmla="*/ 318 h 553" name="T13"/>
              <a:gd fmla="*/ 369 w 369" name="T14"/>
              <a:gd fmla="*/ 184 h 553" name="T15"/>
              <a:gd fmla="*/ 319 w 369" name="T16"/>
              <a:gd fmla="*/ 0 h 5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53" w="369">
                <a:moveTo>
                  <a:pt x="319" y="0"/>
                </a:moveTo>
                <a:cubicBezTo>
                  <a:pt x="55" y="152"/>
                  <a:pt x="55" y="152"/>
                  <a:pt x="55" y="152"/>
                </a:cubicBezTo>
                <a:cubicBezTo>
                  <a:pt x="0" y="184"/>
                  <a:pt x="0" y="184"/>
                  <a:pt x="0" y="184"/>
                </a:cubicBezTo>
                <a:cubicBezTo>
                  <a:pt x="0" y="247"/>
                  <a:pt x="0" y="247"/>
                  <a:pt x="0" y="247"/>
                </a:cubicBezTo>
                <a:cubicBezTo>
                  <a:pt x="0" y="553"/>
                  <a:pt x="0" y="553"/>
                  <a:pt x="0" y="553"/>
                </a:cubicBezTo>
                <a:cubicBezTo>
                  <a:pt x="117" y="553"/>
                  <a:pt x="221" y="498"/>
                  <a:pt x="288" y="413"/>
                </a:cubicBezTo>
                <a:cubicBezTo>
                  <a:pt x="311" y="385"/>
                  <a:pt x="330" y="353"/>
                  <a:pt x="343" y="318"/>
                </a:cubicBezTo>
                <a:cubicBezTo>
                  <a:pt x="359" y="277"/>
                  <a:pt x="369" y="232"/>
                  <a:pt x="369" y="184"/>
                </a:cubicBezTo>
                <a:cubicBezTo>
                  <a:pt x="369" y="117"/>
                  <a:pt x="350" y="54"/>
                  <a:pt x="319" y="0"/>
                </a:cubicBezTo>
                <a:close/>
              </a:path>
            </a:pathLst>
          </a:custGeom>
          <a:solidFill>
            <a:srgbClr val="FF0000"/>
          </a:solidFill>
          <a:ln>
            <a:noFill/>
          </a:ln>
        </p:spPr>
        <p:txBody>
          <a:bodyPr anchor="t" anchorCtr="0" bIns="45729" compatLnSpc="1" lIns="91458" numCol="1" rIns="91458" tIns="45729" vert="horz" wrap="square">
            <a:prstTxWarp prst="textNoShape">
              <a:avLst/>
            </a:prstTxWarp>
          </a:bodyPr>
          <a:lstStyle/>
          <a:p>
            <a:pPr defTabSz="914583" fontAlgn="auto">
              <a:spcBef>
                <a:spcPct val="0"/>
              </a:spcBef>
              <a:spcAft>
                <a:spcPct val="0"/>
              </a:spcAft>
              <a:defRPr/>
            </a:pPr>
            <a:endParaRPr altLang="en-US" kern="0" lang="zh-CN">
              <a:solidFill>
                <a:srgbClr val="CC0000"/>
              </a:solidFill>
              <a:ea charset="-122" panose="020b0503020204020204" pitchFamily="34" typeface="微软雅黑"/>
            </a:endParaRPr>
          </a:p>
        </p:txBody>
      </p:sp>
      <p:grpSp>
        <p:nvGrpSpPr>
          <p:cNvPr id="18" name="组合 17"/>
          <p:cNvGrpSpPr/>
          <p:nvPr/>
        </p:nvGrpSpPr>
        <p:grpSpPr>
          <a:xfrm>
            <a:off x="975828" y="1857379"/>
            <a:ext cx="3050691" cy="118421"/>
            <a:chOff x="1161799" y="2300503"/>
            <a:chExt cx="3050161" cy="118384"/>
          </a:xfrm>
        </p:grpSpPr>
        <p:cxnSp>
          <p:nvCxnSpPr>
            <p:cNvPr id="19" name="直接连接符 18"/>
            <p:cNvCxnSpPr/>
            <p:nvPr/>
          </p:nvCxnSpPr>
          <p:spPr>
            <a:xfrm flipH="1" flipV="1">
              <a:off x="4093576" y="2300503"/>
              <a:ext cx="118384" cy="118384"/>
            </a:xfrm>
            <a:prstGeom prst="line">
              <a:avLst/>
            </a:prstGeom>
            <a:noFill/>
            <a:ln algn="ctr" cap="flat" cmpd="sng" w="9525">
              <a:solidFill>
                <a:sysClr lastClr="000000" val="windowText">
                  <a:lumMod val="50000"/>
                  <a:lumOff val="50000"/>
                </a:sysClr>
              </a:solidFill>
              <a:prstDash val="sysDash"/>
            </a:ln>
            <a:effectLst/>
          </p:spPr>
        </p:cxnSp>
        <p:cxnSp>
          <p:nvCxnSpPr>
            <p:cNvPr id="20" name="直接连接符 19"/>
            <p:cNvCxnSpPr/>
            <p:nvPr/>
          </p:nvCxnSpPr>
          <p:spPr>
            <a:xfrm flipH="1">
              <a:off x="1161799" y="2300503"/>
              <a:ext cx="2931778" cy="0"/>
            </a:xfrm>
            <a:prstGeom prst="line">
              <a:avLst/>
            </a:prstGeom>
            <a:noFill/>
            <a:ln algn="ctr" cap="flat" cmpd="sng" w="9525">
              <a:solidFill>
                <a:sysClr lastClr="000000" val="windowText">
                  <a:lumMod val="50000"/>
                  <a:lumOff val="50000"/>
                </a:sysClr>
              </a:solidFill>
              <a:prstDash val="sysDash"/>
            </a:ln>
            <a:effectLst/>
          </p:spPr>
        </p:cxnSp>
      </p:grpSp>
      <p:sp>
        <p:nvSpPr>
          <p:cNvPr id="21" name="椭圆 20"/>
          <p:cNvSpPr/>
          <p:nvPr/>
        </p:nvSpPr>
        <p:spPr>
          <a:xfrm>
            <a:off x="3993281" y="1951541"/>
            <a:ext cx="94659" cy="92403"/>
          </a:xfrm>
          <a:prstGeom prst="ellipse">
            <a:avLst/>
          </a:prstGeom>
          <a:solidFill>
            <a:sysClr lastClr="FFFFFF" val="window">
              <a:lumMod val="75000"/>
            </a:sysClr>
          </a:solidFill>
          <a:ln algn="ctr" cap="flat" cmpd="sng" w="3810">
            <a:solidFill>
              <a:sysClr lastClr="FFFFFF" val="window"/>
            </a:solidFill>
            <a:prstDash val="solid"/>
          </a:ln>
          <a:effectLst/>
        </p:spPr>
        <p:txBody>
          <a:bodyPr anchor="ctr" bIns="45729" lIns="91458" rIns="91458" rtlCol="0" tIns="45729"/>
          <a:lstStyle/>
          <a:p>
            <a:pPr defTabSz="914583" fontAlgn="auto">
              <a:spcBef>
                <a:spcPct val="0"/>
              </a:spcBef>
              <a:spcAft>
                <a:spcPct val="0"/>
              </a:spcAft>
              <a:defRPr/>
            </a:pPr>
            <a:endParaRPr altLang="en-US" kern="0" lang="zh-CN">
              <a:solidFill>
                <a:srgbClr val="CC0000"/>
              </a:solidFill>
              <a:latin typeface="Calibri"/>
              <a:ea charset="-122" panose="020b0503020204020204" pitchFamily="34" typeface="微软雅黑"/>
            </a:endParaRPr>
          </a:p>
        </p:txBody>
      </p:sp>
      <p:sp>
        <p:nvSpPr>
          <p:cNvPr id="22" name="矩形 21"/>
          <p:cNvSpPr/>
          <p:nvPr/>
        </p:nvSpPr>
        <p:spPr>
          <a:xfrm>
            <a:off x="1006444" y="1365565"/>
            <a:ext cx="2016368" cy="396258"/>
          </a:xfrm>
          <a:prstGeom prst="rect">
            <a:avLst/>
          </a:prstGeom>
        </p:spPr>
        <p:txBody>
          <a:bodyPr bIns="45729" lIns="91458" rIns="91458" tIns="45729" wrap="square">
            <a:spAutoFit/>
          </a:bodyPr>
          <a:lstStyle/>
          <a:p>
            <a:pPr algn="just" defTabSz="914424">
              <a:lnSpc>
                <a:spcPts val="1200"/>
              </a:lnSpc>
            </a:pPr>
            <a:r>
              <a:rPr altLang="en-US" lang="zh-CN" sz="1000">
                <a:solidFill>
                  <a:srgbClr val="CC0000"/>
                </a:solidFill>
                <a:latin charset="-122" panose="020b0503020204020204" pitchFamily="34" typeface="微软雅黑"/>
                <a:ea charset="-122" panose="020b0503020204020204" pitchFamily="34" typeface="微软雅黑"/>
              </a:rPr>
              <a:t>点击添加文字内容点击添加文字内容点击添加文字内容。</a:t>
            </a:r>
          </a:p>
        </p:txBody>
      </p:sp>
      <p:sp>
        <p:nvSpPr>
          <p:cNvPr id="23" name="椭圆 22"/>
          <p:cNvSpPr/>
          <p:nvPr/>
        </p:nvSpPr>
        <p:spPr>
          <a:xfrm>
            <a:off x="3509269" y="2793719"/>
            <a:ext cx="94659" cy="92403"/>
          </a:xfrm>
          <a:prstGeom prst="ellipse">
            <a:avLst/>
          </a:prstGeom>
          <a:solidFill>
            <a:sysClr lastClr="FFFFFF" val="window">
              <a:lumMod val="75000"/>
            </a:sysClr>
          </a:solidFill>
          <a:ln algn="ctr" cap="flat" cmpd="sng" w="3810">
            <a:solidFill>
              <a:sysClr lastClr="FFFFFF" val="window"/>
            </a:solidFill>
            <a:prstDash val="solid"/>
          </a:ln>
          <a:effectLst/>
        </p:spPr>
        <p:txBody>
          <a:bodyPr anchor="ctr" bIns="45729" lIns="91458" rIns="91458" rtlCol="0" tIns="45729"/>
          <a:lstStyle/>
          <a:p>
            <a:pPr defTabSz="914583" fontAlgn="auto">
              <a:spcBef>
                <a:spcPct val="0"/>
              </a:spcBef>
              <a:spcAft>
                <a:spcPct val="0"/>
              </a:spcAft>
              <a:defRPr/>
            </a:pPr>
            <a:endParaRPr altLang="en-US" kern="0" lang="zh-CN">
              <a:solidFill>
                <a:srgbClr val="CC0000"/>
              </a:solidFill>
              <a:latin typeface="Calibri"/>
              <a:ea charset="-122" panose="020b0503020204020204" pitchFamily="34" typeface="微软雅黑"/>
            </a:endParaRPr>
          </a:p>
        </p:txBody>
      </p:sp>
      <p:cxnSp>
        <p:nvCxnSpPr>
          <p:cNvPr id="24" name="直接连接符 23"/>
          <p:cNvCxnSpPr/>
          <p:nvPr/>
        </p:nvCxnSpPr>
        <p:spPr>
          <a:xfrm flipH="1">
            <a:off x="1006444" y="2839921"/>
            <a:ext cx="2502827" cy="0"/>
          </a:xfrm>
          <a:prstGeom prst="line">
            <a:avLst/>
          </a:prstGeom>
          <a:noFill/>
          <a:ln algn="ctr" cap="flat" cmpd="sng" w="9525">
            <a:solidFill>
              <a:sysClr lastClr="000000" val="windowText">
                <a:lumMod val="50000"/>
                <a:lumOff val="50000"/>
              </a:sysClr>
            </a:solidFill>
            <a:prstDash val="sysDash"/>
          </a:ln>
          <a:effectLst/>
        </p:spPr>
      </p:cxnSp>
      <p:sp>
        <p:nvSpPr>
          <p:cNvPr id="25" name="矩形 24"/>
          <p:cNvSpPr/>
          <p:nvPr/>
        </p:nvSpPr>
        <p:spPr>
          <a:xfrm>
            <a:off x="1006444" y="2373988"/>
            <a:ext cx="2016368" cy="396258"/>
          </a:xfrm>
          <a:prstGeom prst="rect">
            <a:avLst/>
          </a:prstGeom>
        </p:spPr>
        <p:txBody>
          <a:bodyPr bIns="45729" lIns="91458" rIns="91458" tIns="45729" wrap="square">
            <a:spAutoFit/>
          </a:bodyPr>
          <a:lstStyle/>
          <a:p>
            <a:pPr algn="just" defTabSz="914424">
              <a:lnSpc>
                <a:spcPts val="1200"/>
              </a:lnSpc>
            </a:pPr>
            <a:r>
              <a:rPr altLang="en-US" lang="zh-CN" sz="1000">
                <a:solidFill>
                  <a:srgbClr val="CC0000"/>
                </a:solidFill>
                <a:latin charset="-122" panose="020b0503020204020204" pitchFamily="34" typeface="微软雅黑"/>
                <a:ea charset="-122" panose="020b0503020204020204" pitchFamily="34" typeface="微软雅黑"/>
              </a:rPr>
              <a:t>点击添加文字内容点击添加文字内容点击添加文字内容。</a:t>
            </a:r>
          </a:p>
        </p:txBody>
      </p:sp>
      <p:grpSp>
        <p:nvGrpSpPr>
          <p:cNvPr id="26" name="组合 25"/>
          <p:cNvGrpSpPr/>
          <p:nvPr/>
        </p:nvGrpSpPr>
        <p:grpSpPr>
          <a:xfrm flipV="1">
            <a:off x="1006444" y="3854936"/>
            <a:ext cx="3062072" cy="118421"/>
            <a:chOff x="1150420" y="2300503"/>
            <a:chExt cx="3061540" cy="118384"/>
          </a:xfrm>
        </p:grpSpPr>
        <p:cxnSp>
          <p:nvCxnSpPr>
            <p:cNvPr id="27" name="直接连接符 26"/>
            <p:cNvCxnSpPr/>
            <p:nvPr/>
          </p:nvCxnSpPr>
          <p:spPr>
            <a:xfrm flipH="1" flipV="1">
              <a:off x="4093576" y="2300503"/>
              <a:ext cx="118384" cy="118384"/>
            </a:xfrm>
            <a:prstGeom prst="line">
              <a:avLst/>
            </a:prstGeom>
            <a:noFill/>
            <a:ln algn="ctr" cap="flat" cmpd="sng" w="9525">
              <a:solidFill>
                <a:sysClr lastClr="000000" val="windowText">
                  <a:lumMod val="50000"/>
                  <a:lumOff val="50000"/>
                </a:sysClr>
              </a:solidFill>
              <a:prstDash val="sysDash"/>
            </a:ln>
            <a:effectLst/>
          </p:spPr>
        </p:cxnSp>
        <p:cxnSp>
          <p:nvCxnSpPr>
            <p:cNvPr id="28" name="直接连接符 27"/>
            <p:cNvCxnSpPr/>
            <p:nvPr/>
          </p:nvCxnSpPr>
          <p:spPr>
            <a:xfrm flipH="1" flipV="1">
              <a:off x="1150420" y="2300503"/>
              <a:ext cx="2943157" cy="0"/>
            </a:xfrm>
            <a:prstGeom prst="line">
              <a:avLst/>
            </a:prstGeom>
            <a:noFill/>
            <a:ln algn="ctr" cap="flat" cmpd="sng" w="9525">
              <a:solidFill>
                <a:sysClr lastClr="000000" val="windowText">
                  <a:lumMod val="50000"/>
                  <a:lumOff val="50000"/>
                </a:sysClr>
              </a:solidFill>
              <a:prstDash val="sysDash"/>
            </a:ln>
            <a:effectLst/>
          </p:spPr>
        </p:cxnSp>
      </p:grpSp>
      <p:sp>
        <p:nvSpPr>
          <p:cNvPr id="29" name="椭圆 28"/>
          <p:cNvSpPr/>
          <p:nvPr/>
        </p:nvSpPr>
        <p:spPr>
          <a:xfrm>
            <a:off x="4066405" y="3767822"/>
            <a:ext cx="94659" cy="92403"/>
          </a:xfrm>
          <a:prstGeom prst="ellipse">
            <a:avLst/>
          </a:prstGeom>
          <a:solidFill>
            <a:sysClr lastClr="FFFFFF" val="window">
              <a:lumMod val="75000"/>
            </a:sysClr>
          </a:solidFill>
          <a:ln algn="ctr" cap="flat" cmpd="sng" w="3810">
            <a:solidFill>
              <a:sysClr lastClr="FFFFFF" val="window"/>
            </a:solidFill>
            <a:prstDash val="solid"/>
          </a:ln>
          <a:effectLst/>
        </p:spPr>
        <p:txBody>
          <a:bodyPr anchor="ctr" bIns="45729" lIns="91458" rIns="91458" rtlCol="0" tIns="45729"/>
          <a:lstStyle/>
          <a:p>
            <a:pPr defTabSz="914583" fontAlgn="auto">
              <a:spcBef>
                <a:spcPct val="0"/>
              </a:spcBef>
              <a:spcAft>
                <a:spcPct val="0"/>
              </a:spcAft>
              <a:defRPr/>
            </a:pPr>
            <a:endParaRPr altLang="en-US" kern="0" lang="zh-CN">
              <a:solidFill>
                <a:srgbClr val="CC0000"/>
              </a:solidFill>
              <a:latin typeface="Calibri"/>
              <a:ea charset="-122" panose="020b0503020204020204" pitchFamily="34" typeface="微软雅黑"/>
            </a:endParaRPr>
          </a:p>
        </p:txBody>
      </p:sp>
      <p:sp>
        <p:nvSpPr>
          <p:cNvPr id="30" name="矩形 29"/>
          <p:cNvSpPr/>
          <p:nvPr/>
        </p:nvSpPr>
        <p:spPr>
          <a:xfrm>
            <a:off x="1048054" y="3516900"/>
            <a:ext cx="2016368" cy="396258"/>
          </a:xfrm>
          <a:prstGeom prst="rect">
            <a:avLst/>
          </a:prstGeom>
        </p:spPr>
        <p:txBody>
          <a:bodyPr bIns="45729" lIns="91458" rIns="91458" tIns="45729" wrap="square">
            <a:spAutoFit/>
          </a:bodyPr>
          <a:lstStyle/>
          <a:p>
            <a:pPr algn="just" defTabSz="914424">
              <a:lnSpc>
                <a:spcPts val="1200"/>
              </a:lnSpc>
            </a:pPr>
            <a:r>
              <a:rPr altLang="en-US" lang="zh-CN" sz="1000">
                <a:solidFill>
                  <a:srgbClr val="CC0000"/>
                </a:solidFill>
                <a:latin charset="-122" panose="020b0503020204020204" pitchFamily="34" typeface="微软雅黑"/>
                <a:ea charset="-122" panose="020b0503020204020204" pitchFamily="34" typeface="微软雅黑"/>
              </a:rPr>
              <a:t>点击添加文字内容点击添加文字内容点击添加文字内容。</a:t>
            </a:r>
          </a:p>
        </p:txBody>
      </p:sp>
      <p:grpSp>
        <p:nvGrpSpPr>
          <p:cNvPr id="31" name="组合 30"/>
          <p:cNvGrpSpPr/>
          <p:nvPr/>
        </p:nvGrpSpPr>
        <p:grpSpPr>
          <a:xfrm flipH="1">
            <a:off x="5195149" y="1856353"/>
            <a:ext cx="3050691" cy="118421"/>
            <a:chOff x="1161799" y="2300503"/>
            <a:chExt cx="3050161" cy="118384"/>
          </a:xfrm>
        </p:grpSpPr>
        <p:cxnSp>
          <p:nvCxnSpPr>
            <p:cNvPr id="32" name="直接连接符 31"/>
            <p:cNvCxnSpPr/>
            <p:nvPr/>
          </p:nvCxnSpPr>
          <p:spPr>
            <a:xfrm flipH="1" flipV="1">
              <a:off x="4093576" y="2300503"/>
              <a:ext cx="118384" cy="118384"/>
            </a:xfrm>
            <a:prstGeom prst="line">
              <a:avLst/>
            </a:prstGeom>
            <a:noFill/>
            <a:ln algn="ctr" cap="flat" cmpd="sng" w="9525">
              <a:solidFill>
                <a:sysClr lastClr="000000" val="windowText">
                  <a:lumMod val="50000"/>
                  <a:lumOff val="50000"/>
                </a:sysClr>
              </a:solidFill>
              <a:prstDash val="sysDash"/>
            </a:ln>
            <a:effectLst/>
          </p:spPr>
        </p:cxnSp>
        <p:cxnSp>
          <p:nvCxnSpPr>
            <p:cNvPr id="33" name="直接连接符 32"/>
            <p:cNvCxnSpPr/>
            <p:nvPr/>
          </p:nvCxnSpPr>
          <p:spPr>
            <a:xfrm flipH="1">
              <a:off x="1161799" y="2300503"/>
              <a:ext cx="2931778" cy="0"/>
            </a:xfrm>
            <a:prstGeom prst="line">
              <a:avLst/>
            </a:prstGeom>
            <a:noFill/>
            <a:ln algn="ctr" cap="flat" cmpd="sng" w="9525">
              <a:solidFill>
                <a:sysClr lastClr="000000" val="windowText">
                  <a:lumMod val="50000"/>
                  <a:lumOff val="50000"/>
                </a:sysClr>
              </a:solidFill>
              <a:prstDash val="sysDash"/>
            </a:ln>
            <a:effectLst/>
          </p:spPr>
        </p:cxnSp>
      </p:grpSp>
      <p:sp>
        <p:nvSpPr>
          <p:cNvPr id="34" name="椭圆 33"/>
          <p:cNvSpPr/>
          <p:nvPr/>
        </p:nvSpPr>
        <p:spPr>
          <a:xfrm>
            <a:off x="5125813" y="1951541"/>
            <a:ext cx="94659" cy="92403"/>
          </a:xfrm>
          <a:prstGeom prst="ellipse">
            <a:avLst/>
          </a:prstGeom>
          <a:solidFill>
            <a:sysClr lastClr="FFFFFF" val="window">
              <a:lumMod val="75000"/>
            </a:sysClr>
          </a:solidFill>
          <a:ln algn="ctr" cap="flat" cmpd="sng" w="3810">
            <a:solidFill>
              <a:sysClr lastClr="FFFFFF" val="window"/>
            </a:solidFill>
            <a:prstDash val="solid"/>
          </a:ln>
          <a:effectLst/>
        </p:spPr>
        <p:txBody>
          <a:bodyPr anchor="ctr" bIns="45729" lIns="91458" rIns="91458" rtlCol="0" tIns="45729"/>
          <a:lstStyle/>
          <a:p>
            <a:pPr defTabSz="914583" fontAlgn="auto">
              <a:spcBef>
                <a:spcPct val="0"/>
              </a:spcBef>
              <a:spcAft>
                <a:spcPct val="0"/>
              </a:spcAft>
              <a:defRPr/>
            </a:pPr>
            <a:endParaRPr altLang="en-US" kern="0" lang="zh-CN">
              <a:solidFill>
                <a:srgbClr val="CC0000"/>
              </a:solidFill>
              <a:latin typeface="Calibri"/>
              <a:ea charset="-122" panose="020b0503020204020204" pitchFamily="34" typeface="微软雅黑"/>
            </a:endParaRPr>
          </a:p>
        </p:txBody>
      </p:sp>
      <p:sp>
        <p:nvSpPr>
          <p:cNvPr id="35" name="矩形 34"/>
          <p:cNvSpPr/>
          <p:nvPr/>
        </p:nvSpPr>
        <p:spPr>
          <a:xfrm>
            <a:off x="6229472" y="1457146"/>
            <a:ext cx="2016368" cy="396258"/>
          </a:xfrm>
          <a:prstGeom prst="rect">
            <a:avLst/>
          </a:prstGeom>
        </p:spPr>
        <p:txBody>
          <a:bodyPr bIns="45729" lIns="91458" rIns="91458" tIns="45729" wrap="square">
            <a:spAutoFit/>
          </a:bodyPr>
          <a:lstStyle/>
          <a:p>
            <a:pPr algn="just" defTabSz="914424">
              <a:lnSpc>
                <a:spcPts val="1200"/>
              </a:lnSpc>
            </a:pPr>
            <a:r>
              <a:rPr altLang="en-US" lang="zh-CN" sz="1000">
                <a:solidFill>
                  <a:srgbClr val="CC0000"/>
                </a:solidFill>
                <a:latin charset="-122" panose="020b0503020204020204" pitchFamily="34" typeface="微软雅黑"/>
                <a:ea charset="-122" panose="020b0503020204020204" pitchFamily="34" typeface="微软雅黑"/>
              </a:rPr>
              <a:t>点击添加文字内容点击添加文字内容点击添加文字内容。</a:t>
            </a:r>
          </a:p>
        </p:txBody>
      </p:sp>
      <p:sp>
        <p:nvSpPr>
          <p:cNvPr id="36" name="椭圆 35"/>
          <p:cNvSpPr/>
          <p:nvPr/>
        </p:nvSpPr>
        <p:spPr>
          <a:xfrm>
            <a:off x="5596286" y="2803860"/>
            <a:ext cx="94659" cy="92403"/>
          </a:xfrm>
          <a:prstGeom prst="ellipse">
            <a:avLst/>
          </a:prstGeom>
          <a:solidFill>
            <a:sysClr lastClr="FFFFFF" val="window">
              <a:lumMod val="75000"/>
            </a:sysClr>
          </a:solidFill>
          <a:ln algn="ctr" cap="flat" cmpd="sng" w="3810">
            <a:solidFill>
              <a:sysClr lastClr="FFFFFF" val="window"/>
            </a:solidFill>
            <a:prstDash val="solid"/>
          </a:ln>
          <a:effectLst/>
        </p:spPr>
        <p:txBody>
          <a:bodyPr anchor="ctr" bIns="45729" lIns="91458" rIns="91458" rtlCol="0" tIns="45729"/>
          <a:lstStyle/>
          <a:p>
            <a:pPr defTabSz="914583" fontAlgn="auto">
              <a:spcBef>
                <a:spcPct val="0"/>
              </a:spcBef>
              <a:spcAft>
                <a:spcPct val="0"/>
              </a:spcAft>
              <a:defRPr/>
            </a:pPr>
            <a:endParaRPr altLang="en-US" kern="0" lang="zh-CN">
              <a:solidFill>
                <a:srgbClr val="CC0000"/>
              </a:solidFill>
              <a:latin typeface="Calibri"/>
              <a:ea charset="-122" panose="020b0503020204020204" pitchFamily="34" typeface="微软雅黑"/>
            </a:endParaRPr>
          </a:p>
        </p:txBody>
      </p:sp>
      <p:cxnSp>
        <p:nvCxnSpPr>
          <p:cNvPr id="37" name="直接连接符 36"/>
          <p:cNvCxnSpPr/>
          <p:nvPr/>
        </p:nvCxnSpPr>
        <p:spPr>
          <a:xfrm flipH="1">
            <a:off x="5706750" y="2853615"/>
            <a:ext cx="2502827" cy="0"/>
          </a:xfrm>
          <a:prstGeom prst="line">
            <a:avLst/>
          </a:prstGeom>
          <a:noFill/>
          <a:ln algn="ctr" cap="flat" cmpd="sng" w="9525">
            <a:solidFill>
              <a:sysClr lastClr="000000" val="windowText">
                <a:lumMod val="50000"/>
                <a:lumOff val="50000"/>
              </a:sysClr>
            </a:solidFill>
            <a:prstDash val="sysDash"/>
          </a:ln>
          <a:effectLst/>
        </p:spPr>
      </p:cxnSp>
      <p:sp>
        <p:nvSpPr>
          <p:cNvPr id="38" name="矩形 37"/>
          <p:cNvSpPr/>
          <p:nvPr/>
        </p:nvSpPr>
        <p:spPr>
          <a:xfrm>
            <a:off x="6229472" y="2373988"/>
            <a:ext cx="2016368" cy="396258"/>
          </a:xfrm>
          <a:prstGeom prst="rect">
            <a:avLst/>
          </a:prstGeom>
        </p:spPr>
        <p:txBody>
          <a:bodyPr bIns="45729" lIns="91458" rIns="91458" tIns="45729" wrap="square">
            <a:spAutoFit/>
          </a:bodyPr>
          <a:lstStyle/>
          <a:p>
            <a:pPr algn="just" defTabSz="914424">
              <a:lnSpc>
                <a:spcPts val="1200"/>
              </a:lnSpc>
            </a:pPr>
            <a:r>
              <a:rPr altLang="en-US" lang="zh-CN" sz="1000">
                <a:solidFill>
                  <a:srgbClr val="CC0000"/>
                </a:solidFill>
                <a:latin charset="-122" panose="020b0503020204020204" pitchFamily="34" typeface="微软雅黑"/>
                <a:ea charset="-122" panose="020b0503020204020204" pitchFamily="34" typeface="微软雅黑"/>
              </a:rPr>
              <a:t>点击添加文字内容点击添加文字内容点击添加文字内容。</a:t>
            </a:r>
          </a:p>
        </p:txBody>
      </p:sp>
      <p:grpSp>
        <p:nvGrpSpPr>
          <p:cNvPr id="39" name="组合 38"/>
          <p:cNvGrpSpPr/>
          <p:nvPr/>
        </p:nvGrpSpPr>
        <p:grpSpPr>
          <a:xfrm flipH="1" flipV="1">
            <a:off x="5149318" y="3854936"/>
            <a:ext cx="3062072" cy="118421"/>
            <a:chOff x="1150420" y="2300503"/>
            <a:chExt cx="3061540" cy="118384"/>
          </a:xfrm>
        </p:grpSpPr>
        <p:cxnSp>
          <p:nvCxnSpPr>
            <p:cNvPr id="40" name="直接连接符 39"/>
            <p:cNvCxnSpPr/>
            <p:nvPr/>
          </p:nvCxnSpPr>
          <p:spPr>
            <a:xfrm flipH="1" flipV="1">
              <a:off x="4093576" y="2300503"/>
              <a:ext cx="118384" cy="118384"/>
            </a:xfrm>
            <a:prstGeom prst="line">
              <a:avLst/>
            </a:prstGeom>
            <a:noFill/>
            <a:ln algn="ctr" cap="flat" cmpd="sng" w="9525">
              <a:solidFill>
                <a:sysClr lastClr="000000" val="windowText">
                  <a:lumMod val="50000"/>
                  <a:lumOff val="50000"/>
                </a:sysClr>
              </a:solidFill>
              <a:prstDash val="sysDash"/>
            </a:ln>
            <a:effectLst/>
          </p:spPr>
        </p:cxnSp>
        <p:cxnSp>
          <p:nvCxnSpPr>
            <p:cNvPr id="41" name="直接连接符 40"/>
            <p:cNvCxnSpPr/>
            <p:nvPr/>
          </p:nvCxnSpPr>
          <p:spPr>
            <a:xfrm flipH="1" flipV="1">
              <a:off x="1150420" y="2300503"/>
              <a:ext cx="2943157" cy="0"/>
            </a:xfrm>
            <a:prstGeom prst="line">
              <a:avLst/>
            </a:prstGeom>
            <a:noFill/>
            <a:ln algn="ctr" cap="flat" cmpd="sng" w="9525">
              <a:solidFill>
                <a:sysClr lastClr="000000" val="windowText">
                  <a:lumMod val="50000"/>
                  <a:lumOff val="50000"/>
                </a:sysClr>
              </a:solidFill>
              <a:prstDash val="sysDash"/>
            </a:ln>
            <a:effectLst/>
          </p:spPr>
        </p:cxnSp>
      </p:grpSp>
      <p:sp>
        <p:nvSpPr>
          <p:cNvPr id="42" name="椭圆 41"/>
          <p:cNvSpPr/>
          <p:nvPr/>
        </p:nvSpPr>
        <p:spPr>
          <a:xfrm>
            <a:off x="5075272" y="3767822"/>
            <a:ext cx="94659" cy="92403"/>
          </a:xfrm>
          <a:prstGeom prst="ellipse">
            <a:avLst/>
          </a:prstGeom>
          <a:solidFill>
            <a:sysClr lastClr="FFFFFF" val="window">
              <a:lumMod val="75000"/>
            </a:sysClr>
          </a:solidFill>
          <a:ln algn="ctr" cap="flat" cmpd="sng" w="3810">
            <a:solidFill>
              <a:sysClr lastClr="FFFFFF" val="window"/>
            </a:solidFill>
            <a:prstDash val="solid"/>
          </a:ln>
          <a:effectLst/>
        </p:spPr>
        <p:txBody>
          <a:bodyPr anchor="ctr" bIns="45729" lIns="91458" rIns="91458" rtlCol="0" tIns="45729"/>
          <a:lstStyle/>
          <a:p>
            <a:pPr defTabSz="914583" fontAlgn="auto">
              <a:spcBef>
                <a:spcPct val="0"/>
              </a:spcBef>
              <a:spcAft>
                <a:spcPct val="0"/>
              </a:spcAft>
              <a:defRPr/>
            </a:pPr>
            <a:endParaRPr altLang="en-US" kern="0" lang="zh-CN">
              <a:solidFill>
                <a:srgbClr val="CC0000"/>
              </a:solidFill>
              <a:latin typeface="Calibri"/>
              <a:ea charset="-122" panose="020b0503020204020204" pitchFamily="34" typeface="微软雅黑"/>
            </a:endParaRPr>
          </a:p>
        </p:txBody>
      </p:sp>
      <p:sp>
        <p:nvSpPr>
          <p:cNvPr id="43" name="矩形 42"/>
          <p:cNvSpPr/>
          <p:nvPr/>
        </p:nvSpPr>
        <p:spPr>
          <a:xfrm>
            <a:off x="6229472" y="3491836"/>
            <a:ext cx="2016368" cy="396258"/>
          </a:xfrm>
          <a:prstGeom prst="rect">
            <a:avLst/>
          </a:prstGeom>
        </p:spPr>
        <p:txBody>
          <a:bodyPr bIns="45729" lIns="91458" rIns="91458" tIns="45729" wrap="square">
            <a:spAutoFit/>
          </a:bodyPr>
          <a:lstStyle/>
          <a:p>
            <a:pPr algn="just" defTabSz="914424">
              <a:lnSpc>
                <a:spcPts val="1200"/>
              </a:lnSpc>
            </a:pPr>
            <a:r>
              <a:rPr altLang="en-US" lang="zh-CN" sz="1000">
                <a:solidFill>
                  <a:srgbClr val="CC0000"/>
                </a:solidFill>
                <a:latin charset="-122" panose="020b0503020204020204" pitchFamily="34" typeface="微软雅黑"/>
                <a:ea charset="-122" panose="020b0503020204020204" pitchFamily="34" typeface="微软雅黑"/>
              </a:rPr>
              <a:t>点击添加文字内容点击添加文字内容点击添加文字内容。</a:t>
            </a:r>
          </a:p>
        </p:txBody>
      </p:sp>
    </p:spTree>
    <p:extLst>
      <p:ext uri="{BB962C8B-B14F-4D97-AF65-F5344CB8AC3E}">
        <p14:creationId val="2155796262"/>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59"/>
                                        </p:tgtEl>
                                        <p:attrNameLst>
                                          <p:attrName>style.visibility</p:attrName>
                                        </p:attrNameLst>
                                      </p:cBhvr>
                                      <p:to>
                                        <p:strVal val="visible"/>
                                      </p:to>
                                    </p:set>
                                    <p:animEffect filter="fade" transition="in">
                                      <p:cBhvr>
                                        <p:cTn dur="500" id="16"/>
                                        <p:tgtEl>
                                          <p:spTgt spid="59"/>
                                        </p:tgtEl>
                                      </p:cBhvr>
                                    </p:animEffect>
                                  </p:childTnLst>
                                </p:cTn>
                              </p:par>
                            </p:childTnLst>
                          </p:cTn>
                        </p:par>
                        <p:par>
                          <p:cTn fill="hold" id="17" nodeType="afterGroup">
                            <p:stCondLst>
                              <p:cond delay="1500"/>
                            </p:stCondLst>
                            <p:childTnLst>
                              <p:par>
                                <p:cTn fill="hold" grpId="0" id="18" nodeType="afterEffect" presetClass="entr" presetID="2" presetSubtype="12">
                                  <p:stCondLst>
                                    <p:cond delay="0"/>
                                  </p:stCondLst>
                                  <p:childTnLst>
                                    <p:set>
                                      <p:cBhvr>
                                        <p:cTn dur="1" fill="hold" id="19">
                                          <p:stCondLst>
                                            <p:cond delay="0"/>
                                          </p:stCondLst>
                                        </p:cTn>
                                        <p:tgtEl>
                                          <p:spTgt spid="15"/>
                                        </p:tgtEl>
                                        <p:attrNameLst>
                                          <p:attrName>style.visibility</p:attrName>
                                        </p:attrNameLst>
                                      </p:cBhvr>
                                      <p:to>
                                        <p:strVal val="visible"/>
                                      </p:to>
                                    </p:set>
                                    <p:anim calcmode="lin" valueType="num">
                                      <p:cBhvr additive="base">
                                        <p:cTn dur="300" fill="hold" id="20"/>
                                        <p:tgtEl>
                                          <p:spTgt spid="15"/>
                                        </p:tgtEl>
                                        <p:attrNameLst>
                                          <p:attrName>ppt_x</p:attrName>
                                        </p:attrNameLst>
                                      </p:cBhvr>
                                      <p:tavLst>
                                        <p:tav tm="0">
                                          <p:val>
                                            <p:strVal val="0-#ppt_w/2"/>
                                          </p:val>
                                        </p:tav>
                                        <p:tav tm="100000">
                                          <p:val>
                                            <p:strVal val="#ppt_x"/>
                                          </p:val>
                                        </p:tav>
                                      </p:tavLst>
                                    </p:anim>
                                    <p:anim calcmode="lin" valueType="num">
                                      <p:cBhvr additive="base">
                                        <p:cTn dur="300" fill="hold" id="21"/>
                                        <p:tgtEl>
                                          <p:spTgt spid="15"/>
                                        </p:tgtEl>
                                        <p:attrNameLst>
                                          <p:attrName>ppt_y</p:attrName>
                                        </p:attrNameLst>
                                      </p:cBhvr>
                                      <p:tavLst>
                                        <p:tav tm="0">
                                          <p:val>
                                            <p:strVal val="1+#ppt_h/2"/>
                                          </p:val>
                                        </p:tav>
                                        <p:tav tm="100000">
                                          <p:val>
                                            <p:strVal val="#ppt_y"/>
                                          </p:val>
                                        </p:tav>
                                      </p:tavLst>
                                    </p:anim>
                                  </p:childTnLst>
                                </p:cTn>
                              </p:par>
                              <p:par>
                                <p:cTn fill="hold" grpId="0" id="22" nodeType="withEffect" presetClass="entr" presetID="2" presetSubtype="6">
                                  <p:stCondLst>
                                    <p:cond delay="0"/>
                                  </p:stCondLst>
                                  <p:childTnLst>
                                    <p:set>
                                      <p:cBhvr>
                                        <p:cTn dur="1" fill="hold" id="23">
                                          <p:stCondLst>
                                            <p:cond delay="0"/>
                                          </p:stCondLst>
                                        </p:cTn>
                                        <p:tgtEl>
                                          <p:spTgt spid="17"/>
                                        </p:tgtEl>
                                        <p:attrNameLst>
                                          <p:attrName>style.visibility</p:attrName>
                                        </p:attrNameLst>
                                      </p:cBhvr>
                                      <p:to>
                                        <p:strVal val="visible"/>
                                      </p:to>
                                    </p:set>
                                    <p:anim calcmode="lin" valueType="num">
                                      <p:cBhvr additive="base">
                                        <p:cTn dur="300" fill="hold" id="24"/>
                                        <p:tgtEl>
                                          <p:spTgt spid="17"/>
                                        </p:tgtEl>
                                        <p:attrNameLst>
                                          <p:attrName>ppt_x</p:attrName>
                                        </p:attrNameLst>
                                      </p:cBhvr>
                                      <p:tavLst>
                                        <p:tav tm="0">
                                          <p:val>
                                            <p:strVal val="1+#ppt_w/2"/>
                                          </p:val>
                                        </p:tav>
                                        <p:tav tm="100000">
                                          <p:val>
                                            <p:strVal val="#ppt_x"/>
                                          </p:val>
                                        </p:tav>
                                      </p:tavLst>
                                    </p:anim>
                                    <p:anim calcmode="lin" valueType="num">
                                      <p:cBhvr additive="base">
                                        <p:cTn dur="300" fill="hold" id="25"/>
                                        <p:tgtEl>
                                          <p:spTgt spid="17"/>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1">
                                  <p:stCondLst>
                                    <p:cond delay="0"/>
                                  </p:stCondLst>
                                  <p:childTnLst>
                                    <p:set>
                                      <p:cBhvr>
                                        <p:cTn dur="1" fill="hold" id="27">
                                          <p:stCondLst>
                                            <p:cond delay="0"/>
                                          </p:stCondLst>
                                        </p:cTn>
                                        <p:tgtEl>
                                          <p:spTgt spid="16"/>
                                        </p:tgtEl>
                                        <p:attrNameLst>
                                          <p:attrName>style.visibility</p:attrName>
                                        </p:attrNameLst>
                                      </p:cBhvr>
                                      <p:to>
                                        <p:strVal val="visible"/>
                                      </p:to>
                                    </p:set>
                                    <p:anim calcmode="lin" valueType="num">
                                      <p:cBhvr additive="base">
                                        <p:cTn dur="300" fill="hold" id="28"/>
                                        <p:tgtEl>
                                          <p:spTgt spid="16"/>
                                        </p:tgtEl>
                                        <p:attrNameLst>
                                          <p:attrName>ppt_x</p:attrName>
                                        </p:attrNameLst>
                                      </p:cBhvr>
                                      <p:tavLst>
                                        <p:tav tm="0">
                                          <p:val>
                                            <p:strVal val="#ppt_x"/>
                                          </p:val>
                                        </p:tav>
                                        <p:tav tm="100000">
                                          <p:val>
                                            <p:strVal val="#ppt_x"/>
                                          </p:val>
                                        </p:tav>
                                      </p:tavLst>
                                    </p:anim>
                                    <p:anim calcmode="lin" valueType="num">
                                      <p:cBhvr additive="base">
                                        <p:cTn dur="300" fill="hold" id="29"/>
                                        <p:tgtEl>
                                          <p:spTgt spid="16"/>
                                        </p:tgtEl>
                                        <p:attrNameLst>
                                          <p:attrName>ppt_y</p:attrName>
                                        </p:attrNameLst>
                                      </p:cBhvr>
                                      <p:tavLst>
                                        <p:tav tm="0">
                                          <p:val>
                                            <p:strVal val="0-#ppt_h/2"/>
                                          </p:val>
                                        </p:tav>
                                        <p:tav tm="100000">
                                          <p:val>
                                            <p:strVal val="#ppt_y"/>
                                          </p:val>
                                        </p:tav>
                                      </p:tavLst>
                                    </p:anim>
                                  </p:childTnLst>
                                </p:cTn>
                              </p:par>
                            </p:childTnLst>
                          </p:cTn>
                        </p:par>
                        <p:par>
                          <p:cTn fill="hold" id="30" nodeType="afterGroup">
                            <p:stCondLst>
                              <p:cond delay="1800"/>
                            </p:stCondLst>
                            <p:childTnLst>
                              <p:par>
                                <p:cTn fill="hold" id="31" nodeType="afterEffect" presetClass="entr" presetID="10" presetSubtype="0">
                                  <p:stCondLst>
                                    <p:cond delay="0"/>
                                  </p:stCondLst>
                                  <p:childTnLst>
                                    <p:set>
                                      <p:cBhvr>
                                        <p:cTn dur="1" fill="hold" id="32">
                                          <p:stCondLst>
                                            <p:cond delay="0"/>
                                          </p:stCondLst>
                                        </p:cTn>
                                        <p:tgtEl>
                                          <p:spTgt spid="8"/>
                                        </p:tgtEl>
                                        <p:attrNameLst>
                                          <p:attrName>style.visibility</p:attrName>
                                        </p:attrNameLst>
                                      </p:cBhvr>
                                      <p:to>
                                        <p:strVal val="visible"/>
                                      </p:to>
                                    </p:set>
                                    <p:animEffect filter="fade" transition="in">
                                      <p:cBhvr>
                                        <p:cTn dur="500" id="33"/>
                                        <p:tgtEl>
                                          <p:spTgt spid="8"/>
                                        </p:tgtEl>
                                      </p:cBhvr>
                                    </p:animEffect>
                                  </p:childTnLst>
                                </p:cTn>
                              </p:par>
                              <p:par>
                                <p:cTn fill="hold" id="34" nodeType="withEffect" presetClass="entr" presetID="31" presetSubtype="0">
                                  <p:stCondLst>
                                    <p:cond delay="0"/>
                                  </p:stCondLst>
                                  <p:childTnLst>
                                    <p:set>
                                      <p:cBhvr>
                                        <p:cTn dur="1" fill="hold" id="35">
                                          <p:stCondLst>
                                            <p:cond delay="0"/>
                                          </p:stCondLst>
                                        </p:cTn>
                                        <p:tgtEl>
                                          <p:spTgt spid="8"/>
                                        </p:tgtEl>
                                        <p:attrNameLst>
                                          <p:attrName>style.visibility</p:attrName>
                                        </p:attrNameLst>
                                      </p:cBhvr>
                                      <p:to>
                                        <p:strVal val="visible"/>
                                      </p:to>
                                    </p:set>
                                    <p:anim calcmode="lin" valueType="num">
                                      <p:cBhvr>
                                        <p:cTn dur="500" fill="hold" id="36"/>
                                        <p:tgtEl>
                                          <p:spTgt spid="8"/>
                                        </p:tgtEl>
                                        <p:attrNameLst>
                                          <p:attrName>ppt_w</p:attrName>
                                        </p:attrNameLst>
                                      </p:cBhvr>
                                      <p:tavLst>
                                        <p:tav tm="0">
                                          <p:val>
                                            <p:fltVal val="0"/>
                                          </p:val>
                                        </p:tav>
                                        <p:tav tm="100000">
                                          <p:val>
                                            <p:strVal val="#ppt_w"/>
                                          </p:val>
                                        </p:tav>
                                      </p:tavLst>
                                    </p:anim>
                                    <p:anim calcmode="lin" valueType="num">
                                      <p:cBhvr>
                                        <p:cTn dur="500" fill="hold" id="37"/>
                                        <p:tgtEl>
                                          <p:spTgt spid="8"/>
                                        </p:tgtEl>
                                        <p:attrNameLst>
                                          <p:attrName>ppt_h</p:attrName>
                                        </p:attrNameLst>
                                      </p:cBhvr>
                                      <p:tavLst>
                                        <p:tav tm="0">
                                          <p:val>
                                            <p:fltVal val="0"/>
                                          </p:val>
                                        </p:tav>
                                        <p:tav tm="100000">
                                          <p:val>
                                            <p:strVal val="#ppt_h"/>
                                          </p:val>
                                        </p:tav>
                                      </p:tavLst>
                                    </p:anim>
                                    <p:anim calcmode="lin" valueType="num">
                                      <p:cBhvr>
                                        <p:cTn dur="500" fill="hold" id="38"/>
                                        <p:tgtEl>
                                          <p:spTgt spid="8"/>
                                        </p:tgtEl>
                                        <p:attrNameLst>
                                          <p:attrName>style.rotation</p:attrName>
                                        </p:attrNameLst>
                                      </p:cBhvr>
                                      <p:tavLst>
                                        <p:tav tm="0">
                                          <p:val>
                                            <p:fltVal val="90"/>
                                          </p:val>
                                        </p:tav>
                                        <p:tav tm="100000">
                                          <p:val>
                                            <p:fltVal val="0"/>
                                          </p:val>
                                        </p:tav>
                                      </p:tavLst>
                                    </p:anim>
                                    <p:animEffect filter="fade" transition="in">
                                      <p:cBhvr>
                                        <p:cTn dur="500" id="39"/>
                                        <p:tgtEl>
                                          <p:spTgt spid="8"/>
                                        </p:tgtEl>
                                      </p:cBhvr>
                                    </p:animEffect>
                                  </p:childTnLst>
                                </p:cTn>
                              </p:par>
                            </p:childTnLst>
                          </p:cTn>
                        </p:par>
                        <p:par>
                          <p:cTn fill="hold" id="40" nodeType="afterGroup">
                            <p:stCondLst>
                              <p:cond delay="2300"/>
                            </p:stCondLst>
                            <p:childTnLst>
                              <p:par>
                                <p:cTn fill="hold" grpId="0" id="41" nodeType="afterEffect" presetClass="entr" presetID="10" presetSubtype="0" repeatCount="3000">
                                  <p:stCondLst>
                                    <p:cond delay="0"/>
                                  </p:stCondLst>
                                  <p:childTnLst>
                                    <p:set>
                                      <p:cBhvr>
                                        <p:cTn dur="1" fill="hold" id="42">
                                          <p:stCondLst>
                                            <p:cond delay="0"/>
                                          </p:stCondLst>
                                        </p:cTn>
                                        <p:tgtEl>
                                          <p:spTgt spid="21"/>
                                        </p:tgtEl>
                                        <p:attrNameLst>
                                          <p:attrName>style.visibility</p:attrName>
                                        </p:attrNameLst>
                                      </p:cBhvr>
                                      <p:to>
                                        <p:strVal val="visible"/>
                                      </p:to>
                                    </p:set>
                                    <p:animEffect filter="fade" transition="in">
                                      <p:cBhvr>
                                        <p:cTn dur="150" id="43"/>
                                        <p:tgtEl>
                                          <p:spTgt spid="21"/>
                                        </p:tgtEl>
                                      </p:cBhvr>
                                    </p:animEffect>
                                  </p:childTnLst>
                                </p:cTn>
                              </p:par>
                            </p:childTnLst>
                          </p:cTn>
                        </p:par>
                        <p:par>
                          <p:cTn fill="hold" id="44" nodeType="afterGroup">
                            <p:stCondLst>
                              <p:cond delay="2450"/>
                            </p:stCondLst>
                            <p:childTnLst>
                              <p:par>
                                <p:cTn fill="hold" id="45" nodeType="afterEffect" presetClass="entr" presetID="22" presetSubtype="2">
                                  <p:stCondLst>
                                    <p:cond delay="0"/>
                                  </p:stCondLst>
                                  <p:childTnLst>
                                    <p:set>
                                      <p:cBhvr>
                                        <p:cTn dur="1" fill="hold" id="46">
                                          <p:stCondLst>
                                            <p:cond delay="0"/>
                                          </p:stCondLst>
                                        </p:cTn>
                                        <p:tgtEl>
                                          <p:spTgt spid="18"/>
                                        </p:tgtEl>
                                        <p:attrNameLst>
                                          <p:attrName>style.visibility</p:attrName>
                                        </p:attrNameLst>
                                      </p:cBhvr>
                                      <p:to>
                                        <p:strVal val="visible"/>
                                      </p:to>
                                    </p:set>
                                    <p:animEffect filter="wipe(right)" transition="in">
                                      <p:cBhvr>
                                        <p:cTn dur="300" id="47"/>
                                        <p:tgtEl>
                                          <p:spTgt spid="18"/>
                                        </p:tgtEl>
                                      </p:cBhvr>
                                    </p:animEffect>
                                  </p:childTnLst>
                                </p:cTn>
                              </p:par>
                            </p:childTnLst>
                          </p:cTn>
                        </p:par>
                        <p:par>
                          <p:cTn fill="hold" id="48" nodeType="afterGroup">
                            <p:stCondLst>
                              <p:cond delay="2750"/>
                            </p:stCondLst>
                            <p:childTnLst>
                              <p:par>
                                <p:cTn fill="hold" grpId="0" id="49" nodeType="afterEffect" presetClass="entr" presetID="2" presetSubtype="2">
                                  <p:stCondLst>
                                    <p:cond delay="0"/>
                                  </p:stCondLst>
                                  <p:childTnLst>
                                    <p:set>
                                      <p:cBhvr>
                                        <p:cTn dur="1" fill="hold" id="50">
                                          <p:stCondLst>
                                            <p:cond delay="0"/>
                                          </p:stCondLst>
                                        </p:cTn>
                                        <p:tgtEl>
                                          <p:spTgt spid="22"/>
                                        </p:tgtEl>
                                        <p:attrNameLst>
                                          <p:attrName>style.visibility</p:attrName>
                                        </p:attrNameLst>
                                      </p:cBhvr>
                                      <p:to>
                                        <p:strVal val="visible"/>
                                      </p:to>
                                    </p:set>
                                    <p:anim calcmode="lin" valueType="num">
                                      <p:cBhvr additive="base">
                                        <p:cTn dur="300" fill="hold" id="51"/>
                                        <p:tgtEl>
                                          <p:spTgt spid="22"/>
                                        </p:tgtEl>
                                        <p:attrNameLst>
                                          <p:attrName>ppt_x</p:attrName>
                                        </p:attrNameLst>
                                      </p:cBhvr>
                                      <p:tavLst>
                                        <p:tav tm="0">
                                          <p:val>
                                            <p:strVal val="1+#ppt_w/2"/>
                                          </p:val>
                                        </p:tav>
                                        <p:tav tm="100000">
                                          <p:val>
                                            <p:strVal val="#ppt_x"/>
                                          </p:val>
                                        </p:tav>
                                      </p:tavLst>
                                    </p:anim>
                                    <p:anim calcmode="lin" valueType="num">
                                      <p:cBhvr additive="base">
                                        <p:cTn dur="300" fill="hold" id="52"/>
                                        <p:tgtEl>
                                          <p:spTgt spid="22"/>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3050"/>
                            </p:stCondLst>
                            <p:childTnLst>
                              <p:par>
                                <p:cTn fill="hold" grpId="0" id="54" nodeType="afterEffect" presetClass="entr" presetID="10" presetSubtype="0" repeatCount="3000">
                                  <p:stCondLst>
                                    <p:cond delay="0"/>
                                  </p:stCondLst>
                                  <p:childTnLst>
                                    <p:set>
                                      <p:cBhvr>
                                        <p:cTn dur="1" fill="hold" id="55">
                                          <p:stCondLst>
                                            <p:cond delay="0"/>
                                          </p:stCondLst>
                                        </p:cTn>
                                        <p:tgtEl>
                                          <p:spTgt spid="23"/>
                                        </p:tgtEl>
                                        <p:attrNameLst>
                                          <p:attrName>style.visibility</p:attrName>
                                        </p:attrNameLst>
                                      </p:cBhvr>
                                      <p:to>
                                        <p:strVal val="visible"/>
                                      </p:to>
                                    </p:set>
                                    <p:animEffect filter="fade" transition="in">
                                      <p:cBhvr>
                                        <p:cTn dur="150" id="56"/>
                                        <p:tgtEl>
                                          <p:spTgt spid="23"/>
                                        </p:tgtEl>
                                      </p:cBhvr>
                                    </p:animEffect>
                                  </p:childTnLst>
                                </p:cTn>
                              </p:par>
                            </p:childTnLst>
                          </p:cTn>
                        </p:par>
                        <p:par>
                          <p:cTn fill="hold" id="57" nodeType="afterGroup">
                            <p:stCondLst>
                              <p:cond delay="3200"/>
                            </p:stCondLst>
                            <p:childTnLst>
                              <p:par>
                                <p:cTn fill="hold" id="58" nodeType="afterEffect" presetClass="entr" presetID="22" presetSubtype="2">
                                  <p:stCondLst>
                                    <p:cond delay="0"/>
                                  </p:stCondLst>
                                  <p:childTnLst>
                                    <p:set>
                                      <p:cBhvr>
                                        <p:cTn dur="1" fill="hold" id="59">
                                          <p:stCondLst>
                                            <p:cond delay="0"/>
                                          </p:stCondLst>
                                        </p:cTn>
                                        <p:tgtEl>
                                          <p:spTgt spid="24"/>
                                        </p:tgtEl>
                                        <p:attrNameLst>
                                          <p:attrName>style.visibility</p:attrName>
                                        </p:attrNameLst>
                                      </p:cBhvr>
                                      <p:to>
                                        <p:strVal val="visible"/>
                                      </p:to>
                                    </p:set>
                                    <p:animEffect filter="wipe(right)" transition="in">
                                      <p:cBhvr>
                                        <p:cTn dur="300" id="60"/>
                                        <p:tgtEl>
                                          <p:spTgt spid="24"/>
                                        </p:tgtEl>
                                      </p:cBhvr>
                                    </p:animEffect>
                                  </p:childTnLst>
                                </p:cTn>
                              </p:par>
                            </p:childTnLst>
                          </p:cTn>
                        </p:par>
                        <p:par>
                          <p:cTn fill="hold" id="61" nodeType="afterGroup">
                            <p:stCondLst>
                              <p:cond delay="3500"/>
                            </p:stCondLst>
                            <p:childTnLst>
                              <p:par>
                                <p:cTn fill="hold" grpId="0" id="62" nodeType="afterEffect" presetClass="entr" presetID="2" presetSubtype="2">
                                  <p:stCondLst>
                                    <p:cond delay="0"/>
                                  </p:stCondLst>
                                  <p:childTnLst>
                                    <p:set>
                                      <p:cBhvr>
                                        <p:cTn dur="1" fill="hold" id="63">
                                          <p:stCondLst>
                                            <p:cond delay="0"/>
                                          </p:stCondLst>
                                        </p:cTn>
                                        <p:tgtEl>
                                          <p:spTgt spid="25"/>
                                        </p:tgtEl>
                                        <p:attrNameLst>
                                          <p:attrName>style.visibility</p:attrName>
                                        </p:attrNameLst>
                                      </p:cBhvr>
                                      <p:to>
                                        <p:strVal val="visible"/>
                                      </p:to>
                                    </p:set>
                                    <p:anim calcmode="lin" valueType="num">
                                      <p:cBhvr additive="base">
                                        <p:cTn dur="300" fill="hold" id="64"/>
                                        <p:tgtEl>
                                          <p:spTgt spid="25"/>
                                        </p:tgtEl>
                                        <p:attrNameLst>
                                          <p:attrName>ppt_x</p:attrName>
                                        </p:attrNameLst>
                                      </p:cBhvr>
                                      <p:tavLst>
                                        <p:tav tm="0">
                                          <p:val>
                                            <p:strVal val="1+#ppt_w/2"/>
                                          </p:val>
                                        </p:tav>
                                        <p:tav tm="100000">
                                          <p:val>
                                            <p:strVal val="#ppt_x"/>
                                          </p:val>
                                        </p:tav>
                                      </p:tavLst>
                                    </p:anim>
                                    <p:anim calcmode="lin" valueType="num">
                                      <p:cBhvr additive="base">
                                        <p:cTn dur="300" fill="hold" id="65"/>
                                        <p:tgtEl>
                                          <p:spTgt spid="25"/>
                                        </p:tgtEl>
                                        <p:attrNameLst>
                                          <p:attrName>ppt_y</p:attrName>
                                        </p:attrNameLst>
                                      </p:cBhvr>
                                      <p:tavLst>
                                        <p:tav tm="0">
                                          <p:val>
                                            <p:strVal val="#ppt_y"/>
                                          </p:val>
                                        </p:tav>
                                        <p:tav tm="100000">
                                          <p:val>
                                            <p:strVal val="#ppt_y"/>
                                          </p:val>
                                        </p:tav>
                                      </p:tavLst>
                                    </p:anim>
                                  </p:childTnLst>
                                </p:cTn>
                              </p:par>
                            </p:childTnLst>
                          </p:cTn>
                        </p:par>
                        <p:par>
                          <p:cTn fill="hold" id="66" nodeType="afterGroup">
                            <p:stCondLst>
                              <p:cond delay="3800"/>
                            </p:stCondLst>
                            <p:childTnLst>
                              <p:par>
                                <p:cTn fill="hold" grpId="0" id="67" nodeType="afterEffect" presetClass="entr" presetID="10" presetSubtype="0" repeatCount="3000">
                                  <p:stCondLst>
                                    <p:cond delay="0"/>
                                  </p:stCondLst>
                                  <p:childTnLst>
                                    <p:set>
                                      <p:cBhvr>
                                        <p:cTn dur="1" fill="hold" id="68">
                                          <p:stCondLst>
                                            <p:cond delay="0"/>
                                          </p:stCondLst>
                                        </p:cTn>
                                        <p:tgtEl>
                                          <p:spTgt spid="29"/>
                                        </p:tgtEl>
                                        <p:attrNameLst>
                                          <p:attrName>style.visibility</p:attrName>
                                        </p:attrNameLst>
                                      </p:cBhvr>
                                      <p:to>
                                        <p:strVal val="visible"/>
                                      </p:to>
                                    </p:set>
                                    <p:animEffect filter="fade" transition="in">
                                      <p:cBhvr>
                                        <p:cTn dur="150" id="69"/>
                                        <p:tgtEl>
                                          <p:spTgt spid="29"/>
                                        </p:tgtEl>
                                      </p:cBhvr>
                                    </p:animEffect>
                                  </p:childTnLst>
                                </p:cTn>
                              </p:par>
                            </p:childTnLst>
                          </p:cTn>
                        </p:par>
                        <p:par>
                          <p:cTn fill="hold" id="70" nodeType="afterGroup">
                            <p:stCondLst>
                              <p:cond delay="3950"/>
                            </p:stCondLst>
                            <p:childTnLst>
                              <p:par>
                                <p:cTn fill="hold" id="71" nodeType="afterEffect" presetClass="entr" presetID="22" presetSubtype="2">
                                  <p:stCondLst>
                                    <p:cond delay="0"/>
                                  </p:stCondLst>
                                  <p:childTnLst>
                                    <p:set>
                                      <p:cBhvr>
                                        <p:cTn dur="1" fill="hold" id="72">
                                          <p:stCondLst>
                                            <p:cond delay="0"/>
                                          </p:stCondLst>
                                        </p:cTn>
                                        <p:tgtEl>
                                          <p:spTgt spid="26"/>
                                        </p:tgtEl>
                                        <p:attrNameLst>
                                          <p:attrName>style.visibility</p:attrName>
                                        </p:attrNameLst>
                                      </p:cBhvr>
                                      <p:to>
                                        <p:strVal val="visible"/>
                                      </p:to>
                                    </p:set>
                                    <p:animEffect filter="wipe(right)" transition="in">
                                      <p:cBhvr>
                                        <p:cTn dur="300" id="73"/>
                                        <p:tgtEl>
                                          <p:spTgt spid="26"/>
                                        </p:tgtEl>
                                      </p:cBhvr>
                                    </p:animEffect>
                                  </p:childTnLst>
                                </p:cTn>
                              </p:par>
                            </p:childTnLst>
                          </p:cTn>
                        </p:par>
                        <p:par>
                          <p:cTn fill="hold" id="74" nodeType="afterGroup">
                            <p:stCondLst>
                              <p:cond delay="4250"/>
                            </p:stCondLst>
                            <p:childTnLst>
                              <p:par>
                                <p:cTn fill="hold" grpId="0" id="75" nodeType="afterEffect" presetClass="entr" presetID="2" presetSubtype="2">
                                  <p:stCondLst>
                                    <p:cond delay="0"/>
                                  </p:stCondLst>
                                  <p:childTnLst>
                                    <p:set>
                                      <p:cBhvr>
                                        <p:cTn dur="1" fill="hold" id="76">
                                          <p:stCondLst>
                                            <p:cond delay="0"/>
                                          </p:stCondLst>
                                        </p:cTn>
                                        <p:tgtEl>
                                          <p:spTgt spid="30"/>
                                        </p:tgtEl>
                                        <p:attrNameLst>
                                          <p:attrName>style.visibility</p:attrName>
                                        </p:attrNameLst>
                                      </p:cBhvr>
                                      <p:to>
                                        <p:strVal val="visible"/>
                                      </p:to>
                                    </p:set>
                                    <p:anim calcmode="lin" valueType="num">
                                      <p:cBhvr additive="base">
                                        <p:cTn dur="300" fill="hold" id="77"/>
                                        <p:tgtEl>
                                          <p:spTgt spid="30"/>
                                        </p:tgtEl>
                                        <p:attrNameLst>
                                          <p:attrName>ppt_x</p:attrName>
                                        </p:attrNameLst>
                                      </p:cBhvr>
                                      <p:tavLst>
                                        <p:tav tm="0">
                                          <p:val>
                                            <p:strVal val="1+#ppt_w/2"/>
                                          </p:val>
                                        </p:tav>
                                        <p:tav tm="100000">
                                          <p:val>
                                            <p:strVal val="#ppt_x"/>
                                          </p:val>
                                        </p:tav>
                                      </p:tavLst>
                                    </p:anim>
                                    <p:anim calcmode="lin" valueType="num">
                                      <p:cBhvr additive="base">
                                        <p:cTn dur="300" fill="hold" id="78"/>
                                        <p:tgtEl>
                                          <p:spTgt spid="30"/>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4550"/>
                            </p:stCondLst>
                            <p:childTnLst>
                              <p:par>
                                <p:cTn fill="hold" grpId="0" id="80" nodeType="afterEffect" presetClass="entr" presetID="10" presetSubtype="0" repeatCount="3000">
                                  <p:stCondLst>
                                    <p:cond delay="0"/>
                                  </p:stCondLst>
                                  <p:childTnLst>
                                    <p:set>
                                      <p:cBhvr>
                                        <p:cTn dur="1" fill="hold" id="81">
                                          <p:stCondLst>
                                            <p:cond delay="0"/>
                                          </p:stCondLst>
                                        </p:cTn>
                                        <p:tgtEl>
                                          <p:spTgt spid="34"/>
                                        </p:tgtEl>
                                        <p:attrNameLst>
                                          <p:attrName>style.visibility</p:attrName>
                                        </p:attrNameLst>
                                      </p:cBhvr>
                                      <p:to>
                                        <p:strVal val="visible"/>
                                      </p:to>
                                    </p:set>
                                    <p:animEffect filter="fade" transition="in">
                                      <p:cBhvr>
                                        <p:cTn dur="150" id="82"/>
                                        <p:tgtEl>
                                          <p:spTgt spid="34"/>
                                        </p:tgtEl>
                                      </p:cBhvr>
                                    </p:animEffect>
                                  </p:childTnLst>
                                </p:cTn>
                              </p:par>
                            </p:childTnLst>
                          </p:cTn>
                        </p:par>
                        <p:par>
                          <p:cTn fill="hold" id="83" nodeType="afterGroup">
                            <p:stCondLst>
                              <p:cond delay="4700"/>
                            </p:stCondLst>
                            <p:childTnLst>
                              <p:par>
                                <p:cTn fill="hold" id="84" nodeType="afterEffect" presetClass="entr" presetID="22" presetSubtype="8">
                                  <p:stCondLst>
                                    <p:cond delay="0"/>
                                  </p:stCondLst>
                                  <p:childTnLst>
                                    <p:set>
                                      <p:cBhvr>
                                        <p:cTn dur="1" fill="hold" id="85">
                                          <p:stCondLst>
                                            <p:cond delay="0"/>
                                          </p:stCondLst>
                                        </p:cTn>
                                        <p:tgtEl>
                                          <p:spTgt spid="31"/>
                                        </p:tgtEl>
                                        <p:attrNameLst>
                                          <p:attrName>style.visibility</p:attrName>
                                        </p:attrNameLst>
                                      </p:cBhvr>
                                      <p:to>
                                        <p:strVal val="visible"/>
                                      </p:to>
                                    </p:set>
                                    <p:animEffect filter="wipe(left)" transition="in">
                                      <p:cBhvr>
                                        <p:cTn dur="300" id="86"/>
                                        <p:tgtEl>
                                          <p:spTgt spid="31"/>
                                        </p:tgtEl>
                                      </p:cBhvr>
                                    </p:animEffect>
                                  </p:childTnLst>
                                </p:cTn>
                              </p:par>
                            </p:childTnLst>
                          </p:cTn>
                        </p:par>
                        <p:par>
                          <p:cTn fill="hold" id="87" nodeType="afterGroup">
                            <p:stCondLst>
                              <p:cond delay="5000"/>
                            </p:stCondLst>
                            <p:childTnLst>
                              <p:par>
                                <p:cTn fill="hold" grpId="0" id="88" nodeType="afterEffect" presetClass="entr" presetID="2" presetSubtype="2">
                                  <p:stCondLst>
                                    <p:cond delay="0"/>
                                  </p:stCondLst>
                                  <p:childTnLst>
                                    <p:set>
                                      <p:cBhvr>
                                        <p:cTn dur="1" fill="hold" id="89">
                                          <p:stCondLst>
                                            <p:cond delay="0"/>
                                          </p:stCondLst>
                                        </p:cTn>
                                        <p:tgtEl>
                                          <p:spTgt spid="35"/>
                                        </p:tgtEl>
                                        <p:attrNameLst>
                                          <p:attrName>style.visibility</p:attrName>
                                        </p:attrNameLst>
                                      </p:cBhvr>
                                      <p:to>
                                        <p:strVal val="visible"/>
                                      </p:to>
                                    </p:set>
                                    <p:anim calcmode="lin" valueType="num">
                                      <p:cBhvr additive="base">
                                        <p:cTn dur="300" fill="hold" id="90"/>
                                        <p:tgtEl>
                                          <p:spTgt spid="35"/>
                                        </p:tgtEl>
                                        <p:attrNameLst>
                                          <p:attrName>ppt_x</p:attrName>
                                        </p:attrNameLst>
                                      </p:cBhvr>
                                      <p:tavLst>
                                        <p:tav tm="0">
                                          <p:val>
                                            <p:strVal val="1+#ppt_w/2"/>
                                          </p:val>
                                        </p:tav>
                                        <p:tav tm="100000">
                                          <p:val>
                                            <p:strVal val="#ppt_x"/>
                                          </p:val>
                                        </p:tav>
                                      </p:tavLst>
                                    </p:anim>
                                    <p:anim calcmode="lin" valueType="num">
                                      <p:cBhvr additive="base">
                                        <p:cTn dur="300" fill="hold" id="91"/>
                                        <p:tgtEl>
                                          <p:spTgt spid="35"/>
                                        </p:tgtEl>
                                        <p:attrNameLst>
                                          <p:attrName>ppt_y</p:attrName>
                                        </p:attrNameLst>
                                      </p:cBhvr>
                                      <p:tavLst>
                                        <p:tav tm="0">
                                          <p:val>
                                            <p:strVal val="#ppt_y"/>
                                          </p:val>
                                        </p:tav>
                                        <p:tav tm="100000">
                                          <p:val>
                                            <p:strVal val="#ppt_y"/>
                                          </p:val>
                                        </p:tav>
                                      </p:tavLst>
                                    </p:anim>
                                  </p:childTnLst>
                                </p:cTn>
                              </p:par>
                            </p:childTnLst>
                          </p:cTn>
                        </p:par>
                        <p:par>
                          <p:cTn fill="hold" id="92" nodeType="afterGroup">
                            <p:stCondLst>
                              <p:cond delay="5300"/>
                            </p:stCondLst>
                            <p:childTnLst>
                              <p:par>
                                <p:cTn fill="hold" grpId="0" id="93" nodeType="afterEffect" presetClass="entr" presetID="10" presetSubtype="0" repeatCount="3000">
                                  <p:stCondLst>
                                    <p:cond delay="0"/>
                                  </p:stCondLst>
                                  <p:childTnLst>
                                    <p:set>
                                      <p:cBhvr>
                                        <p:cTn dur="1" fill="hold" id="94">
                                          <p:stCondLst>
                                            <p:cond delay="0"/>
                                          </p:stCondLst>
                                        </p:cTn>
                                        <p:tgtEl>
                                          <p:spTgt spid="36"/>
                                        </p:tgtEl>
                                        <p:attrNameLst>
                                          <p:attrName>style.visibility</p:attrName>
                                        </p:attrNameLst>
                                      </p:cBhvr>
                                      <p:to>
                                        <p:strVal val="visible"/>
                                      </p:to>
                                    </p:set>
                                    <p:animEffect filter="fade" transition="in">
                                      <p:cBhvr>
                                        <p:cTn dur="150" id="95"/>
                                        <p:tgtEl>
                                          <p:spTgt spid="36"/>
                                        </p:tgtEl>
                                      </p:cBhvr>
                                    </p:animEffect>
                                  </p:childTnLst>
                                </p:cTn>
                              </p:par>
                            </p:childTnLst>
                          </p:cTn>
                        </p:par>
                        <p:par>
                          <p:cTn fill="hold" id="96" nodeType="afterGroup">
                            <p:stCondLst>
                              <p:cond delay="5450"/>
                            </p:stCondLst>
                            <p:childTnLst>
                              <p:par>
                                <p:cTn fill="hold" id="97" nodeType="afterEffect" presetClass="entr" presetID="22" presetSubtype="8">
                                  <p:stCondLst>
                                    <p:cond delay="0"/>
                                  </p:stCondLst>
                                  <p:childTnLst>
                                    <p:set>
                                      <p:cBhvr>
                                        <p:cTn dur="1" fill="hold" id="98">
                                          <p:stCondLst>
                                            <p:cond delay="0"/>
                                          </p:stCondLst>
                                        </p:cTn>
                                        <p:tgtEl>
                                          <p:spTgt spid="37"/>
                                        </p:tgtEl>
                                        <p:attrNameLst>
                                          <p:attrName>style.visibility</p:attrName>
                                        </p:attrNameLst>
                                      </p:cBhvr>
                                      <p:to>
                                        <p:strVal val="visible"/>
                                      </p:to>
                                    </p:set>
                                    <p:animEffect filter="wipe(left)" transition="in">
                                      <p:cBhvr>
                                        <p:cTn dur="300" id="99"/>
                                        <p:tgtEl>
                                          <p:spTgt spid="37"/>
                                        </p:tgtEl>
                                      </p:cBhvr>
                                    </p:animEffect>
                                  </p:childTnLst>
                                </p:cTn>
                              </p:par>
                            </p:childTnLst>
                          </p:cTn>
                        </p:par>
                        <p:par>
                          <p:cTn fill="hold" id="100" nodeType="afterGroup">
                            <p:stCondLst>
                              <p:cond delay="5750"/>
                            </p:stCondLst>
                            <p:childTnLst>
                              <p:par>
                                <p:cTn fill="hold" grpId="0" id="101" nodeType="afterEffect" presetClass="entr" presetID="2" presetSubtype="2">
                                  <p:stCondLst>
                                    <p:cond delay="0"/>
                                  </p:stCondLst>
                                  <p:childTnLst>
                                    <p:set>
                                      <p:cBhvr>
                                        <p:cTn dur="1" fill="hold" id="102">
                                          <p:stCondLst>
                                            <p:cond delay="0"/>
                                          </p:stCondLst>
                                        </p:cTn>
                                        <p:tgtEl>
                                          <p:spTgt spid="38"/>
                                        </p:tgtEl>
                                        <p:attrNameLst>
                                          <p:attrName>style.visibility</p:attrName>
                                        </p:attrNameLst>
                                      </p:cBhvr>
                                      <p:to>
                                        <p:strVal val="visible"/>
                                      </p:to>
                                    </p:set>
                                    <p:anim calcmode="lin" valueType="num">
                                      <p:cBhvr additive="base">
                                        <p:cTn dur="300" fill="hold" id="103"/>
                                        <p:tgtEl>
                                          <p:spTgt spid="38"/>
                                        </p:tgtEl>
                                        <p:attrNameLst>
                                          <p:attrName>ppt_x</p:attrName>
                                        </p:attrNameLst>
                                      </p:cBhvr>
                                      <p:tavLst>
                                        <p:tav tm="0">
                                          <p:val>
                                            <p:strVal val="1+#ppt_w/2"/>
                                          </p:val>
                                        </p:tav>
                                        <p:tav tm="100000">
                                          <p:val>
                                            <p:strVal val="#ppt_x"/>
                                          </p:val>
                                        </p:tav>
                                      </p:tavLst>
                                    </p:anim>
                                    <p:anim calcmode="lin" valueType="num">
                                      <p:cBhvr additive="base">
                                        <p:cTn dur="300" fill="hold" id="104"/>
                                        <p:tgtEl>
                                          <p:spTgt spid="38"/>
                                        </p:tgtEl>
                                        <p:attrNameLst>
                                          <p:attrName>ppt_y</p:attrName>
                                        </p:attrNameLst>
                                      </p:cBhvr>
                                      <p:tavLst>
                                        <p:tav tm="0">
                                          <p:val>
                                            <p:strVal val="#ppt_y"/>
                                          </p:val>
                                        </p:tav>
                                        <p:tav tm="100000">
                                          <p:val>
                                            <p:strVal val="#ppt_y"/>
                                          </p:val>
                                        </p:tav>
                                      </p:tavLst>
                                    </p:anim>
                                  </p:childTnLst>
                                </p:cTn>
                              </p:par>
                            </p:childTnLst>
                          </p:cTn>
                        </p:par>
                        <p:par>
                          <p:cTn fill="hold" id="105" nodeType="afterGroup">
                            <p:stCondLst>
                              <p:cond delay="6050"/>
                            </p:stCondLst>
                            <p:childTnLst>
                              <p:par>
                                <p:cTn fill="hold" grpId="0" id="106" nodeType="afterEffect" presetClass="entr" presetID="10" presetSubtype="0" repeatCount="3000">
                                  <p:stCondLst>
                                    <p:cond delay="0"/>
                                  </p:stCondLst>
                                  <p:childTnLst>
                                    <p:set>
                                      <p:cBhvr>
                                        <p:cTn dur="1" fill="hold" id="107">
                                          <p:stCondLst>
                                            <p:cond delay="0"/>
                                          </p:stCondLst>
                                        </p:cTn>
                                        <p:tgtEl>
                                          <p:spTgt spid="42"/>
                                        </p:tgtEl>
                                        <p:attrNameLst>
                                          <p:attrName>style.visibility</p:attrName>
                                        </p:attrNameLst>
                                      </p:cBhvr>
                                      <p:to>
                                        <p:strVal val="visible"/>
                                      </p:to>
                                    </p:set>
                                    <p:animEffect filter="fade" transition="in">
                                      <p:cBhvr>
                                        <p:cTn dur="150" id="108"/>
                                        <p:tgtEl>
                                          <p:spTgt spid="42"/>
                                        </p:tgtEl>
                                      </p:cBhvr>
                                    </p:animEffect>
                                  </p:childTnLst>
                                </p:cTn>
                              </p:par>
                            </p:childTnLst>
                          </p:cTn>
                        </p:par>
                        <p:par>
                          <p:cTn fill="hold" id="109" nodeType="afterGroup">
                            <p:stCondLst>
                              <p:cond delay="6200"/>
                            </p:stCondLst>
                            <p:childTnLst>
                              <p:par>
                                <p:cTn fill="hold" id="110" nodeType="afterEffect" presetClass="entr" presetID="22" presetSubtype="8">
                                  <p:stCondLst>
                                    <p:cond delay="0"/>
                                  </p:stCondLst>
                                  <p:childTnLst>
                                    <p:set>
                                      <p:cBhvr>
                                        <p:cTn dur="1" fill="hold" id="111">
                                          <p:stCondLst>
                                            <p:cond delay="0"/>
                                          </p:stCondLst>
                                        </p:cTn>
                                        <p:tgtEl>
                                          <p:spTgt spid="39"/>
                                        </p:tgtEl>
                                        <p:attrNameLst>
                                          <p:attrName>style.visibility</p:attrName>
                                        </p:attrNameLst>
                                      </p:cBhvr>
                                      <p:to>
                                        <p:strVal val="visible"/>
                                      </p:to>
                                    </p:set>
                                    <p:animEffect filter="wipe(left)" transition="in">
                                      <p:cBhvr>
                                        <p:cTn dur="300" id="112"/>
                                        <p:tgtEl>
                                          <p:spTgt spid="39"/>
                                        </p:tgtEl>
                                      </p:cBhvr>
                                    </p:animEffect>
                                  </p:childTnLst>
                                </p:cTn>
                              </p:par>
                            </p:childTnLst>
                          </p:cTn>
                        </p:par>
                        <p:par>
                          <p:cTn fill="hold" id="113" nodeType="afterGroup">
                            <p:stCondLst>
                              <p:cond delay="6500"/>
                            </p:stCondLst>
                            <p:childTnLst>
                              <p:par>
                                <p:cTn fill="hold" grpId="0" id="114" nodeType="afterEffect" presetClass="entr" presetID="2" presetSubtype="2">
                                  <p:stCondLst>
                                    <p:cond delay="0"/>
                                  </p:stCondLst>
                                  <p:childTnLst>
                                    <p:set>
                                      <p:cBhvr>
                                        <p:cTn dur="1" fill="hold" id="115">
                                          <p:stCondLst>
                                            <p:cond delay="0"/>
                                          </p:stCondLst>
                                        </p:cTn>
                                        <p:tgtEl>
                                          <p:spTgt spid="43"/>
                                        </p:tgtEl>
                                        <p:attrNameLst>
                                          <p:attrName>style.visibility</p:attrName>
                                        </p:attrNameLst>
                                      </p:cBhvr>
                                      <p:to>
                                        <p:strVal val="visible"/>
                                      </p:to>
                                    </p:set>
                                    <p:anim calcmode="lin" valueType="num">
                                      <p:cBhvr additive="base">
                                        <p:cTn dur="300" fill="hold" id="116"/>
                                        <p:tgtEl>
                                          <p:spTgt spid="43"/>
                                        </p:tgtEl>
                                        <p:attrNameLst>
                                          <p:attrName>ppt_x</p:attrName>
                                        </p:attrNameLst>
                                      </p:cBhvr>
                                      <p:tavLst>
                                        <p:tav tm="0">
                                          <p:val>
                                            <p:strVal val="1+#ppt_w/2"/>
                                          </p:val>
                                        </p:tav>
                                        <p:tav tm="100000">
                                          <p:val>
                                            <p:strVal val="#ppt_x"/>
                                          </p:val>
                                        </p:tav>
                                      </p:tavLst>
                                    </p:anim>
                                    <p:anim calcmode="lin" valueType="num">
                                      <p:cBhvr additive="base">
                                        <p:cTn dur="300" fill="hold" id="117"/>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15"/>
      <p:bldP grpId="0" spid="16"/>
      <p:bldP grpId="0" spid="17"/>
      <p:bldP grpId="0" spid="21"/>
      <p:bldP grpId="0" spid="22"/>
      <p:bldP grpId="0" spid="23"/>
      <p:bldP grpId="0" spid="25"/>
      <p:bldP grpId="0" spid="29"/>
      <p:bldP grpId="0" spid="30"/>
      <p:bldP grpId="0" spid="34"/>
      <p:bldP grpId="0" spid="35"/>
      <p:bldP grpId="0" spid="36"/>
      <p:bldP grpId="0" spid="38"/>
      <p:bldP grpId="0" spid="42"/>
      <p:bldP grpId="0" spid="4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bIns="45729" lIns="91458" rIns="91458" tIns="45729">
            <a:noAutofit/>
          </a:bodyPr>
          <a:lstStyle>
            <a:lvl1pPr algn="l" defTabSz="914298" eaLnBrk="1" hangingPunct="1" latinLnBrk="0" rtl="0">
              <a:spcBef>
                <a:spcPct val="0"/>
              </a:spcBef>
              <a:buNone/>
              <a:defRPr b="1" kern="1200" sz="2000">
                <a:solidFill>
                  <a:srgbClr val="C80000"/>
                </a:solidFill>
                <a:effectLst/>
                <a:latin charset="-122" panose="020b0503020204020204" pitchFamily="34" typeface="微软雅黑"/>
                <a:ea charset="-122" panose="020b0503020204020204" pitchFamily="34" typeface="微软雅黑"/>
                <a:cs typeface="+mj-cs"/>
              </a:defRPr>
            </a:lvl1pPr>
          </a:lstStyle>
          <a:p>
            <a:r>
              <a:rPr altLang="en-US" lang="zh-CN" smtClean="0"/>
              <a:t>单击此处编辑标题内容</a:t>
            </a:r>
          </a:p>
        </p:txBody>
      </p:sp>
      <p:sp>
        <p:nvSpPr>
          <p:cNvPr id="8" name="Oval 6"/>
          <p:cNvSpPr>
            <a:spLocks noChangeArrowheads="1"/>
          </p:cNvSpPr>
          <p:nvPr/>
        </p:nvSpPr>
        <p:spPr bwMode="auto">
          <a:xfrm>
            <a:off x="1228085" y="1070302"/>
            <a:ext cx="3768865" cy="3772165"/>
          </a:xfrm>
          <a:prstGeom prst="ellipse">
            <a:avLst/>
          </a:prstGeom>
          <a:noFill/>
          <a:ln w="9">
            <a:solidFill>
              <a:srgbClr val="977201"/>
            </a:solidFill>
            <a:prstDash val="dash"/>
            <a:round/>
          </a:ln>
          <a:extLst>
            <a:ext uri="{909E8E84-426E-40DD-AFC4-6F175D3DCCD1}">
              <a14:hiddenFill>
                <a:solidFill>
                  <a:srgbClr val="FFFFFF"/>
                </a:solidFill>
              </a14:hiddenFill>
            </a:ext>
          </a:extLst>
        </p:spPr>
        <p:txBody>
          <a:bodyPr bIns="34288" lIns="68576" rIns="68576" tIns="34288"/>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endParaRPr altLang="en-US" b="1" lang="zh-CN" sz="1300">
              <a:solidFill>
                <a:schemeClr val="tx1"/>
              </a:solidFill>
            </a:endParaRPr>
          </a:p>
        </p:txBody>
      </p:sp>
      <p:sp>
        <p:nvSpPr>
          <p:cNvPr id="9" name="Oval 10"/>
          <p:cNvSpPr>
            <a:spLocks noChangeArrowheads="1"/>
          </p:cNvSpPr>
          <p:nvPr/>
        </p:nvSpPr>
        <p:spPr bwMode="auto">
          <a:xfrm>
            <a:off x="4052947" y="1241817"/>
            <a:ext cx="439265" cy="439511"/>
          </a:xfrm>
          <a:prstGeom prst="ellipse">
            <a:avLst/>
          </a:prstGeom>
          <a:solidFill>
            <a:srgbClr val="C00000"/>
          </a:solidFill>
          <a:ln>
            <a:noFill/>
          </a:ln>
        </p:spPr>
        <p:txBody>
          <a:bodyPr bIns="34288" lIns="68576" rIns="68576" tIns="34288"/>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algn="ctr" eaLnBrk="1" hangingPunct="1">
              <a:spcBef>
                <a:spcPct val="0"/>
              </a:spcBef>
              <a:buFontTx/>
              <a:buNone/>
            </a:pPr>
            <a:r>
              <a:rPr altLang="zh-CN" b="1" lang="en-US" sz="1800">
                <a:solidFill>
                  <a:schemeClr val="bg1"/>
                </a:solidFill>
                <a:latin charset="-122" panose="020b0503020204020204" pitchFamily="34" typeface="微软雅黑"/>
              </a:rPr>
              <a:t>1</a:t>
            </a:r>
          </a:p>
        </p:txBody>
      </p:sp>
      <p:sp>
        <p:nvSpPr>
          <p:cNvPr id="10" name="Oval 11"/>
          <p:cNvSpPr>
            <a:spLocks noChangeArrowheads="1"/>
          </p:cNvSpPr>
          <p:nvPr/>
        </p:nvSpPr>
        <p:spPr bwMode="auto">
          <a:xfrm>
            <a:off x="4052947" y="4231439"/>
            <a:ext cx="439265" cy="439511"/>
          </a:xfrm>
          <a:prstGeom prst="ellipse">
            <a:avLst/>
          </a:prstGeom>
          <a:solidFill>
            <a:srgbClr val="C00000"/>
          </a:solidFill>
          <a:ln>
            <a:noFill/>
          </a:ln>
        </p:spPr>
        <p:txBody>
          <a:bodyPr bIns="34288" lIns="68576" rIns="68576" tIns="34288"/>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algn="ctr" eaLnBrk="1" hangingPunct="1">
              <a:spcBef>
                <a:spcPct val="0"/>
              </a:spcBef>
              <a:buFontTx/>
              <a:buNone/>
            </a:pPr>
            <a:r>
              <a:rPr altLang="zh-CN" b="1" lang="en-US" sz="1800">
                <a:solidFill>
                  <a:schemeClr val="bg1"/>
                </a:solidFill>
                <a:latin charset="-122" panose="020b0503020204020204" pitchFamily="34" typeface="微软雅黑"/>
              </a:rPr>
              <a:t>5</a:t>
            </a:r>
          </a:p>
        </p:txBody>
      </p:sp>
      <p:sp>
        <p:nvSpPr>
          <p:cNvPr id="11" name="Oval 12"/>
          <p:cNvSpPr>
            <a:spLocks noChangeArrowheads="1"/>
          </p:cNvSpPr>
          <p:nvPr/>
        </p:nvSpPr>
        <p:spPr bwMode="auto">
          <a:xfrm>
            <a:off x="4581494" y="3537038"/>
            <a:ext cx="440454" cy="439510"/>
          </a:xfrm>
          <a:prstGeom prst="ellipse">
            <a:avLst/>
          </a:prstGeom>
          <a:solidFill>
            <a:srgbClr val="C00000"/>
          </a:solidFill>
          <a:ln>
            <a:noFill/>
          </a:ln>
        </p:spPr>
        <p:txBody>
          <a:bodyPr bIns="34288" lIns="68576" rIns="68576" tIns="34288"/>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algn="ctr" eaLnBrk="1" hangingPunct="1">
              <a:spcBef>
                <a:spcPct val="0"/>
              </a:spcBef>
              <a:buFontTx/>
              <a:buNone/>
            </a:pPr>
            <a:r>
              <a:rPr altLang="zh-CN" b="1" lang="en-US" sz="1800">
                <a:solidFill>
                  <a:schemeClr val="bg1"/>
                </a:solidFill>
                <a:latin charset="-122" panose="020b0503020204020204" pitchFamily="34" typeface="微软雅黑"/>
              </a:rPr>
              <a:t>4</a:t>
            </a:r>
          </a:p>
        </p:txBody>
      </p:sp>
      <p:sp>
        <p:nvSpPr>
          <p:cNvPr id="12" name="Oval 13"/>
          <p:cNvSpPr>
            <a:spLocks noChangeArrowheads="1"/>
          </p:cNvSpPr>
          <p:nvPr/>
        </p:nvSpPr>
        <p:spPr bwMode="auto">
          <a:xfrm>
            <a:off x="4581494" y="1936219"/>
            <a:ext cx="440454" cy="439510"/>
          </a:xfrm>
          <a:prstGeom prst="ellipse">
            <a:avLst/>
          </a:prstGeom>
          <a:solidFill>
            <a:srgbClr val="C00000"/>
          </a:solidFill>
          <a:ln>
            <a:noFill/>
          </a:ln>
        </p:spPr>
        <p:txBody>
          <a:bodyPr bIns="34288" lIns="68576" rIns="68576" tIns="34288"/>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algn="ctr" eaLnBrk="1" hangingPunct="1">
              <a:spcBef>
                <a:spcPct val="0"/>
              </a:spcBef>
              <a:buFontTx/>
              <a:buNone/>
            </a:pPr>
            <a:r>
              <a:rPr altLang="zh-CN" b="1" lang="en-US" sz="1800">
                <a:solidFill>
                  <a:schemeClr val="bg1"/>
                </a:solidFill>
                <a:latin charset="-122" panose="020b0503020204020204" pitchFamily="34" typeface="微软雅黑"/>
              </a:rPr>
              <a:t>2</a:t>
            </a:r>
          </a:p>
        </p:txBody>
      </p:sp>
      <p:sp>
        <p:nvSpPr>
          <p:cNvPr id="13" name="Oval 14"/>
          <p:cNvSpPr>
            <a:spLocks noChangeArrowheads="1"/>
          </p:cNvSpPr>
          <p:nvPr/>
        </p:nvSpPr>
        <p:spPr bwMode="auto">
          <a:xfrm>
            <a:off x="4752913" y="2736628"/>
            <a:ext cx="439265" cy="439510"/>
          </a:xfrm>
          <a:prstGeom prst="ellipse">
            <a:avLst/>
          </a:prstGeom>
          <a:solidFill>
            <a:srgbClr val="C00000"/>
          </a:solidFill>
          <a:ln>
            <a:noFill/>
          </a:ln>
        </p:spPr>
        <p:txBody>
          <a:bodyPr bIns="34288" lIns="68576" rIns="68576" tIns="34288"/>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algn="ctr" eaLnBrk="1" hangingPunct="1">
              <a:spcBef>
                <a:spcPct val="0"/>
              </a:spcBef>
              <a:buFontTx/>
              <a:buNone/>
            </a:pPr>
            <a:r>
              <a:rPr altLang="zh-CN" b="1" lang="en-US" sz="1800">
                <a:solidFill>
                  <a:schemeClr val="bg1"/>
                </a:solidFill>
                <a:latin charset="-122" panose="020b0503020204020204" pitchFamily="34" typeface="微软雅黑"/>
              </a:rPr>
              <a:t>3</a:t>
            </a:r>
          </a:p>
        </p:txBody>
      </p:sp>
      <p:sp>
        <p:nvSpPr>
          <p:cNvPr id="14" name="TextBox 19"/>
          <p:cNvSpPr txBox="1">
            <a:spLocks noChangeArrowheads="1"/>
          </p:cNvSpPr>
          <p:nvPr/>
        </p:nvSpPr>
        <p:spPr bwMode="auto">
          <a:xfrm>
            <a:off x="4752913" y="1070301"/>
            <a:ext cx="2710584" cy="4648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8" lIns="68576" rIns="68576" tIns="34288">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r>
              <a:rPr altLang="en-US" b="1" lang="zh-CN" sz="1300">
                <a:solidFill>
                  <a:schemeClr val="tx1"/>
                </a:solidFill>
                <a:latin charset="-122" panose="020b0503020204020204" pitchFamily="34" typeface="微软雅黑"/>
              </a:rPr>
              <a:t>这里可以添加主要内容这里可以添加主要内容</a:t>
            </a:r>
          </a:p>
        </p:txBody>
      </p:sp>
      <p:sp>
        <p:nvSpPr>
          <p:cNvPr id="15" name="TextBox 20"/>
          <p:cNvSpPr txBox="1">
            <a:spLocks noChangeArrowheads="1"/>
          </p:cNvSpPr>
          <p:nvPr/>
        </p:nvSpPr>
        <p:spPr bwMode="auto">
          <a:xfrm>
            <a:off x="5131465" y="1858799"/>
            <a:ext cx="2711774" cy="4648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8" lIns="68576" rIns="68576" tIns="34288">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r>
              <a:rPr altLang="en-US" b="1" lang="zh-CN" sz="1300">
                <a:solidFill>
                  <a:schemeClr val="tx1"/>
                </a:solidFill>
                <a:latin charset="-122" panose="020b0503020204020204" pitchFamily="34" typeface="微软雅黑"/>
              </a:rPr>
              <a:t>这里可以添加主要内容这里可以添加主要内容</a:t>
            </a:r>
          </a:p>
        </p:txBody>
      </p:sp>
      <p:sp>
        <p:nvSpPr>
          <p:cNvPr id="16" name="TextBox 21"/>
          <p:cNvSpPr txBox="1">
            <a:spLocks noChangeArrowheads="1"/>
          </p:cNvSpPr>
          <p:nvPr/>
        </p:nvSpPr>
        <p:spPr bwMode="auto">
          <a:xfrm>
            <a:off x="5264793" y="2709233"/>
            <a:ext cx="2710584" cy="4648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8" lIns="68576" rIns="68576" tIns="34288">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r>
              <a:rPr altLang="en-US" b="1" lang="zh-CN" sz="1300">
                <a:solidFill>
                  <a:schemeClr val="tx1"/>
                </a:solidFill>
                <a:latin charset="-122" panose="020b0503020204020204" pitchFamily="34" typeface="微软雅黑"/>
              </a:rPr>
              <a:t>这里可以添加主要内容这里可以添加主要内容</a:t>
            </a:r>
          </a:p>
        </p:txBody>
      </p:sp>
      <p:sp>
        <p:nvSpPr>
          <p:cNvPr id="17" name="TextBox 22"/>
          <p:cNvSpPr txBox="1">
            <a:spLocks noChangeArrowheads="1"/>
          </p:cNvSpPr>
          <p:nvPr/>
        </p:nvSpPr>
        <p:spPr bwMode="auto">
          <a:xfrm>
            <a:off x="5070754" y="3569196"/>
            <a:ext cx="2710583" cy="4648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8" lIns="68576" rIns="68576" tIns="34288">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r>
              <a:rPr altLang="en-US" b="1" lang="zh-CN" sz="1300">
                <a:solidFill>
                  <a:schemeClr val="tx1"/>
                </a:solidFill>
                <a:latin charset="-122" panose="020b0503020204020204" pitchFamily="34" typeface="微软雅黑"/>
              </a:rPr>
              <a:t>这里可以添加主要内容这里可以添加主要内容</a:t>
            </a:r>
          </a:p>
        </p:txBody>
      </p:sp>
      <p:sp>
        <p:nvSpPr>
          <p:cNvPr id="18" name="TextBox 23"/>
          <p:cNvSpPr txBox="1">
            <a:spLocks noChangeArrowheads="1"/>
          </p:cNvSpPr>
          <p:nvPr/>
        </p:nvSpPr>
        <p:spPr bwMode="auto">
          <a:xfrm>
            <a:off x="4701724" y="4275510"/>
            <a:ext cx="2710583" cy="4648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8" lIns="68576" rIns="68576" tIns="34288">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r>
              <a:rPr altLang="en-US" b="1" lang="zh-CN" sz="1300">
                <a:solidFill>
                  <a:schemeClr val="tx1"/>
                </a:solidFill>
                <a:latin charset="-122" panose="020b0503020204020204" pitchFamily="34" typeface="微软雅黑"/>
              </a:rPr>
              <a:t>这里可以添加主要内容这里可以添加主要内容</a:t>
            </a:r>
          </a:p>
        </p:txBody>
      </p:sp>
      <p:sp>
        <p:nvSpPr>
          <p:cNvPr id="19" name="Oval 7"/>
          <p:cNvSpPr>
            <a:spLocks noChangeArrowheads="1"/>
          </p:cNvSpPr>
          <p:nvPr/>
        </p:nvSpPr>
        <p:spPr bwMode="auto">
          <a:xfrm>
            <a:off x="1145944" y="1275168"/>
            <a:ext cx="3339125" cy="3338610"/>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bIns="34288" lIns="68576" rIns="68576" tIns="34288"/>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endParaRPr altLang="en-US" b="1" lang="zh-CN" sz="1300">
              <a:solidFill>
                <a:schemeClr val="tx1"/>
              </a:solidFill>
            </a:endParaRPr>
          </a:p>
        </p:txBody>
      </p:sp>
      <p:sp>
        <p:nvSpPr>
          <p:cNvPr id="20" name="Oval 8"/>
          <p:cNvSpPr>
            <a:spLocks noChangeArrowheads="1"/>
          </p:cNvSpPr>
          <p:nvPr/>
        </p:nvSpPr>
        <p:spPr bwMode="auto">
          <a:xfrm>
            <a:off x="1374505" y="1502665"/>
            <a:ext cx="2882003" cy="2883615"/>
          </a:xfrm>
          <a:prstGeom prst="ellipse">
            <a:avLst/>
          </a:prstGeom>
          <a:blipFill dpi="0" rotWithShape="1">
            <a:blip r:embed="rId3"/>
            <a:stretch>
              <a:fillRect/>
            </a:stretch>
          </a:blipFill>
          <a:ln>
            <a:noFill/>
          </a:ln>
          <a:extLst>
            <a:ext uri="{91240B29-F687-4F45-9708-019B960494DF}">
              <a14:hiddenLine w="9525">
                <a:solidFill>
                  <a:srgbClr val="000000"/>
                </a:solidFill>
                <a:round/>
                <a:headEnd/>
                <a:tailEnd/>
              </a14:hiddenLine>
            </a:ext>
          </a:extLst>
        </p:spPr>
        <p:txBody>
          <a:bodyPr bIns="34288" lIns="68576" rIns="68576" tIns="34288"/>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endParaRPr altLang="en-US" b="1" lang="zh-CN" sz="1300">
              <a:solidFill>
                <a:schemeClr val="tx1"/>
              </a:solidFill>
            </a:endParaRPr>
          </a:p>
        </p:txBody>
      </p:sp>
      <p:sp>
        <p:nvSpPr>
          <p:cNvPr id="21" name="Oval 9"/>
          <p:cNvSpPr>
            <a:spLocks noChangeArrowheads="1"/>
          </p:cNvSpPr>
          <p:nvPr/>
        </p:nvSpPr>
        <p:spPr bwMode="auto">
          <a:xfrm>
            <a:off x="1218561" y="3546566"/>
            <a:ext cx="814246" cy="814701"/>
          </a:xfrm>
          <a:prstGeom prst="ellipse">
            <a:avLst/>
          </a:prstGeom>
          <a:solidFill>
            <a:srgbClr val="C00000"/>
          </a:solidFill>
          <a:ln>
            <a:noFill/>
          </a:ln>
        </p:spPr>
        <p:txBody>
          <a:bodyPr bIns="34288" lIns="68576" rIns="68576" tIns="34288"/>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eaLnBrk="1" hangingPunct="1">
              <a:spcBef>
                <a:spcPct val="0"/>
              </a:spcBef>
              <a:buFontTx/>
              <a:buNone/>
            </a:pPr>
            <a:endParaRPr altLang="en-US" b="1" lang="zh-CN" sz="1300">
              <a:solidFill>
                <a:schemeClr val="tx1"/>
              </a:solidFill>
            </a:endParaRPr>
          </a:p>
        </p:txBody>
      </p:sp>
      <p:sp>
        <p:nvSpPr>
          <p:cNvPr id="22" name="TextBox 18"/>
          <p:cNvSpPr txBox="1">
            <a:spLocks noChangeArrowheads="1"/>
          </p:cNvSpPr>
          <p:nvPr/>
        </p:nvSpPr>
        <p:spPr bwMode="auto">
          <a:xfrm>
            <a:off x="1335222" y="3684731"/>
            <a:ext cx="580924" cy="5562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8" lIns="68576" rIns="68576" tIns="34288">
            <a:spAutoFit/>
          </a:bodyPr>
          <a:lstStyle>
            <a:lvl1pPr eaLnBrk="0" hangingPunct="0">
              <a:spcBef>
                <a:spcPct val="20000"/>
              </a:spcBef>
              <a:buChar char="•"/>
              <a:defRPr sz="2000">
                <a:solidFill>
                  <a:schemeClr val="accent1"/>
                </a:solidFill>
                <a:latin charset="0" panose="020b0604020202020204" pitchFamily="34" typeface="Arial"/>
                <a:ea charset="-122" panose="020b0503020204020204" pitchFamily="34" typeface="微软雅黑"/>
              </a:defRPr>
            </a:lvl1pPr>
            <a:lvl2pPr eaLnBrk="0" hangingPunct="0" indent="-285750" marL="742950">
              <a:spcBef>
                <a:spcPct val="20000"/>
              </a:spcBef>
              <a:buChar char="–"/>
              <a:defRPr sz="2000">
                <a:solidFill>
                  <a:schemeClr val="accent1"/>
                </a:solidFill>
                <a:latin charset="0" panose="020b0604020202020204" pitchFamily="34" typeface="Arial"/>
                <a:ea charset="-122" pitchFamily="1" typeface="仿宋_GB2312"/>
              </a:defRPr>
            </a:lvl2pPr>
            <a:lvl3pPr eaLnBrk="0" hangingPunct="0" indent="-228600" marL="1143000">
              <a:spcBef>
                <a:spcPct val="20000"/>
              </a:spcBef>
              <a:buChar char="•"/>
              <a:defRPr sz="2400">
                <a:solidFill>
                  <a:schemeClr val="tx1"/>
                </a:solidFill>
                <a:latin charset="0" panose="020b0604020202020204" pitchFamily="34" typeface="Arial"/>
                <a:ea charset="-122" pitchFamily="2" typeface="宋体"/>
              </a:defRPr>
            </a:lvl3pPr>
            <a:lvl4pPr eaLnBrk="0" hangingPunct="0" indent="-228600" marL="1600200">
              <a:spcBef>
                <a:spcPct val="20000"/>
              </a:spcBef>
              <a:buChar char="–"/>
              <a:defRPr sz="2000">
                <a:solidFill>
                  <a:schemeClr val="tx1"/>
                </a:solidFill>
                <a:latin charset="0" panose="020b0604020202020204" pitchFamily="34" typeface="Arial"/>
                <a:ea charset="-122" pitchFamily="2" typeface="宋体"/>
              </a:defRPr>
            </a:lvl4pPr>
            <a:lvl5pPr eaLnBrk="0" hangingPunct="0" indent="-228600" marL="2057400">
              <a:spcBef>
                <a:spcPct val="20000"/>
              </a:spcBef>
              <a:buChar char="»"/>
              <a:defRPr sz="2000">
                <a:solidFill>
                  <a:schemeClr val="tx1"/>
                </a:solidFill>
                <a:latin charset="0" panose="020b0604020202020204"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itchFamily="2" typeface="宋体"/>
              </a:defRPr>
            </a:lvl9pPr>
          </a:lstStyle>
          <a:p>
            <a:pPr algn="ctr" eaLnBrk="1" hangingPunct="1">
              <a:spcBef>
                <a:spcPct val="0"/>
              </a:spcBef>
              <a:buFontTx/>
              <a:buNone/>
            </a:pPr>
            <a:r>
              <a:rPr altLang="en-US" b="1" lang="zh-CN" sz="1600">
                <a:solidFill>
                  <a:schemeClr val="bg1"/>
                </a:solidFill>
                <a:latin charset="-122" panose="020b0503020204020204" pitchFamily="34" typeface="微软雅黑"/>
              </a:rPr>
              <a:t>添加</a:t>
            </a:r>
          </a:p>
          <a:p>
            <a:pPr algn="ctr" eaLnBrk="1" hangingPunct="1">
              <a:spcBef>
                <a:spcPct val="0"/>
              </a:spcBef>
              <a:buFontTx/>
              <a:buNone/>
            </a:pPr>
            <a:r>
              <a:rPr altLang="en-US" b="1" lang="zh-CN" sz="1600">
                <a:solidFill>
                  <a:schemeClr val="bg1"/>
                </a:solidFill>
                <a:latin charset="-122" panose="020b0503020204020204" pitchFamily="34" typeface="微软雅黑"/>
              </a:rPr>
              <a:t>标题</a:t>
            </a:r>
          </a:p>
        </p:txBody>
      </p:sp>
    </p:spTree>
    <p:extLst>
      <p:ext uri="{BB962C8B-B14F-4D97-AF65-F5344CB8AC3E}">
        <p14:creationId val="97474005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59"/>
                                        </p:tgtEl>
                                        <p:attrNameLst>
                                          <p:attrName>style.visibility</p:attrName>
                                        </p:attrNameLst>
                                      </p:cBhvr>
                                      <p:to>
                                        <p:strVal val="visible"/>
                                      </p:to>
                                    </p:set>
                                    <p:animEffect filter="fade" transition="in">
                                      <p:cBhvr>
                                        <p:cTn dur="500" id="16"/>
                                        <p:tgtEl>
                                          <p:spTgt spid="59"/>
                                        </p:tgtEl>
                                      </p:cBhvr>
                                    </p:animEffect>
                                  </p:childTnLst>
                                </p:cTn>
                              </p:par>
                            </p:childTnLst>
                          </p:cTn>
                        </p:par>
                        <p:par>
                          <p:cTn fill="hold" id="17" nodeType="afterGroup">
                            <p:stCondLst>
                              <p:cond delay="1500"/>
                            </p:stCondLst>
                            <p:childTnLst>
                              <p:par>
                                <p:cTn fill="hold" grpId="0" id="18" nodeType="afterEffect" presetClass="entr" presetID="21" presetSubtype="1">
                                  <p:stCondLst>
                                    <p:cond delay="0"/>
                                  </p:stCondLst>
                                  <p:childTnLst>
                                    <p:set>
                                      <p:cBhvr>
                                        <p:cTn dur="1" fill="hold" id="19">
                                          <p:stCondLst>
                                            <p:cond delay="0"/>
                                          </p:stCondLst>
                                        </p:cTn>
                                        <p:tgtEl>
                                          <p:spTgt spid="20"/>
                                        </p:tgtEl>
                                        <p:attrNameLst>
                                          <p:attrName>style.visibility</p:attrName>
                                        </p:attrNameLst>
                                      </p:cBhvr>
                                      <p:to>
                                        <p:strVal val="visible"/>
                                      </p:to>
                                    </p:set>
                                    <p:animEffect filter="wheel(1)" transition="in">
                                      <p:cBhvr>
                                        <p:cTn dur="1000" id="20"/>
                                        <p:tgtEl>
                                          <p:spTgt spid="20"/>
                                        </p:tgtEl>
                                      </p:cBhvr>
                                    </p:animEffect>
                                  </p:childTnLst>
                                </p:cTn>
                              </p:par>
                              <p:par>
                                <p:cTn fill="hold" grpId="0" id="21" nodeType="withEffect" presetClass="entr" presetID="21" presetSubtype="1">
                                  <p:stCondLst>
                                    <p:cond delay="0"/>
                                  </p:stCondLst>
                                  <p:childTnLst>
                                    <p:set>
                                      <p:cBhvr>
                                        <p:cTn dur="1" fill="hold" id="22">
                                          <p:stCondLst>
                                            <p:cond delay="0"/>
                                          </p:stCondLst>
                                        </p:cTn>
                                        <p:tgtEl>
                                          <p:spTgt spid="19"/>
                                        </p:tgtEl>
                                        <p:attrNameLst>
                                          <p:attrName>style.visibility</p:attrName>
                                        </p:attrNameLst>
                                      </p:cBhvr>
                                      <p:to>
                                        <p:strVal val="visible"/>
                                      </p:to>
                                    </p:set>
                                    <p:animEffect filter="wheel(1)" transition="in">
                                      <p:cBhvr>
                                        <p:cTn dur="1000" id="23"/>
                                        <p:tgtEl>
                                          <p:spTgt spid="19"/>
                                        </p:tgtEl>
                                      </p:cBhvr>
                                    </p:animEffect>
                                  </p:childTnLst>
                                </p:cTn>
                              </p:par>
                            </p:childTnLst>
                          </p:cTn>
                        </p:par>
                        <p:par>
                          <p:cTn fill="hold" id="24" nodeType="afterGroup">
                            <p:stCondLst>
                              <p:cond delay="2500"/>
                            </p:stCondLst>
                            <p:childTnLst>
                              <p:par>
                                <p:cTn fill="hold" grpId="0" id="25" nodeType="afterEffect" presetClass="entr" presetID="53" presetSubtype="0">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p:cTn dur="500" fill="hold" id="27"/>
                                        <p:tgtEl>
                                          <p:spTgt spid="8"/>
                                        </p:tgtEl>
                                        <p:attrNameLst>
                                          <p:attrName>ppt_w</p:attrName>
                                        </p:attrNameLst>
                                      </p:cBhvr>
                                      <p:tavLst>
                                        <p:tav tm="0">
                                          <p:val>
                                            <p:fltVal val="0"/>
                                          </p:val>
                                        </p:tav>
                                        <p:tav tm="100000">
                                          <p:val>
                                            <p:strVal val="#ppt_w"/>
                                          </p:val>
                                        </p:tav>
                                      </p:tavLst>
                                    </p:anim>
                                    <p:anim calcmode="lin" valueType="num">
                                      <p:cBhvr>
                                        <p:cTn dur="500" fill="hold" id="28"/>
                                        <p:tgtEl>
                                          <p:spTgt spid="8"/>
                                        </p:tgtEl>
                                        <p:attrNameLst>
                                          <p:attrName>ppt_h</p:attrName>
                                        </p:attrNameLst>
                                      </p:cBhvr>
                                      <p:tavLst>
                                        <p:tav tm="0">
                                          <p:val>
                                            <p:fltVal val="0"/>
                                          </p:val>
                                        </p:tav>
                                        <p:tav tm="100000">
                                          <p:val>
                                            <p:strVal val="#ppt_h"/>
                                          </p:val>
                                        </p:tav>
                                      </p:tavLst>
                                    </p:anim>
                                    <p:animEffect filter="fade" transition="in">
                                      <p:cBhvr>
                                        <p:cTn dur="500" id="29"/>
                                        <p:tgtEl>
                                          <p:spTgt spid="8"/>
                                        </p:tgtEl>
                                      </p:cBhvr>
                                    </p:animEffect>
                                  </p:childTnLst>
                                </p:cTn>
                              </p:par>
                            </p:childTnLst>
                          </p:cTn>
                        </p:par>
                        <p:par>
                          <p:cTn fill="hold" id="30" nodeType="afterGroup">
                            <p:stCondLst>
                              <p:cond delay="3000"/>
                            </p:stCondLst>
                            <p:childTnLst>
                              <p:par>
                                <p:cTn fill="hold" grpId="0" id="31" nodeType="afterEffect" presetClass="entr" presetID="52" presetSubtype="0">
                                  <p:stCondLst>
                                    <p:cond delay="0"/>
                                  </p:stCondLst>
                                  <p:childTnLst>
                                    <p:set>
                                      <p:cBhvr>
                                        <p:cTn dur="1" fill="hold" id="32">
                                          <p:stCondLst>
                                            <p:cond delay="0"/>
                                          </p:stCondLst>
                                        </p:cTn>
                                        <p:tgtEl>
                                          <p:spTgt spid="21"/>
                                        </p:tgtEl>
                                        <p:attrNameLst>
                                          <p:attrName>style.visibility</p:attrName>
                                        </p:attrNameLst>
                                      </p:cBhvr>
                                      <p:to>
                                        <p:strVal val="visible"/>
                                      </p:to>
                                    </p:set>
                                    <p:animScale>
                                      <p:cBhvr>
                                        <p:cTn decel="50000" dur="1000" fill="hold" id="33">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34">
                                          <p:stCondLst>
                                            <p:cond delay="0"/>
                                          </p:stCondLst>
                                        </p:cTn>
                                        <p:tgtEl>
                                          <p:spTgt spid="21"/>
                                        </p:tgtEl>
                                        <p:attrNameLst>
                                          <p:attrName>ppt_x,ppt_y</p:attrName>
                                        </p:attrNameLst>
                                      </p:cBhvr>
                                      <p:rCtr x="0" y="0"/>
                                    </p:animMotion>
                                    <p:animEffect filter="fade" transition="in">
                                      <p:cBhvr>
                                        <p:cTn dur="1000" id="35"/>
                                        <p:tgtEl>
                                          <p:spTgt spid="21"/>
                                        </p:tgtEl>
                                      </p:cBhvr>
                                    </p:animEffect>
                                  </p:childTnLst>
                                </p:cTn>
                              </p:par>
                              <p:par>
                                <p:cTn fill="hold" grpId="0" id="36" nodeType="withEffect" presetClass="entr" presetID="52" presetSubtype="0">
                                  <p:stCondLst>
                                    <p:cond delay="0"/>
                                  </p:stCondLst>
                                  <p:childTnLst>
                                    <p:set>
                                      <p:cBhvr>
                                        <p:cTn dur="1" fill="hold" id="37">
                                          <p:stCondLst>
                                            <p:cond delay="0"/>
                                          </p:stCondLst>
                                        </p:cTn>
                                        <p:tgtEl>
                                          <p:spTgt spid="22"/>
                                        </p:tgtEl>
                                        <p:attrNameLst>
                                          <p:attrName>style.visibility</p:attrName>
                                        </p:attrNameLst>
                                      </p:cBhvr>
                                      <p:to>
                                        <p:strVal val="visible"/>
                                      </p:to>
                                    </p:set>
                                    <p:animScale>
                                      <p:cBhvr>
                                        <p:cTn decel="50000" dur="1000" fill="hold" id="38">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39">
                                          <p:stCondLst>
                                            <p:cond delay="0"/>
                                          </p:stCondLst>
                                        </p:cTn>
                                        <p:tgtEl>
                                          <p:spTgt spid="22"/>
                                        </p:tgtEl>
                                        <p:attrNameLst>
                                          <p:attrName>ppt_x,ppt_y</p:attrName>
                                        </p:attrNameLst>
                                      </p:cBhvr>
                                      <p:rCtr x="0" y="0"/>
                                    </p:animMotion>
                                    <p:animEffect filter="fade" transition="in">
                                      <p:cBhvr>
                                        <p:cTn dur="1000" id="40"/>
                                        <p:tgtEl>
                                          <p:spTgt spid="22"/>
                                        </p:tgtEl>
                                      </p:cBhvr>
                                    </p:animEffect>
                                  </p:childTnLst>
                                </p:cTn>
                              </p:par>
                            </p:childTnLst>
                          </p:cTn>
                        </p:par>
                        <p:par>
                          <p:cTn fill="hold" id="41" nodeType="afterGroup">
                            <p:stCondLst>
                              <p:cond delay="4000"/>
                            </p:stCondLst>
                            <p:childTnLst>
                              <p:par>
                                <p:cTn fill="hold" grpId="0" id="42" nodeType="afterEffect" presetClass="entr" presetID="1" presetSubtype="0">
                                  <p:stCondLst>
                                    <p:cond delay="0"/>
                                  </p:stCondLst>
                                  <p:childTnLst>
                                    <p:set>
                                      <p:cBhvr>
                                        <p:cTn dur="1" fill="hold" id="43">
                                          <p:stCondLst>
                                            <p:cond delay="0"/>
                                          </p:stCondLst>
                                        </p:cTn>
                                        <p:tgtEl>
                                          <p:spTgt spid="9"/>
                                        </p:tgtEl>
                                        <p:attrNameLst>
                                          <p:attrName>style.visibility</p:attrName>
                                        </p:attrNameLst>
                                      </p:cBhvr>
                                      <p:to>
                                        <p:strVal val="visible"/>
                                      </p:to>
                                    </p:set>
                                  </p:childTnLst>
                                </p:cTn>
                              </p:par>
                              <p:par>
                                <p:cTn fill="hold" grpId="0" id="44" nodeType="withEffect" presetClass="entr" presetID="1" presetSubtype="0">
                                  <p:stCondLst>
                                    <p:cond delay="0"/>
                                  </p:stCondLst>
                                  <p:childTnLst>
                                    <p:set>
                                      <p:cBhvr>
                                        <p:cTn dur="1" fill="hold" id="45">
                                          <p:stCondLst>
                                            <p:cond delay="0"/>
                                          </p:stCondLst>
                                        </p:cTn>
                                        <p:tgtEl>
                                          <p:spTgt spid="12"/>
                                        </p:tgtEl>
                                        <p:attrNameLst>
                                          <p:attrName>style.visibility</p:attrName>
                                        </p:attrNameLst>
                                      </p:cBhvr>
                                      <p:to>
                                        <p:strVal val="visible"/>
                                      </p:to>
                                    </p:set>
                                  </p:childTnLst>
                                </p:cTn>
                              </p:par>
                              <p:par>
                                <p:cTn fill="hold" grpId="0" id="46" nodeType="withEffect" presetClass="entr" presetID="1" presetSubtype="0">
                                  <p:stCondLst>
                                    <p:cond delay="0"/>
                                  </p:stCondLst>
                                  <p:childTnLst>
                                    <p:set>
                                      <p:cBhvr>
                                        <p:cTn dur="1" fill="hold" id="47">
                                          <p:stCondLst>
                                            <p:cond delay="0"/>
                                          </p:stCondLst>
                                        </p:cTn>
                                        <p:tgtEl>
                                          <p:spTgt spid="13"/>
                                        </p:tgtEl>
                                        <p:attrNameLst>
                                          <p:attrName>style.visibility</p:attrName>
                                        </p:attrNameLst>
                                      </p:cBhvr>
                                      <p:to>
                                        <p:strVal val="visible"/>
                                      </p:to>
                                    </p:set>
                                  </p:childTnLst>
                                </p:cTn>
                              </p:par>
                              <p:par>
                                <p:cTn fill="hold" grpId="0" id="48" nodeType="withEffect" presetClass="entr" presetID="1" presetSubtype="0">
                                  <p:stCondLst>
                                    <p:cond delay="0"/>
                                  </p:stCondLst>
                                  <p:childTnLst>
                                    <p:set>
                                      <p:cBhvr>
                                        <p:cTn dur="1" fill="hold" id="49">
                                          <p:stCondLst>
                                            <p:cond delay="0"/>
                                          </p:stCondLst>
                                        </p:cTn>
                                        <p:tgtEl>
                                          <p:spTgt spid="11"/>
                                        </p:tgtEl>
                                        <p:attrNameLst>
                                          <p:attrName>style.visibility</p:attrName>
                                        </p:attrNameLst>
                                      </p:cBhvr>
                                      <p:to>
                                        <p:strVal val="visible"/>
                                      </p:to>
                                    </p:set>
                                  </p:childTnLst>
                                </p:cTn>
                              </p:par>
                              <p:par>
                                <p:cTn fill="hold" grpId="0" id="50" nodeType="withEffect" presetClass="entr" presetID="1" presetSubtype="0">
                                  <p:stCondLst>
                                    <p:cond delay="0"/>
                                  </p:stCondLst>
                                  <p:childTnLst>
                                    <p:set>
                                      <p:cBhvr>
                                        <p:cTn dur="1" fill="hold" id="51">
                                          <p:stCondLst>
                                            <p:cond delay="0"/>
                                          </p:stCondLst>
                                        </p:cTn>
                                        <p:tgtEl>
                                          <p:spTgt spid="10"/>
                                        </p:tgtEl>
                                        <p:attrNameLst>
                                          <p:attrName>style.visibility</p:attrName>
                                        </p:attrNameLst>
                                      </p:cBhvr>
                                      <p:to>
                                        <p:strVal val="visible"/>
                                      </p:to>
                                    </p:set>
                                  </p:childTnLst>
                                </p:cTn>
                              </p:par>
                              <p:par>
                                <p:cTn accel="50000" decel="50000" fill="hold" grpId="1" id="52" nodeType="withEffect" presetClass="path" presetID="35" presetSubtype="0">
                                  <p:stCondLst>
                                    <p:cond delay="0"/>
                                  </p:stCondLst>
                                  <p:childTnLst>
                                    <p:animMotion origin="layout" path="M 2.29608E-06 1.11111E-06 L -0.17354 0.29051" pathEditMode="relative" ptsTypes="AA" rAng="0">
                                      <p:cBhvr>
                                        <p:cTn dur="500" fill="hold" id="53" spd="-99900"/>
                                        <p:tgtEl>
                                          <p:spTgt spid="9"/>
                                        </p:tgtEl>
                                        <p:attrNameLst>
                                          <p:attrName>ppt_x,ppt_y</p:attrName>
                                        </p:attrNameLst>
                                      </p:cBhvr>
                                      <p:rCtr x="-8600" y="14500"/>
                                    </p:animMotion>
                                  </p:childTnLst>
                                </p:cTn>
                              </p:par>
                              <p:par>
                                <p:cTn accel="50000" decel="50000" fill="hold" grpId="1" id="54" nodeType="withEffect" presetClass="path" presetID="35" presetSubtype="0">
                                  <p:stCondLst>
                                    <p:cond delay="0"/>
                                  </p:stCondLst>
                                  <p:childTnLst>
                                    <p:animMotion origin="layout" path="M 2.35202E-06 -2.59259E-06 L -0.23143 0.15556" pathEditMode="relative" ptsTypes="AA" rAng="0">
                                      <p:cBhvr>
                                        <p:cTn dur="500" fill="hold" id="55" spd="-99900"/>
                                        <p:tgtEl>
                                          <p:spTgt spid="12"/>
                                        </p:tgtEl>
                                        <p:attrNameLst>
                                          <p:attrName>ppt_x,ppt_y</p:attrName>
                                        </p:attrNameLst>
                                      </p:cBhvr>
                                      <p:rCtr x="-11500" y="7800"/>
                                    </p:animMotion>
                                  </p:childTnLst>
                                </p:cTn>
                              </p:par>
                              <p:par>
                                <p:cTn accel="50000" decel="50000" fill="hold" grpId="1" id="56" nodeType="withEffect" presetClass="path" presetID="35" presetSubtype="0">
                                  <p:stCondLst>
                                    <p:cond delay="0"/>
                                  </p:stCondLst>
                                  <p:childTnLst>
                                    <p:animMotion origin="layout" path="M 0 0 L -0.25 0 E" pathEditMode="relative" ptsTypes="" rAng="0">
                                      <p:cBhvr>
                                        <p:cTn dur="500" fill="hold" id="57" spd="-99900"/>
                                        <p:tgtEl>
                                          <p:spTgt spid="13"/>
                                        </p:tgtEl>
                                        <p:attrNameLst>
                                          <p:attrName>ppt_x,ppt_y</p:attrName>
                                        </p:attrNameLst>
                                      </p:cBhvr>
                                      <p:rCtr x="0" y="0"/>
                                    </p:animMotion>
                                  </p:childTnLst>
                                </p:cTn>
                              </p:par>
                              <p:par>
                                <p:cTn accel="50000" decel="50000" fill="hold" grpId="1" id="58" nodeType="withEffect" presetClass="path" presetID="35" presetSubtype="0">
                                  <p:stCondLst>
                                    <p:cond delay="0"/>
                                  </p:stCondLst>
                                  <p:childTnLst>
                                    <p:animMotion origin="layout" path="M 2.35202E-06 -3.7037E-06 L -0.23143 -0.15555" pathEditMode="relative" ptsTypes="AA" rAng="0">
                                      <p:cBhvr>
                                        <p:cTn dur="500" fill="hold" id="59" spd="-99900"/>
                                        <p:tgtEl>
                                          <p:spTgt spid="11"/>
                                        </p:tgtEl>
                                        <p:attrNameLst>
                                          <p:attrName>ppt_x,ppt_y</p:attrName>
                                        </p:attrNameLst>
                                      </p:cBhvr>
                                      <p:rCtr x="-11500" y="-7700"/>
                                    </p:animMotion>
                                  </p:childTnLst>
                                </p:cTn>
                              </p:par>
                              <p:par>
                                <p:cTn accel="50000" decel="50000" fill="hold" grpId="1" id="60" nodeType="withEffect" presetClass="path" presetID="35" presetSubtype="0">
                                  <p:stCondLst>
                                    <p:cond delay="0"/>
                                  </p:stCondLst>
                                  <p:childTnLst>
                                    <p:animMotion origin="layout" path="M 2.29608E-06 2.59259E-06 L -0.17354 -0.29051" pathEditMode="relative" ptsTypes="AA" rAng="0">
                                      <p:cBhvr>
                                        <p:cTn dur="500" fill="hold" id="61" spd="-99900"/>
                                        <p:tgtEl>
                                          <p:spTgt spid="10"/>
                                        </p:tgtEl>
                                        <p:attrNameLst>
                                          <p:attrName>ppt_x,ppt_y</p:attrName>
                                        </p:attrNameLst>
                                      </p:cBhvr>
                                      <p:rCtr x="-8600" y="-14400"/>
                                    </p:animMotion>
                                  </p:childTnLst>
                                </p:cTn>
                              </p:par>
                            </p:childTnLst>
                          </p:cTn>
                        </p:par>
                        <p:par>
                          <p:cTn fill="hold" id="62" nodeType="afterGroup">
                            <p:stCondLst>
                              <p:cond delay="4500"/>
                            </p:stCondLst>
                            <p:childTnLst>
                              <p:par>
                                <p:cTn fill="hold" grpId="0" id="63" nodeType="afterEffect" presetClass="entr" presetID="22" presetSubtype="8">
                                  <p:stCondLst>
                                    <p:cond delay="0"/>
                                  </p:stCondLst>
                                  <p:childTnLst>
                                    <p:set>
                                      <p:cBhvr>
                                        <p:cTn dur="1" fill="hold" id="64">
                                          <p:stCondLst>
                                            <p:cond delay="0"/>
                                          </p:stCondLst>
                                        </p:cTn>
                                        <p:tgtEl>
                                          <p:spTgt spid="14"/>
                                        </p:tgtEl>
                                        <p:attrNameLst>
                                          <p:attrName>style.visibility</p:attrName>
                                        </p:attrNameLst>
                                      </p:cBhvr>
                                      <p:to>
                                        <p:strVal val="visible"/>
                                      </p:to>
                                    </p:set>
                                    <p:animEffect filter="wipe(left)" transition="in">
                                      <p:cBhvr>
                                        <p:cTn dur="500" id="65"/>
                                        <p:tgtEl>
                                          <p:spTgt spid="14"/>
                                        </p:tgtEl>
                                      </p:cBhvr>
                                    </p:animEffect>
                                  </p:childTnLst>
                                </p:cTn>
                              </p:par>
                              <p:par>
                                <p:cTn fill="hold" grpId="0" id="66" nodeType="withEffect" presetClass="entr" presetID="22" presetSubtype="8">
                                  <p:stCondLst>
                                    <p:cond delay="0"/>
                                  </p:stCondLst>
                                  <p:childTnLst>
                                    <p:set>
                                      <p:cBhvr>
                                        <p:cTn dur="1" fill="hold" id="67">
                                          <p:stCondLst>
                                            <p:cond delay="0"/>
                                          </p:stCondLst>
                                        </p:cTn>
                                        <p:tgtEl>
                                          <p:spTgt spid="15"/>
                                        </p:tgtEl>
                                        <p:attrNameLst>
                                          <p:attrName>style.visibility</p:attrName>
                                        </p:attrNameLst>
                                      </p:cBhvr>
                                      <p:to>
                                        <p:strVal val="visible"/>
                                      </p:to>
                                    </p:set>
                                    <p:animEffect filter="wipe(left)" transition="in">
                                      <p:cBhvr>
                                        <p:cTn dur="500" id="68"/>
                                        <p:tgtEl>
                                          <p:spTgt spid="15"/>
                                        </p:tgtEl>
                                      </p:cBhvr>
                                    </p:animEffect>
                                  </p:childTnLst>
                                </p:cTn>
                              </p:par>
                              <p:par>
                                <p:cTn fill="hold" grpId="0" id="69" nodeType="withEffect" presetClass="entr" presetID="22" presetSubtype="8">
                                  <p:stCondLst>
                                    <p:cond delay="0"/>
                                  </p:stCondLst>
                                  <p:childTnLst>
                                    <p:set>
                                      <p:cBhvr>
                                        <p:cTn dur="1" fill="hold" id="70">
                                          <p:stCondLst>
                                            <p:cond delay="0"/>
                                          </p:stCondLst>
                                        </p:cTn>
                                        <p:tgtEl>
                                          <p:spTgt spid="16"/>
                                        </p:tgtEl>
                                        <p:attrNameLst>
                                          <p:attrName>style.visibility</p:attrName>
                                        </p:attrNameLst>
                                      </p:cBhvr>
                                      <p:to>
                                        <p:strVal val="visible"/>
                                      </p:to>
                                    </p:set>
                                    <p:animEffect filter="wipe(left)" transition="in">
                                      <p:cBhvr>
                                        <p:cTn dur="500" id="71"/>
                                        <p:tgtEl>
                                          <p:spTgt spid="16"/>
                                        </p:tgtEl>
                                      </p:cBhvr>
                                    </p:animEffect>
                                  </p:childTnLst>
                                </p:cTn>
                              </p:par>
                              <p:par>
                                <p:cTn fill="hold" grpId="0" id="72" nodeType="withEffect" presetClass="entr" presetID="22" presetSubtype="8">
                                  <p:stCondLst>
                                    <p:cond delay="0"/>
                                  </p:stCondLst>
                                  <p:childTnLst>
                                    <p:set>
                                      <p:cBhvr>
                                        <p:cTn dur="1" fill="hold" id="73">
                                          <p:stCondLst>
                                            <p:cond delay="0"/>
                                          </p:stCondLst>
                                        </p:cTn>
                                        <p:tgtEl>
                                          <p:spTgt spid="17"/>
                                        </p:tgtEl>
                                        <p:attrNameLst>
                                          <p:attrName>style.visibility</p:attrName>
                                        </p:attrNameLst>
                                      </p:cBhvr>
                                      <p:to>
                                        <p:strVal val="visible"/>
                                      </p:to>
                                    </p:set>
                                    <p:animEffect filter="wipe(left)" transition="in">
                                      <p:cBhvr>
                                        <p:cTn dur="500" id="74"/>
                                        <p:tgtEl>
                                          <p:spTgt spid="17"/>
                                        </p:tgtEl>
                                      </p:cBhvr>
                                    </p:animEffect>
                                  </p:childTnLst>
                                </p:cTn>
                              </p:par>
                              <p:par>
                                <p:cTn fill="hold" grpId="0" id="75" nodeType="withEffect" presetClass="entr" presetID="22" presetSubtype="8">
                                  <p:stCondLst>
                                    <p:cond delay="0"/>
                                  </p:stCondLst>
                                  <p:childTnLst>
                                    <p:set>
                                      <p:cBhvr>
                                        <p:cTn dur="1" fill="hold" id="76">
                                          <p:stCondLst>
                                            <p:cond delay="0"/>
                                          </p:stCondLst>
                                        </p:cTn>
                                        <p:tgtEl>
                                          <p:spTgt spid="18"/>
                                        </p:tgtEl>
                                        <p:attrNameLst>
                                          <p:attrName>style.visibility</p:attrName>
                                        </p:attrNameLst>
                                      </p:cBhvr>
                                      <p:to>
                                        <p:strVal val="visible"/>
                                      </p:to>
                                    </p:set>
                                    <p:animEffect filter="wipe(left)" transition="in">
                                      <p:cBhvr>
                                        <p:cTn dur="500" id="77"/>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8"/>
      <p:bldP grpId="0" spid="9"/>
      <p:bldP grpId="1" spid="9"/>
      <p:bldP grpId="0" spid="10"/>
      <p:bldP grpId="1" spid="10"/>
      <p:bldP grpId="0" spid="11"/>
      <p:bldP grpId="1" spid="11"/>
      <p:bldP grpId="0" spid="12"/>
      <p:bldP grpId="1" spid="12"/>
      <p:bldP grpId="0" spid="13"/>
      <p:bldP grpId="1" spid="13"/>
      <p:bldP grpId="0" spid="14"/>
      <p:bldP grpId="0" spid="15"/>
      <p:bldP grpId="0" spid="16"/>
      <p:bldP grpId="0" spid="17"/>
      <p:bldP grpId="0" spid="18"/>
      <p:bldP grpId="0" spid="19"/>
      <p:bldP grpId="0" spid="20"/>
      <p:bldP grpId="0" spid="21"/>
      <p:bldP grpId="0" spid="2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bIns="45729" lIns="91458" rIns="91458" tIns="45729">
            <a:noAutofit/>
          </a:bodyPr>
          <a:lstStyle>
            <a:lvl1pPr algn="l" defTabSz="914298" eaLnBrk="1" hangingPunct="1" latinLnBrk="0" rtl="0">
              <a:spcBef>
                <a:spcPct val="0"/>
              </a:spcBef>
              <a:buNone/>
              <a:defRPr b="1" kern="1200" sz="2000">
                <a:solidFill>
                  <a:srgbClr val="C80000"/>
                </a:solidFill>
                <a:effectLst/>
                <a:latin charset="-122" panose="020b0503020204020204" pitchFamily="34" typeface="微软雅黑"/>
                <a:ea charset="-122" panose="020b0503020204020204" pitchFamily="34" typeface="微软雅黑"/>
                <a:cs typeface="+mj-cs"/>
              </a:defRPr>
            </a:lvl1pPr>
          </a:lstStyle>
          <a:p>
            <a:r>
              <a:rPr altLang="en-US" lang="zh-CN" smtClean="0"/>
              <a:t>单击此处编辑标题内容</a:t>
            </a:r>
          </a:p>
        </p:txBody>
      </p:sp>
      <p:sp>
        <p:nvSpPr>
          <p:cNvPr id="8" name="椭圆 7"/>
          <p:cNvSpPr/>
          <p:nvPr/>
        </p:nvSpPr>
        <p:spPr>
          <a:xfrm>
            <a:off x="809290" y="1267925"/>
            <a:ext cx="1040663" cy="102643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9" lIns="91458" rIns="91458" rtlCol="0" tIns="45729"/>
          <a:lstStyle/>
          <a:p>
            <a:pPr algn="ctr"/>
            <a:r>
              <a:rPr altLang="zh-CN" b="1" lang="en-US" sz="4000">
                <a:solidFill>
                  <a:srgbClr val="CC0000"/>
                </a:solidFill>
                <a:latin charset="0" pitchFamily="34" typeface="Agency FB"/>
                <a:ea charset="-122" pitchFamily="34" typeface="Arial Unicode MS"/>
                <a:cs charset="-122" pitchFamily="34" typeface="Arial Unicode MS"/>
              </a:rPr>
              <a:t>01</a:t>
            </a:r>
          </a:p>
        </p:txBody>
      </p:sp>
      <p:sp>
        <p:nvSpPr>
          <p:cNvPr id="9" name="矩形 8"/>
          <p:cNvSpPr/>
          <p:nvPr/>
        </p:nvSpPr>
        <p:spPr>
          <a:xfrm>
            <a:off x="-15103" y="2294356"/>
            <a:ext cx="1402876" cy="196226"/>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9" lIns="91458" rIns="91458" rtlCol="0" tIns="45729"/>
          <a:lstStyle/>
          <a:p>
            <a:pPr algn="ctr"/>
            <a:endParaRPr altLang="en-US" lang="zh-CN">
              <a:solidFill>
                <a:srgbClr val="CC0000"/>
              </a:solidFill>
              <a:ea charset="-122" panose="020b0503020204020204" pitchFamily="34" typeface="微软雅黑"/>
            </a:endParaRPr>
          </a:p>
        </p:txBody>
      </p:sp>
      <p:sp>
        <p:nvSpPr>
          <p:cNvPr id="10" name="同心圆 9"/>
          <p:cNvSpPr/>
          <p:nvPr/>
        </p:nvSpPr>
        <p:spPr>
          <a:xfrm>
            <a:off x="611891" y="1085992"/>
            <a:ext cx="1424065" cy="1404590"/>
          </a:xfrm>
          <a:prstGeom prst="donut">
            <a:avLst>
              <a:gd fmla="val 13848" name="adj"/>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9" lIns="91458" rIns="91458" rtlCol="0" tIns="45729"/>
          <a:lstStyle/>
          <a:p>
            <a:pPr algn="ctr"/>
            <a:endParaRPr altLang="en-US" lang="zh-CN">
              <a:solidFill>
                <a:srgbClr val="CC0000"/>
              </a:solidFill>
              <a:ea charset="-122" panose="020b0503020204020204" pitchFamily="34" typeface="微软雅黑"/>
            </a:endParaRPr>
          </a:p>
        </p:txBody>
      </p:sp>
      <p:sp>
        <p:nvSpPr>
          <p:cNvPr id="11" name="TextBox 10"/>
          <p:cNvSpPr txBox="1"/>
          <p:nvPr/>
        </p:nvSpPr>
        <p:spPr>
          <a:xfrm>
            <a:off x="2044521" y="1302083"/>
            <a:ext cx="4069116" cy="1188738"/>
          </a:xfrm>
          <a:prstGeom prst="rect">
            <a:avLst/>
          </a:prstGeom>
          <a:noFill/>
        </p:spPr>
        <p:txBody>
          <a:bodyPr bIns="45729" lIns="91458" rIns="91458" rtlCol="0" tIns="45729" wrap="none">
            <a:spAutoFit/>
          </a:bodyPr>
          <a:lstStyle/>
          <a:p>
            <a:r>
              <a:rPr altLang="en-US" b="1" lang="zh-CN">
                <a:solidFill>
                  <a:srgbClr val="CC0000"/>
                </a:solidFill>
                <a:latin charset="-122" panose="020b0503020204020204" pitchFamily="34" typeface="微软雅黑"/>
                <a:ea charset="-122" panose="020b0503020204020204" pitchFamily="34" typeface="微软雅黑"/>
              </a:rPr>
              <a:t>单击此处添加标题</a:t>
            </a:r>
          </a:p>
          <a:p>
            <a:r>
              <a:rPr altLang="en-US" b="1" lang="zh-CN">
                <a:solidFill>
                  <a:srgbClr val="CC0000"/>
                </a:solidFill>
                <a:latin charset="-122" panose="020b0503020204020204" pitchFamily="34" typeface="微软雅黑"/>
                <a:ea charset="-122" panose="020b0503020204020204" pitchFamily="34" typeface="微软雅黑"/>
              </a:rPr>
              <a:t>单击此处添加文本，单击此处添加文本</a:t>
            </a:r>
          </a:p>
          <a:p>
            <a:r>
              <a:rPr altLang="en-US" b="1" lang="zh-CN">
                <a:solidFill>
                  <a:srgbClr val="CC0000"/>
                </a:solidFill>
                <a:latin charset="-122" panose="020b0503020204020204" pitchFamily="34" typeface="微软雅黑"/>
                <a:ea charset="-122" panose="020b0503020204020204" pitchFamily="34" typeface="微软雅黑"/>
              </a:rPr>
              <a:t>单击此处添加文本，单击此处添加文本</a:t>
            </a:r>
          </a:p>
          <a:p>
            <a:r>
              <a:rPr altLang="en-US" b="1" lang="zh-CN">
                <a:solidFill>
                  <a:srgbClr val="CC0000"/>
                </a:solidFill>
                <a:latin charset="-122" panose="020b0503020204020204" pitchFamily="34" typeface="微软雅黑"/>
                <a:ea charset="-122" panose="020b0503020204020204" pitchFamily="34" typeface="微软雅黑"/>
              </a:rPr>
              <a:t>单击此处添加文本，单击此处添加文本</a:t>
            </a:r>
          </a:p>
        </p:txBody>
      </p:sp>
      <p:sp>
        <p:nvSpPr>
          <p:cNvPr id="12" name="椭圆 11"/>
          <p:cNvSpPr/>
          <p:nvPr/>
        </p:nvSpPr>
        <p:spPr>
          <a:xfrm>
            <a:off x="4893434" y="1848833"/>
            <a:ext cx="1040663" cy="102643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9" lIns="91458" rIns="91458" rtlCol="0" tIns="45729"/>
          <a:lstStyle/>
          <a:p>
            <a:pPr algn="ctr"/>
            <a:r>
              <a:rPr altLang="zh-CN" b="1" lang="en-US" sz="4000">
                <a:solidFill>
                  <a:srgbClr val="CC0000"/>
                </a:solidFill>
                <a:latin charset="0" pitchFamily="34" typeface="Agency FB"/>
                <a:ea charset="-122" pitchFamily="34" typeface="Arial Unicode MS"/>
                <a:cs charset="-122" pitchFamily="34" typeface="Arial Unicode MS"/>
              </a:rPr>
              <a:t>02</a:t>
            </a:r>
          </a:p>
        </p:txBody>
      </p:sp>
      <p:sp>
        <p:nvSpPr>
          <p:cNvPr id="13" name="矩形 12"/>
          <p:cNvSpPr/>
          <p:nvPr/>
        </p:nvSpPr>
        <p:spPr>
          <a:xfrm>
            <a:off x="-15102" y="2875264"/>
            <a:ext cx="5428868" cy="196226"/>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9" lIns="91458" rIns="91458" rtlCol="0" tIns="45729"/>
          <a:lstStyle/>
          <a:p>
            <a:pPr algn="ctr"/>
            <a:endParaRPr altLang="en-US" lang="zh-CN">
              <a:solidFill>
                <a:srgbClr val="CC0000"/>
              </a:solidFill>
              <a:ea charset="-122" panose="020b0503020204020204" pitchFamily="34" typeface="微软雅黑"/>
            </a:endParaRPr>
          </a:p>
        </p:txBody>
      </p:sp>
      <p:sp>
        <p:nvSpPr>
          <p:cNvPr id="14" name="同心圆 13"/>
          <p:cNvSpPr/>
          <p:nvPr/>
        </p:nvSpPr>
        <p:spPr>
          <a:xfrm>
            <a:off x="4701733" y="1666899"/>
            <a:ext cx="1424065" cy="1404590"/>
          </a:xfrm>
          <a:prstGeom prst="donut">
            <a:avLst>
              <a:gd fmla="val 13848" name="adj"/>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9" lIns="91458" rIns="91458" rtlCol="0" tIns="45729"/>
          <a:lstStyle/>
          <a:p>
            <a:pPr algn="ctr"/>
            <a:endParaRPr altLang="en-US" lang="zh-CN">
              <a:solidFill>
                <a:srgbClr val="CC0000"/>
              </a:solidFill>
              <a:ea charset="-122" panose="020b0503020204020204" pitchFamily="34" typeface="微软雅黑"/>
            </a:endParaRPr>
          </a:p>
        </p:txBody>
      </p:sp>
      <p:sp>
        <p:nvSpPr>
          <p:cNvPr id="15" name="椭圆 14"/>
          <p:cNvSpPr/>
          <p:nvPr/>
        </p:nvSpPr>
        <p:spPr>
          <a:xfrm>
            <a:off x="3818824" y="3589043"/>
            <a:ext cx="1040663" cy="102643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9" lIns="91458" rIns="91458" rtlCol="0" tIns="45729"/>
          <a:lstStyle/>
          <a:p>
            <a:pPr algn="ctr"/>
            <a:r>
              <a:rPr altLang="zh-CN" b="1" lang="en-US" sz="4000">
                <a:solidFill>
                  <a:srgbClr val="CC0000"/>
                </a:solidFill>
                <a:latin charset="0" pitchFamily="34" typeface="Agency FB"/>
                <a:ea charset="-122" pitchFamily="34" typeface="Arial Unicode MS"/>
                <a:cs charset="-122" pitchFamily="34" typeface="Arial Unicode MS"/>
              </a:rPr>
              <a:t>03</a:t>
            </a:r>
          </a:p>
        </p:txBody>
      </p:sp>
      <p:sp>
        <p:nvSpPr>
          <p:cNvPr id="16" name="矩形 15"/>
          <p:cNvSpPr/>
          <p:nvPr/>
        </p:nvSpPr>
        <p:spPr>
          <a:xfrm>
            <a:off x="-15101" y="3400892"/>
            <a:ext cx="4356731" cy="196226"/>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9" lIns="91458" rIns="91458" rtlCol="0" tIns="45729"/>
          <a:lstStyle/>
          <a:p>
            <a:pPr algn="ctr"/>
            <a:endParaRPr altLang="en-US" lang="zh-CN">
              <a:solidFill>
                <a:srgbClr val="CC0000"/>
              </a:solidFill>
              <a:ea charset="-122" panose="020b0503020204020204" pitchFamily="34" typeface="微软雅黑"/>
            </a:endParaRPr>
          </a:p>
        </p:txBody>
      </p:sp>
      <p:sp>
        <p:nvSpPr>
          <p:cNvPr id="17" name="同心圆 16"/>
          <p:cNvSpPr/>
          <p:nvPr/>
        </p:nvSpPr>
        <p:spPr>
          <a:xfrm flipV="1">
            <a:off x="3621425" y="3400891"/>
            <a:ext cx="1424065" cy="1404590"/>
          </a:xfrm>
          <a:prstGeom prst="donut">
            <a:avLst>
              <a:gd fmla="val 13848" name="adj"/>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9" lIns="91458" rIns="91458" rtlCol="0" tIns="45729"/>
          <a:lstStyle/>
          <a:p>
            <a:pPr algn="ctr"/>
            <a:endParaRPr altLang="en-US" lang="zh-CN">
              <a:solidFill>
                <a:srgbClr val="CC0000"/>
              </a:solidFill>
              <a:ea charset="-122" panose="020b0503020204020204" pitchFamily="34" typeface="微软雅黑"/>
            </a:endParaRPr>
          </a:p>
        </p:txBody>
      </p:sp>
      <p:sp>
        <p:nvSpPr>
          <p:cNvPr id="18" name="TextBox 17"/>
          <p:cNvSpPr txBox="1"/>
          <p:nvPr/>
        </p:nvSpPr>
        <p:spPr>
          <a:xfrm>
            <a:off x="6106641" y="1963133"/>
            <a:ext cx="4069116" cy="1188738"/>
          </a:xfrm>
          <a:prstGeom prst="rect">
            <a:avLst/>
          </a:prstGeom>
          <a:noFill/>
        </p:spPr>
        <p:txBody>
          <a:bodyPr bIns="45729" lIns="91458" rIns="91458" rtlCol="0" tIns="45729" wrap="none">
            <a:spAutoFit/>
          </a:bodyPr>
          <a:lstStyle/>
          <a:p>
            <a:r>
              <a:rPr altLang="en-US" b="1" lang="zh-CN" smtClean="0">
                <a:solidFill>
                  <a:srgbClr val="CC0000"/>
                </a:solidFill>
                <a:latin charset="-122" panose="020b0503020204020204" pitchFamily="34" typeface="微软雅黑"/>
                <a:ea charset="-122" panose="020b0503020204020204" pitchFamily="34" typeface="微软雅黑"/>
              </a:rPr>
              <a:t>单击此处添加标题</a:t>
            </a:r>
          </a:p>
          <a:p>
            <a:r>
              <a:rPr altLang="en-US" b="1" lang="zh-CN" smtClean="0">
                <a:solidFill>
                  <a:srgbClr val="CC0000"/>
                </a:solidFill>
                <a:latin charset="-122" panose="020b0503020204020204" pitchFamily="34" typeface="微软雅黑"/>
                <a:ea charset="-122" panose="020b0503020204020204" pitchFamily="34" typeface="微软雅黑"/>
              </a:rPr>
              <a:t>单击此处添加文本，单击此处添加文本</a:t>
            </a:r>
          </a:p>
          <a:p>
            <a:r>
              <a:rPr altLang="en-US" b="1" lang="zh-CN" smtClean="0">
                <a:solidFill>
                  <a:srgbClr val="CC0000"/>
                </a:solidFill>
                <a:latin charset="-122" panose="020b0503020204020204" pitchFamily="34" typeface="微软雅黑"/>
                <a:ea charset="-122" panose="020b0503020204020204" pitchFamily="34" typeface="微软雅黑"/>
              </a:rPr>
              <a:t>单击此处添加文本，单击此处添加文本</a:t>
            </a:r>
          </a:p>
          <a:p>
            <a:r>
              <a:rPr altLang="en-US" b="1" lang="zh-CN" smtClean="0">
                <a:solidFill>
                  <a:srgbClr val="CC0000"/>
                </a:solidFill>
                <a:latin charset="-122" panose="020b0503020204020204" pitchFamily="34" typeface="微软雅黑"/>
                <a:ea charset="-122" panose="020b0503020204020204" pitchFamily="34" typeface="微软雅黑"/>
              </a:rPr>
              <a:t>单击此处添加文本，单击此处添加文本</a:t>
            </a:r>
          </a:p>
        </p:txBody>
      </p:sp>
      <p:sp>
        <p:nvSpPr>
          <p:cNvPr id="19" name="TextBox 18"/>
          <p:cNvSpPr txBox="1"/>
          <p:nvPr/>
        </p:nvSpPr>
        <p:spPr>
          <a:xfrm>
            <a:off x="5205878" y="3607050"/>
            <a:ext cx="4069116" cy="1188738"/>
          </a:xfrm>
          <a:prstGeom prst="rect">
            <a:avLst/>
          </a:prstGeom>
          <a:noFill/>
        </p:spPr>
        <p:txBody>
          <a:bodyPr bIns="45729" lIns="91458" rIns="91458" rtlCol="0" tIns="45729" wrap="none">
            <a:spAutoFit/>
          </a:bodyPr>
          <a:lstStyle/>
          <a:p>
            <a:r>
              <a:rPr altLang="en-US" b="1" lang="zh-CN">
                <a:solidFill>
                  <a:srgbClr val="CC0000"/>
                </a:solidFill>
                <a:latin charset="-122" panose="020b0503020204020204" pitchFamily="34" typeface="微软雅黑"/>
                <a:ea charset="-122" panose="020b0503020204020204" pitchFamily="34" typeface="微软雅黑"/>
              </a:rPr>
              <a:t>单击此处添加标题</a:t>
            </a:r>
          </a:p>
          <a:p>
            <a:r>
              <a:rPr altLang="en-US" b="1" lang="zh-CN">
                <a:solidFill>
                  <a:srgbClr val="CC0000"/>
                </a:solidFill>
                <a:latin charset="-122" panose="020b0503020204020204" pitchFamily="34" typeface="微软雅黑"/>
                <a:ea charset="-122" panose="020b0503020204020204" pitchFamily="34" typeface="微软雅黑"/>
              </a:rPr>
              <a:t>单击此处添加文本，单击此处添加文本</a:t>
            </a:r>
          </a:p>
          <a:p>
            <a:r>
              <a:rPr altLang="en-US" b="1" lang="zh-CN">
                <a:solidFill>
                  <a:srgbClr val="CC0000"/>
                </a:solidFill>
                <a:latin charset="-122" panose="020b0503020204020204" pitchFamily="34" typeface="微软雅黑"/>
                <a:ea charset="-122" panose="020b0503020204020204" pitchFamily="34" typeface="微软雅黑"/>
              </a:rPr>
              <a:t>单击此处添加文本，单击此处添加文本</a:t>
            </a:r>
          </a:p>
          <a:p>
            <a:r>
              <a:rPr altLang="en-US" b="1" lang="zh-CN">
                <a:solidFill>
                  <a:srgbClr val="CC0000"/>
                </a:solidFill>
                <a:latin charset="-122" panose="020b0503020204020204" pitchFamily="34" typeface="微软雅黑"/>
                <a:ea charset="-122" panose="020b0503020204020204" pitchFamily="34" typeface="微软雅黑"/>
              </a:rPr>
              <a:t>单击此处添加文本，单击此处添加文本</a:t>
            </a:r>
          </a:p>
        </p:txBody>
      </p:sp>
    </p:spTree>
    <p:extLst>
      <p:ext uri="{BB962C8B-B14F-4D97-AF65-F5344CB8AC3E}">
        <p14:creationId val="4246409820"/>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59"/>
                                        </p:tgtEl>
                                        <p:attrNameLst>
                                          <p:attrName>style.visibility</p:attrName>
                                        </p:attrNameLst>
                                      </p:cBhvr>
                                      <p:to>
                                        <p:strVal val="visible"/>
                                      </p:to>
                                    </p:set>
                                    <p:animEffect filter="fade" transition="in">
                                      <p:cBhvr>
                                        <p:cTn dur="500" id="16"/>
                                        <p:tgtEl>
                                          <p:spTgt spid="59"/>
                                        </p:tgtEl>
                                      </p:cBhvr>
                                    </p:animEffect>
                                  </p:childTnLst>
                                </p:cTn>
                              </p:par>
                            </p:childTnLst>
                          </p:cTn>
                        </p:par>
                        <p:par>
                          <p:cTn fill="hold" id="17" nodeType="afterGroup">
                            <p:stCondLst>
                              <p:cond delay="1500"/>
                            </p:stCondLst>
                            <p:childTnLst>
                              <p:par>
                                <p:cTn fill="hold" grpId="0" id="18" nodeType="afterEffect" presetClass="entr" presetID="22" presetSubtype="8">
                                  <p:stCondLst>
                                    <p:cond delay="0"/>
                                  </p:stCondLst>
                                  <p:childTnLst>
                                    <p:set>
                                      <p:cBhvr>
                                        <p:cTn dur="1" fill="hold" id="19">
                                          <p:stCondLst>
                                            <p:cond delay="0"/>
                                          </p:stCondLst>
                                        </p:cTn>
                                        <p:tgtEl>
                                          <p:spTgt spid="9"/>
                                        </p:tgtEl>
                                        <p:attrNameLst>
                                          <p:attrName>style.visibility</p:attrName>
                                        </p:attrNameLst>
                                      </p:cBhvr>
                                      <p:to>
                                        <p:strVal val="visible"/>
                                      </p:to>
                                    </p:set>
                                    <p:animEffect filter="wipe(left)" transition="in">
                                      <p:cBhvr>
                                        <p:cTn dur="500" id="20"/>
                                        <p:tgtEl>
                                          <p:spTgt spid="9"/>
                                        </p:tgtEl>
                                      </p:cBhvr>
                                    </p:animEffect>
                                  </p:childTnLst>
                                </p:cTn>
                              </p:par>
                            </p:childTnLst>
                          </p:cTn>
                        </p:par>
                        <p:par>
                          <p:cTn fill="hold" id="21" nodeType="afterGroup">
                            <p:stCondLst>
                              <p:cond delay="2000"/>
                            </p:stCondLst>
                            <p:childTnLst>
                              <p:par>
                                <p:cTn fill="hold" grpId="0" id="22" nodeType="afterEffect" presetClass="entr" presetID="22" presetSubtype="4">
                                  <p:stCondLst>
                                    <p:cond delay="0"/>
                                  </p:stCondLst>
                                  <p:childTnLst>
                                    <p:set>
                                      <p:cBhvr>
                                        <p:cTn dur="1" fill="hold" id="23">
                                          <p:stCondLst>
                                            <p:cond delay="0"/>
                                          </p:stCondLst>
                                        </p:cTn>
                                        <p:tgtEl>
                                          <p:spTgt spid="10"/>
                                        </p:tgtEl>
                                        <p:attrNameLst>
                                          <p:attrName>style.visibility</p:attrName>
                                        </p:attrNameLst>
                                      </p:cBhvr>
                                      <p:to>
                                        <p:strVal val="visible"/>
                                      </p:to>
                                    </p:set>
                                    <p:animEffect filter="wipe(down)" transition="in">
                                      <p:cBhvr>
                                        <p:cTn dur="500" id="24"/>
                                        <p:tgtEl>
                                          <p:spTgt spid="10"/>
                                        </p:tgtEl>
                                      </p:cBhvr>
                                    </p:animEffect>
                                  </p:childTnLst>
                                </p:cTn>
                              </p:par>
                              <p:par>
                                <p:cTn fill="hold" grpId="0" id="25" nodeType="withEffect" presetClass="entr" presetID="10" presetSubtype="0">
                                  <p:stCondLst>
                                    <p:cond delay="30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childTnLst>
                                </p:cTn>
                              </p:par>
                            </p:childTnLst>
                          </p:cTn>
                        </p:par>
                        <p:par>
                          <p:cTn fill="hold" id="28" nodeType="afterGroup">
                            <p:stCondLst>
                              <p:cond delay="2800"/>
                            </p:stCondLst>
                            <p:childTnLst>
                              <p:par>
                                <p:cTn fill="hold" grpId="0" id="29" nodeType="afterEffect" presetClass="entr" presetID="22" presetSubtype="1">
                                  <p:stCondLst>
                                    <p:cond delay="0"/>
                                  </p:stCondLst>
                                  <p:childTnLst>
                                    <p:set>
                                      <p:cBhvr>
                                        <p:cTn dur="1" fill="hold" id="30">
                                          <p:stCondLst>
                                            <p:cond delay="0"/>
                                          </p:stCondLst>
                                        </p:cTn>
                                        <p:tgtEl>
                                          <p:spTgt spid="11"/>
                                        </p:tgtEl>
                                        <p:attrNameLst>
                                          <p:attrName>style.visibility</p:attrName>
                                        </p:attrNameLst>
                                      </p:cBhvr>
                                      <p:to>
                                        <p:strVal val="visible"/>
                                      </p:to>
                                    </p:set>
                                    <p:animEffect filter="wipe(up)" transition="in">
                                      <p:cBhvr>
                                        <p:cTn dur="500" id="31"/>
                                        <p:tgtEl>
                                          <p:spTgt spid="11"/>
                                        </p:tgtEl>
                                      </p:cBhvr>
                                    </p:animEffect>
                                  </p:childTnLst>
                                </p:cTn>
                              </p:par>
                              <p:par>
                                <p:cTn fill="hold" grpId="0" id="32" nodeType="withEffect" presetClass="entr" presetID="22" presetSubtype="8">
                                  <p:stCondLst>
                                    <p:cond delay="0"/>
                                  </p:stCondLst>
                                  <p:childTnLst>
                                    <p:set>
                                      <p:cBhvr>
                                        <p:cTn dur="1" fill="hold" id="33">
                                          <p:stCondLst>
                                            <p:cond delay="0"/>
                                          </p:stCondLst>
                                        </p:cTn>
                                        <p:tgtEl>
                                          <p:spTgt spid="13"/>
                                        </p:tgtEl>
                                        <p:attrNameLst>
                                          <p:attrName>style.visibility</p:attrName>
                                        </p:attrNameLst>
                                      </p:cBhvr>
                                      <p:to>
                                        <p:strVal val="visible"/>
                                      </p:to>
                                    </p:set>
                                    <p:animEffect filter="wipe(left)" transition="in">
                                      <p:cBhvr>
                                        <p:cTn dur="500" id="34"/>
                                        <p:tgtEl>
                                          <p:spTgt spid="13"/>
                                        </p:tgtEl>
                                      </p:cBhvr>
                                    </p:animEffect>
                                  </p:childTnLst>
                                </p:cTn>
                              </p:par>
                            </p:childTnLst>
                          </p:cTn>
                        </p:par>
                        <p:par>
                          <p:cTn fill="hold" id="35" nodeType="afterGroup">
                            <p:stCondLst>
                              <p:cond delay="3300"/>
                            </p:stCondLst>
                            <p:childTnLst>
                              <p:par>
                                <p:cTn fill="hold" grpId="0" id="36" nodeType="afterEffect" presetClass="entr" presetID="22" presetSubtype="4">
                                  <p:stCondLst>
                                    <p:cond delay="0"/>
                                  </p:stCondLst>
                                  <p:childTnLst>
                                    <p:set>
                                      <p:cBhvr>
                                        <p:cTn dur="1" fill="hold" id="37">
                                          <p:stCondLst>
                                            <p:cond delay="0"/>
                                          </p:stCondLst>
                                        </p:cTn>
                                        <p:tgtEl>
                                          <p:spTgt spid="14"/>
                                        </p:tgtEl>
                                        <p:attrNameLst>
                                          <p:attrName>style.visibility</p:attrName>
                                        </p:attrNameLst>
                                      </p:cBhvr>
                                      <p:to>
                                        <p:strVal val="visible"/>
                                      </p:to>
                                    </p:set>
                                    <p:animEffect filter="wipe(down)" transition="in">
                                      <p:cBhvr>
                                        <p:cTn dur="500" id="38"/>
                                        <p:tgtEl>
                                          <p:spTgt spid="14"/>
                                        </p:tgtEl>
                                      </p:cBhvr>
                                    </p:animEffect>
                                  </p:childTnLst>
                                </p:cTn>
                              </p:par>
                              <p:par>
                                <p:cTn fill="hold" grpId="0" id="39" nodeType="withEffect" presetClass="entr" presetID="10" presetSubtype="0">
                                  <p:stCondLst>
                                    <p:cond delay="300"/>
                                  </p:stCondLst>
                                  <p:childTnLst>
                                    <p:set>
                                      <p:cBhvr>
                                        <p:cTn dur="1" fill="hold" id="40">
                                          <p:stCondLst>
                                            <p:cond delay="0"/>
                                          </p:stCondLst>
                                        </p:cTn>
                                        <p:tgtEl>
                                          <p:spTgt spid="12"/>
                                        </p:tgtEl>
                                        <p:attrNameLst>
                                          <p:attrName>style.visibility</p:attrName>
                                        </p:attrNameLst>
                                      </p:cBhvr>
                                      <p:to>
                                        <p:strVal val="visible"/>
                                      </p:to>
                                    </p:set>
                                    <p:animEffect filter="fade" transition="in">
                                      <p:cBhvr>
                                        <p:cTn dur="500" id="41"/>
                                        <p:tgtEl>
                                          <p:spTgt spid="12"/>
                                        </p:tgtEl>
                                      </p:cBhvr>
                                    </p:animEffect>
                                  </p:childTnLst>
                                </p:cTn>
                              </p:par>
                            </p:childTnLst>
                          </p:cTn>
                        </p:par>
                        <p:par>
                          <p:cTn fill="hold" id="42" nodeType="afterGroup">
                            <p:stCondLst>
                              <p:cond delay="4100"/>
                            </p:stCondLst>
                            <p:childTnLst>
                              <p:par>
                                <p:cTn fill="hold" grpId="0" id="43" nodeType="afterEffect" presetClass="entr" presetID="22" presetSubtype="1">
                                  <p:stCondLst>
                                    <p:cond delay="0"/>
                                  </p:stCondLst>
                                  <p:childTnLst>
                                    <p:set>
                                      <p:cBhvr>
                                        <p:cTn dur="1" fill="hold" id="44">
                                          <p:stCondLst>
                                            <p:cond delay="0"/>
                                          </p:stCondLst>
                                        </p:cTn>
                                        <p:tgtEl>
                                          <p:spTgt spid="18"/>
                                        </p:tgtEl>
                                        <p:attrNameLst>
                                          <p:attrName>style.visibility</p:attrName>
                                        </p:attrNameLst>
                                      </p:cBhvr>
                                      <p:to>
                                        <p:strVal val="visible"/>
                                      </p:to>
                                    </p:set>
                                    <p:animEffect filter="wipe(up)" transition="in">
                                      <p:cBhvr>
                                        <p:cTn dur="500" id="45"/>
                                        <p:tgtEl>
                                          <p:spTgt spid="18"/>
                                        </p:tgtEl>
                                      </p:cBhvr>
                                    </p:animEffect>
                                  </p:childTnLst>
                                </p:cTn>
                              </p:par>
                              <p:par>
                                <p:cTn fill="hold" grpId="0" id="46" nodeType="withEffect" presetClass="entr" presetID="22" presetSubtype="8">
                                  <p:stCondLst>
                                    <p:cond delay="0"/>
                                  </p:stCondLst>
                                  <p:childTnLst>
                                    <p:set>
                                      <p:cBhvr>
                                        <p:cTn dur="1" fill="hold" id="47">
                                          <p:stCondLst>
                                            <p:cond delay="0"/>
                                          </p:stCondLst>
                                        </p:cTn>
                                        <p:tgtEl>
                                          <p:spTgt spid="16"/>
                                        </p:tgtEl>
                                        <p:attrNameLst>
                                          <p:attrName>style.visibility</p:attrName>
                                        </p:attrNameLst>
                                      </p:cBhvr>
                                      <p:to>
                                        <p:strVal val="visible"/>
                                      </p:to>
                                    </p:set>
                                    <p:animEffect filter="wipe(left)" transition="in">
                                      <p:cBhvr>
                                        <p:cTn dur="500" id="48"/>
                                        <p:tgtEl>
                                          <p:spTgt spid="16"/>
                                        </p:tgtEl>
                                      </p:cBhvr>
                                    </p:animEffect>
                                  </p:childTnLst>
                                </p:cTn>
                              </p:par>
                            </p:childTnLst>
                          </p:cTn>
                        </p:par>
                        <p:par>
                          <p:cTn fill="hold" id="49" nodeType="afterGroup">
                            <p:stCondLst>
                              <p:cond delay="4600"/>
                            </p:stCondLst>
                            <p:childTnLst>
                              <p:par>
                                <p:cTn fill="hold" grpId="0" id="50" nodeType="afterEffect" presetClass="entr" presetID="22" presetSubtype="1">
                                  <p:stCondLst>
                                    <p:cond delay="0"/>
                                  </p:stCondLst>
                                  <p:childTnLst>
                                    <p:set>
                                      <p:cBhvr>
                                        <p:cTn dur="1" fill="hold" id="51">
                                          <p:stCondLst>
                                            <p:cond delay="0"/>
                                          </p:stCondLst>
                                        </p:cTn>
                                        <p:tgtEl>
                                          <p:spTgt spid="17"/>
                                        </p:tgtEl>
                                        <p:attrNameLst>
                                          <p:attrName>style.visibility</p:attrName>
                                        </p:attrNameLst>
                                      </p:cBhvr>
                                      <p:to>
                                        <p:strVal val="visible"/>
                                      </p:to>
                                    </p:set>
                                    <p:animEffect filter="wipe(up)" transition="in">
                                      <p:cBhvr>
                                        <p:cTn dur="500" id="52"/>
                                        <p:tgtEl>
                                          <p:spTgt spid="17"/>
                                        </p:tgtEl>
                                      </p:cBhvr>
                                    </p:animEffect>
                                  </p:childTnLst>
                                </p:cTn>
                              </p:par>
                              <p:par>
                                <p:cTn fill="hold" grpId="0" id="53" nodeType="withEffect" presetClass="entr" presetID="10" presetSubtype="0">
                                  <p:stCondLst>
                                    <p:cond delay="300"/>
                                  </p:stCondLst>
                                  <p:childTnLst>
                                    <p:set>
                                      <p:cBhvr>
                                        <p:cTn dur="1" fill="hold" id="54">
                                          <p:stCondLst>
                                            <p:cond delay="0"/>
                                          </p:stCondLst>
                                        </p:cTn>
                                        <p:tgtEl>
                                          <p:spTgt spid="15"/>
                                        </p:tgtEl>
                                        <p:attrNameLst>
                                          <p:attrName>style.visibility</p:attrName>
                                        </p:attrNameLst>
                                      </p:cBhvr>
                                      <p:to>
                                        <p:strVal val="visible"/>
                                      </p:to>
                                    </p:set>
                                    <p:animEffect filter="fade" transition="in">
                                      <p:cBhvr>
                                        <p:cTn dur="500" id="55"/>
                                        <p:tgtEl>
                                          <p:spTgt spid="15"/>
                                        </p:tgtEl>
                                      </p:cBhvr>
                                    </p:animEffect>
                                  </p:childTnLst>
                                </p:cTn>
                              </p:par>
                            </p:childTnLst>
                          </p:cTn>
                        </p:par>
                        <p:par>
                          <p:cTn fill="hold" id="56" nodeType="afterGroup">
                            <p:stCondLst>
                              <p:cond delay="5400"/>
                            </p:stCondLst>
                            <p:childTnLst>
                              <p:par>
                                <p:cTn fill="hold" grpId="0" id="57" nodeType="afterEffect" presetClass="entr" presetID="22" presetSubtype="1">
                                  <p:stCondLst>
                                    <p:cond delay="0"/>
                                  </p:stCondLst>
                                  <p:childTnLst>
                                    <p:set>
                                      <p:cBhvr>
                                        <p:cTn dur="1" fill="hold" id="58">
                                          <p:stCondLst>
                                            <p:cond delay="0"/>
                                          </p:stCondLst>
                                        </p:cTn>
                                        <p:tgtEl>
                                          <p:spTgt spid="19"/>
                                        </p:tgtEl>
                                        <p:attrNameLst>
                                          <p:attrName>style.visibility</p:attrName>
                                        </p:attrNameLst>
                                      </p:cBhvr>
                                      <p:to>
                                        <p:strVal val="visible"/>
                                      </p:to>
                                    </p:set>
                                    <p:animEffect filter="wipe(up)" transition="in">
                                      <p:cBhvr>
                                        <p:cTn dur="500" id="5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8"/>
      <p:bldP grpId="0" spid="9"/>
      <p:bldP grpId="0" spid="10"/>
      <p:bldP grpId="0" spid="11"/>
      <p:bldP grpId="0" spid="12"/>
      <p:bldP grpId="0" spid="13"/>
      <p:bldP grpId="0" spid="14"/>
      <p:bldP grpId="0" spid="15"/>
      <p:bldP grpId="0" spid="16"/>
      <p:bldP grpId="0" spid="17"/>
      <p:bldP grpId="0" spid="18"/>
      <p:bldP grpId="0" spid="1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bIns="45729" lIns="91458" rIns="91458" tIns="45729">
            <a:noAutofit/>
          </a:bodyPr>
          <a:lstStyle>
            <a:lvl1pPr algn="l" defTabSz="914298" eaLnBrk="1" hangingPunct="1" latinLnBrk="0" rtl="0">
              <a:spcBef>
                <a:spcPct val="0"/>
              </a:spcBef>
              <a:buNone/>
              <a:defRPr b="1" kern="1200" sz="2000">
                <a:solidFill>
                  <a:srgbClr val="C80000"/>
                </a:solidFill>
                <a:effectLst/>
                <a:latin charset="-122" panose="020b0503020204020204" pitchFamily="34" typeface="微软雅黑"/>
                <a:ea charset="-122" panose="020b0503020204020204" pitchFamily="34" typeface="微软雅黑"/>
                <a:cs typeface="+mj-cs"/>
              </a:defRPr>
            </a:lvl1pPr>
          </a:lstStyle>
          <a:p>
            <a:r>
              <a:rPr altLang="en-US" lang="zh-CN" smtClean="0"/>
              <a:t>单击此处编辑标题内容</a:t>
            </a:r>
          </a:p>
        </p:txBody>
      </p:sp>
      <p:grpSp>
        <p:nvGrpSpPr>
          <p:cNvPr id="8" name="Group 8"/>
          <p:cNvGrpSpPr/>
          <p:nvPr/>
        </p:nvGrpSpPr>
        <p:grpSpPr>
          <a:xfrm>
            <a:off x="4212766" y="2433918"/>
            <a:ext cx="2079986" cy="2080267"/>
            <a:chOff x="3242" y="1969"/>
            <a:chExt cx="1310" cy="1310"/>
          </a:xfrm>
        </p:grpSpPr>
        <p:sp>
          <p:nvSpPr>
            <p:cNvPr id="9" name="Freeform 9"/>
            <p:cNvSpPr/>
            <p:nvPr/>
          </p:nvSpPr>
          <p:spPr bwMode="auto">
            <a:xfrm>
              <a:off x="3242" y="1969"/>
              <a:ext cx="1310" cy="327"/>
            </a:xfrm>
            <a:custGeom>
              <a:gdLst>
                <a:gd fmla="*/ 982 w 2304" name="T0"/>
                <a:gd fmla="*/ 0 h 576" name="T1"/>
                <a:gd fmla="*/ 0 w 2304" name="T2"/>
                <a:gd fmla="*/ 0 h 576" name="T3"/>
                <a:gd fmla="*/ 328 w 2304" name="T4"/>
                <a:gd fmla="*/ 327 h 576" name="T5"/>
                <a:gd fmla="*/ 1310 w 2304" name="T6"/>
                <a:gd fmla="*/ 327 h 576" name="T7"/>
                <a:gd fmla="*/ 982 w 2304" name="T8"/>
                <a:gd fmla="*/ 0 h 576" name="T9"/>
                <a:gd fmla="*/ 0 60000 65536" name="T10"/>
                <a:gd fmla="*/ 0 60000 65536" name="T11"/>
                <a:gd fmla="*/ 0 60000 65536" name="T12"/>
                <a:gd fmla="*/ 0 60000 65536" name="T13"/>
                <a:gd fmla="*/ 0 60000 65536" name="T14"/>
                <a:gd fmla="*/ 0 w 2304" name="T15"/>
                <a:gd fmla="*/ 0 h 576" name="T16"/>
                <a:gd fmla="*/ 2304 w 2304" name="T17"/>
                <a:gd fmla="*/ 576 h 576" name="T18"/>
              </a:gdLst>
              <a:cxnLst>
                <a:cxn ang="T10">
                  <a:pos x="T0" y="T1"/>
                </a:cxn>
                <a:cxn ang="T11">
                  <a:pos x="T2" y="T3"/>
                </a:cxn>
                <a:cxn ang="T12">
                  <a:pos x="T4" y="T5"/>
                </a:cxn>
                <a:cxn ang="T13">
                  <a:pos x="T6" y="T7"/>
                </a:cxn>
                <a:cxn ang="T14">
                  <a:pos x="T8" y="T9"/>
                </a:cxn>
              </a:cxnLst>
              <a:rect b="T18" l="T15" r="T17" t="T16"/>
              <a:pathLst>
                <a:path h="576" w="2304">
                  <a:moveTo>
                    <a:pt x="1728" y="0"/>
                  </a:moveTo>
                  <a:lnTo>
                    <a:pt x="0" y="0"/>
                  </a:lnTo>
                  <a:lnTo>
                    <a:pt x="576" y="576"/>
                  </a:lnTo>
                  <a:lnTo>
                    <a:pt x="2304" y="576"/>
                  </a:lnTo>
                  <a:lnTo>
                    <a:pt x="1728" y="0"/>
                  </a:lnTo>
                  <a:close/>
                </a:path>
              </a:pathLst>
            </a:custGeom>
            <a:solidFill>
              <a:srgbClr val="C00000"/>
            </a:solidFill>
            <a:ln>
              <a:noFill/>
            </a:ln>
            <a:extLst>
              <a:ext uri="{91240B29-F687-4F45-9708-019B960494DF}">
                <a14:hiddenLine cap="flat" cmpd="sng" w="9525">
                  <a:solidFill>
                    <a:srgbClr val="000000"/>
                  </a:solidFill>
                  <a:prstDash val="solid"/>
                  <a:round/>
                  <a:headEnd len="med" type="none" w="med"/>
                  <a:tailEnd len="med" type="none" w="med"/>
                </a14:hiddenLine>
              </a:ext>
            </a:extLst>
          </p:spPr>
          <p:txBody>
            <a:bodyPr/>
            <a:lstStyle/>
            <a:p>
              <a:pPr algn="ctr" fontAlgn="base">
                <a:spcBef>
                  <a:spcPct val="0"/>
                </a:spcBef>
                <a:spcAft>
                  <a:spcPct val="0"/>
                </a:spcAft>
              </a:pPr>
              <a:endParaRPr altLang="en-US" lang="zh-CN" sz="2400">
                <a:solidFill>
                  <a:prstClr val="black"/>
                </a:solidFill>
                <a:latin charset="0" panose="020b0604020202020204" pitchFamily="34" typeface="Arial"/>
                <a:ea charset="-122" panose="02010600030101010101" typeface="黑体"/>
              </a:endParaRPr>
            </a:p>
          </p:txBody>
        </p:sp>
        <p:sp>
          <p:nvSpPr>
            <p:cNvPr id="10" name="Rectangle 10"/>
            <p:cNvSpPr>
              <a:spLocks noChangeArrowheads="1"/>
            </p:cNvSpPr>
            <p:nvPr/>
          </p:nvSpPr>
          <p:spPr bwMode="auto">
            <a:xfrm>
              <a:off x="3569" y="2296"/>
              <a:ext cx="983" cy="983"/>
            </a:xfrm>
            <a:prstGeom prst="rect">
              <a:avLst/>
            </a:prstGeom>
            <a:solidFill>
              <a:srgbClr val="FF0000"/>
            </a:solidFill>
            <a:ln>
              <a:noFill/>
            </a:ln>
            <a:extLst>
              <a:ext uri="{91240B29-F687-4F45-9708-019B960494DF}">
                <a14:hiddenLine algn="ctr" w="9525">
                  <a:solidFill>
                    <a:srgbClr val="000000"/>
                  </a:solidFill>
                  <a:miter lim="800000"/>
                  <a:headEnd/>
                  <a:tailEnd/>
                </a14:hiddenLine>
              </a:ext>
            </a:extLst>
          </p:spPr>
          <p:txBody>
            <a:bodyPr/>
            <a:lstStyle/>
            <a:p>
              <a:pPr algn="ctr" fontAlgn="base">
                <a:spcBef>
                  <a:spcPct val="0"/>
                </a:spcBef>
                <a:spcAft>
                  <a:spcPct val="0"/>
                </a:spcAft>
              </a:pPr>
              <a:endParaRPr altLang="en-US" lang="zh-CN" sz="2400">
                <a:solidFill>
                  <a:prstClr val="black"/>
                </a:solidFill>
                <a:latin charset="0" panose="020b0604020202020204" pitchFamily="34" typeface="Arial"/>
                <a:ea charset="-122" panose="02010600030101010101" typeface="黑体"/>
              </a:endParaRPr>
            </a:p>
          </p:txBody>
        </p:sp>
        <p:sp>
          <p:nvSpPr>
            <p:cNvPr id="11" name="Freeform 11"/>
            <p:cNvSpPr/>
            <p:nvPr/>
          </p:nvSpPr>
          <p:spPr bwMode="auto">
            <a:xfrm>
              <a:off x="3242" y="1969"/>
              <a:ext cx="327" cy="1310"/>
            </a:xfrm>
            <a:custGeom>
              <a:gdLst>
                <a:gd fmla="*/ 0 w 576" name="T0"/>
                <a:gd fmla="*/ 0 h 2304" name="T1"/>
                <a:gd fmla="*/ 0 w 576" name="T2"/>
                <a:gd fmla="*/ 982 h 2304" name="T3"/>
                <a:gd fmla="*/ 327 w 576" name="T4"/>
                <a:gd fmla="*/ 1310 h 2304" name="T5"/>
                <a:gd fmla="*/ 327 w 576" name="T6"/>
                <a:gd fmla="*/ 328 h 2304" name="T7"/>
                <a:gd fmla="*/ 0 w 576" name="T8"/>
                <a:gd fmla="*/ 0 h 2304" name="T9"/>
                <a:gd fmla="*/ 0 60000 65536" name="T10"/>
                <a:gd fmla="*/ 0 60000 65536" name="T11"/>
                <a:gd fmla="*/ 0 60000 65536" name="T12"/>
                <a:gd fmla="*/ 0 60000 65536" name="T13"/>
                <a:gd fmla="*/ 0 60000 65536" name="T14"/>
                <a:gd fmla="*/ 0 w 576" name="T15"/>
                <a:gd fmla="*/ 0 h 2304" name="T16"/>
                <a:gd fmla="*/ 576 w 576" name="T17"/>
                <a:gd fmla="*/ 2304 h 2304" name="T18"/>
              </a:gdLst>
              <a:cxnLst>
                <a:cxn ang="T10">
                  <a:pos x="T0" y="T1"/>
                </a:cxn>
                <a:cxn ang="T11">
                  <a:pos x="T2" y="T3"/>
                </a:cxn>
                <a:cxn ang="T12">
                  <a:pos x="T4" y="T5"/>
                </a:cxn>
                <a:cxn ang="T13">
                  <a:pos x="T6" y="T7"/>
                </a:cxn>
                <a:cxn ang="T14">
                  <a:pos x="T8" y="T9"/>
                </a:cxn>
              </a:cxnLst>
              <a:rect b="T18" l="T15" r="T17" t="T16"/>
              <a:pathLst>
                <a:path h="2304" w="576">
                  <a:moveTo>
                    <a:pt x="0" y="0"/>
                  </a:moveTo>
                  <a:lnTo>
                    <a:pt x="0" y="1728"/>
                  </a:lnTo>
                  <a:lnTo>
                    <a:pt x="576" y="2304"/>
                  </a:lnTo>
                  <a:lnTo>
                    <a:pt x="576" y="576"/>
                  </a:lnTo>
                  <a:lnTo>
                    <a:pt x="0" y="0"/>
                  </a:lnTo>
                  <a:close/>
                </a:path>
              </a:pathLst>
            </a:custGeom>
            <a:solidFill>
              <a:srgbClr val="9A0000"/>
            </a:solidFill>
            <a:ln>
              <a:noFill/>
            </a:ln>
            <a:extLst>
              <a:ext uri="{91240B29-F687-4F45-9708-019B960494DF}">
                <a14:hiddenLine cap="flat" cmpd="sng" w="9525">
                  <a:solidFill>
                    <a:srgbClr val="000000"/>
                  </a:solidFill>
                  <a:prstDash val="solid"/>
                  <a:round/>
                  <a:headEnd len="med" type="none" w="med"/>
                  <a:tailEnd len="med" type="none" w="med"/>
                </a14:hiddenLine>
              </a:ext>
            </a:extLst>
          </p:spPr>
          <p:txBody>
            <a:bodyPr/>
            <a:lstStyle/>
            <a:p>
              <a:pPr algn="ctr" fontAlgn="base">
                <a:spcBef>
                  <a:spcPct val="0"/>
                </a:spcBef>
                <a:spcAft>
                  <a:spcPct val="0"/>
                </a:spcAft>
              </a:pPr>
              <a:endParaRPr altLang="en-US" lang="zh-CN" sz="2400">
                <a:solidFill>
                  <a:prstClr val="black"/>
                </a:solidFill>
                <a:latin charset="0" panose="020b0604020202020204" pitchFamily="34" typeface="Arial"/>
                <a:ea charset="-122" panose="02010600030101010101" typeface="黑体"/>
              </a:endParaRPr>
            </a:p>
          </p:txBody>
        </p:sp>
      </p:grpSp>
      <p:grpSp>
        <p:nvGrpSpPr>
          <p:cNvPr id="12" name="Group 12"/>
          <p:cNvGrpSpPr/>
          <p:nvPr/>
        </p:nvGrpSpPr>
        <p:grpSpPr>
          <a:xfrm>
            <a:off x="2651983" y="2953190"/>
            <a:ext cx="2079986" cy="1560995"/>
            <a:chOff x="2259" y="2296"/>
            <a:chExt cx="1310" cy="983"/>
          </a:xfrm>
        </p:grpSpPr>
        <p:sp>
          <p:nvSpPr>
            <p:cNvPr id="13" name="Freeform 13"/>
            <p:cNvSpPr/>
            <p:nvPr/>
          </p:nvSpPr>
          <p:spPr bwMode="auto">
            <a:xfrm>
              <a:off x="2259" y="2296"/>
              <a:ext cx="1310" cy="328"/>
            </a:xfrm>
            <a:custGeom>
              <a:gdLst>
                <a:gd fmla="*/ 982 w 2304" name="T0"/>
                <a:gd fmla="*/ 0 h 576" name="T1"/>
                <a:gd fmla="*/ 0 w 2304" name="T2"/>
                <a:gd fmla="*/ 0 h 576" name="T3"/>
                <a:gd fmla="*/ 328 w 2304" name="T4"/>
                <a:gd fmla="*/ 328 h 576" name="T5"/>
                <a:gd fmla="*/ 1310 w 2304" name="T6"/>
                <a:gd fmla="*/ 328 h 576" name="T7"/>
                <a:gd fmla="*/ 982 w 2304" name="T8"/>
                <a:gd fmla="*/ 0 h 576" name="T9"/>
                <a:gd fmla="*/ 0 60000 65536" name="T10"/>
                <a:gd fmla="*/ 0 60000 65536" name="T11"/>
                <a:gd fmla="*/ 0 60000 65536" name="T12"/>
                <a:gd fmla="*/ 0 60000 65536" name="T13"/>
                <a:gd fmla="*/ 0 60000 65536" name="T14"/>
                <a:gd fmla="*/ 0 w 2304" name="T15"/>
                <a:gd fmla="*/ 0 h 576" name="T16"/>
                <a:gd fmla="*/ 2304 w 2304" name="T17"/>
                <a:gd fmla="*/ 576 h 576" name="T18"/>
              </a:gdLst>
              <a:cxnLst>
                <a:cxn ang="T10">
                  <a:pos x="T0" y="T1"/>
                </a:cxn>
                <a:cxn ang="T11">
                  <a:pos x="T2" y="T3"/>
                </a:cxn>
                <a:cxn ang="T12">
                  <a:pos x="T4" y="T5"/>
                </a:cxn>
                <a:cxn ang="T13">
                  <a:pos x="T6" y="T7"/>
                </a:cxn>
                <a:cxn ang="T14">
                  <a:pos x="T8" y="T9"/>
                </a:cxn>
              </a:cxnLst>
              <a:rect b="T18" l="T15" r="T17" t="T16"/>
              <a:pathLst>
                <a:path h="576" w="2304">
                  <a:moveTo>
                    <a:pt x="1728" y="0"/>
                  </a:moveTo>
                  <a:lnTo>
                    <a:pt x="0" y="0"/>
                  </a:lnTo>
                  <a:lnTo>
                    <a:pt x="576" y="576"/>
                  </a:lnTo>
                  <a:lnTo>
                    <a:pt x="2304" y="576"/>
                  </a:lnTo>
                  <a:lnTo>
                    <a:pt x="1728" y="0"/>
                  </a:lnTo>
                  <a:close/>
                </a:path>
              </a:pathLst>
            </a:custGeom>
            <a:solidFill>
              <a:srgbClr val="969696"/>
            </a:solidFill>
            <a:ln>
              <a:noFill/>
            </a:ln>
            <a:extLst>
              <a:ext uri="{91240B29-F687-4F45-9708-019B960494DF}">
                <a14:hiddenLine cap="flat" cmpd="sng" w="9525">
                  <a:solidFill>
                    <a:srgbClr val="000000"/>
                  </a:solidFill>
                  <a:prstDash val="solid"/>
                  <a:round/>
                  <a:headEnd len="med" type="none" w="med"/>
                  <a:tailEnd len="med" type="none" w="med"/>
                </a14:hiddenLine>
              </a:ext>
            </a:extLst>
          </p:spPr>
          <p:txBody>
            <a:bodyPr/>
            <a:lstStyle/>
            <a:p>
              <a:pPr algn="ctr" fontAlgn="base">
                <a:spcBef>
                  <a:spcPct val="0"/>
                </a:spcBef>
                <a:spcAft>
                  <a:spcPct val="0"/>
                </a:spcAft>
              </a:pPr>
              <a:endParaRPr altLang="en-US" lang="zh-CN" sz="2400">
                <a:solidFill>
                  <a:prstClr val="black"/>
                </a:solidFill>
                <a:latin charset="0" panose="020b0604020202020204" pitchFamily="34" typeface="Arial"/>
                <a:ea charset="-122" panose="02010600030101010101" typeface="黑体"/>
              </a:endParaRPr>
            </a:p>
          </p:txBody>
        </p:sp>
        <p:sp>
          <p:nvSpPr>
            <p:cNvPr id="14" name="Rectangle 14"/>
            <p:cNvSpPr>
              <a:spLocks noChangeArrowheads="1"/>
            </p:cNvSpPr>
            <p:nvPr/>
          </p:nvSpPr>
          <p:spPr bwMode="auto">
            <a:xfrm>
              <a:off x="2586" y="2624"/>
              <a:ext cx="983" cy="655"/>
            </a:xfrm>
            <a:prstGeom prst="rect">
              <a:avLst/>
            </a:prstGeom>
            <a:solidFill>
              <a:srgbClr val="C0C0C0"/>
            </a:solidFill>
            <a:ln>
              <a:noFill/>
            </a:ln>
            <a:extLst>
              <a:ext uri="{91240B29-F687-4F45-9708-019B960494DF}">
                <a14:hiddenLine algn="ctr" w="9525">
                  <a:solidFill>
                    <a:srgbClr val="000000"/>
                  </a:solidFill>
                  <a:miter lim="800000"/>
                  <a:headEnd/>
                  <a:tailEnd/>
                </a14:hiddenLine>
              </a:ext>
            </a:extLst>
          </p:spPr>
          <p:txBody>
            <a:bodyPr anchor="ctr" wrap="none"/>
            <a:lstStyle/>
            <a:p>
              <a:pPr algn="ctr" fontAlgn="base">
                <a:spcBef>
                  <a:spcPct val="0"/>
                </a:spcBef>
                <a:spcAft>
                  <a:spcPct val="0"/>
                </a:spcAft>
              </a:pPr>
              <a:endParaRPr altLang="en-US" lang="zh-CN" sz="2400">
                <a:solidFill>
                  <a:prstClr val="black"/>
                </a:solidFill>
                <a:latin charset="0" panose="020b0604020202020204" pitchFamily="34" typeface="Arial"/>
                <a:ea charset="-122" panose="02010600030101010101" typeface="黑体"/>
              </a:endParaRPr>
            </a:p>
          </p:txBody>
        </p:sp>
        <p:sp>
          <p:nvSpPr>
            <p:cNvPr id="15" name="Freeform 15"/>
            <p:cNvSpPr/>
            <p:nvPr/>
          </p:nvSpPr>
          <p:spPr bwMode="auto">
            <a:xfrm>
              <a:off x="2259" y="2296"/>
              <a:ext cx="327" cy="983"/>
            </a:xfrm>
            <a:custGeom>
              <a:gdLst>
                <a:gd fmla="*/ 0 w 576" name="T0"/>
                <a:gd fmla="*/ 0 h 1728" name="T1"/>
                <a:gd fmla="*/ 0 w 576" name="T2"/>
                <a:gd fmla="*/ 655 h 1728" name="T3"/>
                <a:gd fmla="*/ 327 w 576" name="T4"/>
                <a:gd fmla="*/ 983 h 1728" name="T5"/>
                <a:gd fmla="*/ 327 w 576" name="T6"/>
                <a:gd fmla="*/ 328 h 1728" name="T7"/>
                <a:gd fmla="*/ 0 w 576" name="T8"/>
                <a:gd fmla="*/ 0 h 1728" name="T9"/>
                <a:gd fmla="*/ 0 60000 65536" name="T10"/>
                <a:gd fmla="*/ 0 60000 65536" name="T11"/>
                <a:gd fmla="*/ 0 60000 65536" name="T12"/>
                <a:gd fmla="*/ 0 60000 65536" name="T13"/>
                <a:gd fmla="*/ 0 60000 65536" name="T14"/>
                <a:gd fmla="*/ 0 w 576" name="T15"/>
                <a:gd fmla="*/ 0 h 1728" name="T16"/>
                <a:gd fmla="*/ 576 w 576" name="T17"/>
                <a:gd fmla="*/ 1728 h 1728" name="T18"/>
              </a:gdLst>
              <a:cxnLst>
                <a:cxn ang="T10">
                  <a:pos x="T0" y="T1"/>
                </a:cxn>
                <a:cxn ang="T11">
                  <a:pos x="T2" y="T3"/>
                </a:cxn>
                <a:cxn ang="T12">
                  <a:pos x="T4" y="T5"/>
                </a:cxn>
                <a:cxn ang="T13">
                  <a:pos x="T6" y="T7"/>
                </a:cxn>
                <a:cxn ang="T14">
                  <a:pos x="T8" y="T9"/>
                </a:cxn>
              </a:cxnLst>
              <a:rect b="T18" l="T15" r="T17" t="T16"/>
              <a:pathLst>
                <a:path h="1728" w="576">
                  <a:moveTo>
                    <a:pt x="0" y="0"/>
                  </a:moveTo>
                  <a:lnTo>
                    <a:pt x="0" y="1152"/>
                  </a:lnTo>
                  <a:lnTo>
                    <a:pt x="576" y="1728"/>
                  </a:lnTo>
                  <a:lnTo>
                    <a:pt x="576" y="576"/>
                  </a:lnTo>
                  <a:lnTo>
                    <a:pt x="0" y="0"/>
                  </a:lnTo>
                  <a:close/>
                </a:path>
              </a:pathLst>
            </a:custGeom>
            <a:solidFill>
              <a:srgbClr val="808080"/>
            </a:solidFill>
            <a:ln>
              <a:noFill/>
            </a:ln>
            <a:extLst>
              <a:ext uri="{91240B29-F687-4F45-9708-019B960494DF}">
                <a14:hiddenLine cap="flat" cmpd="sng" w="9525">
                  <a:solidFill>
                    <a:srgbClr val="000000"/>
                  </a:solidFill>
                  <a:prstDash val="solid"/>
                  <a:round/>
                  <a:headEnd len="med" type="none" w="med"/>
                  <a:tailEnd len="med" type="none" w="med"/>
                </a14:hiddenLine>
              </a:ext>
            </a:extLst>
          </p:spPr>
          <p:txBody>
            <a:bodyPr/>
            <a:lstStyle/>
            <a:p>
              <a:pPr algn="ctr" fontAlgn="base">
                <a:spcBef>
                  <a:spcPct val="0"/>
                </a:spcBef>
                <a:spcAft>
                  <a:spcPct val="0"/>
                </a:spcAft>
              </a:pPr>
              <a:endParaRPr altLang="en-US" lang="zh-CN" sz="2400">
                <a:solidFill>
                  <a:prstClr val="black"/>
                </a:solidFill>
                <a:latin charset="0" panose="020b0604020202020204" pitchFamily="34" typeface="Arial"/>
                <a:ea charset="-122" panose="02010600030101010101" typeface="黑体"/>
              </a:endParaRPr>
            </a:p>
          </p:txBody>
        </p:sp>
      </p:grpSp>
      <p:grpSp>
        <p:nvGrpSpPr>
          <p:cNvPr id="16" name="Group 16"/>
          <p:cNvGrpSpPr/>
          <p:nvPr/>
        </p:nvGrpSpPr>
        <p:grpSpPr>
          <a:xfrm>
            <a:off x="1091199" y="3474051"/>
            <a:ext cx="2079986" cy="1040134"/>
            <a:chOff x="1276" y="2624"/>
            <a:chExt cx="1310" cy="655"/>
          </a:xfrm>
        </p:grpSpPr>
        <p:sp>
          <p:nvSpPr>
            <p:cNvPr id="17" name="Freeform 17"/>
            <p:cNvSpPr/>
            <p:nvPr/>
          </p:nvSpPr>
          <p:spPr bwMode="auto">
            <a:xfrm>
              <a:off x="1276" y="2624"/>
              <a:ext cx="1310" cy="328"/>
            </a:xfrm>
            <a:custGeom>
              <a:gdLst>
                <a:gd fmla="*/ 982 w 2304" name="T0"/>
                <a:gd fmla="*/ 0 h 576" name="T1"/>
                <a:gd fmla="*/ 0 w 2304" name="T2"/>
                <a:gd fmla="*/ 0 h 576" name="T3"/>
                <a:gd fmla="*/ 328 w 2304" name="T4"/>
                <a:gd fmla="*/ 328 h 576" name="T5"/>
                <a:gd fmla="*/ 1310 w 2304" name="T6"/>
                <a:gd fmla="*/ 328 h 576" name="T7"/>
                <a:gd fmla="*/ 982 w 2304" name="T8"/>
                <a:gd fmla="*/ 0 h 576" name="T9"/>
                <a:gd fmla="*/ 0 60000 65536" name="T10"/>
                <a:gd fmla="*/ 0 60000 65536" name="T11"/>
                <a:gd fmla="*/ 0 60000 65536" name="T12"/>
                <a:gd fmla="*/ 0 60000 65536" name="T13"/>
                <a:gd fmla="*/ 0 60000 65536" name="T14"/>
                <a:gd fmla="*/ 0 w 2304" name="T15"/>
                <a:gd fmla="*/ 0 h 576" name="T16"/>
                <a:gd fmla="*/ 2304 w 2304" name="T17"/>
                <a:gd fmla="*/ 576 h 576" name="T18"/>
              </a:gdLst>
              <a:cxnLst>
                <a:cxn ang="T10">
                  <a:pos x="T0" y="T1"/>
                </a:cxn>
                <a:cxn ang="T11">
                  <a:pos x="T2" y="T3"/>
                </a:cxn>
                <a:cxn ang="T12">
                  <a:pos x="T4" y="T5"/>
                </a:cxn>
                <a:cxn ang="T13">
                  <a:pos x="T6" y="T7"/>
                </a:cxn>
                <a:cxn ang="T14">
                  <a:pos x="T8" y="T9"/>
                </a:cxn>
              </a:cxnLst>
              <a:rect b="T18" l="T15" r="T17" t="T16"/>
              <a:pathLst>
                <a:path h="576" w="2304">
                  <a:moveTo>
                    <a:pt x="1728" y="0"/>
                  </a:moveTo>
                  <a:lnTo>
                    <a:pt x="0" y="0"/>
                  </a:lnTo>
                  <a:lnTo>
                    <a:pt x="576" y="576"/>
                  </a:lnTo>
                  <a:lnTo>
                    <a:pt x="2304" y="576"/>
                  </a:lnTo>
                  <a:lnTo>
                    <a:pt x="1728" y="0"/>
                  </a:lnTo>
                  <a:close/>
                </a:path>
              </a:pathLst>
            </a:custGeom>
            <a:solidFill>
              <a:srgbClr val="DDDDDD"/>
            </a:solidFill>
            <a:ln>
              <a:noFill/>
            </a:ln>
            <a:extLst>
              <a:ext uri="{91240B29-F687-4F45-9708-019B960494DF}">
                <a14:hiddenLine cap="flat" cmpd="sng" w="9525">
                  <a:solidFill>
                    <a:srgbClr val="000000"/>
                  </a:solidFill>
                  <a:prstDash val="solid"/>
                  <a:round/>
                  <a:headEnd len="med" type="none" w="med"/>
                  <a:tailEnd len="med" type="none" w="med"/>
                </a14:hiddenLine>
              </a:ext>
            </a:extLst>
          </p:spPr>
          <p:txBody>
            <a:bodyPr/>
            <a:lstStyle/>
            <a:p>
              <a:pPr defTabSz="914583">
                <a:defRPr/>
              </a:pPr>
              <a:endParaRPr altLang="en-US" kern="0" lang="zh-CN" sz="2400">
                <a:solidFill>
                  <a:prstClr val="black"/>
                </a:solidFill>
                <a:latin charset="0" panose="020b0604020202020204" pitchFamily="34" typeface="Arial"/>
                <a:ea charset="-122" panose="02010600030101010101" typeface="黑体"/>
              </a:endParaRPr>
            </a:p>
          </p:txBody>
        </p:sp>
        <p:sp>
          <p:nvSpPr>
            <p:cNvPr id="18" name="Rectangle 18"/>
            <p:cNvSpPr>
              <a:spLocks noChangeArrowheads="1"/>
            </p:cNvSpPr>
            <p:nvPr/>
          </p:nvSpPr>
          <p:spPr bwMode="auto">
            <a:xfrm>
              <a:off x="1603" y="2952"/>
              <a:ext cx="983" cy="327"/>
            </a:xfrm>
            <a:prstGeom prst="rect">
              <a:avLst/>
            </a:prstGeom>
            <a:solidFill>
              <a:sysClr lastClr="FFFFFF" val="window"/>
            </a:solidFill>
            <a:ln>
              <a:noFill/>
            </a:ln>
            <a:extLst>
              <a:ext uri="{91240B29-F687-4F45-9708-019B960494DF}">
                <a14:hiddenLine algn="ctr" w="9525">
                  <a:solidFill>
                    <a:srgbClr val="000000"/>
                  </a:solidFill>
                  <a:miter lim="800000"/>
                  <a:headEnd/>
                  <a:tailEnd/>
                </a14:hiddenLine>
              </a:ext>
            </a:extLst>
          </p:spPr>
          <p:txBody>
            <a:bodyPr anchor="ctr" wrap="none"/>
            <a:lstStyle/>
            <a:p>
              <a:pPr defTabSz="914583">
                <a:defRPr/>
              </a:pPr>
              <a:endParaRPr altLang="en-US" kern="0" lang="zh-CN" sz="2400">
                <a:solidFill>
                  <a:prstClr val="black"/>
                </a:solidFill>
                <a:latin charset="0" panose="020b0604020202020204" pitchFamily="34" typeface="Arial"/>
                <a:ea charset="-122" panose="02010600030101010101" typeface="黑体"/>
              </a:endParaRPr>
            </a:p>
          </p:txBody>
        </p:sp>
        <p:sp>
          <p:nvSpPr>
            <p:cNvPr id="19" name="Freeform 19"/>
            <p:cNvSpPr/>
            <p:nvPr/>
          </p:nvSpPr>
          <p:spPr bwMode="auto">
            <a:xfrm>
              <a:off x="1276" y="2624"/>
              <a:ext cx="327" cy="655"/>
            </a:xfrm>
            <a:custGeom>
              <a:gdLst>
                <a:gd fmla="*/ 0 w 576" name="T0"/>
                <a:gd fmla="*/ 0 h 1152" name="T1"/>
                <a:gd fmla="*/ 0 w 576" name="T2"/>
                <a:gd fmla="*/ 328 h 1152" name="T3"/>
                <a:gd fmla="*/ 327 w 576" name="T4"/>
                <a:gd fmla="*/ 655 h 1152" name="T5"/>
                <a:gd fmla="*/ 327 w 576" name="T6"/>
                <a:gd fmla="*/ 328 h 1152" name="T7"/>
                <a:gd fmla="*/ 0 w 576" name="T8"/>
                <a:gd fmla="*/ 0 h 1152" name="T9"/>
                <a:gd fmla="*/ 0 60000 65536" name="T10"/>
                <a:gd fmla="*/ 0 60000 65536" name="T11"/>
                <a:gd fmla="*/ 0 60000 65536" name="T12"/>
                <a:gd fmla="*/ 0 60000 65536" name="T13"/>
                <a:gd fmla="*/ 0 60000 65536" name="T14"/>
                <a:gd fmla="*/ 0 w 576" name="T15"/>
                <a:gd fmla="*/ 0 h 1152" name="T16"/>
                <a:gd fmla="*/ 576 w 576" name="T17"/>
                <a:gd fmla="*/ 1152 h 1152" name="T18"/>
              </a:gdLst>
              <a:cxnLst>
                <a:cxn ang="T10">
                  <a:pos x="T0" y="T1"/>
                </a:cxn>
                <a:cxn ang="T11">
                  <a:pos x="T2" y="T3"/>
                </a:cxn>
                <a:cxn ang="T12">
                  <a:pos x="T4" y="T5"/>
                </a:cxn>
                <a:cxn ang="T13">
                  <a:pos x="T6" y="T7"/>
                </a:cxn>
                <a:cxn ang="T14">
                  <a:pos x="T8" y="T9"/>
                </a:cxn>
              </a:cxnLst>
              <a:rect b="T18" l="T15" r="T17" t="T16"/>
              <a:pathLst>
                <a:path h="1152" w="576">
                  <a:moveTo>
                    <a:pt x="0" y="0"/>
                  </a:moveTo>
                  <a:lnTo>
                    <a:pt x="0" y="576"/>
                  </a:lnTo>
                  <a:lnTo>
                    <a:pt x="576" y="1152"/>
                  </a:lnTo>
                  <a:lnTo>
                    <a:pt x="576" y="576"/>
                  </a:lnTo>
                  <a:lnTo>
                    <a:pt x="0" y="0"/>
                  </a:lnTo>
                  <a:close/>
                </a:path>
              </a:pathLst>
            </a:custGeom>
            <a:solidFill>
              <a:srgbClr val="C0C0C0"/>
            </a:solidFill>
            <a:ln>
              <a:noFill/>
            </a:ln>
            <a:extLst>
              <a:ext uri="{91240B29-F687-4F45-9708-019B960494DF}">
                <a14:hiddenLine cap="flat" cmpd="sng" w="9525">
                  <a:solidFill>
                    <a:srgbClr val="000000"/>
                  </a:solidFill>
                  <a:prstDash val="solid"/>
                  <a:round/>
                  <a:headEnd len="med" type="none" w="med"/>
                  <a:tailEnd len="med" type="none" w="med"/>
                </a14:hiddenLine>
              </a:ext>
            </a:extLst>
          </p:spPr>
          <p:txBody>
            <a:bodyPr/>
            <a:lstStyle/>
            <a:p>
              <a:pPr defTabSz="914583">
                <a:defRPr/>
              </a:pPr>
              <a:endParaRPr altLang="en-US" kern="0" lang="zh-CN" sz="2400">
                <a:solidFill>
                  <a:prstClr val="black"/>
                </a:solidFill>
                <a:latin charset="0" panose="020b0604020202020204" pitchFamily="34" typeface="Arial"/>
                <a:ea charset="-122" panose="02010600030101010101" typeface="黑体"/>
              </a:endParaRPr>
            </a:p>
          </p:txBody>
        </p:sp>
      </p:grpSp>
      <p:grpSp>
        <p:nvGrpSpPr>
          <p:cNvPr id="20" name="Group 20"/>
          <p:cNvGrpSpPr/>
          <p:nvPr/>
        </p:nvGrpSpPr>
        <p:grpSpPr>
          <a:xfrm>
            <a:off x="1634218" y="1457303"/>
            <a:ext cx="952665" cy="2332758"/>
            <a:chOff x="1618" y="1354"/>
            <a:chExt cx="600" cy="1469"/>
          </a:xfrm>
        </p:grpSpPr>
        <p:sp>
          <p:nvSpPr>
            <p:cNvPr id="21" name="Freeform 21"/>
            <p:cNvSpPr/>
            <p:nvPr/>
          </p:nvSpPr>
          <p:spPr bwMode="auto">
            <a:xfrm>
              <a:off x="1618" y="1594"/>
              <a:ext cx="600" cy="1229"/>
            </a:xfrm>
            <a:custGeom>
              <a:gdLst>
                <a:gd fmla="*/ 480 w 1054" name="T0"/>
                <a:gd fmla="*/ 0 h 2160" name="T1"/>
                <a:gd fmla="*/ 504 w 1054" name="T2"/>
                <a:gd fmla="*/ 2 h 2160" name="T3"/>
                <a:gd fmla="*/ 527 w 1054" name="T4"/>
                <a:gd fmla="*/ 9 h 2160" name="T5"/>
                <a:gd fmla="*/ 548 w 1054" name="T6"/>
                <a:gd fmla="*/ 20 h 2160" name="T7"/>
                <a:gd fmla="*/ 565 w 1054" name="T8"/>
                <a:gd fmla="*/ 35 h 2160" name="T9"/>
                <a:gd fmla="*/ 580 w 1054" name="T10"/>
                <a:gd fmla="*/ 52 h 2160" name="T11"/>
                <a:gd fmla="*/ 591 w 1054" name="T12"/>
                <a:gd fmla="*/ 73 h 2160" name="T13"/>
                <a:gd fmla="*/ 598 w 1054" name="T14"/>
                <a:gd fmla="*/ 96 h 2160" name="T15"/>
                <a:gd fmla="*/ 600 w 1054" name="T16"/>
                <a:gd fmla="*/ 119 h 2160" name="T17"/>
                <a:gd fmla="*/ 600 w 1054" name="T18"/>
                <a:gd fmla="*/ 509 h 2160" name="T19"/>
                <a:gd fmla="*/ 595 w 1054" name="T20"/>
                <a:gd fmla="*/ 533 h 2160" name="T21"/>
                <a:gd fmla="*/ 583 w 1054" name="T22"/>
                <a:gd fmla="*/ 552 h 2160" name="T23"/>
                <a:gd fmla="*/ 564 w 1054" name="T24"/>
                <a:gd fmla="*/ 564 h 2160" name="T25"/>
                <a:gd fmla="*/ 540 w 1054" name="T26"/>
                <a:gd fmla="*/ 569 h 2160" name="T27"/>
                <a:gd fmla="*/ 528 w 1054" name="T28"/>
                <a:gd fmla="*/ 568 h 2160" name="T29"/>
                <a:gd fmla="*/ 507 w 1054" name="T30"/>
                <a:gd fmla="*/ 559 h 2160" name="T31"/>
                <a:gd fmla="*/ 491 w 1054" name="T32"/>
                <a:gd fmla="*/ 543 h 2160" name="T33"/>
                <a:gd fmla="*/ 482 w 1054" name="T34"/>
                <a:gd fmla="*/ 521 h 2160" name="T35"/>
                <a:gd fmla="*/ 480 w 1054" name="T36"/>
                <a:gd fmla="*/ 149 h 2160" name="T37"/>
                <a:gd fmla="*/ 450 w 1054" name="T38"/>
                <a:gd fmla="*/ 1161 h 2160" name="T39"/>
                <a:gd fmla="*/ 450 w 1054" name="T40"/>
                <a:gd fmla="*/ 1168 h 2160" name="T41"/>
                <a:gd fmla="*/ 445 w 1054" name="T42"/>
                <a:gd fmla="*/ 1187 h 2160" name="T43"/>
                <a:gd fmla="*/ 430 w 1054" name="T44"/>
                <a:gd fmla="*/ 1209 h 2160" name="T45"/>
                <a:gd fmla="*/ 409 w 1054" name="T46"/>
                <a:gd fmla="*/ 1223 h 2160" name="T47"/>
                <a:gd fmla="*/ 389 w 1054" name="T48"/>
                <a:gd fmla="*/ 1228 h 2160" name="T49"/>
                <a:gd fmla="*/ 383 w 1054" name="T50"/>
                <a:gd fmla="*/ 1229 h 2160" name="T51"/>
                <a:gd fmla="*/ 369 w 1054" name="T52"/>
                <a:gd fmla="*/ 1227 h 2160" name="T53"/>
                <a:gd fmla="*/ 345 w 1054" name="T54"/>
                <a:gd fmla="*/ 1216 h 2160" name="T55"/>
                <a:gd fmla="*/ 327 w 1054" name="T56"/>
                <a:gd fmla="*/ 1198 h 2160" name="T57"/>
                <a:gd fmla="*/ 317 w 1054" name="T58"/>
                <a:gd fmla="*/ 1174 h 2160" name="T59"/>
                <a:gd fmla="*/ 315 w 1054" name="T60"/>
                <a:gd fmla="*/ 1161 h 2160" name="T61"/>
                <a:gd fmla="*/ 285 w 1054" name="T62"/>
                <a:gd fmla="*/ 569 h 2160" name="T63"/>
                <a:gd fmla="*/ 285 w 1054" name="T64"/>
                <a:gd fmla="*/ 1161 h 2160" name="T65"/>
                <a:gd fmla="*/ 283 w 1054" name="T66"/>
                <a:gd fmla="*/ 1174 h 2160" name="T67"/>
                <a:gd fmla="*/ 273 w 1054" name="T68"/>
                <a:gd fmla="*/ 1198 h 2160" name="T69"/>
                <a:gd fmla="*/ 255 w 1054" name="T70"/>
                <a:gd fmla="*/ 1216 h 2160" name="T71"/>
                <a:gd fmla="*/ 231 w 1054" name="T72"/>
                <a:gd fmla="*/ 1227 h 2160" name="T73"/>
                <a:gd fmla="*/ 217 w 1054" name="T74"/>
                <a:gd fmla="*/ 1229 h 2160" name="T75"/>
                <a:gd fmla="*/ 211 w 1054" name="T76"/>
                <a:gd fmla="*/ 1228 h 2160" name="T77"/>
                <a:gd fmla="*/ 191 w 1054" name="T78"/>
                <a:gd fmla="*/ 1223 h 2160" name="T79"/>
                <a:gd fmla="*/ 170 w 1054" name="T80"/>
                <a:gd fmla="*/ 1209 h 2160" name="T81"/>
                <a:gd fmla="*/ 156 w 1054" name="T82"/>
                <a:gd fmla="*/ 1187 h 2160" name="T83"/>
                <a:gd fmla="*/ 150 w 1054" name="T84"/>
                <a:gd fmla="*/ 1168 h 2160" name="T85"/>
                <a:gd fmla="*/ 150 w 1054" name="T86"/>
                <a:gd fmla="*/ 149 h 2160" name="T87"/>
                <a:gd fmla="*/ 121 w 1054" name="T88"/>
                <a:gd fmla="*/ 509 h 2160" name="T89"/>
                <a:gd fmla="*/ 120 w 1054" name="T90"/>
                <a:gd fmla="*/ 521 h 2160" name="T91"/>
                <a:gd fmla="*/ 110 w 1054" name="T92"/>
                <a:gd fmla="*/ 543 h 2160" name="T93"/>
                <a:gd fmla="*/ 93 w 1054" name="T94"/>
                <a:gd fmla="*/ 559 h 2160" name="T95"/>
                <a:gd fmla="*/ 73 w 1054" name="T96"/>
                <a:gd fmla="*/ 568 h 2160" name="T97"/>
                <a:gd fmla="*/ 60 w 1054" name="T98"/>
                <a:gd fmla="*/ 569 h 2160" name="T99"/>
                <a:gd fmla="*/ 36 w 1054" name="T100"/>
                <a:gd fmla="*/ 564 h 2160" name="T101"/>
                <a:gd fmla="*/ 18 w 1054" name="T102"/>
                <a:gd fmla="*/ 552 h 2160" name="T103"/>
                <a:gd fmla="*/ 5 w 1054" name="T104"/>
                <a:gd fmla="*/ 533 h 2160" name="T105"/>
                <a:gd fmla="*/ 0 w 1054" name="T106"/>
                <a:gd fmla="*/ 509 h 2160" name="T107"/>
                <a:gd fmla="*/ 0 w 1054" name="T108"/>
                <a:gd fmla="*/ 119 h 2160" name="T109"/>
                <a:gd fmla="*/ 2 w 1054" name="T110"/>
                <a:gd fmla="*/ 96 h 2160" name="T111"/>
                <a:gd fmla="*/ 10 w 1054" name="T112"/>
                <a:gd fmla="*/ 73 h 2160" name="T113"/>
                <a:gd fmla="*/ 20 w 1054" name="T114"/>
                <a:gd fmla="*/ 52 h 2160" name="T115"/>
                <a:gd fmla="*/ 35 w 1054" name="T116"/>
                <a:gd fmla="*/ 35 h 2160" name="T117"/>
                <a:gd fmla="*/ 54 w 1054" name="T118"/>
                <a:gd fmla="*/ 20 h 2160" name="T119"/>
                <a:gd fmla="*/ 74 w 1054" name="T120"/>
                <a:gd fmla="*/ 9 h 2160" name="T121"/>
                <a:gd fmla="*/ 96 w 1054" name="T122"/>
                <a:gd fmla="*/ 2 h 2160" name="T123"/>
                <a:gd fmla="*/ 121 w 1054" name="T124"/>
                <a:gd fmla="*/ 0 h 2160"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054" name="T189"/>
                <a:gd fmla="*/ 0 h 2160" name="T190"/>
                <a:gd fmla="*/ 1054 w 1054" name="T191"/>
                <a:gd fmla="*/ 2160 h 2160"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2160" w="1054">
                  <a:moveTo>
                    <a:pt x="844" y="0"/>
                  </a:moveTo>
                  <a:lnTo>
                    <a:pt x="844" y="0"/>
                  </a:lnTo>
                  <a:lnTo>
                    <a:pt x="864" y="0"/>
                  </a:lnTo>
                  <a:lnTo>
                    <a:pt x="886" y="4"/>
                  </a:lnTo>
                  <a:lnTo>
                    <a:pt x="906" y="8"/>
                  </a:lnTo>
                  <a:lnTo>
                    <a:pt x="926" y="16"/>
                  </a:lnTo>
                  <a:lnTo>
                    <a:pt x="944" y="24"/>
                  </a:lnTo>
                  <a:lnTo>
                    <a:pt x="962" y="36"/>
                  </a:lnTo>
                  <a:lnTo>
                    <a:pt x="978" y="48"/>
                  </a:lnTo>
                  <a:lnTo>
                    <a:pt x="992" y="62"/>
                  </a:lnTo>
                  <a:lnTo>
                    <a:pt x="1006" y="76"/>
                  </a:lnTo>
                  <a:lnTo>
                    <a:pt x="1018" y="92"/>
                  </a:lnTo>
                  <a:lnTo>
                    <a:pt x="1028" y="110"/>
                  </a:lnTo>
                  <a:lnTo>
                    <a:pt x="1038" y="128"/>
                  </a:lnTo>
                  <a:lnTo>
                    <a:pt x="1044" y="148"/>
                  </a:lnTo>
                  <a:lnTo>
                    <a:pt x="1050" y="168"/>
                  </a:lnTo>
                  <a:lnTo>
                    <a:pt x="1052" y="188"/>
                  </a:lnTo>
                  <a:lnTo>
                    <a:pt x="1054" y="210"/>
                  </a:lnTo>
                  <a:lnTo>
                    <a:pt x="1054" y="894"/>
                  </a:lnTo>
                  <a:lnTo>
                    <a:pt x="1052" y="916"/>
                  </a:lnTo>
                  <a:lnTo>
                    <a:pt x="1046" y="936"/>
                  </a:lnTo>
                  <a:lnTo>
                    <a:pt x="1036" y="954"/>
                  </a:lnTo>
                  <a:lnTo>
                    <a:pt x="1024" y="970"/>
                  </a:lnTo>
                  <a:lnTo>
                    <a:pt x="1008" y="982"/>
                  </a:lnTo>
                  <a:lnTo>
                    <a:pt x="990" y="992"/>
                  </a:lnTo>
                  <a:lnTo>
                    <a:pt x="970" y="998"/>
                  </a:lnTo>
                  <a:lnTo>
                    <a:pt x="948" y="1000"/>
                  </a:lnTo>
                  <a:lnTo>
                    <a:pt x="928" y="998"/>
                  </a:lnTo>
                  <a:lnTo>
                    <a:pt x="908" y="992"/>
                  </a:lnTo>
                  <a:lnTo>
                    <a:pt x="890" y="982"/>
                  </a:lnTo>
                  <a:lnTo>
                    <a:pt x="874" y="970"/>
                  </a:lnTo>
                  <a:lnTo>
                    <a:pt x="862" y="954"/>
                  </a:lnTo>
                  <a:lnTo>
                    <a:pt x="852" y="936"/>
                  </a:lnTo>
                  <a:lnTo>
                    <a:pt x="846" y="916"/>
                  </a:lnTo>
                  <a:lnTo>
                    <a:pt x="844" y="894"/>
                  </a:lnTo>
                  <a:lnTo>
                    <a:pt x="844" y="262"/>
                  </a:lnTo>
                  <a:lnTo>
                    <a:pt x="790" y="262"/>
                  </a:lnTo>
                  <a:lnTo>
                    <a:pt x="790" y="2040"/>
                  </a:lnTo>
                  <a:lnTo>
                    <a:pt x="790" y="2052"/>
                  </a:lnTo>
                  <a:lnTo>
                    <a:pt x="788" y="2064"/>
                  </a:lnTo>
                  <a:lnTo>
                    <a:pt x="782" y="2086"/>
                  </a:lnTo>
                  <a:lnTo>
                    <a:pt x="770" y="2106"/>
                  </a:lnTo>
                  <a:lnTo>
                    <a:pt x="756" y="2124"/>
                  </a:lnTo>
                  <a:lnTo>
                    <a:pt x="738" y="2138"/>
                  </a:lnTo>
                  <a:lnTo>
                    <a:pt x="718" y="2150"/>
                  </a:lnTo>
                  <a:lnTo>
                    <a:pt x="696" y="2156"/>
                  </a:lnTo>
                  <a:lnTo>
                    <a:pt x="684" y="2158"/>
                  </a:lnTo>
                  <a:lnTo>
                    <a:pt x="672" y="2160"/>
                  </a:lnTo>
                  <a:lnTo>
                    <a:pt x="660" y="2158"/>
                  </a:lnTo>
                  <a:lnTo>
                    <a:pt x="648" y="2156"/>
                  </a:lnTo>
                  <a:lnTo>
                    <a:pt x="626" y="2150"/>
                  </a:lnTo>
                  <a:lnTo>
                    <a:pt x="606" y="2138"/>
                  </a:lnTo>
                  <a:lnTo>
                    <a:pt x="588" y="2124"/>
                  </a:lnTo>
                  <a:lnTo>
                    <a:pt x="574" y="2106"/>
                  </a:lnTo>
                  <a:lnTo>
                    <a:pt x="562" y="2086"/>
                  </a:lnTo>
                  <a:lnTo>
                    <a:pt x="556" y="2064"/>
                  </a:lnTo>
                  <a:lnTo>
                    <a:pt x="554" y="2052"/>
                  </a:lnTo>
                  <a:lnTo>
                    <a:pt x="554" y="2040"/>
                  </a:lnTo>
                  <a:lnTo>
                    <a:pt x="554" y="1000"/>
                  </a:lnTo>
                  <a:lnTo>
                    <a:pt x="500" y="1000"/>
                  </a:lnTo>
                  <a:lnTo>
                    <a:pt x="500" y="2040"/>
                  </a:lnTo>
                  <a:lnTo>
                    <a:pt x="500" y="2052"/>
                  </a:lnTo>
                  <a:lnTo>
                    <a:pt x="498" y="2064"/>
                  </a:lnTo>
                  <a:lnTo>
                    <a:pt x="492" y="2086"/>
                  </a:lnTo>
                  <a:lnTo>
                    <a:pt x="480" y="2106"/>
                  </a:lnTo>
                  <a:lnTo>
                    <a:pt x="466" y="2124"/>
                  </a:lnTo>
                  <a:lnTo>
                    <a:pt x="448" y="2138"/>
                  </a:lnTo>
                  <a:lnTo>
                    <a:pt x="428" y="2150"/>
                  </a:lnTo>
                  <a:lnTo>
                    <a:pt x="406" y="2156"/>
                  </a:lnTo>
                  <a:lnTo>
                    <a:pt x="394" y="2158"/>
                  </a:lnTo>
                  <a:lnTo>
                    <a:pt x="382" y="2160"/>
                  </a:lnTo>
                  <a:lnTo>
                    <a:pt x="370" y="2158"/>
                  </a:lnTo>
                  <a:lnTo>
                    <a:pt x="358" y="2156"/>
                  </a:lnTo>
                  <a:lnTo>
                    <a:pt x="336" y="2150"/>
                  </a:lnTo>
                  <a:lnTo>
                    <a:pt x="316" y="2138"/>
                  </a:lnTo>
                  <a:lnTo>
                    <a:pt x="298" y="2124"/>
                  </a:lnTo>
                  <a:lnTo>
                    <a:pt x="284" y="2106"/>
                  </a:lnTo>
                  <a:lnTo>
                    <a:pt x="274" y="2086"/>
                  </a:lnTo>
                  <a:lnTo>
                    <a:pt x="266" y="2064"/>
                  </a:lnTo>
                  <a:lnTo>
                    <a:pt x="264" y="2052"/>
                  </a:lnTo>
                  <a:lnTo>
                    <a:pt x="264" y="2040"/>
                  </a:lnTo>
                  <a:lnTo>
                    <a:pt x="264" y="262"/>
                  </a:lnTo>
                  <a:lnTo>
                    <a:pt x="212" y="262"/>
                  </a:lnTo>
                  <a:lnTo>
                    <a:pt x="212" y="894"/>
                  </a:lnTo>
                  <a:lnTo>
                    <a:pt x="210" y="916"/>
                  </a:lnTo>
                  <a:lnTo>
                    <a:pt x="202" y="936"/>
                  </a:lnTo>
                  <a:lnTo>
                    <a:pt x="194" y="954"/>
                  </a:lnTo>
                  <a:lnTo>
                    <a:pt x="180" y="970"/>
                  </a:lnTo>
                  <a:lnTo>
                    <a:pt x="164" y="982"/>
                  </a:lnTo>
                  <a:lnTo>
                    <a:pt x="146" y="992"/>
                  </a:lnTo>
                  <a:lnTo>
                    <a:pt x="128" y="998"/>
                  </a:lnTo>
                  <a:lnTo>
                    <a:pt x="106" y="1000"/>
                  </a:lnTo>
                  <a:lnTo>
                    <a:pt x="84" y="998"/>
                  </a:lnTo>
                  <a:lnTo>
                    <a:pt x="64" y="992"/>
                  </a:lnTo>
                  <a:lnTo>
                    <a:pt x="46" y="982"/>
                  </a:lnTo>
                  <a:lnTo>
                    <a:pt x="32" y="970"/>
                  </a:lnTo>
                  <a:lnTo>
                    <a:pt x="18" y="954"/>
                  </a:lnTo>
                  <a:lnTo>
                    <a:pt x="8" y="936"/>
                  </a:lnTo>
                  <a:lnTo>
                    <a:pt x="2" y="916"/>
                  </a:lnTo>
                  <a:lnTo>
                    <a:pt x="0" y="894"/>
                  </a:lnTo>
                  <a:lnTo>
                    <a:pt x="0" y="210"/>
                  </a:lnTo>
                  <a:lnTo>
                    <a:pt x="2" y="188"/>
                  </a:lnTo>
                  <a:lnTo>
                    <a:pt x="4" y="168"/>
                  </a:lnTo>
                  <a:lnTo>
                    <a:pt x="10" y="148"/>
                  </a:lnTo>
                  <a:lnTo>
                    <a:pt x="18" y="128"/>
                  </a:lnTo>
                  <a:lnTo>
                    <a:pt x="26" y="110"/>
                  </a:lnTo>
                  <a:lnTo>
                    <a:pt x="36" y="92"/>
                  </a:lnTo>
                  <a:lnTo>
                    <a:pt x="48" y="76"/>
                  </a:lnTo>
                  <a:lnTo>
                    <a:pt x="62" y="62"/>
                  </a:lnTo>
                  <a:lnTo>
                    <a:pt x="78" y="48"/>
                  </a:lnTo>
                  <a:lnTo>
                    <a:pt x="94" y="36"/>
                  </a:lnTo>
                  <a:lnTo>
                    <a:pt x="110" y="24"/>
                  </a:lnTo>
                  <a:lnTo>
                    <a:pt x="130" y="16"/>
                  </a:lnTo>
                  <a:lnTo>
                    <a:pt x="148" y="8"/>
                  </a:lnTo>
                  <a:lnTo>
                    <a:pt x="168" y="4"/>
                  </a:lnTo>
                  <a:lnTo>
                    <a:pt x="190" y="0"/>
                  </a:lnTo>
                  <a:lnTo>
                    <a:pt x="212" y="0"/>
                  </a:lnTo>
                  <a:lnTo>
                    <a:pt x="844" y="0"/>
                  </a:lnTo>
                  <a:close/>
                </a:path>
              </a:pathLst>
            </a:custGeom>
            <a:solidFill>
              <a:srgbClr val="777777"/>
            </a:solidFill>
            <a:ln>
              <a:noFill/>
            </a:ln>
            <a:extLst>
              <a:ext uri="{91240B29-F687-4F45-9708-019B960494DF}">
                <a14:hiddenLine w="12700">
                  <a:solidFill>
                    <a:srgbClr val="000000"/>
                  </a:solidFill>
                  <a:prstDash val="solid"/>
                  <a:round/>
                  <a:headEnd/>
                  <a:tailEnd/>
                </a14:hiddenLine>
              </a:ext>
            </a:extLst>
          </p:spPr>
          <p:txBody>
            <a:bodyPr/>
            <a:lstStyle/>
            <a:p>
              <a:pPr algn="ctr" fontAlgn="base">
                <a:spcBef>
                  <a:spcPct val="0"/>
                </a:spcBef>
                <a:spcAft>
                  <a:spcPct val="0"/>
                </a:spcAft>
              </a:pPr>
              <a:endParaRPr altLang="en-US" lang="zh-CN" sz="2400">
                <a:solidFill>
                  <a:prstClr val="black"/>
                </a:solidFill>
                <a:latin charset="0" panose="020b0604020202020204" pitchFamily="34" typeface="Arial"/>
                <a:ea charset="-122" panose="02010600030101010101" typeface="黑体"/>
              </a:endParaRPr>
            </a:p>
          </p:txBody>
        </p:sp>
        <p:sp>
          <p:nvSpPr>
            <p:cNvPr id="22" name="Freeform 22"/>
            <p:cNvSpPr/>
            <p:nvPr/>
          </p:nvSpPr>
          <p:spPr bwMode="auto">
            <a:xfrm>
              <a:off x="1813" y="1354"/>
              <a:ext cx="210" cy="210"/>
            </a:xfrm>
            <a:custGeom>
              <a:gdLst>
                <a:gd fmla="*/ 210 w 370" name="T0"/>
                <a:gd fmla="*/ 105 h 368" name="T1"/>
                <a:gd fmla="*/ 208 w 370" name="T2"/>
                <a:gd fmla="*/ 127 h 368" name="T3"/>
                <a:gd fmla="*/ 202 w 370" name="T4"/>
                <a:gd fmla="*/ 146 h 368" name="T5"/>
                <a:gd fmla="*/ 192 w 370" name="T6"/>
                <a:gd fmla="*/ 164 h 368" name="T7"/>
                <a:gd fmla="*/ 179 w 370" name="T8"/>
                <a:gd fmla="*/ 179 h 368" name="T9"/>
                <a:gd fmla="*/ 163 w 370" name="T10"/>
                <a:gd fmla="*/ 193 h 368" name="T11"/>
                <a:gd fmla="*/ 145 w 370" name="T12"/>
                <a:gd fmla="*/ 202 h 368" name="T13"/>
                <a:gd fmla="*/ 126 w 370" name="T14"/>
                <a:gd fmla="*/ 208 h 368" name="T15"/>
                <a:gd fmla="*/ 106 w 370" name="T16"/>
                <a:gd fmla="*/ 210 h 368" name="T17"/>
                <a:gd fmla="*/ 94 w 370" name="T18"/>
                <a:gd fmla="*/ 210 h 368" name="T19"/>
                <a:gd fmla="*/ 74 w 370" name="T20"/>
                <a:gd fmla="*/ 205 h 368" name="T21"/>
                <a:gd fmla="*/ 56 w 370" name="T22"/>
                <a:gd fmla="*/ 197 h 368" name="T23"/>
                <a:gd fmla="*/ 39 w 370" name="T24"/>
                <a:gd fmla="*/ 186 h 368" name="T25"/>
                <a:gd fmla="*/ 24 w 370" name="T26"/>
                <a:gd fmla="*/ 172 h 368" name="T27"/>
                <a:gd fmla="*/ 14 w 370" name="T28"/>
                <a:gd fmla="*/ 155 h 368" name="T29"/>
                <a:gd fmla="*/ 6 w 370" name="T30"/>
                <a:gd fmla="*/ 137 h 368" name="T31"/>
                <a:gd fmla="*/ 1 w 370" name="T32"/>
                <a:gd fmla="*/ 116 h 368" name="T33"/>
                <a:gd fmla="*/ 0 w 370" name="T34"/>
                <a:gd fmla="*/ 105 h 368" name="T35"/>
                <a:gd fmla="*/ 2 w 370" name="T36"/>
                <a:gd fmla="*/ 84 h 368" name="T37"/>
                <a:gd fmla="*/ 9 w 370" name="T38"/>
                <a:gd fmla="*/ 64 h 368" name="T39"/>
                <a:gd fmla="*/ 18 w 370" name="T40"/>
                <a:gd fmla="*/ 47 h 368" name="T41"/>
                <a:gd fmla="*/ 31 w 370" name="T42"/>
                <a:gd fmla="*/ 31 h 368" name="T43"/>
                <a:gd fmla="*/ 47 w 370" name="T44"/>
                <a:gd fmla="*/ 18 h 368" name="T45"/>
                <a:gd fmla="*/ 65 w 370" name="T46"/>
                <a:gd fmla="*/ 8 h 368" name="T47"/>
                <a:gd fmla="*/ 84 w 370" name="T48"/>
                <a:gd fmla="*/ 2 h 368" name="T49"/>
                <a:gd fmla="*/ 106 w 370" name="T50"/>
                <a:gd fmla="*/ 0 h 368" name="T51"/>
                <a:gd fmla="*/ 116 w 370" name="T52"/>
                <a:gd fmla="*/ 0 h 368" name="T53"/>
                <a:gd fmla="*/ 136 w 370" name="T54"/>
                <a:gd fmla="*/ 5 h 368" name="T55"/>
                <a:gd fmla="*/ 156 w 370" name="T56"/>
                <a:gd fmla="*/ 13 h 368" name="T57"/>
                <a:gd fmla="*/ 171 w 370" name="T58"/>
                <a:gd fmla="*/ 24 h 368" name="T59"/>
                <a:gd fmla="*/ 186 w 370" name="T60"/>
                <a:gd fmla="*/ 39 h 368" name="T61"/>
                <a:gd fmla="*/ 198 w 370" name="T62"/>
                <a:gd fmla="*/ 55 h 368" name="T63"/>
                <a:gd fmla="*/ 205 w 370" name="T64"/>
                <a:gd fmla="*/ 74 h 368" name="T65"/>
                <a:gd fmla="*/ 209 w 370" name="T66"/>
                <a:gd fmla="*/ 95 h 368" name="T67"/>
                <a:gd fmla="*/ 210 w 370" name="T68"/>
                <a:gd fmla="*/ 105 h 368"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370" name="T105"/>
                <a:gd fmla="*/ 0 h 368" name="T106"/>
                <a:gd fmla="*/ 370 w 370" name="T107"/>
                <a:gd fmla="*/ 368 h 368"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368" w="370">
                  <a:moveTo>
                    <a:pt x="370" y="184"/>
                  </a:moveTo>
                  <a:lnTo>
                    <a:pt x="370" y="184"/>
                  </a:lnTo>
                  <a:lnTo>
                    <a:pt x="368" y="204"/>
                  </a:lnTo>
                  <a:lnTo>
                    <a:pt x="366" y="222"/>
                  </a:lnTo>
                  <a:lnTo>
                    <a:pt x="362" y="240"/>
                  </a:lnTo>
                  <a:lnTo>
                    <a:pt x="356" y="256"/>
                  </a:lnTo>
                  <a:lnTo>
                    <a:pt x="348" y="272"/>
                  </a:lnTo>
                  <a:lnTo>
                    <a:pt x="338" y="288"/>
                  </a:lnTo>
                  <a:lnTo>
                    <a:pt x="328" y="302"/>
                  </a:lnTo>
                  <a:lnTo>
                    <a:pt x="316" y="314"/>
                  </a:lnTo>
                  <a:lnTo>
                    <a:pt x="302" y="326"/>
                  </a:lnTo>
                  <a:lnTo>
                    <a:pt x="288" y="338"/>
                  </a:lnTo>
                  <a:lnTo>
                    <a:pt x="274" y="346"/>
                  </a:lnTo>
                  <a:lnTo>
                    <a:pt x="256" y="354"/>
                  </a:lnTo>
                  <a:lnTo>
                    <a:pt x="240" y="360"/>
                  </a:lnTo>
                  <a:lnTo>
                    <a:pt x="222" y="364"/>
                  </a:lnTo>
                  <a:lnTo>
                    <a:pt x="204" y="368"/>
                  </a:lnTo>
                  <a:lnTo>
                    <a:pt x="186" y="368"/>
                  </a:lnTo>
                  <a:lnTo>
                    <a:pt x="166" y="368"/>
                  </a:lnTo>
                  <a:lnTo>
                    <a:pt x="148" y="364"/>
                  </a:lnTo>
                  <a:lnTo>
                    <a:pt x="130" y="360"/>
                  </a:lnTo>
                  <a:lnTo>
                    <a:pt x="114" y="354"/>
                  </a:lnTo>
                  <a:lnTo>
                    <a:pt x="98" y="346"/>
                  </a:lnTo>
                  <a:lnTo>
                    <a:pt x="82" y="338"/>
                  </a:lnTo>
                  <a:lnTo>
                    <a:pt x="68" y="326"/>
                  </a:lnTo>
                  <a:lnTo>
                    <a:pt x="54" y="314"/>
                  </a:lnTo>
                  <a:lnTo>
                    <a:pt x="42" y="302"/>
                  </a:lnTo>
                  <a:lnTo>
                    <a:pt x="32" y="288"/>
                  </a:lnTo>
                  <a:lnTo>
                    <a:pt x="24" y="272"/>
                  </a:lnTo>
                  <a:lnTo>
                    <a:pt x="16" y="256"/>
                  </a:lnTo>
                  <a:lnTo>
                    <a:pt x="10" y="240"/>
                  </a:lnTo>
                  <a:lnTo>
                    <a:pt x="4" y="222"/>
                  </a:lnTo>
                  <a:lnTo>
                    <a:pt x="2" y="204"/>
                  </a:lnTo>
                  <a:lnTo>
                    <a:pt x="0" y="184"/>
                  </a:lnTo>
                  <a:lnTo>
                    <a:pt x="2" y="166"/>
                  </a:lnTo>
                  <a:lnTo>
                    <a:pt x="4" y="148"/>
                  </a:lnTo>
                  <a:lnTo>
                    <a:pt x="10" y="130"/>
                  </a:lnTo>
                  <a:lnTo>
                    <a:pt x="16" y="112"/>
                  </a:lnTo>
                  <a:lnTo>
                    <a:pt x="24" y="96"/>
                  </a:lnTo>
                  <a:lnTo>
                    <a:pt x="32" y="82"/>
                  </a:lnTo>
                  <a:lnTo>
                    <a:pt x="42" y="68"/>
                  </a:lnTo>
                  <a:lnTo>
                    <a:pt x="54" y="54"/>
                  </a:lnTo>
                  <a:lnTo>
                    <a:pt x="68" y="42"/>
                  </a:lnTo>
                  <a:lnTo>
                    <a:pt x="82" y="32"/>
                  </a:lnTo>
                  <a:lnTo>
                    <a:pt x="98" y="22"/>
                  </a:lnTo>
                  <a:lnTo>
                    <a:pt x="114" y="14"/>
                  </a:lnTo>
                  <a:lnTo>
                    <a:pt x="130" y="8"/>
                  </a:lnTo>
                  <a:lnTo>
                    <a:pt x="148" y="4"/>
                  </a:lnTo>
                  <a:lnTo>
                    <a:pt x="166" y="0"/>
                  </a:lnTo>
                  <a:lnTo>
                    <a:pt x="186" y="0"/>
                  </a:lnTo>
                  <a:lnTo>
                    <a:pt x="204" y="0"/>
                  </a:lnTo>
                  <a:lnTo>
                    <a:pt x="222" y="4"/>
                  </a:lnTo>
                  <a:lnTo>
                    <a:pt x="240" y="8"/>
                  </a:lnTo>
                  <a:lnTo>
                    <a:pt x="256" y="14"/>
                  </a:lnTo>
                  <a:lnTo>
                    <a:pt x="274" y="22"/>
                  </a:lnTo>
                  <a:lnTo>
                    <a:pt x="288" y="32"/>
                  </a:lnTo>
                  <a:lnTo>
                    <a:pt x="302" y="42"/>
                  </a:lnTo>
                  <a:lnTo>
                    <a:pt x="316" y="54"/>
                  </a:lnTo>
                  <a:lnTo>
                    <a:pt x="328" y="68"/>
                  </a:lnTo>
                  <a:lnTo>
                    <a:pt x="338" y="82"/>
                  </a:lnTo>
                  <a:lnTo>
                    <a:pt x="348" y="96"/>
                  </a:lnTo>
                  <a:lnTo>
                    <a:pt x="356" y="112"/>
                  </a:lnTo>
                  <a:lnTo>
                    <a:pt x="362" y="130"/>
                  </a:lnTo>
                  <a:lnTo>
                    <a:pt x="366" y="148"/>
                  </a:lnTo>
                  <a:lnTo>
                    <a:pt x="368" y="166"/>
                  </a:lnTo>
                  <a:lnTo>
                    <a:pt x="370" y="184"/>
                  </a:lnTo>
                  <a:close/>
                </a:path>
              </a:pathLst>
            </a:custGeom>
            <a:solidFill>
              <a:srgbClr val="777777"/>
            </a:solidFill>
            <a:ln>
              <a:noFill/>
            </a:ln>
            <a:extLst>
              <a:ext uri="{91240B29-F687-4F45-9708-019B960494DF}">
                <a14:hiddenLine w="12700">
                  <a:solidFill>
                    <a:srgbClr val="000000"/>
                  </a:solidFill>
                  <a:prstDash val="solid"/>
                  <a:round/>
                  <a:headEnd/>
                  <a:tailEnd/>
                </a14:hiddenLine>
              </a:ext>
            </a:extLst>
          </p:spPr>
          <p:txBody>
            <a:bodyPr/>
            <a:lstStyle/>
            <a:p>
              <a:pPr algn="ctr" fontAlgn="base">
                <a:spcBef>
                  <a:spcPct val="0"/>
                </a:spcBef>
                <a:spcAft>
                  <a:spcPct val="0"/>
                </a:spcAft>
              </a:pPr>
              <a:endParaRPr altLang="en-US" lang="zh-CN" sz="2400">
                <a:solidFill>
                  <a:prstClr val="black"/>
                </a:solidFill>
                <a:latin charset="0" panose="020b0604020202020204" pitchFamily="34" typeface="Arial"/>
                <a:ea charset="-122" panose="02010600030101010101" typeface="黑体"/>
              </a:endParaRPr>
            </a:p>
          </p:txBody>
        </p:sp>
      </p:grpSp>
      <p:sp>
        <p:nvSpPr>
          <p:cNvPr id="23" name="Arc 23"/>
          <p:cNvSpPr/>
          <p:nvPr/>
        </p:nvSpPr>
        <p:spPr bwMode="auto">
          <a:xfrm>
            <a:off x="3709441" y="2068679"/>
            <a:ext cx="979658" cy="611377"/>
          </a:xfrm>
          <a:custGeom>
            <a:gdLst>
              <a:gd fmla="*/ 0 w 35703" name="T0"/>
              <a:gd fmla="*/ 7 h 22278" name="T1"/>
              <a:gd fmla="*/ 11 w 35703" name="T2"/>
              <a:gd fmla="*/ 2 h 22278" name="T3"/>
              <a:gd fmla="*/ 6 w 35703" name="T4"/>
              <a:gd fmla="*/ 6 h 22278" name="T5"/>
              <a:gd fmla="*/ 0 60000 65536" name="T6"/>
              <a:gd fmla="*/ 0 60000 65536" name="T7"/>
              <a:gd fmla="*/ 0 60000 65536" name="T8"/>
              <a:gd fmla="*/ 0 w 35703" name="T9"/>
              <a:gd fmla="*/ 0 h 22278" name="T10"/>
              <a:gd fmla="*/ 35703 w 35703" name="T11"/>
              <a:gd fmla="*/ 22278 h 22278" name="T12"/>
            </a:gdLst>
            <a:cxnLst>
              <a:cxn ang="T6">
                <a:pos x="T0" y="T1"/>
              </a:cxn>
              <a:cxn ang="T7">
                <a:pos x="T2" y="T3"/>
              </a:cxn>
              <a:cxn ang="T8">
                <a:pos x="T4" y="T5"/>
              </a:cxn>
            </a:cxnLst>
            <a:rect b="T12" l="T9" r="T11" t="T10"/>
            <a:pathLst>
              <a:path extrusionOk="0" fill="none" h="22278" w="35703">
                <a:moveTo>
                  <a:pt x="10" y="22278"/>
                </a:moveTo>
                <a:cubicBezTo>
                  <a:pt x="3" y="22052"/>
                  <a:pt x="0" y="21826"/>
                  <a:pt x="0" y="21600"/>
                </a:cubicBezTo>
                <a:cubicBezTo>
                  <a:pt x="0" y="9670"/>
                  <a:pt x="9670" y="0"/>
                  <a:pt x="21600" y="0"/>
                </a:cubicBezTo>
                <a:cubicBezTo>
                  <a:pt x="26777" y="-1"/>
                  <a:pt x="31781" y="1859"/>
                  <a:pt x="35703" y="5239"/>
                </a:cubicBezTo>
              </a:path>
              <a:path extrusionOk="0" h="22278" stroke="0" w="35703">
                <a:moveTo>
                  <a:pt x="10" y="22278"/>
                </a:moveTo>
                <a:cubicBezTo>
                  <a:pt x="3" y="22052"/>
                  <a:pt x="0" y="21826"/>
                  <a:pt x="0" y="21600"/>
                </a:cubicBezTo>
                <a:cubicBezTo>
                  <a:pt x="0" y="9670"/>
                  <a:pt x="9670" y="0"/>
                  <a:pt x="21600" y="0"/>
                </a:cubicBezTo>
                <a:cubicBezTo>
                  <a:pt x="26777" y="-1"/>
                  <a:pt x="31781" y="1859"/>
                  <a:pt x="35703" y="5239"/>
                </a:cubicBezTo>
                <a:lnTo>
                  <a:pt x="21600" y="21600"/>
                </a:lnTo>
                <a:close/>
              </a:path>
            </a:pathLst>
          </a:custGeom>
          <a:noFill/>
          <a:ln cap="rnd" w="31750">
            <a:solidFill>
              <a:srgbClr val="C00000"/>
            </a:solidFill>
            <a:prstDash val="sysDot"/>
            <a:round/>
            <a:tailEnd len="med" type="triangle" w="med"/>
          </a:ln>
          <a:extLst>
            <a:ext uri="{909E8E84-426E-40DD-AFC4-6F175D3DCCD1}">
              <a14:hiddenFill>
                <a:solidFill>
                  <a:srgbClr val="FFFFFF"/>
                </a:solidFill>
              </a14:hiddenFill>
            </a:ext>
          </a:extLst>
        </p:spPr>
        <p:txBody>
          <a:bodyPr bIns="45729" lIns="91458" rIns="91458" tIns="45729"/>
          <a:lstStyle/>
          <a:p>
            <a:pPr algn="ctr" fontAlgn="base">
              <a:spcBef>
                <a:spcPct val="0"/>
              </a:spcBef>
              <a:spcAft>
                <a:spcPct val="0"/>
              </a:spcAft>
            </a:pPr>
            <a:endParaRPr altLang="en-US" lang="zh-CN" sz="2400">
              <a:solidFill>
                <a:prstClr val="black"/>
              </a:solidFill>
              <a:latin charset="0" panose="020b0604020202020204" pitchFamily="34" typeface="Arial"/>
              <a:ea charset="-122" panose="02010600030101010101" typeface="黑体"/>
            </a:endParaRPr>
          </a:p>
        </p:txBody>
      </p:sp>
      <p:sp>
        <p:nvSpPr>
          <p:cNvPr id="24" name="Text Box 24"/>
          <p:cNvSpPr txBox="1">
            <a:spLocks noChangeArrowheads="1"/>
          </p:cNvSpPr>
          <p:nvPr/>
        </p:nvSpPr>
        <p:spPr bwMode="auto">
          <a:xfrm>
            <a:off x="3206116" y="4158475"/>
            <a:ext cx="1440113" cy="243858"/>
          </a:xfrm>
          <a:prstGeom prst="rect">
            <a:avLst/>
          </a:prstGeom>
          <a:noFill/>
          <a:ln>
            <a:noFill/>
          </a:ln>
          <a:extLst>
            <a:ext uri="{909E8E84-426E-40DD-AFC4-6F175D3DCCD1}">
              <a14:hiddenFill>
                <a:solidFill>
                  <a:srgbClr val="FFFFFF"/>
                </a:solidFill>
              </a14:hiddenFill>
            </a:ext>
            <a:ext uri="{91240B29-F687-4F45-9708-019B960494DF}">
              <a14:hiddenLine algn="ctr" cap="rnd" w="31750">
                <a:solidFill>
                  <a:srgbClr val="000000"/>
                </a:solidFill>
                <a:prstDash val="sysDot"/>
                <a:miter lim="800000"/>
                <a:headEnd/>
                <a:tailEnd/>
              </a14:hiddenLine>
            </a:ext>
          </a:extLst>
        </p:spPr>
        <p:txBody>
          <a:bodyPr bIns="45729" lIns="91458" rIns="91458" tIns="45729">
            <a:spAutoFit/>
          </a:bodyPr>
          <a:lstStyle>
            <a:lvl1pPr eaLnBrk="0" hangingPunct="0">
              <a:defRPr kumimoji="1">
                <a:solidFill>
                  <a:schemeClr val="tx1"/>
                </a:solidFill>
                <a:latin charset="-127" pitchFamily="34" typeface="굴림"/>
                <a:ea charset="-127" pitchFamily="34" typeface="굴림"/>
              </a:defRPr>
            </a:lvl1pPr>
            <a:lvl2pPr eaLnBrk="0" hangingPunct="0" indent="-285750" marL="742950">
              <a:defRPr kumimoji="1">
                <a:solidFill>
                  <a:schemeClr val="tx1"/>
                </a:solidFill>
                <a:latin charset="-127" pitchFamily="34" typeface="굴림"/>
                <a:ea charset="-127" pitchFamily="34" typeface="굴림"/>
              </a:defRPr>
            </a:lvl2pPr>
            <a:lvl3pPr eaLnBrk="0" hangingPunct="0" indent="-228600" marL="1143000">
              <a:defRPr kumimoji="1">
                <a:solidFill>
                  <a:schemeClr val="tx1"/>
                </a:solidFill>
                <a:latin charset="-127" pitchFamily="34" typeface="굴림"/>
                <a:ea charset="-127" pitchFamily="34" typeface="굴림"/>
              </a:defRPr>
            </a:lvl3pPr>
            <a:lvl4pPr eaLnBrk="0" hangingPunct="0" indent="-228600" marL="1600200">
              <a:defRPr kumimoji="1">
                <a:solidFill>
                  <a:schemeClr val="tx1"/>
                </a:solidFill>
                <a:latin charset="-127" pitchFamily="34" typeface="굴림"/>
                <a:ea charset="-127" pitchFamily="34" typeface="굴림"/>
              </a:defRPr>
            </a:lvl4pPr>
            <a:lvl5pPr eaLnBrk="0" hangingPunct="0" indent="-228600" marL="2057400">
              <a:defRPr kumimoji="1">
                <a:solidFill>
                  <a:schemeClr val="tx1"/>
                </a:solidFill>
                <a:latin charset="-127" pitchFamily="34" typeface="굴림"/>
                <a:ea charset="-127" pitchFamily="34" typeface="굴림"/>
              </a:defRPr>
            </a:lvl5pPr>
            <a:lvl6pPr eaLnBrk="0" fontAlgn="base" hangingPunct="0" indent="-228600" latinLnBrk="1" marL="2514600">
              <a:spcBef>
                <a:spcPct val="0"/>
              </a:spcBef>
              <a:spcAft>
                <a:spcPct val="0"/>
              </a:spcAft>
              <a:defRPr kumimoji="1">
                <a:solidFill>
                  <a:schemeClr val="tx1"/>
                </a:solidFill>
                <a:latin charset="-127" pitchFamily="34" typeface="굴림"/>
                <a:ea charset="-127" pitchFamily="34" typeface="굴림"/>
              </a:defRPr>
            </a:lvl6pPr>
            <a:lvl7pPr eaLnBrk="0" fontAlgn="base" hangingPunct="0" indent="-228600" latinLnBrk="1" marL="2971800">
              <a:spcBef>
                <a:spcPct val="0"/>
              </a:spcBef>
              <a:spcAft>
                <a:spcPct val="0"/>
              </a:spcAft>
              <a:defRPr kumimoji="1">
                <a:solidFill>
                  <a:schemeClr val="tx1"/>
                </a:solidFill>
                <a:latin charset="-127" pitchFamily="34" typeface="굴림"/>
                <a:ea charset="-127" pitchFamily="34" typeface="굴림"/>
              </a:defRPr>
            </a:lvl7pPr>
            <a:lvl8pPr eaLnBrk="0" fontAlgn="base" hangingPunct="0" indent="-228600" latinLnBrk="1" marL="3429000">
              <a:spcBef>
                <a:spcPct val="0"/>
              </a:spcBef>
              <a:spcAft>
                <a:spcPct val="0"/>
              </a:spcAft>
              <a:defRPr kumimoji="1">
                <a:solidFill>
                  <a:schemeClr val="tx1"/>
                </a:solidFill>
                <a:latin charset="-127" pitchFamily="34" typeface="굴림"/>
                <a:ea charset="-127" pitchFamily="34" typeface="굴림"/>
              </a:defRPr>
            </a:lvl8pPr>
            <a:lvl9pPr eaLnBrk="0" fontAlgn="base" hangingPunct="0" indent="-228600" latinLnBrk="1" marL="3886200">
              <a:spcBef>
                <a:spcPct val="0"/>
              </a:spcBef>
              <a:spcAft>
                <a:spcPct val="0"/>
              </a:spcAft>
              <a:defRPr kumimoji="1">
                <a:solidFill>
                  <a:schemeClr val="tx1"/>
                </a:solidFill>
                <a:latin charset="-127" pitchFamily="34" typeface="굴림"/>
                <a:ea charset="-127" pitchFamily="34" typeface="굴림"/>
              </a:defRPr>
            </a:lvl9pPr>
          </a:lstStyle>
          <a:p>
            <a:pPr algn="ctr" eaLnBrk="1" fontAlgn="base" hangingPunct="1">
              <a:spcBef>
                <a:spcPct val="50000"/>
              </a:spcBef>
              <a:spcAft>
                <a:spcPct val="0"/>
              </a:spcAft>
            </a:pPr>
            <a:r>
              <a:rPr altLang="en-US" lang="zh-CN" sz="1000">
                <a:solidFill>
                  <a:srgbClr val="000000"/>
                </a:solidFill>
                <a:latin charset="-122" panose="020b0503020204020204" pitchFamily="34" typeface="微软雅黑"/>
                <a:ea charset="-122" panose="020b0503020204020204" pitchFamily="34" typeface="微软雅黑"/>
              </a:rPr>
              <a:t>点击添加文本</a:t>
            </a:r>
          </a:p>
        </p:txBody>
      </p:sp>
      <p:sp>
        <p:nvSpPr>
          <p:cNvPr id="25" name="Text Box 25"/>
          <p:cNvSpPr txBox="1">
            <a:spLocks noChangeArrowheads="1"/>
          </p:cNvSpPr>
          <p:nvPr/>
        </p:nvSpPr>
        <p:spPr bwMode="auto">
          <a:xfrm>
            <a:off x="4970135" y="4158475"/>
            <a:ext cx="1116207" cy="243858"/>
          </a:xfrm>
          <a:prstGeom prst="rect">
            <a:avLst/>
          </a:prstGeom>
          <a:noFill/>
          <a:ln>
            <a:noFill/>
          </a:ln>
          <a:extLst>
            <a:ext uri="{909E8E84-426E-40DD-AFC4-6F175D3DCCD1}">
              <a14:hiddenFill>
                <a:solidFill>
                  <a:srgbClr val="FFFFFF"/>
                </a:solidFill>
              </a14:hiddenFill>
            </a:ext>
            <a:ext uri="{91240B29-F687-4F45-9708-019B960494DF}">
              <a14:hiddenLine algn="ctr" cap="rnd" w="31750">
                <a:solidFill>
                  <a:srgbClr val="000000"/>
                </a:solidFill>
                <a:prstDash val="sysDot"/>
                <a:miter lim="800000"/>
                <a:headEnd/>
                <a:tailEnd/>
              </a14:hiddenLine>
            </a:ext>
          </a:extLst>
        </p:spPr>
        <p:txBody>
          <a:bodyPr bIns="45729" lIns="91458" rIns="91458" tIns="45729">
            <a:spAutoFit/>
          </a:bodyPr>
          <a:lstStyle>
            <a:lvl1pPr eaLnBrk="0" hangingPunct="0">
              <a:defRPr kumimoji="1">
                <a:solidFill>
                  <a:schemeClr val="tx1"/>
                </a:solidFill>
                <a:latin charset="-127" pitchFamily="34" typeface="굴림"/>
                <a:ea charset="-127" pitchFamily="34" typeface="굴림"/>
              </a:defRPr>
            </a:lvl1pPr>
            <a:lvl2pPr eaLnBrk="0" hangingPunct="0" indent="-285750" marL="742950">
              <a:defRPr kumimoji="1">
                <a:solidFill>
                  <a:schemeClr val="tx1"/>
                </a:solidFill>
                <a:latin charset="-127" pitchFamily="34" typeface="굴림"/>
                <a:ea charset="-127" pitchFamily="34" typeface="굴림"/>
              </a:defRPr>
            </a:lvl2pPr>
            <a:lvl3pPr eaLnBrk="0" hangingPunct="0" indent="-228600" marL="1143000">
              <a:defRPr kumimoji="1">
                <a:solidFill>
                  <a:schemeClr val="tx1"/>
                </a:solidFill>
                <a:latin charset="-127" pitchFamily="34" typeface="굴림"/>
                <a:ea charset="-127" pitchFamily="34" typeface="굴림"/>
              </a:defRPr>
            </a:lvl3pPr>
            <a:lvl4pPr eaLnBrk="0" hangingPunct="0" indent="-228600" marL="1600200">
              <a:defRPr kumimoji="1">
                <a:solidFill>
                  <a:schemeClr val="tx1"/>
                </a:solidFill>
                <a:latin charset="-127" pitchFamily="34" typeface="굴림"/>
                <a:ea charset="-127" pitchFamily="34" typeface="굴림"/>
              </a:defRPr>
            </a:lvl4pPr>
            <a:lvl5pPr eaLnBrk="0" hangingPunct="0" indent="-228600" marL="2057400">
              <a:defRPr kumimoji="1">
                <a:solidFill>
                  <a:schemeClr val="tx1"/>
                </a:solidFill>
                <a:latin charset="-127" pitchFamily="34" typeface="굴림"/>
                <a:ea charset="-127" pitchFamily="34" typeface="굴림"/>
              </a:defRPr>
            </a:lvl5pPr>
            <a:lvl6pPr eaLnBrk="0" fontAlgn="base" hangingPunct="0" indent="-228600" latinLnBrk="1" marL="2514600">
              <a:spcBef>
                <a:spcPct val="0"/>
              </a:spcBef>
              <a:spcAft>
                <a:spcPct val="0"/>
              </a:spcAft>
              <a:defRPr kumimoji="1">
                <a:solidFill>
                  <a:schemeClr val="tx1"/>
                </a:solidFill>
                <a:latin charset="-127" pitchFamily="34" typeface="굴림"/>
                <a:ea charset="-127" pitchFamily="34" typeface="굴림"/>
              </a:defRPr>
            </a:lvl6pPr>
            <a:lvl7pPr eaLnBrk="0" fontAlgn="base" hangingPunct="0" indent="-228600" latinLnBrk="1" marL="2971800">
              <a:spcBef>
                <a:spcPct val="0"/>
              </a:spcBef>
              <a:spcAft>
                <a:spcPct val="0"/>
              </a:spcAft>
              <a:defRPr kumimoji="1">
                <a:solidFill>
                  <a:schemeClr val="tx1"/>
                </a:solidFill>
                <a:latin charset="-127" pitchFamily="34" typeface="굴림"/>
                <a:ea charset="-127" pitchFamily="34" typeface="굴림"/>
              </a:defRPr>
            </a:lvl7pPr>
            <a:lvl8pPr eaLnBrk="0" fontAlgn="base" hangingPunct="0" indent="-228600" latinLnBrk="1" marL="3429000">
              <a:spcBef>
                <a:spcPct val="0"/>
              </a:spcBef>
              <a:spcAft>
                <a:spcPct val="0"/>
              </a:spcAft>
              <a:defRPr kumimoji="1">
                <a:solidFill>
                  <a:schemeClr val="tx1"/>
                </a:solidFill>
                <a:latin charset="-127" pitchFamily="34" typeface="굴림"/>
                <a:ea charset="-127" pitchFamily="34" typeface="굴림"/>
              </a:defRPr>
            </a:lvl8pPr>
            <a:lvl9pPr eaLnBrk="0" fontAlgn="base" hangingPunct="0" indent="-228600" latinLnBrk="1" marL="3886200">
              <a:spcBef>
                <a:spcPct val="0"/>
              </a:spcBef>
              <a:spcAft>
                <a:spcPct val="0"/>
              </a:spcAft>
              <a:defRPr kumimoji="1">
                <a:solidFill>
                  <a:schemeClr val="tx1"/>
                </a:solidFill>
                <a:latin charset="-127" pitchFamily="34" typeface="굴림"/>
                <a:ea charset="-127" pitchFamily="34" typeface="굴림"/>
              </a:defRPr>
            </a:lvl9pPr>
          </a:lstStyle>
          <a:p>
            <a:pPr algn="ctr" eaLnBrk="1" fontAlgn="base" hangingPunct="1">
              <a:spcBef>
                <a:spcPct val="50000"/>
              </a:spcBef>
              <a:spcAft>
                <a:spcPct val="0"/>
              </a:spcAft>
            </a:pPr>
            <a:r>
              <a:rPr altLang="en-US" lang="zh-CN" sz="1000">
                <a:solidFill>
                  <a:srgbClr val="000000"/>
                </a:solidFill>
                <a:latin charset="-122" panose="020b0503020204020204" pitchFamily="34" typeface="微软雅黑"/>
                <a:ea charset="-122" panose="020b0503020204020204" pitchFamily="34" typeface="微软雅黑"/>
              </a:rPr>
              <a:t>点击添加文本</a:t>
            </a:r>
          </a:p>
        </p:txBody>
      </p:sp>
      <p:sp>
        <p:nvSpPr>
          <p:cNvPr id="26" name="Text Box 26"/>
          <p:cNvSpPr txBox="1">
            <a:spLocks noChangeArrowheads="1"/>
          </p:cNvSpPr>
          <p:nvPr/>
        </p:nvSpPr>
        <p:spPr bwMode="auto">
          <a:xfrm>
            <a:off x="1729484" y="4158475"/>
            <a:ext cx="1295625" cy="243858"/>
          </a:xfrm>
          <a:prstGeom prst="rect">
            <a:avLst/>
          </a:prstGeom>
          <a:noFill/>
          <a:ln>
            <a:noFill/>
          </a:ln>
          <a:extLst>
            <a:ext uri="{909E8E84-426E-40DD-AFC4-6F175D3DCCD1}">
              <a14:hiddenFill>
                <a:solidFill>
                  <a:srgbClr val="FFFFFF"/>
                </a:solidFill>
              </a14:hiddenFill>
            </a:ext>
            <a:ext uri="{91240B29-F687-4F45-9708-019B960494DF}">
              <a14:hiddenLine algn="ctr" cap="rnd" w="31750">
                <a:solidFill>
                  <a:srgbClr val="000000"/>
                </a:solidFill>
                <a:prstDash val="sysDot"/>
                <a:miter lim="800000"/>
                <a:headEnd/>
                <a:tailEnd/>
              </a14:hiddenLine>
            </a:ext>
          </a:extLst>
        </p:spPr>
        <p:txBody>
          <a:bodyPr bIns="45729" lIns="91458" rIns="91458" tIns="45729">
            <a:spAutoFit/>
          </a:bodyPr>
          <a:lstStyle>
            <a:lvl1pPr eaLnBrk="0" hangingPunct="0">
              <a:defRPr kumimoji="1">
                <a:solidFill>
                  <a:schemeClr val="tx1"/>
                </a:solidFill>
                <a:latin charset="-127" pitchFamily="34" typeface="굴림"/>
                <a:ea charset="-127" pitchFamily="34" typeface="굴림"/>
              </a:defRPr>
            </a:lvl1pPr>
            <a:lvl2pPr eaLnBrk="0" hangingPunct="0" indent="-285750" marL="742950">
              <a:defRPr kumimoji="1">
                <a:solidFill>
                  <a:schemeClr val="tx1"/>
                </a:solidFill>
                <a:latin charset="-127" pitchFamily="34" typeface="굴림"/>
                <a:ea charset="-127" pitchFamily="34" typeface="굴림"/>
              </a:defRPr>
            </a:lvl2pPr>
            <a:lvl3pPr eaLnBrk="0" hangingPunct="0" indent="-228600" marL="1143000">
              <a:defRPr kumimoji="1">
                <a:solidFill>
                  <a:schemeClr val="tx1"/>
                </a:solidFill>
                <a:latin charset="-127" pitchFamily="34" typeface="굴림"/>
                <a:ea charset="-127" pitchFamily="34" typeface="굴림"/>
              </a:defRPr>
            </a:lvl3pPr>
            <a:lvl4pPr eaLnBrk="0" hangingPunct="0" indent="-228600" marL="1600200">
              <a:defRPr kumimoji="1">
                <a:solidFill>
                  <a:schemeClr val="tx1"/>
                </a:solidFill>
                <a:latin charset="-127" pitchFamily="34" typeface="굴림"/>
                <a:ea charset="-127" pitchFamily="34" typeface="굴림"/>
              </a:defRPr>
            </a:lvl4pPr>
            <a:lvl5pPr eaLnBrk="0" hangingPunct="0" indent="-228600" marL="2057400">
              <a:defRPr kumimoji="1">
                <a:solidFill>
                  <a:schemeClr val="tx1"/>
                </a:solidFill>
                <a:latin charset="-127" pitchFamily="34" typeface="굴림"/>
                <a:ea charset="-127" pitchFamily="34" typeface="굴림"/>
              </a:defRPr>
            </a:lvl5pPr>
            <a:lvl6pPr eaLnBrk="0" fontAlgn="base" hangingPunct="0" indent="-228600" latinLnBrk="1" marL="2514600">
              <a:spcBef>
                <a:spcPct val="0"/>
              </a:spcBef>
              <a:spcAft>
                <a:spcPct val="0"/>
              </a:spcAft>
              <a:defRPr kumimoji="1">
                <a:solidFill>
                  <a:schemeClr val="tx1"/>
                </a:solidFill>
                <a:latin charset="-127" pitchFamily="34" typeface="굴림"/>
                <a:ea charset="-127" pitchFamily="34" typeface="굴림"/>
              </a:defRPr>
            </a:lvl6pPr>
            <a:lvl7pPr eaLnBrk="0" fontAlgn="base" hangingPunct="0" indent="-228600" latinLnBrk="1" marL="2971800">
              <a:spcBef>
                <a:spcPct val="0"/>
              </a:spcBef>
              <a:spcAft>
                <a:spcPct val="0"/>
              </a:spcAft>
              <a:defRPr kumimoji="1">
                <a:solidFill>
                  <a:schemeClr val="tx1"/>
                </a:solidFill>
                <a:latin charset="-127" pitchFamily="34" typeface="굴림"/>
                <a:ea charset="-127" pitchFamily="34" typeface="굴림"/>
              </a:defRPr>
            </a:lvl7pPr>
            <a:lvl8pPr eaLnBrk="0" fontAlgn="base" hangingPunct="0" indent="-228600" latinLnBrk="1" marL="3429000">
              <a:spcBef>
                <a:spcPct val="0"/>
              </a:spcBef>
              <a:spcAft>
                <a:spcPct val="0"/>
              </a:spcAft>
              <a:defRPr kumimoji="1">
                <a:solidFill>
                  <a:schemeClr val="tx1"/>
                </a:solidFill>
                <a:latin charset="-127" pitchFamily="34" typeface="굴림"/>
                <a:ea charset="-127" pitchFamily="34" typeface="굴림"/>
              </a:defRPr>
            </a:lvl8pPr>
            <a:lvl9pPr eaLnBrk="0" fontAlgn="base" hangingPunct="0" indent="-228600" latinLnBrk="1" marL="3886200">
              <a:spcBef>
                <a:spcPct val="0"/>
              </a:spcBef>
              <a:spcAft>
                <a:spcPct val="0"/>
              </a:spcAft>
              <a:defRPr kumimoji="1">
                <a:solidFill>
                  <a:schemeClr val="tx1"/>
                </a:solidFill>
                <a:latin charset="-127" pitchFamily="34" typeface="굴림"/>
                <a:ea charset="-127" pitchFamily="34" typeface="굴림"/>
              </a:defRPr>
            </a:lvl9pPr>
          </a:lstStyle>
          <a:p>
            <a:pPr algn="ctr" eaLnBrk="1" fontAlgn="base" hangingPunct="1">
              <a:spcBef>
                <a:spcPct val="50000"/>
              </a:spcBef>
              <a:spcAft>
                <a:spcPct val="0"/>
              </a:spcAft>
            </a:pPr>
            <a:r>
              <a:rPr altLang="en-US" lang="zh-CN" sz="1000">
                <a:solidFill>
                  <a:srgbClr val="000000"/>
                </a:solidFill>
                <a:latin charset="-122" panose="020b0503020204020204" pitchFamily="34" typeface="微软雅黑"/>
                <a:ea charset="-122" panose="020b0503020204020204" pitchFamily="34" typeface="微软雅黑"/>
              </a:rPr>
              <a:t>点击添加文本</a:t>
            </a:r>
          </a:p>
        </p:txBody>
      </p:sp>
      <p:sp>
        <p:nvSpPr>
          <p:cNvPr id="27" name="Text Box 27"/>
          <p:cNvSpPr txBox="1">
            <a:spLocks noChangeArrowheads="1"/>
          </p:cNvSpPr>
          <p:nvPr/>
        </p:nvSpPr>
        <p:spPr bwMode="auto">
          <a:xfrm>
            <a:off x="4827236" y="1528763"/>
            <a:ext cx="2411832" cy="10515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lvl1pPr eaLnBrk="0" hangingPunct="0">
              <a:defRPr kumimoji="1">
                <a:solidFill>
                  <a:schemeClr val="tx1"/>
                </a:solidFill>
                <a:latin charset="-127" pitchFamily="34" typeface="굴림"/>
                <a:ea charset="-127" pitchFamily="34" typeface="굴림"/>
              </a:defRPr>
            </a:lvl1pPr>
            <a:lvl2pPr eaLnBrk="0" hangingPunct="0" indent="-285750" marL="742950">
              <a:defRPr kumimoji="1">
                <a:solidFill>
                  <a:schemeClr val="tx1"/>
                </a:solidFill>
                <a:latin charset="-127" pitchFamily="34" typeface="굴림"/>
                <a:ea charset="-127" pitchFamily="34" typeface="굴림"/>
              </a:defRPr>
            </a:lvl2pPr>
            <a:lvl3pPr eaLnBrk="0" hangingPunct="0" indent="-228600" marL="1143000">
              <a:defRPr kumimoji="1">
                <a:solidFill>
                  <a:schemeClr val="tx1"/>
                </a:solidFill>
                <a:latin charset="-127" pitchFamily="34" typeface="굴림"/>
                <a:ea charset="-127" pitchFamily="34" typeface="굴림"/>
              </a:defRPr>
            </a:lvl3pPr>
            <a:lvl4pPr eaLnBrk="0" hangingPunct="0" indent="-228600" marL="1600200">
              <a:defRPr kumimoji="1">
                <a:solidFill>
                  <a:schemeClr val="tx1"/>
                </a:solidFill>
                <a:latin charset="-127" pitchFamily="34" typeface="굴림"/>
                <a:ea charset="-127" pitchFamily="34" typeface="굴림"/>
              </a:defRPr>
            </a:lvl4pPr>
            <a:lvl5pPr eaLnBrk="0" hangingPunct="0" indent="-228600" marL="2057400">
              <a:defRPr kumimoji="1">
                <a:solidFill>
                  <a:schemeClr val="tx1"/>
                </a:solidFill>
                <a:latin charset="-127" pitchFamily="34" typeface="굴림"/>
                <a:ea charset="-127" pitchFamily="34" typeface="굴림"/>
              </a:defRPr>
            </a:lvl5pPr>
            <a:lvl6pPr eaLnBrk="0" fontAlgn="base" hangingPunct="0" indent="-228600" latinLnBrk="1" marL="2514600">
              <a:spcBef>
                <a:spcPct val="0"/>
              </a:spcBef>
              <a:spcAft>
                <a:spcPct val="0"/>
              </a:spcAft>
              <a:defRPr kumimoji="1">
                <a:solidFill>
                  <a:schemeClr val="tx1"/>
                </a:solidFill>
                <a:latin charset="-127" pitchFamily="34" typeface="굴림"/>
                <a:ea charset="-127" pitchFamily="34" typeface="굴림"/>
              </a:defRPr>
            </a:lvl6pPr>
            <a:lvl7pPr eaLnBrk="0" fontAlgn="base" hangingPunct="0" indent="-228600" latinLnBrk="1" marL="2971800">
              <a:spcBef>
                <a:spcPct val="0"/>
              </a:spcBef>
              <a:spcAft>
                <a:spcPct val="0"/>
              </a:spcAft>
              <a:defRPr kumimoji="1">
                <a:solidFill>
                  <a:schemeClr val="tx1"/>
                </a:solidFill>
                <a:latin charset="-127" pitchFamily="34" typeface="굴림"/>
                <a:ea charset="-127" pitchFamily="34" typeface="굴림"/>
              </a:defRPr>
            </a:lvl7pPr>
            <a:lvl8pPr eaLnBrk="0" fontAlgn="base" hangingPunct="0" indent="-228600" latinLnBrk="1" marL="3429000">
              <a:spcBef>
                <a:spcPct val="0"/>
              </a:spcBef>
              <a:spcAft>
                <a:spcPct val="0"/>
              </a:spcAft>
              <a:defRPr kumimoji="1">
                <a:solidFill>
                  <a:schemeClr val="tx1"/>
                </a:solidFill>
                <a:latin charset="-127" pitchFamily="34" typeface="굴림"/>
                <a:ea charset="-127" pitchFamily="34" typeface="굴림"/>
              </a:defRPr>
            </a:lvl8pPr>
            <a:lvl9pPr eaLnBrk="0" fontAlgn="base" hangingPunct="0" indent="-228600" latinLnBrk="1" marL="3886200">
              <a:spcBef>
                <a:spcPct val="0"/>
              </a:spcBef>
              <a:spcAft>
                <a:spcPct val="0"/>
              </a:spcAft>
              <a:defRPr kumimoji="1">
                <a:solidFill>
                  <a:schemeClr val="tx1"/>
                </a:solidFill>
                <a:latin charset="-127" pitchFamily="34" typeface="굴림"/>
                <a:ea charset="-127" pitchFamily="34" typeface="굴림"/>
              </a:defRPr>
            </a:lvl9pPr>
          </a:lstStyle>
          <a:p>
            <a:pPr algn="ctr" eaLnBrk="1" fontAlgn="base" hangingPunct="1">
              <a:spcBef>
                <a:spcPct val="50000"/>
              </a:spcBef>
              <a:spcAft>
                <a:spcPct val="0"/>
              </a:spcAft>
            </a:pPr>
            <a:r>
              <a:rPr altLang="en-US" b="1" lang="zh-CN">
                <a:solidFill>
                  <a:srgbClr val="000000"/>
                </a:solidFill>
                <a:latin charset="-122" panose="020b0503020204020204" pitchFamily="34" typeface="微软雅黑"/>
                <a:ea charset="-122" panose="020b0503020204020204" pitchFamily="34" typeface="微软雅黑"/>
              </a:rPr>
              <a:t>点击添加文本</a:t>
            </a:r>
          </a:p>
          <a:p>
            <a:pPr algn="ctr" eaLnBrk="1" fontAlgn="base" hangingPunct="1">
              <a:spcBef>
                <a:spcPct val="50000"/>
              </a:spcBef>
              <a:spcAft>
                <a:spcPct val="0"/>
              </a:spcAft>
            </a:pPr>
            <a:r>
              <a:rPr altLang="en-US" b="1" lang="zh-CN">
                <a:solidFill>
                  <a:srgbClr val="000000"/>
                </a:solidFill>
                <a:latin charset="-122" panose="020b0503020204020204" pitchFamily="34" typeface="微软雅黑"/>
                <a:ea charset="-122" panose="020b0503020204020204" pitchFamily="34" typeface="微软雅黑"/>
              </a:rPr>
              <a:t>点击添加文本点击添加文本</a:t>
            </a:r>
          </a:p>
        </p:txBody>
      </p:sp>
      <p:sp>
        <p:nvSpPr>
          <p:cNvPr id="28" name="Arc 28"/>
          <p:cNvSpPr/>
          <p:nvPr/>
        </p:nvSpPr>
        <p:spPr bwMode="auto">
          <a:xfrm>
            <a:off x="2828226" y="2068679"/>
            <a:ext cx="593828" cy="636785"/>
          </a:xfrm>
          <a:custGeom>
            <a:gdLst>
              <a:gd fmla="*/ 0 w 21600" name="T0"/>
              <a:gd fmla="*/ 0 h 23193" name="T1"/>
              <a:gd fmla="*/ 6 w 21600" name="T2"/>
              <a:gd fmla="*/ 7 h 23193" name="T3"/>
              <a:gd fmla="*/ 0 w 21600" name="T4"/>
              <a:gd fmla="*/ 6 h 23193" name="T5"/>
              <a:gd fmla="*/ 0 60000 65536" name="T6"/>
              <a:gd fmla="*/ 0 60000 65536" name="T7"/>
              <a:gd fmla="*/ 0 60000 65536" name="T8"/>
              <a:gd fmla="*/ 0 w 21600" name="T9"/>
              <a:gd fmla="*/ 0 h 23193" name="T10"/>
              <a:gd fmla="*/ 21600 w 21600" name="T11"/>
              <a:gd fmla="*/ 23193 h 23193" name="T12"/>
            </a:gdLst>
            <a:cxnLst>
              <a:cxn ang="T6">
                <a:pos x="T0" y="T1"/>
              </a:cxn>
              <a:cxn ang="T7">
                <a:pos x="T2" y="T3"/>
              </a:cxn>
              <a:cxn ang="T8">
                <a:pos x="T4" y="T5"/>
              </a:cxn>
            </a:cxnLst>
            <a:rect b="T12" l="T9" r="T11" t="T10"/>
            <a:pathLst>
              <a:path extrusionOk="0" fill="none" h="23193" w="21600">
                <a:moveTo>
                  <a:pt x="608" y="-1"/>
                </a:moveTo>
                <a:cubicBezTo>
                  <a:pt x="12295" y="328"/>
                  <a:pt x="21600" y="9898"/>
                  <a:pt x="21600" y="21591"/>
                </a:cubicBezTo>
                <a:cubicBezTo>
                  <a:pt x="21600" y="22125"/>
                  <a:pt x="21580" y="22659"/>
                  <a:pt x="21540" y="23192"/>
                </a:cubicBezTo>
              </a:path>
              <a:path extrusionOk="0" h="23193" stroke="0" w="21600">
                <a:moveTo>
                  <a:pt x="608" y="-1"/>
                </a:moveTo>
                <a:cubicBezTo>
                  <a:pt x="12295" y="328"/>
                  <a:pt x="21600" y="9898"/>
                  <a:pt x="21600" y="21591"/>
                </a:cubicBezTo>
                <a:cubicBezTo>
                  <a:pt x="21600" y="22125"/>
                  <a:pt x="21580" y="22659"/>
                  <a:pt x="21540" y="23192"/>
                </a:cubicBezTo>
                <a:lnTo>
                  <a:pt x="0" y="21591"/>
                </a:lnTo>
                <a:close/>
              </a:path>
            </a:pathLst>
          </a:custGeom>
          <a:noFill/>
          <a:ln cap="rnd" w="31750">
            <a:solidFill>
              <a:srgbClr val="969696"/>
            </a:solidFill>
            <a:prstDash val="sysDot"/>
            <a:round/>
            <a:tailEnd len="med" type="triangle" w="med"/>
          </a:ln>
          <a:extLst>
            <a:ext uri="{909E8E84-426E-40DD-AFC4-6F175D3DCCD1}">
              <a14:hiddenFill>
                <a:solidFill>
                  <a:srgbClr val="FFFFFF"/>
                </a:solidFill>
              </a14:hiddenFill>
            </a:ext>
          </a:extLst>
        </p:spPr>
        <p:txBody>
          <a:bodyPr bIns="45729" lIns="91458" rIns="91458" tIns="45729"/>
          <a:lstStyle/>
          <a:p>
            <a:pPr algn="ctr" fontAlgn="base">
              <a:spcBef>
                <a:spcPct val="0"/>
              </a:spcBef>
              <a:spcAft>
                <a:spcPct val="0"/>
              </a:spcAft>
            </a:pPr>
            <a:endParaRPr altLang="en-US" lang="zh-CN" sz="2400">
              <a:solidFill>
                <a:prstClr val="black"/>
              </a:solidFill>
              <a:latin charset="0" panose="020b0604020202020204" pitchFamily="34" typeface="Arial"/>
              <a:ea charset="-122" panose="02010600030101010101" typeface="黑体"/>
            </a:endParaRPr>
          </a:p>
        </p:txBody>
      </p:sp>
      <p:grpSp>
        <p:nvGrpSpPr>
          <p:cNvPr id="29" name="Group 29"/>
          <p:cNvGrpSpPr/>
          <p:nvPr/>
        </p:nvGrpSpPr>
        <p:grpSpPr>
          <a:xfrm>
            <a:off x="6445179" y="2969070"/>
            <a:ext cx="1584600" cy="1548291"/>
            <a:chOff x="4331" y="2296"/>
            <a:chExt cx="998" cy="975"/>
          </a:xfrm>
        </p:grpSpPr>
        <p:sp>
          <p:nvSpPr>
            <p:cNvPr id="30" name="AutoShape 30"/>
            <p:cNvSpPr>
              <a:spLocks noChangeArrowheads="1"/>
            </p:cNvSpPr>
            <p:nvPr/>
          </p:nvSpPr>
          <p:spPr bwMode="auto">
            <a:xfrm>
              <a:off x="4331" y="2296"/>
              <a:ext cx="998" cy="975"/>
            </a:xfrm>
            <a:prstGeom prst="roundRect">
              <a:avLst>
                <a:gd fmla="val 5528" name="adj"/>
              </a:avLst>
            </a:prstGeom>
            <a:solidFill>
              <a:sysClr lastClr="000000" val="windowText">
                <a:alpha val="10196"/>
              </a:sysClr>
            </a:solidFill>
            <a:ln algn="ctr" cap="rnd" w="19050">
              <a:solidFill>
                <a:srgbClr val="9E9E9E"/>
              </a:solidFill>
              <a:prstDash val="sysDot"/>
              <a:round/>
            </a:ln>
          </p:spPr>
          <p:txBody>
            <a:bodyPr anchor="ctr" wrap="none"/>
            <a:lstStyle/>
            <a:p>
              <a:pPr defTabSz="914583">
                <a:defRPr/>
              </a:pPr>
              <a:endParaRPr altLang="en-US" kern="0" lang="zh-CN" sz="2400">
                <a:solidFill>
                  <a:prstClr val="black"/>
                </a:solidFill>
                <a:latin charset="0" panose="020b0604020202020204" pitchFamily="34" typeface="Arial"/>
                <a:ea charset="-122" panose="02010600030101010101" typeface="黑体"/>
              </a:endParaRPr>
            </a:p>
          </p:txBody>
        </p:sp>
        <p:sp>
          <p:nvSpPr>
            <p:cNvPr id="31" name="Text Box 31"/>
            <p:cNvSpPr txBox="1">
              <a:spLocks noChangeArrowheads="1"/>
            </p:cNvSpPr>
            <p:nvPr/>
          </p:nvSpPr>
          <p:spPr bwMode="auto">
            <a:xfrm>
              <a:off x="4376" y="2446"/>
              <a:ext cx="930" cy="595"/>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a:spAutoFit/>
            </a:bodyPr>
            <a:lstStyle>
              <a:lvl1pPr eaLnBrk="0" hangingPunct="0">
                <a:defRPr kumimoji="1">
                  <a:solidFill>
                    <a:schemeClr val="tx1"/>
                  </a:solidFill>
                  <a:latin charset="-127" pitchFamily="34" typeface="굴림"/>
                  <a:ea charset="-127" pitchFamily="34" typeface="굴림"/>
                </a:defRPr>
              </a:lvl1pPr>
              <a:lvl2pPr eaLnBrk="0" hangingPunct="0" indent="-285750" marL="742950">
                <a:defRPr kumimoji="1">
                  <a:solidFill>
                    <a:schemeClr val="tx1"/>
                  </a:solidFill>
                  <a:latin charset="-127" pitchFamily="34" typeface="굴림"/>
                  <a:ea charset="-127" pitchFamily="34" typeface="굴림"/>
                </a:defRPr>
              </a:lvl2pPr>
              <a:lvl3pPr eaLnBrk="0" hangingPunct="0" indent="-228600" marL="1143000">
                <a:defRPr kumimoji="1">
                  <a:solidFill>
                    <a:schemeClr val="tx1"/>
                  </a:solidFill>
                  <a:latin charset="-127" pitchFamily="34" typeface="굴림"/>
                  <a:ea charset="-127" pitchFamily="34" typeface="굴림"/>
                </a:defRPr>
              </a:lvl3pPr>
              <a:lvl4pPr eaLnBrk="0" hangingPunct="0" indent="-228600" marL="1600200">
                <a:defRPr kumimoji="1">
                  <a:solidFill>
                    <a:schemeClr val="tx1"/>
                  </a:solidFill>
                  <a:latin charset="-127" pitchFamily="34" typeface="굴림"/>
                  <a:ea charset="-127" pitchFamily="34" typeface="굴림"/>
                </a:defRPr>
              </a:lvl4pPr>
              <a:lvl5pPr eaLnBrk="0" hangingPunct="0" indent="-228600" marL="2057400">
                <a:defRPr kumimoji="1">
                  <a:solidFill>
                    <a:schemeClr val="tx1"/>
                  </a:solidFill>
                  <a:latin charset="-127" pitchFamily="34" typeface="굴림"/>
                  <a:ea charset="-127" pitchFamily="34" typeface="굴림"/>
                </a:defRPr>
              </a:lvl5pPr>
              <a:lvl6pPr eaLnBrk="0" fontAlgn="base" hangingPunct="0" indent="-228600" latinLnBrk="1" marL="2514600">
                <a:spcBef>
                  <a:spcPct val="0"/>
                </a:spcBef>
                <a:spcAft>
                  <a:spcPct val="0"/>
                </a:spcAft>
                <a:defRPr kumimoji="1">
                  <a:solidFill>
                    <a:schemeClr val="tx1"/>
                  </a:solidFill>
                  <a:latin charset="-127" pitchFamily="34" typeface="굴림"/>
                  <a:ea charset="-127" pitchFamily="34" typeface="굴림"/>
                </a:defRPr>
              </a:lvl6pPr>
              <a:lvl7pPr eaLnBrk="0" fontAlgn="base" hangingPunct="0" indent="-228600" latinLnBrk="1" marL="2971800">
                <a:spcBef>
                  <a:spcPct val="0"/>
                </a:spcBef>
                <a:spcAft>
                  <a:spcPct val="0"/>
                </a:spcAft>
                <a:defRPr kumimoji="1">
                  <a:solidFill>
                    <a:schemeClr val="tx1"/>
                  </a:solidFill>
                  <a:latin charset="-127" pitchFamily="34" typeface="굴림"/>
                  <a:ea charset="-127" pitchFamily="34" typeface="굴림"/>
                </a:defRPr>
              </a:lvl7pPr>
              <a:lvl8pPr eaLnBrk="0" fontAlgn="base" hangingPunct="0" indent="-228600" latinLnBrk="1" marL="3429000">
                <a:spcBef>
                  <a:spcPct val="0"/>
                </a:spcBef>
                <a:spcAft>
                  <a:spcPct val="0"/>
                </a:spcAft>
                <a:defRPr kumimoji="1">
                  <a:solidFill>
                    <a:schemeClr val="tx1"/>
                  </a:solidFill>
                  <a:latin charset="-127" pitchFamily="34" typeface="굴림"/>
                  <a:ea charset="-127" pitchFamily="34" typeface="굴림"/>
                </a:defRPr>
              </a:lvl8pPr>
              <a:lvl9pPr eaLnBrk="0" fontAlgn="base" hangingPunct="0" indent="-228600" latinLnBrk="1" marL="3886200">
                <a:spcBef>
                  <a:spcPct val="0"/>
                </a:spcBef>
                <a:spcAft>
                  <a:spcPct val="0"/>
                </a:spcAft>
                <a:defRPr kumimoji="1">
                  <a:solidFill>
                    <a:schemeClr val="tx1"/>
                  </a:solidFill>
                  <a:latin charset="-127" pitchFamily="34" typeface="굴림"/>
                  <a:ea charset="-127" pitchFamily="34" typeface="굴림"/>
                </a:defRPr>
              </a:lvl9pPr>
            </a:lstStyle>
            <a:p>
              <a:pPr defTabSz="912996" fontAlgn="auto" indent="-228646" lvl="2" marL="0">
                <a:spcBef>
                  <a:spcPct val="0"/>
                </a:spcBef>
                <a:spcAft>
                  <a:spcPct val="0"/>
                </a:spcAft>
                <a:buClr>
                  <a:srgbClr val="0070C0"/>
                </a:buClr>
                <a:buSzPct val="80000"/>
                <a:tabLst>
                  <a:tab pos="136552"/>
                </a:tabLst>
                <a:defRPr/>
              </a:pPr>
              <a:r>
                <a:rPr altLang="en-US" kern="0" lang="zh-CN" spc="50" sz="1400">
                  <a:ln w="11430"/>
                  <a:solidFill>
                    <a:prstClr val="black"/>
                  </a:solidFill>
                  <a:latin charset="-122" panose="020b0503020204020204" pitchFamily="34" typeface="微软雅黑"/>
                  <a:ea charset="-122" panose="020b0503020204020204" pitchFamily="34" typeface="微软雅黑"/>
                </a:rPr>
                <a:t>点击添加文本</a:t>
              </a:r>
            </a:p>
            <a:p>
              <a:pPr defTabSz="912996" fontAlgn="auto" indent="-228646" lvl="2" marL="0">
                <a:spcBef>
                  <a:spcPct val="0"/>
                </a:spcBef>
                <a:spcAft>
                  <a:spcPct val="0"/>
                </a:spcAft>
                <a:buClr>
                  <a:srgbClr val="0070C0"/>
                </a:buClr>
                <a:buSzPct val="80000"/>
                <a:tabLst>
                  <a:tab pos="136552"/>
                </a:tabLst>
                <a:defRPr/>
              </a:pPr>
              <a:r>
                <a:rPr altLang="en-US" kern="0" lang="zh-CN" spc="50" sz="1400">
                  <a:ln w="11430"/>
                  <a:solidFill>
                    <a:prstClr val="black"/>
                  </a:solidFill>
                  <a:latin charset="-122" panose="020b0503020204020204" pitchFamily="34" typeface="微软雅黑"/>
                  <a:ea charset="-122" panose="020b0503020204020204" pitchFamily="34" typeface="微软雅黑"/>
                </a:rPr>
                <a:t>点击添加文本</a:t>
              </a:r>
            </a:p>
            <a:p>
              <a:pPr defTabSz="912996" fontAlgn="auto" indent="-228646" lvl="2" marL="0">
                <a:spcBef>
                  <a:spcPct val="0"/>
                </a:spcBef>
                <a:spcAft>
                  <a:spcPct val="0"/>
                </a:spcAft>
                <a:buClr>
                  <a:srgbClr val="0070C0"/>
                </a:buClr>
                <a:buSzPct val="80000"/>
                <a:tabLst>
                  <a:tab pos="136552"/>
                </a:tabLst>
                <a:defRPr/>
              </a:pPr>
              <a:r>
                <a:rPr altLang="en-US" kern="0" lang="zh-CN" spc="50" sz="1400">
                  <a:ln w="11430"/>
                  <a:solidFill>
                    <a:prstClr val="black"/>
                  </a:solidFill>
                  <a:latin charset="-122" panose="020b0503020204020204" pitchFamily="34" typeface="微软雅黑"/>
                  <a:ea charset="-122" panose="020b0503020204020204" pitchFamily="34" typeface="微软雅黑"/>
                </a:rPr>
                <a:t>点击添加文本</a:t>
              </a:r>
            </a:p>
            <a:p>
              <a:pPr defTabSz="912996" fontAlgn="auto" indent="-228646" lvl="2" marL="0">
                <a:spcBef>
                  <a:spcPct val="0"/>
                </a:spcBef>
                <a:spcAft>
                  <a:spcPct val="0"/>
                </a:spcAft>
                <a:buClr>
                  <a:srgbClr val="0070C0"/>
                </a:buClr>
                <a:buSzPct val="80000"/>
                <a:tabLst>
                  <a:tab pos="136552"/>
                </a:tabLst>
                <a:defRPr/>
              </a:pPr>
              <a:r>
                <a:rPr altLang="en-US" kern="0" lang="zh-CN" spc="50" sz="1400">
                  <a:ln w="11430"/>
                  <a:solidFill>
                    <a:prstClr val="black"/>
                  </a:solidFill>
                  <a:latin charset="-122" panose="020b0503020204020204" pitchFamily="34" typeface="微软雅黑"/>
                  <a:ea charset="-122" panose="020b0503020204020204" pitchFamily="34" typeface="微软雅黑"/>
                </a:rPr>
                <a:t>点击添加文本</a:t>
              </a:r>
            </a:p>
          </p:txBody>
        </p:sp>
      </p:grpSp>
    </p:spTree>
    <p:extLst>
      <p:ext uri="{BB962C8B-B14F-4D97-AF65-F5344CB8AC3E}">
        <p14:creationId val="84184788"/>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59"/>
                                        </p:tgtEl>
                                        <p:attrNameLst>
                                          <p:attrName>style.visibility</p:attrName>
                                        </p:attrNameLst>
                                      </p:cBhvr>
                                      <p:to>
                                        <p:strVal val="visible"/>
                                      </p:to>
                                    </p:set>
                                    <p:animEffect filter="fade" transition="in">
                                      <p:cBhvr>
                                        <p:cTn dur="500" id="16"/>
                                        <p:tgtEl>
                                          <p:spTgt spid="59"/>
                                        </p:tgtEl>
                                      </p:cBhvr>
                                    </p:animEffect>
                                  </p:childTnLst>
                                </p:cTn>
                              </p:par>
                              <p:par>
                                <p:cTn fill="hold" id="17" nodeType="withEffect" presetClass="entr" presetID="42" presetSubtype="0">
                                  <p:stCondLst>
                                    <p:cond delay="0"/>
                                  </p:stCondLst>
                                  <p:childTnLst>
                                    <p:set>
                                      <p:cBhvr>
                                        <p:cTn dur="1" fill="hold" id="18">
                                          <p:stCondLst>
                                            <p:cond delay="0"/>
                                          </p:stCondLst>
                                        </p:cTn>
                                        <p:tgtEl>
                                          <p:spTgt spid="16"/>
                                        </p:tgtEl>
                                        <p:attrNameLst>
                                          <p:attrName>style.visibility</p:attrName>
                                        </p:attrNameLst>
                                      </p:cBhvr>
                                      <p:to>
                                        <p:strVal val="visible"/>
                                      </p:to>
                                    </p:set>
                                    <p:animEffect filter="fade" transition="in">
                                      <p:cBhvr>
                                        <p:cTn dur="1000" id="19"/>
                                        <p:tgtEl>
                                          <p:spTgt spid="16"/>
                                        </p:tgtEl>
                                      </p:cBhvr>
                                    </p:animEffect>
                                    <p:anim calcmode="lin" valueType="num">
                                      <p:cBhvr>
                                        <p:cTn dur="1000" fill="hold" id="20"/>
                                        <p:tgtEl>
                                          <p:spTgt spid="16"/>
                                        </p:tgtEl>
                                        <p:attrNameLst>
                                          <p:attrName>ppt_x</p:attrName>
                                        </p:attrNameLst>
                                      </p:cBhvr>
                                      <p:tavLst>
                                        <p:tav tm="0">
                                          <p:val>
                                            <p:strVal val="#ppt_x"/>
                                          </p:val>
                                        </p:tav>
                                        <p:tav tm="100000">
                                          <p:val>
                                            <p:strVal val="#ppt_x"/>
                                          </p:val>
                                        </p:tav>
                                      </p:tavLst>
                                    </p:anim>
                                    <p:anim calcmode="lin" valueType="num">
                                      <p:cBhvr>
                                        <p:cTn dur="1000" fill="hold" id="21"/>
                                        <p:tgtEl>
                                          <p:spTgt spid="16"/>
                                        </p:tgtEl>
                                        <p:attrNameLst>
                                          <p:attrName>ppt_y</p:attrName>
                                        </p:attrNameLst>
                                      </p:cBhvr>
                                      <p:tavLst>
                                        <p:tav tm="0">
                                          <p:val>
                                            <p:strVal val="#ppt_y+.1"/>
                                          </p:val>
                                        </p:tav>
                                        <p:tav tm="100000">
                                          <p:val>
                                            <p:strVal val="#ppt_y"/>
                                          </p:val>
                                        </p:tav>
                                      </p:tavLst>
                                    </p:anim>
                                  </p:childTnLst>
                                </p:cTn>
                              </p:par>
                              <p:par>
                                <p:cTn fill="hold" id="22" nodeType="withEffect" presetClass="entr" presetID="42" presetSubtype="0">
                                  <p:stCondLst>
                                    <p:cond delay="250"/>
                                  </p:stCondLst>
                                  <p:childTnLst>
                                    <p:set>
                                      <p:cBhvr>
                                        <p:cTn dur="1" fill="hold" id="23">
                                          <p:stCondLst>
                                            <p:cond delay="0"/>
                                          </p:stCondLst>
                                        </p:cTn>
                                        <p:tgtEl>
                                          <p:spTgt spid="12"/>
                                        </p:tgtEl>
                                        <p:attrNameLst>
                                          <p:attrName>style.visibility</p:attrName>
                                        </p:attrNameLst>
                                      </p:cBhvr>
                                      <p:to>
                                        <p:strVal val="visible"/>
                                      </p:to>
                                    </p:set>
                                    <p:animEffect filter="fade" transition="in">
                                      <p:cBhvr>
                                        <p:cTn dur="1000" id="24"/>
                                        <p:tgtEl>
                                          <p:spTgt spid="12"/>
                                        </p:tgtEl>
                                      </p:cBhvr>
                                    </p:animEffect>
                                    <p:anim calcmode="lin" valueType="num">
                                      <p:cBhvr>
                                        <p:cTn dur="1000" fill="hold" id="25"/>
                                        <p:tgtEl>
                                          <p:spTgt spid="12"/>
                                        </p:tgtEl>
                                        <p:attrNameLst>
                                          <p:attrName>ppt_x</p:attrName>
                                        </p:attrNameLst>
                                      </p:cBhvr>
                                      <p:tavLst>
                                        <p:tav tm="0">
                                          <p:val>
                                            <p:strVal val="#ppt_x"/>
                                          </p:val>
                                        </p:tav>
                                        <p:tav tm="100000">
                                          <p:val>
                                            <p:strVal val="#ppt_x"/>
                                          </p:val>
                                        </p:tav>
                                      </p:tavLst>
                                    </p:anim>
                                    <p:anim calcmode="lin" valueType="num">
                                      <p:cBhvr>
                                        <p:cTn dur="1000" fill="hold" id="26"/>
                                        <p:tgtEl>
                                          <p:spTgt spid="12"/>
                                        </p:tgtEl>
                                        <p:attrNameLst>
                                          <p:attrName>ppt_y</p:attrName>
                                        </p:attrNameLst>
                                      </p:cBhvr>
                                      <p:tavLst>
                                        <p:tav tm="0">
                                          <p:val>
                                            <p:strVal val="#ppt_y+.1"/>
                                          </p:val>
                                        </p:tav>
                                        <p:tav tm="100000">
                                          <p:val>
                                            <p:strVal val="#ppt_y"/>
                                          </p:val>
                                        </p:tav>
                                      </p:tavLst>
                                    </p:anim>
                                  </p:childTnLst>
                                </p:cTn>
                              </p:par>
                              <p:par>
                                <p:cTn fill="hold" id="27" nodeType="withEffect" presetClass="entr" presetID="42" presetSubtype="0">
                                  <p:stCondLst>
                                    <p:cond delay="500"/>
                                  </p:stCondLst>
                                  <p:childTnLst>
                                    <p:set>
                                      <p:cBhvr>
                                        <p:cTn dur="1" fill="hold" id="28">
                                          <p:stCondLst>
                                            <p:cond delay="0"/>
                                          </p:stCondLst>
                                        </p:cTn>
                                        <p:tgtEl>
                                          <p:spTgt spid="8"/>
                                        </p:tgtEl>
                                        <p:attrNameLst>
                                          <p:attrName>style.visibility</p:attrName>
                                        </p:attrNameLst>
                                      </p:cBhvr>
                                      <p:to>
                                        <p:strVal val="visible"/>
                                      </p:to>
                                    </p:set>
                                    <p:animEffect filter="fade" transition="in">
                                      <p:cBhvr>
                                        <p:cTn dur="1000" id="29"/>
                                        <p:tgtEl>
                                          <p:spTgt spid="8"/>
                                        </p:tgtEl>
                                      </p:cBhvr>
                                    </p:animEffect>
                                    <p:anim calcmode="lin" valueType="num">
                                      <p:cBhvr>
                                        <p:cTn dur="1000" fill="hold" id="30"/>
                                        <p:tgtEl>
                                          <p:spTgt spid="8"/>
                                        </p:tgtEl>
                                        <p:attrNameLst>
                                          <p:attrName>ppt_x</p:attrName>
                                        </p:attrNameLst>
                                      </p:cBhvr>
                                      <p:tavLst>
                                        <p:tav tm="0">
                                          <p:val>
                                            <p:strVal val="#ppt_x"/>
                                          </p:val>
                                        </p:tav>
                                        <p:tav tm="100000">
                                          <p:val>
                                            <p:strVal val="#ppt_x"/>
                                          </p:val>
                                        </p:tav>
                                      </p:tavLst>
                                    </p:anim>
                                    <p:anim calcmode="lin" valueType="num">
                                      <p:cBhvr>
                                        <p:cTn dur="1000" fill="hold" id="31"/>
                                        <p:tgtEl>
                                          <p:spTgt spid="8"/>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500"/>
                            </p:stCondLst>
                            <p:childTnLst>
                              <p:par>
                                <p:cTn fill="hold" grpId="0" id="33" nodeType="afterEffect" presetClass="entr" presetID="42" presetSubtype="0">
                                  <p:stCondLst>
                                    <p:cond delay="0"/>
                                  </p:stCondLst>
                                  <p:childTnLst>
                                    <p:set>
                                      <p:cBhvr>
                                        <p:cTn dur="1" fill="hold" id="34">
                                          <p:stCondLst>
                                            <p:cond delay="0"/>
                                          </p:stCondLst>
                                        </p:cTn>
                                        <p:tgtEl>
                                          <p:spTgt spid="24"/>
                                        </p:tgtEl>
                                        <p:attrNameLst>
                                          <p:attrName>style.visibility</p:attrName>
                                        </p:attrNameLst>
                                      </p:cBhvr>
                                      <p:to>
                                        <p:strVal val="visible"/>
                                      </p:to>
                                    </p:set>
                                    <p:animEffect filter="fade" transition="in">
                                      <p:cBhvr>
                                        <p:cTn dur="1000" id="35"/>
                                        <p:tgtEl>
                                          <p:spTgt spid="24"/>
                                        </p:tgtEl>
                                      </p:cBhvr>
                                    </p:animEffect>
                                    <p:anim calcmode="lin" valueType="num">
                                      <p:cBhvr>
                                        <p:cTn dur="1000" fill="hold" id="36"/>
                                        <p:tgtEl>
                                          <p:spTgt spid="24"/>
                                        </p:tgtEl>
                                        <p:attrNameLst>
                                          <p:attrName>ppt_x</p:attrName>
                                        </p:attrNameLst>
                                      </p:cBhvr>
                                      <p:tavLst>
                                        <p:tav tm="0">
                                          <p:val>
                                            <p:strVal val="#ppt_x"/>
                                          </p:val>
                                        </p:tav>
                                        <p:tav tm="100000">
                                          <p:val>
                                            <p:strVal val="#ppt_x"/>
                                          </p:val>
                                        </p:tav>
                                      </p:tavLst>
                                    </p:anim>
                                    <p:anim calcmode="lin" valueType="num">
                                      <p:cBhvr>
                                        <p:cTn dur="1000" fill="hold" id="37"/>
                                        <p:tgtEl>
                                          <p:spTgt spid="24"/>
                                        </p:tgtEl>
                                        <p:attrNameLst>
                                          <p:attrName>ppt_y</p:attrName>
                                        </p:attrNameLst>
                                      </p:cBhvr>
                                      <p:tavLst>
                                        <p:tav tm="0">
                                          <p:val>
                                            <p:strVal val="#ppt_y+.1"/>
                                          </p:val>
                                        </p:tav>
                                        <p:tav tm="100000">
                                          <p:val>
                                            <p:strVal val="#ppt_y"/>
                                          </p:val>
                                        </p:tav>
                                      </p:tavLst>
                                    </p:anim>
                                  </p:childTnLst>
                                </p:cTn>
                              </p:par>
                              <p:par>
                                <p:cTn fill="hold" grpId="0" id="38" nodeType="withEffect" presetClass="entr" presetID="42" presetSubtype="0">
                                  <p:stCondLst>
                                    <p:cond delay="0"/>
                                  </p:stCondLst>
                                  <p:childTnLst>
                                    <p:set>
                                      <p:cBhvr>
                                        <p:cTn dur="1" fill="hold" id="39">
                                          <p:stCondLst>
                                            <p:cond delay="0"/>
                                          </p:stCondLst>
                                        </p:cTn>
                                        <p:tgtEl>
                                          <p:spTgt spid="25"/>
                                        </p:tgtEl>
                                        <p:attrNameLst>
                                          <p:attrName>style.visibility</p:attrName>
                                        </p:attrNameLst>
                                      </p:cBhvr>
                                      <p:to>
                                        <p:strVal val="visible"/>
                                      </p:to>
                                    </p:set>
                                    <p:animEffect filter="fade" transition="in">
                                      <p:cBhvr>
                                        <p:cTn dur="1000" id="40"/>
                                        <p:tgtEl>
                                          <p:spTgt spid="25"/>
                                        </p:tgtEl>
                                      </p:cBhvr>
                                    </p:animEffect>
                                    <p:anim calcmode="lin" valueType="num">
                                      <p:cBhvr>
                                        <p:cTn dur="1000" fill="hold" id="41"/>
                                        <p:tgtEl>
                                          <p:spTgt spid="25"/>
                                        </p:tgtEl>
                                        <p:attrNameLst>
                                          <p:attrName>ppt_x</p:attrName>
                                        </p:attrNameLst>
                                      </p:cBhvr>
                                      <p:tavLst>
                                        <p:tav tm="0">
                                          <p:val>
                                            <p:strVal val="#ppt_x"/>
                                          </p:val>
                                        </p:tav>
                                        <p:tav tm="100000">
                                          <p:val>
                                            <p:strVal val="#ppt_x"/>
                                          </p:val>
                                        </p:tav>
                                      </p:tavLst>
                                    </p:anim>
                                    <p:anim calcmode="lin" valueType="num">
                                      <p:cBhvr>
                                        <p:cTn dur="1000" fill="hold" id="42"/>
                                        <p:tgtEl>
                                          <p:spTgt spid="25"/>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0"/>
                                  </p:stCondLst>
                                  <p:childTnLst>
                                    <p:set>
                                      <p:cBhvr>
                                        <p:cTn dur="1" fill="hold" id="44">
                                          <p:stCondLst>
                                            <p:cond delay="0"/>
                                          </p:stCondLst>
                                        </p:cTn>
                                        <p:tgtEl>
                                          <p:spTgt spid="26"/>
                                        </p:tgtEl>
                                        <p:attrNameLst>
                                          <p:attrName>style.visibility</p:attrName>
                                        </p:attrNameLst>
                                      </p:cBhvr>
                                      <p:to>
                                        <p:strVal val="visible"/>
                                      </p:to>
                                    </p:set>
                                    <p:animEffect filter="fade" transition="in">
                                      <p:cBhvr>
                                        <p:cTn dur="1000" id="45"/>
                                        <p:tgtEl>
                                          <p:spTgt spid="26"/>
                                        </p:tgtEl>
                                      </p:cBhvr>
                                    </p:animEffect>
                                    <p:anim calcmode="lin" valueType="num">
                                      <p:cBhvr>
                                        <p:cTn dur="1000" fill="hold" id="46"/>
                                        <p:tgtEl>
                                          <p:spTgt spid="26"/>
                                        </p:tgtEl>
                                        <p:attrNameLst>
                                          <p:attrName>ppt_x</p:attrName>
                                        </p:attrNameLst>
                                      </p:cBhvr>
                                      <p:tavLst>
                                        <p:tav tm="0">
                                          <p:val>
                                            <p:strVal val="#ppt_x"/>
                                          </p:val>
                                        </p:tav>
                                        <p:tav tm="100000">
                                          <p:val>
                                            <p:strVal val="#ppt_x"/>
                                          </p:val>
                                        </p:tav>
                                      </p:tavLst>
                                    </p:anim>
                                    <p:anim calcmode="lin" valueType="num">
                                      <p:cBhvr>
                                        <p:cTn dur="1000" fill="hold" id="47"/>
                                        <p:tgtEl>
                                          <p:spTgt spid="26"/>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3500"/>
                            </p:stCondLst>
                            <p:childTnLst>
                              <p:par>
                                <p:cTn fill="hold" id="49" nodeType="afterEffect" presetClass="entr" presetID="2" presetSubtype="8">
                                  <p:stCondLst>
                                    <p:cond delay="0"/>
                                  </p:stCondLst>
                                  <p:childTnLst>
                                    <p:set>
                                      <p:cBhvr>
                                        <p:cTn dur="1" fill="hold" id="50">
                                          <p:stCondLst>
                                            <p:cond delay="0"/>
                                          </p:stCondLst>
                                        </p:cTn>
                                        <p:tgtEl>
                                          <p:spTgt spid="29"/>
                                        </p:tgtEl>
                                        <p:attrNameLst>
                                          <p:attrName>style.visibility</p:attrName>
                                        </p:attrNameLst>
                                      </p:cBhvr>
                                      <p:to>
                                        <p:strVal val="visible"/>
                                      </p:to>
                                    </p:set>
                                    <p:anim calcmode="lin" valueType="num">
                                      <p:cBhvr additive="base">
                                        <p:cTn dur="500" fill="hold" id="51"/>
                                        <p:tgtEl>
                                          <p:spTgt spid="29"/>
                                        </p:tgtEl>
                                        <p:attrNameLst>
                                          <p:attrName>ppt_x</p:attrName>
                                        </p:attrNameLst>
                                      </p:cBhvr>
                                      <p:tavLst>
                                        <p:tav tm="0">
                                          <p:val>
                                            <p:strVal val="0-#ppt_w/2"/>
                                          </p:val>
                                        </p:tav>
                                        <p:tav tm="100000">
                                          <p:val>
                                            <p:strVal val="#ppt_x"/>
                                          </p:val>
                                        </p:tav>
                                      </p:tavLst>
                                    </p:anim>
                                    <p:anim calcmode="lin" valueType="num">
                                      <p:cBhvr additive="base">
                                        <p:cTn dur="500" fill="hold" id="52"/>
                                        <p:tgtEl>
                                          <p:spTgt spid="29"/>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4000"/>
                            </p:stCondLst>
                            <p:childTnLst>
                              <p:par>
                                <p:cTn fill="hold" id="54" nodeType="afterEffect" presetClass="entr" presetID="42" presetSubtype="0">
                                  <p:stCondLst>
                                    <p:cond delay="0"/>
                                  </p:stCondLst>
                                  <p:childTnLst>
                                    <p:set>
                                      <p:cBhvr>
                                        <p:cTn dur="1" fill="hold" id="55">
                                          <p:stCondLst>
                                            <p:cond delay="0"/>
                                          </p:stCondLst>
                                        </p:cTn>
                                        <p:tgtEl>
                                          <p:spTgt spid="20"/>
                                        </p:tgtEl>
                                        <p:attrNameLst>
                                          <p:attrName>style.visibility</p:attrName>
                                        </p:attrNameLst>
                                      </p:cBhvr>
                                      <p:to>
                                        <p:strVal val="visible"/>
                                      </p:to>
                                    </p:set>
                                    <p:animEffect filter="fade" transition="in">
                                      <p:cBhvr>
                                        <p:cTn dur="1000" id="56"/>
                                        <p:tgtEl>
                                          <p:spTgt spid="20"/>
                                        </p:tgtEl>
                                      </p:cBhvr>
                                    </p:animEffect>
                                    <p:anim calcmode="lin" valueType="num">
                                      <p:cBhvr>
                                        <p:cTn dur="1000" fill="hold" id="57"/>
                                        <p:tgtEl>
                                          <p:spTgt spid="20"/>
                                        </p:tgtEl>
                                        <p:attrNameLst>
                                          <p:attrName>ppt_x</p:attrName>
                                        </p:attrNameLst>
                                      </p:cBhvr>
                                      <p:tavLst>
                                        <p:tav tm="0">
                                          <p:val>
                                            <p:strVal val="#ppt_x"/>
                                          </p:val>
                                        </p:tav>
                                        <p:tav tm="100000">
                                          <p:val>
                                            <p:strVal val="#ppt_x"/>
                                          </p:val>
                                        </p:tav>
                                      </p:tavLst>
                                    </p:anim>
                                    <p:anim calcmode="lin" valueType="num">
                                      <p:cBhvr>
                                        <p:cTn dur="1000" fill="hold" id="58"/>
                                        <p:tgtEl>
                                          <p:spTgt spid="20"/>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5000"/>
                            </p:stCondLst>
                            <p:childTnLst>
                              <p:par>
                                <p:cTn fill="hold" grpId="0" id="60" nodeType="afterEffect" presetClass="entr" presetID="22" presetSubtype="8">
                                  <p:stCondLst>
                                    <p:cond delay="0"/>
                                  </p:stCondLst>
                                  <p:childTnLst>
                                    <p:set>
                                      <p:cBhvr>
                                        <p:cTn dur="1" fill="hold" id="61">
                                          <p:stCondLst>
                                            <p:cond delay="0"/>
                                          </p:stCondLst>
                                        </p:cTn>
                                        <p:tgtEl>
                                          <p:spTgt spid="28"/>
                                        </p:tgtEl>
                                        <p:attrNameLst>
                                          <p:attrName>style.visibility</p:attrName>
                                        </p:attrNameLst>
                                      </p:cBhvr>
                                      <p:to>
                                        <p:strVal val="visible"/>
                                      </p:to>
                                    </p:set>
                                    <p:animEffect filter="wipe(left)" transition="in">
                                      <p:cBhvr>
                                        <p:cTn dur="500" id="62"/>
                                        <p:tgtEl>
                                          <p:spTgt spid="28"/>
                                        </p:tgtEl>
                                      </p:cBhvr>
                                    </p:animEffect>
                                  </p:childTnLst>
                                </p:cTn>
                              </p:par>
                            </p:childTnLst>
                          </p:cTn>
                        </p:par>
                        <p:par>
                          <p:cTn fill="hold" id="63" nodeType="afterGroup">
                            <p:stCondLst>
                              <p:cond delay="5500"/>
                            </p:stCondLst>
                            <p:childTnLst>
                              <p:par>
                                <p:cTn fill="hold" grpId="0" id="64" nodeType="afterEffect" presetClass="entr" presetID="22" presetSubtype="8">
                                  <p:stCondLst>
                                    <p:cond delay="0"/>
                                  </p:stCondLst>
                                  <p:childTnLst>
                                    <p:set>
                                      <p:cBhvr>
                                        <p:cTn dur="1" fill="hold" id="65">
                                          <p:stCondLst>
                                            <p:cond delay="0"/>
                                          </p:stCondLst>
                                        </p:cTn>
                                        <p:tgtEl>
                                          <p:spTgt spid="23"/>
                                        </p:tgtEl>
                                        <p:attrNameLst>
                                          <p:attrName>style.visibility</p:attrName>
                                        </p:attrNameLst>
                                      </p:cBhvr>
                                      <p:to>
                                        <p:strVal val="visible"/>
                                      </p:to>
                                    </p:set>
                                    <p:animEffect filter="wipe(left)" transition="in">
                                      <p:cBhvr>
                                        <p:cTn dur="500" id="66"/>
                                        <p:tgtEl>
                                          <p:spTgt spid="23"/>
                                        </p:tgtEl>
                                      </p:cBhvr>
                                    </p:animEffect>
                                  </p:childTnLst>
                                </p:cTn>
                              </p:par>
                            </p:childTnLst>
                          </p:cTn>
                        </p:par>
                        <p:par>
                          <p:cTn fill="hold" id="67" nodeType="afterGroup">
                            <p:stCondLst>
                              <p:cond delay="6000"/>
                            </p:stCondLst>
                            <p:childTnLst>
                              <p:par>
                                <p:cTn fill="hold" grpId="0" id="68" nodeType="afterEffect" presetClass="entr" presetID="42" presetSubtype="0">
                                  <p:stCondLst>
                                    <p:cond delay="0"/>
                                  </p:stCondLst>
                                  <p:childTnLst>
                                    <p:set>
                                      <p:cBhvr>
                                        <p:cTn dur="1" fill="hold" id="69">
                                          <p:stCondLst>
                                            <p:cond delay="0"/>
                                          </p:stCondLst>
                                        </p:cTn>
                                        <p:tgtEl>
                                          <p:spTgt spid="27"/>
                                        </p:tgtEl>
                                        <p:attrNameLst>
                                          <p:attrName>style.visibility</p:attrName>
                                        </p:attrNameLst>
                                      </p:cBhvr>
                                      <p:to>
                                        <p:strVal val="visible"/>
                                      </p:to>
                                    </p:set>
                                    <p:animEffect filter="fade" transition="in">
                                      <p:cBhvr>
                                        <p:cTn dur="1000" id="70"/>
                                        <p:tgtEl>
                                          <p:spTgt spid="27"/>
                                        </p:tgtEl>
                                      </p:cBhvr>
                                    </p:animEffect>
                                    <p:anim calcmode="lin" valueType="num">
                                      <p:cBhvr>
                                        <p:cTn dur="1000" fill="hold" id="71"/>
                                        <p:tgtEl>
                                          <p:spTgt spid="27"/>
                                        </p:tgtEl>
                                        <p:attrNameLst>
                                          <p:attrName>ppt_x</p:attrName>
                                        </p:attrNameLst>
                                      </p:cBhvr>
                                      <p:tavLst>
                                        <p:tav tm="0">
                                          <p:val>
                                            <p:strVal val="#ppt_x"/>
                                          </p:val>
                                        </p:tav>
                                        <p:tav tm="100000">
                                          <p:val>
                                            <p:strVal val="#ppt_x"/>
                                          </p:val>
                                        </p:tav>
                                      </p:tavLst>
                                    </p:anim>
                                    <p:anim calcmode="lin" valueType="num">
                                      <p:cBhvr>
                                        <p:cTn dur="1000" fill="hold" id="72"/>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23"/>
      <p:bldP grpId="0" spid="24"/>
      <p:bldP grpId="0" spid="25"/>
      <p:bldP grpId="0" spid="26"/>
      <p:bldP grpId="0" spid="27"/>
      <p:bldP grpId="0" spid="2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bIns="45729" lIns="91458" rIns="91458" tIns="45729">
            <a:noAutofit/>
          </a:bodyPr>
          <a:lstStyle>
            <a:lvl1pPr algn="l" defTabSz="914298" eaLnBrk="1" hangingPunct="1" latinLnBrk="0" rtl="0">
              <a:spcBef>
                <a:spcPct val="0"/>
              </a:spcBef>
              <a:buNone/>
              <a:defRPr b="1" kern="1200" sz="2000">
                <a:solidFill>
                  <a:srgbClr val="C80000"/>
                </a:solidFill>
                <a:effectLst/>
                <a:latin charset="-122" panose="020b0503020204020204" pitchFamily="34" typeface="微软雅黑"/>
                <a:ea charset="-122" panose="020b0503020204020204" pitchFamily="34" typeface="微软雅黑"/>
                <a:cs typeface="+mj-cs"/>
              </a:defRPr>
            </a:lvl1pPr>
          </a:lstStyle>
          <a:p>
            <a:r>
              <a:rPr altLang="en-US" lang="zh-CN" smtClean="0"/>
              <a:t>单击此处编辑标题内容</a:t>
            </a:r>
          </a:p>
        </p:txBody>
      </p:sp>
      <p:grpSp>
        <p:nvGrpSpPr>
          <p:cNvPr id="8" name="组合 7"/>
          <p:cNvGrpSpPr/>
          <p:nvPr/>
        </p:nvGrpSpPr>
        <p:grpSpPr>
          <a:xfrm>
            <a:off x="1148378" y="1276000"/>
            <a:ext cx="1864049" cy="1864299"/>
            <a:chOff x="1047975" y="1130980"/>
            <a:chExt cx="1863725" cy="1863724"/>
          </a:xfrm>
        </p:grpSpPr>
        <p:sp>
          <p:nvSpPr>
            <p:cNvPr id="9" name="Freeform 9"/>
            <p:cNvSpPr>
              <a:spLocks noEditPoints="1"/>
            </p:cNvSpPr>
            <p:nvPr/>
          </p:nvSpPr>
          <p:spPr bwMode="auto">
            <a:xfrm>
              <a:off x="1047975" y="1130980"/>
              <a:ext cx="1863725" cy="1863724"/>
            </a:xfrm>
            <a:custGeom>
              <a:gdLst>
                <a:gd fmla="*/ 176 w 352" name="T0"/>
                <a:gd fmla="*/ 0 h 352" name="T1"/>
                <a:gd fmla="*/ 0 w 352" name="T2"/>
                <a:gd fmla="*/ 176 h 352" name="T3"/>
                <a:gd fmla="*/ 176 w 352" name="T4"/>
                <a:gd fmla="*/ 352 h 352" name="T5"/>
                <a:gd fmla="*/ 352 w 352" name="T6"/>
                <a:gd fmla="*/ 176 h 352" name="T7"/>
                <a:gd fmla="*/ 176 w 352" name="T8"/>
                <a:gd fmla="*/ 0 h 352" name="T9"/>
                <a:gd fmla="*/ 176 w 352" name="T10"/>
                <a:gd fmla="*/ 279 h 352" name="T11"/>
                <a:gd fmla="*/ 72 w 352" name="T12"/>
                <a:gd fmla="*/ 176 h 352" name="T13"/>
                <a:gd fmla="*/ 176 w 352" name="T14"/>
                <a:gd fmla="*/ 72 h 352" name="T15"/>
                <a:gd fmla="*/ 279 w 352" name="T16"/>
                <a:gd fmla="*/ 176 h 352" name="T17"/>
                <a:gd fmla="*/ 176 w 352" name="T18"/>
                <a:gd fmla="*/ 279 h 3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2" w="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176" y="279"/>
                  </a:moveTo>
                  <a:cubicBezTo>
                    <a:pt x="119" y="279"/>
                    <a:pt x="72" y="233"/>
                    <a:pt x="72" y="176"/>
                  </a:cubicBezTo>
                  <a:cubicBezTo>
                    <a:pt x="72" y="119"/>
                    <a:pt x="119" y="72"/>
                    <a:pt x="176" y="72"/>
                  </a:cubicBezTo>
                  <a:cubicBezTo>
                    <a:pt x="233" y="72"/>
                    <a:pt x="279" y="119"/>
                    <a:pt x="279" y="176"/>
                  </a:cubicBezTo>
                  <a:cubicBezTo>
                    <a:pt x="279" y="233"/>
                    <a:pt x="233" y="279"/>
                    <a:pt x="176" y="279"/>
                  </a:cubicBezTo>
                  <a:close/>
                </a:path>
              </a:pathLst>
            </a:custGeom>
            <a:solidFill>
              <a:srgbClr val="9A0000"/>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0" name="Freeform 10"/>
            <p:cNvSpPr/>
            <p:nvPr/>
          </p:nvSpPr>
          <p:spPr bwMode="auto">
            <a:xfrm>
              <a:off x="1100363" y="1797730"/>
              <a:ext cx="1754188" cy="1144587"/>
            </a:xfrm>
            <a:custGeom>
              <a:gdLst>
                <a:gd fmla="*/ 267 w 331" name="T0"/>
                <a:gd fmla="*/ 0 h 216" name="T1"/>
                <a:gd fmla="*/ 279 w 331" name="T2"/>
                <a:gd fmla="*/ 50 h 216" name="T3"/>
                <a:gd fmla="*/ 166 w 331" name="T4"/>
                <a:gd fmla="*/ 163 h 216" name="T5"/>
                <a:gd fmla="*/ 52 w 331" name="T6"/>
                <a:gd fmla="*/ 50 h 216" name="T7"/>
                <a:gd fmla="*/ 64 w 331" name="T8"/>
                <a:gd fmla="*/ 0 h 216" name="T9"/>
                <a:gd fmla="*/ 8 w 331" name="T10"/>
                <a:gd fmla="*/ 0 h 216" name="T11"/>
                <a:gd fmla="*/ 0 w 331" name="T12"/>
                <a:gd fmla="*/ 50 h 216" name="T13"/>
                <a:gd fmla="*/ 166 w 331" name="T14"/>
                <a:gd fmla="*/ 216 h 216" name="T15"/>
                <a:gd fmla="*/ 331 w 331" name="T16"/>
                <a:gd fmla="*/ 50 h 216" name="T17"/>
                <a:gd fmla="*/ 324 w 331" name="T18"/>
                <a:gd fmla="*/ 0 h 216" name="T19"/>
                <a:gd fmla="*/ 267 w 331" name="T20"/>
                <a:gd fmla="*/ 0 h 21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6" w="331">
                  <a:moveTo>
                    <a:pt x="267" y="0"/>
                  </a:moveTo>
                  <a:cubicBezTo>
                    <a:pt x="275" y="15"/>
                    <a:pt x="279" y="32"/>
                    <a:pt x="279" y="50"/>
                  </a:cubicBezTo>
                  <a:cubicBezTo>
                    <a:pt x="279" y="112"/>
                    <a:pt x="228" y="163"/>
                    <a:pt x="166" y="163"/>
                  </a:cubicBezTo>
                  <a:cubicBezTo>
                    <a:pt x="103" y="163"/>
                    <a:pt x="52" y="112"/>
                    <a:pt x="52" y="50"/>
                  </a:cubicBezTo>
                  <a:cubicBezTo>
                    <a:pt x="52" y="32"/>
                    <a:pt x="57" y="15"/>
                    <a:pt x="64" y="0"/>
                  </a:cubicBezTo>
                  <a:cubicBezTo>
                    <a:pt x="8" y="0"/>
                    <a:pt x="8" y="0"/>
                    <a:pt x="8" y="0"/>
                  </a:cubicBezTo>
                  <a:cubicBezTo>
                    <a:pt x="3" y="15"/>
                    <a:pt x="0" y="32"/>
                    <a:pt x="0" y="50"/>
                  </a:cubicBezTo>
                  <a:cubicBezTo>
                    <a:pt x="0" y="141"/>
                    <a:pt x="75" y="216"/>
                    <a:pt x="166" y="216"/>
                  </a:cubicBezTo>
                  <a:cubicBezTo>
                    <a:pt x="257" y="216"/>
                    <a:pt x="331" y="141"/>
                    <a:pt x="331" y="50"/>
                  </a:cubicBezTo>
                  <a:cubicBezTo>
                    <a:pt x="331" y="32"/>
                    <a:pt x="329" y="15"/>
                    <a:pt x="324" y="0"/>
                  </a:cubicBezTo>
                  <a:lnTo>
                    <a:pt x="267" y="0"/>
                  </a:ln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1" name="矩形 10"/>
            <p:cNvSpPr/>
            <p:nvPr/>
          </p:nvSpPr>
          <p:spPr>
            <a:xfrm>
              <a:off x="1579363" y="1721668"/>
              <a:ext cx="854244" cy="639883"/>
            </a:xfrm>
            <a:prstGeom prst="rect">
              <a:avLst/>
            </a:prstGeom>
          </p:spPr>
          <p:txBody>
            <a:bodyPr wrap="none">
              <a:spAutoFit/>
            </a:bodyPr>
            <a:lstStyle/>
            <a:p>
              <a:pPr algn="ctr"/>
              <a:r>
                <a:rPr altLang="zh-CN" lang="en-US" sz="3600">
                  <a:solidFill>
                    <a:schemeClr val="tx1">
                      <a:lumMod val="65000"/>
                      <a:lumOff val="35000"/>
                    </a:schemeClr>
                  </a:solidFill>
                  <a:latin charset="0" pitchFamily="34" typeface="Impact"/>
                  <a:ea charset="-122" panose="020b0503020204020204" pitchFamily="34" typeface="微软雅黑"/>
                  <a:cs charset="0" panose="020b0604020202020204" pitchFamily="34" typeface="Arial"/>
                </a:rPr>
                <a:t>71%</a:t>
              </a:r>
            </a:p>
          </p:txBody>
        </p:sp>
        <p:sp>
          <p:nvSpPr>
            <p:cNvPr id="12" name="矩形 11"/>
            <p:cNvSpPr/>
            <p:nvPr/>
          </p:nvSpPr>
          <p:spPr>
            <a:xfrm>
              <a:off x="1560481" y="2227525"/>
              <a:ext cx="754249" cy="228529"/>
            </a:xfrm>
            <a:prstGeom prst="rect">
              <a:avLst/>
            </a:prstGeom>
          </p:spPr>
          <p:txBody>
            <a:bodyPr wrap="none">
              <a:spAutoFit/>
            </a:bodyPr>
            <a:lstStyle/>
            <a:p>
              <a:r>
                <a:rPr altLang="zh-CN" lang="en-US" sz="900">
                  <a:solidFill>
                    <a:schemeClr val="tx1">
                      <a:lumMod val="65000"/>
                      <a:lumOff val="35000"/>
                    </a:schemeClr>
                  </a:solidFill>
                  <a:latin charset="-122" pitchFamily="2" typeface="方正大黑简体"/>
                  <a:ea charset="-122" pitchFamily="2" typeface="方正大黑简体"/>
                </a:rPr>
                <a:t>TEXT  HERE</a:t>
              </a:r>
            </a:p>
          </p:txBody>
        </p:sp>
      </p:grpSp>
      <p:grpSp>
        <p:nvGrpSpPr>
          <p:cNvPr id="13" name="组合 12"/>
          <p:cNvGrpSpPr/>
          <p:nvPr/>
        </p:nvGrpSpPr>
        <p:grpSpPr>
          <a:xfrm>
            <a:off x="3595141" y="1276000"/>
            <a:ext cx="1865637" cy="1864299"/>
            <a:chOff x="3494313" y="1130980"/>
            <a:chExt cx="1865313" cy="1863724"/>
          </a:xfrm>
        </p:grpSpPr>
        <p:sp>
          <p:nvSpPr>
            <p:cNvPr id="14" name="Freeform 14"/>
            <p:cNvSpPr>
              <a:spLocks noEditPoints="1"/>
            </p:cNvSpPr>
            <p:nvPr/>
          </p:nvSpPr>
          <p:spPr bwMode="auto">
            <a:xfrm>
              <a:off x="3494313" y="1130980"/>
              <a:ext cx="1865313" cy="1863724"/>
            </a:xfrm>
            <a:custGeom>
              <a:gdLst>
                <a:gd fmla="*/ 176 w 352" name="T0"/>
                <a:gd fmla="*/ 0 h 352" name="T1"/>
                <a:gd fmla="*/ 0 w 352" name="T2"/>
                <a:gd fmla="*/ 176 h 352" name="T3"/>
                <a:gd fmla="*/ 176 w 352" name="T4"/>
                <a:gd fmla="*/ 352 h 352" name="T5"/>
                <a:gd fmla="*/ 352 w 352" name="T6"/>
                <a:gd fmla="*/ 176 h 352" name="T7"/>
                <a:gd fmla="*/ 176 w 352" name="T8"/>
                <a:gd fmla="*/ 0 h 352" name="T9"/>
                <a:gd fmla="*/ 176 w 352" name="T10"/>
                <a:gd fmla="*/ 279 h 352" name="T11"/>
                <a:gd fmla="*/ 72 w 352" name="T12"/>
                <a:gd fmla="*/ 176 h 352" name="T13"/>
                <a:gd fmla="*/ 176 w 352" name="T14"/>
                <a:gd fmla="*/ 72 h 352" name="T15"/>
                <a:gd fmla="*/ 279 w 352" name="T16"/>
                <a:gd fmla="*/ 176 h 352" name="T17"/>
                <a:gd fmla="*/ 176 w 352" name="T18"/>
                <a:gd fmla="*/ 279 h 3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2" w="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176" y="279"/>
                  </a:moveTo>
                  <a:cubicBezTo>
                    <a:pt x="119" y="279"/>
                    <a:pt x="72" y="233"/>
                    <a:pt x="72" y="176"/>
                  </a:cubicBezTo>
                  <a:cubicBezTo>
                    <a:pt x="72" y="119"/>
                    <a:pt x="119" y="72"/>
                    <a:pt x="176" y="72"/>
                  </a:cubicBezTo>
                  <a:cubicBezTo>
                    <a:pt x="233" y="72"/>
                    <a:pt x="279" y="119"/>
                    <a:pt x="279" y="176"/>
                  </a:cubicBezTo>
                  <a:cubicBezTo>
                    <a:pt x="279" y="233"/>
                    <a:pt x="233" y="279"/>
                    <a:pt x="176" y="279"/>
                  </a:cubicBezTo>
                  <a:close/>
                </a:path>
              </a:pathLst>
            </a:custGeom>
            <a:solidFill>
              <a:srgbClr val="9A0000"/>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5" name="Freeform 15"/>
            <p:cNvSpPr/>
            <p:nvPr/>
          </p:nvSpPr>
          <p:spPr bwMode="auto">
            <a:xfrm>
              <a:off x="3595913" y="2339067"/>
              <a:ext cx="1663700" cy="603250"/>
            </a:xfrm>
            <a:custGeom>
              <a:gdLst>
                <a:gd fmla="*/ 258 w 314" name="T0"/>
                <a:gd fmla="*/ 0 h 114" name="T1"/>
                <a:gd fmla="*/ 157 w 314" name="T2"/>
                <a:gd fmla="*/ 61 h 114" name="T3"/>
                <a:gd fmla="*/ 56 w 314" name="T4"/>
                <a:gd fmla="*/ 0 h 114" name="T5"/>
                <a:gd fmla="*/ 0 w 314" name="T6"/>
                <a:gd fmla="*/ 0 h 114" name="T7"/>
                <a:gd fmla="*/ 157 w 314" name="T8"/>
                <a:gd fmla="*/ 114 h 114" name="T9"/>
                <a:gd fmla="*/ 314 w 314" name="T10"/>
                <a:gd fmla="*/ 0 h 114" name="T11"/>
                <a:gd fmla="*/ 258 w 314" name="T12"/>
                <a:gd fmla="*/ 0 h 114" name="T13"/>
              </a:gdLst>
              <a:cxnLst>
                <a:cxn ang="0">
                  <a:pos x="T0" y="T1"/>
                </a:cxn>
                <a:cxn ang="0">
                  <a:pos x="T2" y="T3"/>
                </a:cxn>
                <a:cxn ang="0">
                  <a:pos x="T4" y="T5"/>
                </a:cxn>
                <a:cxn ang="0">
                  <a:pos x="T6" y="T7"/>
                </a:cxn>
                <a:cxn ang="0">
                  <a:pos x="T8" y="T9"/>
                </a:cxn>
                <a:cxn ang="0">
                  <a:pos x="T10" y="T11"/>
                </a:cxn>
                <a:cxn ang="0">
                  <a:pos x="T12" y="T13"/>
                </a:cxn>
              </a:cxnLst>
              <a:rect b="b" l="0" r="r" t="0"/>
              <a:pathLst>
                <a:path h="114" w="314">
                  <a:moveTo>
                    <a:pt x="258" y="0"/>
                  </a:moveTo>
                  <a:cubicBezTo>
                    <a:pt x="239" y="37"/>
                    <a:pt x="201" y="61"/>
                    <a:pt x="157" y="61"/>
                  </a:cubicBezTo>
                  <a:cubicBezTo>
                    <a:pt x="113" y="61"/>
                    <a:pt x="75" y="37"/>
                    <a:pt x="56" y="0"/>
                  </a:cubicBezTo>
                  <a:cubicBezTo>
                    <a:pt x="0" y="0"/>
                    <a:pt x="0" y="0"/>
                    <a:pt x="0" y="0"/>
                  </a:cubicBezTo>
                  <a:cubicBezTo>
                    <a:pt x="22" y="66"/>
                    <a:pt x="84" y="114"/>
                    <a:pt x="157" y="114"/>
                  </a:cubicBezTo>
                  <a:cubicBezTo>
                    <a:pt x="230" y="114"/>
                    <a:pt x="292" y="66"/>
                    <a:pt x="314" y="0"/>
                  </a:cubicBezTo>
                  <a:lnTo>
                    <a:pt x="258" y="0"/>
                  </a:ln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16" name="矩形 15"/>
            <p:cNvSpPr/>
            <p:nvPr/>
          </p:nvSpPr>
          <p:spPr>
            <a:xfrm>
              <a:off x="3935792" y="1721668"/>
              <a:ext cx="989158" cy="639883"/>
            </a:xfrm>
            <a:prstGeom prst="rect">
              <a:avLst/>
            </a:prstGeom>
          </p:spPr>
          <p:txBody>
            <a:bodyPr wrap="none">
              <a:spAutoFit/>
            </a:bodyPr>
            <a:lstStyle/>
            <a:p>
              <a:pPr algn="ctr"/>
              <a:r>
                <a:rPr altLang="zh-CN" lang="en-US" sz="3600">
                  <a:solidFill>
                    <a:schemeClr val="tx1">
                      <a:lumMod val="65000"/>
                      <a:lumOff val="35000"/>
                    </a:schemeClr>
                  </a:solidFill>
                  <a:latin charset="0" pitchFamily="34" typeface="Impact"/>
                  <a:ea charset="-122" panose="020b0503020204020204" pitchFamily="34" typeface="微软雅黑"/>
                  <a:cs charset="0" panose="020b0604020202020204" pitchFamily="34" typeface="Arial"/>
                </a:rPr>
                <a:t>35%</a:t>
              </a:r>
            </a:p>
          </p:txBody>
        </p:sp>
        <p:sp>
          <p:nvSpPr>
            <p:cNvPr id="17" name="矩形 16"/>
            <p:cNvSpPr/>
            <p:nvPr/>
          </p:nvSpPr>
          <p:spPr>
            <a:xfrm>
              <a:off x="4013395" y="2227525"/>
              <a:ext cx="754249" cy="228529"/>
            </a:xfrm>
            <a:prstGeom prst="rect">
              <a:avLst/>
            </a:prstGeom>
          </p:spPr>
          <p:txBody>
            <a:bodyPr wrap="none">
              <a:spAutoFit/>
            </a:bodyPr>
            <a:lstStyle/>
            <a:p>
              <a:r>
                <a:rPr altLang="zh-CN" lang="en-US" sz="900">
                  <a:solidFill>
                    <a:schemeClr val="tx1">
                      <a:lumMod val="65000"/>
                      <a:lumOff val="35000"/>
                    </a:schemeClr>
                  </a:solidFill>
                  <a:latin charset="-122" pitchFamily="2" typeface="方正大黑简体"/>
                  <a:ea charset="-122" pitchFamily="2" typeface="方正大黑简体"/>
                </a:rPr>
                <a:t>TEXT  HERE</a:t>
              </a:r>
            </a:p>
          </p:txBody>
        </p:sp>
      </p:grpSp>
      <p:grpSp>
        <p:nvGrpSpPr>
          <p:cNvPr id="18" name="组合 17"/>
          <p:cNvGrpSpPr/>
          <p:nvPr/>
        </p:nvGrpSpPr>
        <p:grpSpPr>
          <a:xfrm>
            <a:off x="6043491" y="1276000"/>
            <a:ext cx="1865637" cy="1864299"/>
            <a:chOff x="5942238" y="1130980"/>
            <a:chExt cx="1865313" cy="1863724"/>
          </a:xfrm>
        </p:grpSpPr>
        <p:sp>
          <p:nvSpPr>
            <p:cNvPr id="19" name="Freeform 19"/>
            <p:cNvSpPr>
              <a:spLocks noEditPoints="1"/>
            </p:cNvSpPr>
            <p:nvPr/>
          </p:nvSpPr>
          <p:spPr bwMode="auto">
            <a:xfrm>
              <a:off x="5942238" y="1130980"/>
              <a:ext cx="1865313" cy="1863724"/>
            </a:xfrm>
            <a:custGeom>
              <a:gdLst>
                <a:gd fmla="*/ 176 w 352" name="T0"/>
                <a:gd fmla="*/ 0 h 352" name="T1"/>
                <a:gd fmla="*/ 0 w 352" name="T2"/>
                <a:gd fmla="*/ 176 h 352" name="T3"/>
                <a:gd fmla="*/ 176 w 352" name="T4"/>
                <a:gd fmla="*/ 352 h 352" name="T5"/>
                <a:gd fmla="*/ 352 w 352" name="T6"/>
                <a:gd fmla="*/ 176 h 352" name="T7"/>
                <a:gd fmla="*/ 176 w 352" name="T8"/>
                <a:gd fmla="*/ 0 h 352" name="T9"/>
                <a:gd fmla="*/ 176 w 352" name="T10"/>
                <a:gd fmla="*/ 279 h 352" name="T11"/>
                <a:gd fmla="*/ 72 w 352" name="T12"/>
                <a:gd fmla="*/ 176 h 352" name="T13"/>
                <a:gd fmla="*/ 176 w 352" name="T14"/>
                <a:gd fmla="*/ 72 h 352" name="T15"/>
                <a:gd fmla="*/ 279 w 352" name="T16"/>
                <a:gd fmla="*/ 176 h 352" name="T17"/>
                <a:gd fmla="*/ 176 w 352" name="T18"/>
                <a:gd fmla="*/ 279 h 3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2" w="352">
                  <a:moveTo>
                    <a:pt x="176" y="0"/>
                  </a:moveTo>
                  <a:cubicBezTo>
                    <a:pt x="78" y="0"/>
                    <a:pt x="0" y="79"/>
                    <a:pt x="0" y="176"/>
                  </a:cubicBezTo>
                  <a:cubicBezTo>
                    <a:pt x="0" y="273"/>
                    <a:pt x="78" y="352"/>
                    <a:pt x="176" y="352"/>
                  </a:cubicBezTo>
                  <a:cubicBezTo>
                    <a:pt x="273" y="352"/>
                    <a:pt x="352" y="273"/>
                    <a:pt x="352" y="176"/>
                  </a:cubicBezTo>
                  <a:cubicBezTo>
                    <a:pt x="352" y="79"/>
                    <a:pt x="273" y="0"/>
                    <a:pt x="176" y="0"/>
                  </a:cubicBezTo>
                  <a:close/>
                  <a:moveTo>
                    <a:pt x="176" y="279"/>
                  </a:moveTo>
                  <a:cubicBezTo>
                    <a:pt x="119" y="279"/>
                    <a:pt x="72" y="233"/>
                    <a:pt x="72" y="176"/>
                  </a:cubicBezTo>
                  <a:cubicBezTo>
                    <a:pt x="72" y="119"/>
                    <a:pt x="119" y="72"/>
                    <a:pt x="176" y="72"/>
                  </a:cubicBezTo>
                  <a:cubicBezTo>
                    <a:pt x="233" y="72"/>
                    <a:pt x="279" y="119"/>
                    <a:pt x="279" y="176"/>
                  </a:cubicBezTo>
                  <a:cubicBezTo>
                    <a:pt x="279" y="233"/>
                    <a:pt x="233" y="279"/>
                    <a:pt x="176" y="279"/>
                  </a:cubicBezTo>
                  <a:close/>
                </a:path>
              </a:pathLst>
            </a:custGeom>
            <a:solidFill>
              <a:srgbClr val="9A0000"/>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20" name="Freeform 20"/>
            <p:cNvSpPr/>
            <p:nvPr/>
          </p:nvSpPr>
          <p:spPr bwMode="auto">
            <a:xfrm>
              <a:off x="6159726" y="2566080"/>
              <a:ext cx="1430338" cy="376237"/>
            </a:xfrm>
            <a:custGeom>
              <a:gdLst>
                <a:gd fmla="*/ 196 w 270" name="T0"/>
                <a:gd fmla="*/ 0 h 71" name="T1"/>
                <a:gd fmla="*/ 135 w 270" name="T2"/>
                <a:gd fmla="*/ 18 h 71" name="T3"/>
                <a:gd fmla="*/ 74 w 270" name="T4"/>
                <a:gd fmla="*/ 0 h 71" name="T5"/>
                <a:gd fmla="*/ 0 w 270" name="T6"/>
                <a:gd fmla="*/ 0 h 71" name="T7"/>
                <a:gd fmla="*/ 135 w 270" name="T8"/>
                <a:gd fmla="*/ 71 h 71" name="T9"/>
                <a:gd fmla="*/ 270 w 270" name="T10"/>
                <a:gd fmla="*/ 0 h 71" name="T11"/>
                <a:gd fmla="*/ 196 w 270" name="T12"/>
                <a:gd fmla="*/ 0 h 71" name="T13"/>
              </a:gdLst>
              <a:cxnLst>
                <a:cxn ang="0">
                  <a:pos x="T0" y="T1"/>
                </a:cxn>
                <a:cxn ang="0">
                  <a:pos x="T2" y="T3"/>
                </a:cxn>
                <a:cxn ang="0">
                  <a:pos x="T4" y="T5"/>
                </a:cxn>
                <a:cxn ang="0">
                  <a:pos x="T6" y="T7"/>
                </a:cxn>
                <a:cxn ang="0">
                  <a:pos x="T8" y="T9"/>
                </a:cxn>
                <a:cxn ang="0">
                  <a:pos x="T10" y="T11"/>
                </a:cxn>
                <a:cxn ang="0">
                  <a:pos x="T12" y="T13"/>
                </a:cxn>
              </a:cxnLst>
              <a:rect b="b" l="0" r="r" t="0"/>
              <a:pathLst>
                <a:path h="71" w="270">
                  <a:moveTo>
                    <a:pt x="196" y="0"/>
                  </a:moveTo>
                  <a:cubicBezTo>
                    <a:pt x="178" y="12"/>
                    <a:pt x="157" y="18"/>
                    <a:pt x="135" y="18"/>
                  </a:cubicBezTo>
                  <a:cubicBezTo>
                    <a:pt x="112" y="18"/>
                    <a:pt x="91" y="12"/>
                    <a:pt x="74" y="0"/>
                  </a:cubicBezTo>
                  <a:cubicBezTo>
                    <a:pt x="0" y="0"/>
                    <a:pt x="0" y="0"/>
                    <a:pt x="0" y="0"/>
                  </a:cubicBezTo>
                  <a:cubicBezTo>
                    <a:pt x="30" y="43"/>
                    <a:pt x="79" y="71"/>
                    <a:pt x="135" y="71"/>
                  </a:cubicBezTo>
                  <a:cubicBezTo>
                    <a:pt x="191" y="71"/>
                    <a:pt x="240" y="43"/>
                    <a:pt x="270" y="0"/>
                  </a:cubicBezTo>
                  <a:lnTo>
                    <a:pt x="196" y="0"/>
                  </a:ln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endParaRPr altLang="en-US" lang="zh-CN">
                <a:ea charset="-122" panose="020b0503020204020204" pitchFamily="34" typeface="微软雅黑"/>
              </a:endParaRPr>
            </a:p>
          </p:txBody>
        </p:sp>
        <p:sp>
          <p:nvSpPr>
            <p:cNvPr id="21" name="矩形 20"/>
            <p:cNvSpPr/>
            <p:nvPr/>
          </p:nvSpPr>
          <p:spPr>
            <a:xfrm>
              <a:off x="6438139" y="1721668"/>
              <a:ext cx="919320" cy="639883"/>
            </a:xfrm>
            <a:prstGeom prst="rect">
              <a:avLst/>
            </a:prstGeom>
          </p:spPr>
          <p:txBody>
            <a:bodyPr wrap="none">
              <a:spAutoFit/>
            </a:bodyPr>
            <a:lstStyle/>
            <a:p>
              <a:pPr algn="ctr"/>
              <a:r>
                <a:rPr altLang="zh-CN" lang="en-US" sz="3600">
                  <a:solidFill>
                    <a:schemeClr val="tx1">
                      <a:lumMod val="65000"/>
                      <a:lumOff val="35000"/>
                    </a:schemeClr>
                  </a:solidFill>
                  <a:latin charset="0" pitchFamily="34" typeface="Impact"/>
                  <a:ea charset="-122" panose="020b0503020204020204" pitchFamily="34" typeface="微软雅黑"/>
                  <a:cs charset="0" panose="020b0604020202020204" pitchFamily="34" typeface="Arial"/>
                </a:rPr>
                <a:t>18%</a:t>
              </a:r>
            </a:p>
          </p:txBody>
        </p:sp>
        <p:sp>
          <p:nvSpPr>
            <p:cNvPr id="22" name="矩形 21"/>
            <p:cNvSpPr/>
            <p:nvPr/>
          </p:nvSpPr>
          <p:spPr>
            <a:xfrm>
              <a:off x="6451795" y="2227525"/>
              <a:ext cx="754249" cy="228529"/>
            </a:xfrm>
            <a:prstGeom prst="rect">
              <a:avLst/>
            </a:prstGeom>
          </p:spPr>
          <p:txBody>
            <a:bodyPr wrap="none">
              <a:spAutoFit/>
            </a:bodyPr>
            <a:lstStyle/>
            <a:p>
              <a:r>
                <a:rPr altLang="zh-CN" lang="en-US" sz="900">
                  <a:solidFill>
                    <a:schemeClr val="tx1">
                      <a:lumMod val="65000"/>
                      <a:lumOff val="35000"/>
                    </a:schemeClr>
                  </a:solidFill>
                  <a:latin charset="-122" pitchFamily="2" typeface="方正大黑简体"/>
                  <a:ea charset="-122" pitchFamily="2" typeface="方正大黑简体"/>
                </a:rPr>
                <a:t>TEXT  HERE</a:t>
              </a:r>
            </a:p>
          </p:txBody>
        </p:sp>
      </p:grpSp>
      <p:sp>
        <p:nvSpPr>
          <p:cNvPr id="23" name="TextBox 22"/>
          <p:cNvSpPr txBox="1"/>
          <p:nvPr/>
        </p:nvSpPr>
        <p:spPr>
          <a:xfrm>
            <a:off x="758130" y="3625091"/>
            <a:ext cx="3017109" cy="304818"/>
          </a:xfrm>
          <a:prstGeom prst="rect">
            <a:avLst/>
          </a:prstGeom>
          <a:noFill/>
        </p:spPr>
        <p:txBody>
          <a:bodyPr bIns="45729" lIns="91458" rIns="91458" rtlCol="0" tIns="45729" wrap="square">
            <a:spAutoFit/>
          </a:bodyPr>
          <a:lstStyle/>
          <a:p>
            <a:r>
              <a:rPr altLang="en-US" b="1" lang="zh-CN" sz="1400">
                <a:solidFill>
                  <a:srgbClr val="C00000"/>
                </a:solidFill>
                <a:latin charset="-122" panose="020b0503020204020204" pitchFamily="34" typeface="微软雅黑"/>
                <a:ea charset="-122" panose="020b0503020204020204" pitchFamily="34" typeface="微软雅黑"/>
              </a:rPr>
              <a:t>点击添加小标题文字</a:t>
            </a:r>
          </a:p>
        </p:txBody>
      </p:sp>
      <p:cxnSp>
        <p:nvCxnSpPr>
          <p:cNvPr id="24" name="直接连接符 23"/>
          <p:cNvCxnSpPr/>
          <p:nvPr/>
        </p:nvCxnSpPr>
        <p:spPr>
          <a:xfrm>
            <a:off x="830713" y="3976519"/>
            <a:ext cx="760244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767993" y="4070707"/>
            <a:ext cx="7693908" cy="579138"/>
          </a:xfrm>
          <a:prstGeom prst="rect">
            <a:avLst/>
          </a:prstGeom>
        </p:spPr>
        <p:txBody>
          <a:bodyPr bIns="45729" lIns="91458" rIns="91458" tIns="45729" wrap="square">
            <a:spAutoFit/>
          </a:bodyPr>
          <a:lstStyle/>
          <a:p>
            <a:r>
              <a:rPr altLang="en-US" lang="zh-CN" sz="16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点击添加文字内容点击添加文字内容点击添加文字内容点击添加文字内容</a:t>
            </a:r>
          </a:p>
          <a:p>
            <a:r>
              <a:rPr altLang="en-US" lang="zh-CN" sz="16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点击添加文字内容点击添加文字内容点击添加文字内容点击添加文字内容</a:t>
            </a:r>
          </a:p>
        </p:txBody>
      </p:sp>
    </p:spTree>
    <p:extLst>
      <p:ext uri="{BB962C8B-B14F-4D97-AF65-F5344CB8AC3E}">
        <p14:creationId val="60547452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59"/>
                                        </p:tgtEl>
                                        <p:attrNameLst>
                                          <p:attrName>style.visibility</p:attrName>
                                        </p:attrNameLst>
                                      </p:cBhvr>
                                      <p:to>
                                        <p:strVal val="visible"/>
                                      </p:to>
                                    </p:set>
                                    <p:animEffect filter="fade" transition="in">
                                      <p:cBhvr>
                                        <p:cTn dur="500" id="16"/>
                                        <p:tgtEl>
                                          <p:spTgt spid="59"/>
                                        </p:tgtEl>
                                      </p:cBhvr>
                                    </p:animEffect>
                                  </p:childTnLst>
                                </p:cTn>
                              </p:par>
                              <p:par>
                                <p:cTn fill="hold" id="17" nodeType="withEffect" presetClass="entr" presetID="47" presetSubtype="0">
                                  <p:stCondLst>
                                    <p:cond delay="700"/>
                                  </p:stCondLst>
                                  <p:childTnLst>
                                    <p:set>
                                      <p:cBhvr>
                                        <p:cTn dur="1" fill="hold" id="18">
                                          <p:stCondLst>
                                            <p:cond delay="0"/>
                                          </p:stCondLst>
                                        </p:cTn>
                                        <p:tgtEl>
                                          <p:spTgt spid="8"/>
                                        </p:tgtEl>
                                        <p:attrNameLst>
                                          <p:attrName>style.visibility</p:attrName>
                                        </p:attrNameLst>
                                      </p:cBhvr>
                                      <p:to>
                                        <p:strVal val="visible"/>
                                      </p:to>
                                    </p:set>
                                    <p:animEffect filter="fade" transition="in">
                                      <p:cBhvr>
                                        <p:cTn dur="1000" id="19"/>
                                        <p:tgtEl>
                                          <p:spTgt spid="8"/>
                                        </p:tgtEl>
                                      </p:cBhvr>
                                    </p:animEffect>
                                    <p:anim calcmode="lin" valueType="num">
                                      <p:cBhvr>
                                        <p:cTn dur="1000" fill="hold" id="20"/>
                                        <p:tgtEl>
                                          <p:spTgt spid="8"/>
                                        </p:tgtEl>
                                        <p:attrNameLst>
                                          <p:attrName>ppt_x</p:attrName>
                                        </p:attrNameLst>
                                      </p:cBhvr>
                                      <p:tavLst>
                                        <p:tav tm="0">
                                          <p:val>
                                            <p:strVal val="#ppt_x"/>
                                          </p:val>
                                        </p:tav>
                                        <p:tav tm="100000">
                                          <p:val>
                                            <p:strVal val="#ppt_x"/>
                                          </p:val>
                                        </p:tav>
                                      </p:tavLst>
                                    </p:anim>
                                    <p:anim calcmode="lin" valueType="num">
                                      <p:cBhvr>
                                        <p:cTn dur="1000" fill="hold" id="21"/>
                                        <p:tgtEl>
                                          <p:spTgt spid="8"/>
                                        </p:tgtEl>
                                        <p:attrNameLst>
                                          <p:attrName>ppt_y</p:attrName>
                                        </p:attrNameLst>
                                      </p:cBhvr>
                                      <p:tavLst>
                                        <p:tav tm="0">
                                          <p:val>
                                            <p:strVal val="#ppt_y-.1"/>
                                          </p:val>
                                        </p:tav>
                                        <p:tav tm="100000">
                                          <p:val>
                                            <p:strVal val="#ppt_y"/>
                                          </p:val>
                                        </p:tav>
                                      </p:tavLst>
                                    </p:anim>
                                  </p:childTnLst>
                                </p:cTn>
                              </p:par>
                              <p:par>
                                <p:cTn fill="hold" id="22" nodeType="withEffect" presetClass="path" presetID="1" presetSubtype="0">
                                  <p:stCondLst>
                                    <p:cond delay="1750"/>
                                  </p:stCondLst>
                                  <p:childTnLst>
                                    <p:animMotion origin="layout" path="M 2.77778E-07 6.44863E-07 C 0.0158 6.44863E-07 0.02865 0.01265 0.02865 0.02839 C 0.02865 0.04412 0.0158 0.05708 2.77778E-07 0.05708 C -0.0158 0.05708 -0.02847 0.04412 -0.02847 0.02839 C -0.02847 0.01265 -0.0158 6.44863E-07 2.77778E-07 6.44863E-07 Z" pathEditMode="relative" ptsTypes="fffff" rAng="0">
                                      <p:cBhvr>
                                        <p:cTn dur="1500" fill="hold" id="23"/>
                                        <p:tgtEl>
                                          <p:spTgt spid="8"/>
                                        </p:tgtEl>
                                        <p:attrNameLst>
                                          <p:attrName>ppt_x</p:attrName>
                                          <p:attrName>ppt_y</p:attrName>
                                        </p:attrNameLst>
                                      </p:cBhvr>
                                      <p:rCtr x="0" y="2839"/>
                                    </p:animMotion>
                                  </p:childTnLst>
                                </p:cTn>
                              </p:par>
                              <p:par>
                                <p:cTn fill="hold" id="24" nodeType="withEffect" presetClass="entr" presetID="47" presetSubtype="0">
                                  <p:stCondLst>
                                    <p:cond delay="1500"/>
                                  </p:stCondLst>
                                  <p:childTnLst>
                                    <p:set>
                                      <p:cBhvr>
                                        <p:cTn dur="1" fill="hold" id="25">
                                          <p:stCondLst>
                                            <p:cond delay="0"/>
                                          </p:stCondLst>
                                        </p:cTn>
                                        <p:tgtEl>
                                          <p:spTgt spid="13"/>
                                        </p:tgtEl>
                                        <p:attrNameLst>
                                          <p:attrName>style.visibility</p:attrName>
                                        </p:attrNameLst>
                                      </p:cBhvr>
                                      <p:to>
                                        <p:strVal val="visible"/>
                                      </p:to>
                                    </p:set>
                                    <p:animEffect filter="fade" transition="in">
                                      <p:cBhvr>
                                        <p:cTn dur="1000" id="26"/>
                                        <p:tgtEl>
                                          <p:spTgt spid="13"/>
                                        </p:tgtEl>
                                      </p:cBhvr>
                                    </p:animEffect>
                                    <p:anim calcmode="lin" valueType="num">
                                      <p:cBhvr>
                                        <p:cTn dur="1000" fill="hold" id="27"/>
                                        <p:tgtEl>
                                          <p:spTgt spid="13"/>
                                        </p:tgtEl>
                                        <p:attrNameLst>
                                          <p:attrName>ppt_x</p:attrName>
                                        </p:attrNameLst>
                                      </p:cBhvr>
                                      <p:tavLst>
                                        <p:tav tm="0">
                                          <p:val>
                                            <p:strVal val="#ppt_x"/>
                                          </p:val>
                                        </p:tav>
                                        <p:tav tm="100000">
                                          <p:val>
                                            <p:strVal val="#ppt_x"/>
                                          </p:val>
                                        </p:tav>
                                      </p:tavLst>
                                    </p:anim>
                                    <p:anim calcmode="lin" valueType="num">
                                      <p:cBhvr>
                                        <p:cTn dur="1000" fill="hold" id="28"/>
                                        <p:tgtEl>
                                          <p:spTgt spid="13"/>
                                        </p:tgtEl>
                                        <p:attrNameLst>
                                          <p:attrName>ppt_y</p:attrName>
                                        </p:attrNameLst>
                                      </p:cBhvr>
                                      <p:tavLst>
                                        <p:tav tm="0">
                                          <p:val>
                                            <p:strVal val="#ppt_y-.1"/>
                                          </p:val>
                                        </p:tav>
                                        <p:tav tm="100000">
                                          <p:val>
                                            <p:strVal val="#ppt_y"/>
                                          </p:val>
                                        </p:tav>
                                      </p:tavLst>
                                    </p:anim>
                                  </p:childTnLst>
                                </p:cTn>
                              </p:par>
                              <p:par>
                                <p:cTn fill="hold" id="29" nodeType="withEffect" presetClass="path" presetID="1" presetSubtype="0">
                                  <p:stCondLst>
                                    <p:cond delay="2500"/>
                                  </p:stCondLst>
                                  <p:childTnLst>
                                    <p:animMotion origin="layout" path="M 2.77778E-07 6.44863E-07 C 0.0158 6.44863E-07 0.02865 0.01265 0.02865 0.02839 C 0.02865 0.04412 0.0158 0.05708 2.77778E-07 0.05708 C -0.0158 0.05708 -0.02847 0.04412 -0.02847 0.02839 C -0.02847 0.01265 -0.0158 6.44863E-07 2.77778E-07 6.44863E-07 Z" pathEditMode="relative" ptsTypes="fffff" rAng="0">
                                      <p:cBhvr>
                                        <p:cTn dur="1500" fill="hold" id="30"/>
                                        <p:tgtEl>
                                          <p:spTgt spid="13"/>
                                        </p:tgtEl>
                                        <p:attrNameLst>
                                          <p:attrName>ppt_x</p:attrName>
                                          <p:attrName>ppt_y</p:attrName>
                                        </p:attrNameLst>
                                      </p:cBhvr>
                                      <p:rCtr x="0" y="2839"/>
                                    </p:animMotion>
                                  </p:childTnLst>
                                </p:cTn>
                              </p:par>
                              <p:par>
                                <p:cTn fill="hold" id="31" nodeType="withEffect" presetClass="entr" presetID="47" presetSubtype="0">
                                  <p:stCondLst>
                                    <p:cond delay="2000"/>
                                  </p:stCondLst>
                                  <p:childTnLst>
                                    <p:set>
                                      <p:cBhvr>
                                        <p:cTn dur="1" fill="hold" id="32">
                                          <p:stCondLst>
                                            <p:cond delay="0"/>
                                          </p:stCondLst>
                                        </p:cTn>
                                        <p:tgtEl>
                                          <p:spTgt spid="18"/>
                                        </p:tgtEl>
                                        <p:attrNameLst>
                                          <p:attrName>style.visibility</p:attrName>
                                        </p:attrNameLst>
                                      </p:cBhvr>
                                      <p:to>
                                        <p:strVal val="visible"/>
                                      </p:to>
                                    </p:set>
                                    <p:animEffect filter="fade" transition="in">
                                      <p:cBhvr>
                                        <p:cTn dur="1000" id="33"/>
                                        <p:tgtEl>
                                          <p:spTgt spid="18"/>
                                        </p:tgtEl>
                                      </p:cBhvr>
                                    </p:animEffect>
                                    <p:anim calcmode="lin" valueType="num">
                                      <p:cBhvr>
                                        <p:cTn dur="1000" fill="hold" id="34"/>
                                        <p:tgtEl>
                                          <p:spTgt spid="18"/>
                                        </p:tgtEl>
                                        <p:attrNameLst>
                                          <p:attrName>ppt_x</p:attrName>
                                        </p:attrNameLst>
                                      </p:cBhvr>
                                      <p:tavLst>
                                        <p:tav tm="0">
                                          <p:val>
                                            <p:strVal val="#ppt_x"/>
                                          </p:val>
                                        </p:tav>
                                        <p:tav tm="100000">
                                          <p:val>
                                            <p:strVal val="#ppt_x"/>
                                          </p:val>
                                        </p:tav>
                                      </p:tavLst>
                                    </p:anim>
                                    <p:anim calcmode="lin" valueType="num">
                                      <p:cBhvr>
                                        <p:cTn dur="1000" fill="hold" id="35"/>
                                        <p:tgtEl>
                                          <p:spTgt spid="18"/>
                                        </p:tgtEl>
                                        <p:attrNameLst>
                                          <p:attrName>ppt_y</p:attrName>
                                        </p:attrNameLst>
                                      </p:cBhvr>
                                      <p:tavLst>
                                        <p:tav tm="0">
                                          <p:val>
                                            <p:strVal val="#ppt_y-.1"/>
                                          </p:val>
                                        </p:tav>
                                        <p:tav tm="100000">
                                          <p:val>
                                            <p:strVal val="#ppt_y"/>
                                          </p:val>
                                        </p:tav>
                                      </p:tavLst>
                                    </p:anim>
                                  </p:childTnLst>
                                </p:cTn>
                              </p:par>
                              <p:par>
                                <p:cTn fill="hold" id="36" nodeType="withEffect" presetClass="path" presetID="1" presetSubtype="0">
                                  <p:stCondLst>
                                    <p:cond delay="3000"/>
                                  </p:stCondLst>
                                  <p:childTnLst>
                                    <p:animMotion origin="layout" path="M 2.77778E-07 6.44863E-07 C 0.0158 6.44863E-07 0.02865 0.01265 0.02865 0.02839 C 0.02865 0.04412 0.0158 0.05708 2.77778E-07 0.05708 C -0.0158 0.05708 -0.02847 0.04412 -0.02847 0.02839 C -0.02847 0.01265 -0.0158 6.44863E-07 2.77778E-07 6.44863E-07 Z" pathEditMode="relative" ptsTypes="fffff" rAng="0">
                                      <p:cBhvr>
                                        <p:cTn dur="1500" fill="hold" id="37"/>
                                        <p:tgtEl>
                                          <p:spTgt spid="18"/>
                                        </p:tgtEl>
                                        <p:attrNameLst>
                                          <p:attrName>ppt_x</p:attrName>
                                          <p:attrName>ppt_y</p:attrName>
                                        </p:attrNameLst>
                                      </p:cBhvr>
                                      <p:rCtr x="0" y="2839"/>
                                    </p:animMotion>
                                  </p:childTnLst>
                                </p:cTn>
                              </p:par>
                              <p:par>
                                <p:cTn fill="hold" grpId="0" id="38" nodeType="withEffect" presetClass="entr" presetID="12" presetSubtype="8">
                                  <p:stCondLst>
                                    <p:cond delay="4000"/>
                                  </p:stCondLst>
                                  <p:childTnLst>
                                    <p:set>
                                      <p:cBhvr>
                                        <p:cTn dur="1" fill="hold" id="39">
                                          <p:stCondLst>
                                            <p:cond delay="0"/>
                                          </p:stCondLst>
                                        </p:cTn>
                                        <p:tgtEl>
                                          <p:spTgt spid="23"/>
                                        </p:tgtEl>
                                        <p:attrNameLst>
                                          <p:attrName>style.visibility</p:attrName>
                                        </p:attrNameLst>
                                      </p:cBhvr>
                                      <p:to>
                                        <p:strVal val="visible"/>
                                      </p:to>
                                    </p:set>
                                    <p:anim calcmode="lin" valueType="num">
                                      <p:cBhvr additive="base">
                                        <p:cTn dur="1250" id="40"/>
                                        <p:tgtEl>
                                          <p:spTgt spid="23"/>
                                        </p:tgtEl>
                                        <p:attrNameLst>
                                          <p:attrName>ppt_x</p:attrName>
                                        </p:attrNameLst>
                                      </p:cBhvr>
                                      <p:tavLst>
                                        <p:tav tm="0">
                                          <p:val>
                                            <p:strVal val="#ppt_x-#ppt_w*1.125000"/>
                                          </p:val>
                                        </p:tav>
                                        <p:tav tm="100000">
                                          <p:val>
                                            <p:strVal val="#ppt_x"/>
                                          </p:val>
                                        </p:tav>
                                      </p:tavLst>
                                    </p:anim>
                                    <p:animEffect filter="wipe(right)" transition="in">
                                      <p:cBhvr>
                                        <p:cTn dur="1250" id="41"/>
                                        <p:tgtEl>
                                          <p:spTgt spid="23"/>
                                        </p:tgtEl>
                                      </p:cBhvr>
                                    </p:animEffect>
                                  </p:childTnLst>
                                </p:cTn>
                              </p:par>
                              <p:par>
                                <p:cTn fill="hold" id="42" nodeType="withEffect" presetClass="entr" presetID="22" presetSubtype="8">
                                  <p:stCondLst>
                                    <p:cond delay="4300"/>
                                  </p:stCondLst>
                                  <p:childTnLst>
                                    <p:set>
                                      <p:cBhvr>
                                        <p:cTn dur="1" fill="hold" id="43">
                                          <p:stCondLst>
                                            <p:cond delay="0"/>
                                          </p:stCondLst>
                                        </p:cTn>
                                        <p:tgtEl>
                                          <p:spTgt spid="24"/>
                                        </p:tgtEl>
                                        <p:attrNameLst>
                                          <p:attrName>style.visibility</p:attrName>
                                        </p:attrNameLst>
                                      </p:cBhvr>
                                      <p:to>
                                        <p:strVal val="visible"/>
                                      </p:to>
                                    </p:set>
                                    <p:animEffect filter="wipe(left)" transition="in">
                                      <p:cBhvr>
                                        <p:cTn dur="1100" id="44"/>
                                        <p:tgtEl>
                                          <p:spTgt spid="24"/>
                                        </p:tgtEl>
                                      </p:cBhvr>
                                    </p:animEffect>
                                  </p:childTnLst>
                                </p:cTn>
                              </p:par>
                              <p:par>
                                <p:cTn fill="hold" grpId="0" id="45" nodeType="withEffect" presetClass="entr" presetID="12" presetSubtype="8">
                                  <p:stCondLst>
                                    <p:cond delay="4700"/>
                                  </p:stCondLst>
                                  <p:childTnLst>
                                    <p:set>
                                      <p:cBhvr>
                                        <p:cTn dur="1" fill="hold" id="46">
                                          <p:stCondLst>
                                            <p:cond delay="0"/>
                                          </p:stCondLst>
                                        </p:cTn>
                                        <p:tgtEl>
                                          <p:spTgt spid="25"/>
                                        </p:tgtEl>
                                        <p:attrNameLst>
                                          <p:attrName>style.visibility</p:attrName>
                                        </p:attrNameLst>
                                      </p:cBhvr>
                                      <p:to>
                                        <p:strVal val="visible"/>
                                      </p:to>
                                    </p:set>
                                    <p:anim calcmode="lin" valueType="num">
                                      <p:cBhvr additive="base">
                                        <p:cTn dur="1250" id="47"/>
                                        <p:tgtEl>
                                          <p:spTgt spid="25"/>
                                        </p:tgtEl>
                                        <p:attrNameLst>
                                          <p:attrName>ppt_x</p:attrName>
                                        </p:attrNameLst>
                                      </p:cBhvr>
                                      <p:tavLst>
                                        <p:tav tm="0">
                                          <p:val>
                                            <p:strVal val="#ppt_x-#ppt_w*1.125000"/>
                                          </p:val>
                                        </p:tav>
                                        <p:tav tm="100000">
                                          <p:val>
                                            <p:strVal val="#ppt_x"/>
                                          </p:val>
                                        </p:tav>
                                      </p:tavLst>
                                    </p:anim>
                                    <p:animEffect filter="wipe(right)" transition="in">
                                      <p:cBhvr>
                                        <p:cTn dur="1250" id="48"/>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23"/>
      <p:bldP grpId="0" spid="2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bIns="45729" lIns="91458" rIns="91458" tIns="45729">
            <a:noAutofit/>
          </a:bodyPr>
          <a:lstStyle>
            <a:lvl1pPr algn="l" defTabSz="914298" eaLnBrk="1" hangingPunct="1" latinLnBrk="0" rtl="0">
              <a:spcBef>
                <a:spcPct val="0"/>
              </a:spcBef>
              <a:buNone/>
              <a:defRPr b="1" kern="1200" sz="2000">
                <a:solidFill>
                  <a:srgbClr val="C80000"/>
                </a:solidFill>
                <a:effectLst/>
                <a:latin charset="-122" panose="020b0503020204020204" pitchFamily="34" typeface="微软雅黑"/>
                <a:ea charset="-122" panose="020b0503020204020204" pitchFamily="34" typeface="微软雅黑"/>
                <a:cs typeface="+mj-cs"/>
              </a:defRPr>
            </a:lvl1pPr>
          </a:lstStyle>
          <a:p>
            <a:r>
              <a:rPr altLang="en-US" lang="zh-CN" smtClean="0"/>
              <a:t>单击此处编辑标题内容</a:t>
            </a:r>
          </a:p>
        </p:txBody>
      </p:sp>
      <p:grpSp>
        <p:nvGrpSpPr>
          <p:cNvPr id="8" name="Group 297"/>
          <p:cNvGrpSpPr/>
          <p:nvPr/>
        </p:nvGrpSpPr>
        <p:grpSpPr>
          <a:xfrm>
            <a:off x="4210781" y="1714557"/>
            <a:ext cx="4248888" cy="1494299"/>
            <a:chExt cx="3203" cy="1196"/>
          </a:xfrm>
        </p:grpSpPr>
        <p:sp>
          <p:nvSpPr>
            <p:cNvPr id="9" name="Oval 3"/>
            <p:cNvSpPr>
              <a:spLocks noChangeArrowheads="1"/>
            </p:cNvSpPr>
            <p:nvPr/>
          </p:nvSpPr>
          <p:spPr bwMode="auto">
            <a:xfrm>
              <a:off x="1084" y="763"/>
              <a:ext cx="1046" cy="433"/>
            </a:xfrm>
            <a:prstGeom prst="ellipse">
              <a:avLst/>
            </a:prstGeom>
            <a:gradFill rotWithShape="1">
              <a:gsLst>
                <a:gs pos="0">
                  <a:srgbClr val="000000">
                    <a:alpha val="50000"/>
                  </a:srgbClr>
                </a:gs>
                <a:gs pos="100000">
                  <a:srgbClr val="FFFFFF">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p>
              <a:pPr algn="l" eaLnBrk="1" fontAlgn="base" hangingPunct="1">
                <a:buClrTx/>
                <a:buSzTx/>
              </a:pPr>
              <a:endParaRPr altLang="en-US" lang="zh-CN">
                <a:latin charset="0" panose="020b0604020202020204" pitchFamily="34" typeface="Arial"/>
                <a:ea charset="-122" panose="020b0503020204020204" pitchFamily="34" typeface="微软雅黑"/>
              </a:endParaRPr>
            </a:p>
          </p:txBody>
        </p:sp>
        <p:sp>
          <p:nvSpPr>
            <p:cNvPr id="10" name="Oval 4"/>
            <p:cNvSpPr>
              <a:spLocks noChangeArrowheads="1"/>
            </p:cNvSpPr>
            <p:nvPr/>
          </p:nvSpPr>
          <p:spPr bwMode="auto">
            <a:xfrm>
              <a:off x="1093" y="0"/>
              <a:ext cx="1009" cy="1005"/>
            </a:xfrm>
            <a:prstGeom prst="ellipse">
              <a:avLst/>
            </a:prstGeom>
            <a:gradFill rotWithShape="1">
              <a:gsLst>
                <a:gs pos="0">
                  <a:srgbClr val="8E8E8E"/>
                </a:gs>
                <a:gs pos="100000">
                  <a:srgbClr val="4D4D4D"/>
                </a:gs>
              </a:gsLst>
              <a:lin ang="5400000" scaled="1"/>
            </a:gradFill>
            <a:ln>
              <a:noFill/>
            </a:ln>
            <a:extLst>
              <a:ext uri="{91240B29-F687-4F45-9708-019B960494DF}">
                <a14:hiddenLine w="9525">
                  <a:solidFill>
                    <a:srgbClr val="000000"/>
                  </a:solidFill>
                  <a:round/>
                  <a:headEnd/>
                  <a:tailEnd/>
                </a14:hiddenLine>
              </a:ext>
            </a:extLst>
          </p:spPr>
          <p:txBody>
            <a:bodyPr anchor="ctr" wrap="none"/>
            <a:lstStyle/>
            <a:p>
              <a:pPr algn="l" eaLnBrk="1" fontAlgn="base" hangingPunct="1">
                <a:buClrTx/>
                <a:buSzTx/>
              </a:pPr>
              <a:endParaRPr altLang="en-US" lang="zh-CN">
                <a:latin charset="0" panose="020b0604020202020204" pitchFamily="34" typeface="Arial"/>
                <a:ea charset="-122" panose="020b0503020204020204" pitchFamily="34" typeface="微软雅黑"/>
              </a:endParaRPr>
            </a:p>
          </p:txBody>
        </p:sp>
        <p:sp>
          <p:nvSpPr>
            <p:cNvPr id="11" name="Oval 5"/>
            <p:cNvSpPr>
              <a:spLocks noChangeArrowheads="1"/>
            </p:cNvSpPr>
            <p:nvPr/>
          </p:nvSpPr>
          <p:spPr bwMode="auto">
            <a:xfrm>
              <a:off x="1293" y="126"/>
              <a:ext cx="169" cy="169"/>
            </a:xfrm>
            <a:prstGeom prst="ellipse">
              <a:avLst/>
            </a:prstGeom>
            <a:gradFill rotWithShape="1">
              <a:gsLst>
                <a:gs pos="0">
                  <a:srgbClr val="FFFFFF">
                    <a:alpha val="50000"/>
                  </a:srgbClr>
                </a:gs>
                <a:gs pos="100000">
                  <a:srgbClr val="767676">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p>
              <a:pPr algn="l" eaLnBrk="1" fontAlgn="base" hangingPunct="1">
                <a:buClrTx/>
                <a:buSzTx/>
              </a:pPr>
              <a:endParaRPr altLang="en-US" lang="zh-CN">
                <a:latin charset="0" panose="020b0604020202020204" pitchFamily="34" typeface="Arial"/>
                <a:ea charset="-122" panose="020b0503020204020204" pitchFamily="34" typeface="微软雅黑"/>
              </a:endParaRPr>
            </a:p>
          </p:txBody>
        </p:sp>
        <p:sp>
          <p:nvSpPr>
            <p:cNvPr id="12" name="Freeform 6"/>
            <p:cNvSpPr/>
            <p:nvPr/>
          </p:nvSpPr>
          <p:spPr bwMode="auto">
            <a:xfrm>
              <a:off x="1162" y="17"/>
              <a:ext cx="861" cy="286"/>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642 w 4756" name="T18"/>
                <a:gd fmla="*/ 670 h 1576" name="T19"/>
                <a:gd fmla="*/ 736 w 4756" name="T20"/>
                <a:gd fmla="*/ 590 h 1576" name="T21"/>
                <a:gd fmla="*/ 834 w 4756" name="T22"/>
                <a:gd fmla="*/ 512 h 1576" name="T23"/>
                <a:gd fmla="*/ 934 w 4756" name="T24"/>
                <a:gd fmla="*/ 440 h 1576" name="T25"/>
                <a:gd fmla="*/ 1040 w 4756" name="T26"/>
                <a:gd fmla="*/ 374 h 1576" name="T27"/>
                <a:gd fmla="*/ 1148 w 4756" name="T28"/>
                <a:gd fmla="*/ 312 h 1576" name="T29"/>
                <a:gd fmla="*/ 1258 w 4756" name="T30"/>
                <a:gd fmla="*/ 254 h 1576" name="T31"/>
                <a:gd fmla="*/ 1374 w 4756" name="T32"/>
                <a:gd fmla="*/ 202 h 1576" name="T33"/>
                <a:gd fmla="*/ 1490 w 4756" name="T34"/>
                <a:gd fmla="*/ 156 h 1576" name="T35"/>
                <a:gd fmla="*/ 1610 w 4756" name="T36"/>
                <a:gd fmla="*/ 116 h 1576" name="T37"/>
                <a:gd fmla="*/ 1732 w 4756" name="T38"/>
                <a:gd fmla="*/ 80 h 1576" name="T39"/>
                <a:gd fmla="*/ 1858 w 4756" name="T40"/>
                <a:gd fmla="*/ 52 h 1576" name="T41"/>
                <a:gd fmla="*/ 1984 w 4756" name="T42"/>
                <a:gd fmla="*/ 30 h 1576" name="T43"/>
                <a:gd fmla="*/ 2114 w 4756" name="T44"/>
                <a:gd fmla="*/ 12 h 1576" name="T45"/>
                <a:gd fmla="*/ 2246 w 4756" name="T46"/>
                <a:gd fmla="*/ 2 h 1576" name="T47"/>
                <a:gd fmla="*/ 2378 w 4756" name="T48"/>
                <a:gd fmla="*/ 0 h 1576" name="T49"/>
                <a:gd fmla="*/ 2510 w 4756" name="T50"/>
                <a:gd fmla="*/ 2 h 1576" name="T51"/>
                <a:gd fmla="*/ 2642 w 4756" name="T52"/>
                <a:gd fmla="*/ 12 h 1576" name="T53"/>
                <a:gd fmla="*/ 2772 w 4756" name="T54"/>
                <a:gd fmla="*/ 30 h 1576" name="T55"/>
                <a:gd fmla="*/ 2898 w 4756" name="T56"/>
                <a:gd fmla="*/ 52 h 1576" name="T57"/>
                <a:gd fmla="*/ 3024 w 4756" name="T58"/>
                <a:gd fmla="*/ 80 h 1576" name="T59"/>
                <a:gd fmla="*/ 3146 w 4756" name="T60"/>
                <a:gd fmla="*/ 116 h 1576" name="T61"/>
                <a:gd fmla="*/ 3266 w 4756" name="T62"/>
                <a:gd fmla="*/ 156 h 1576" name="T63"/>
                <a:gd fmla="*/ 3382 w 4756" name="T64"/>
                <a:gd fmla="*/ 202 h 1576" name="T65"/>
                <a:gd fmla="*/ 3498 w 4756" name="T66"/>
                <a:gd fmla="*/ 254 h 1576" name="T67"/>
                <a:gd fmla="*/ 3608 w 4756" name="T68"/>
                <a:gd fmla="*/ 312 h 1576" name="T69"/>
                <a:gd fmla="*/ 3716 w 4756" name="T70"/>
                <a:gd fmla="*/ 374 h 1576" name="T71"/>
                <a:gd fmla="*/ 3822 w 4756" name="T72"/>
                <a:gd fmla="*/ 440 h 1576" name="T73"/>
                <a:gd fmla="*/ 3922 w 4756" name="T74"/>
                <a:gd fmla="*/ 512 h 1576" name="T75"/>
                <a:gd fmla="*/ 4020 w 4756" name="T76"/>
                <a:gd fmla="*/ 590 h 1576" name="T77"/>
                <a:gd fmla="*/ 4114 w 4756" name="T78"/>
                <a:gd fmla="*/ 670 h 1576" name="T79"/>
                <a:gd fmla="*/ 4204 w 4756" name="T80"/>
                <a:gd fmla="*/ 756 h 1576" name="T81"/>
                <a:gd fmla="*/ 4288 w 4756" name="T82"/>
                <a:gd fmla="*/ 846 h 1576" name="T83"/>
                <a:gd fmla="*/ 4370 w 4756" name="T84"/>
                <a:gd fmla="*/ 940 h 1576" name="T85"/>
                <a:gd fmla="*/ 4446 w 4756" name="T86"/>
                <a:gd fmla="*/ 1036 h 1576" name="T87"/>
                <a:gd fmla="*/ 4518 w 4756" name="T88"/>
                <a:gd fmla="*/ 1138 h 1576" name="T89"/>
                <a:gd fmla="*/ 4586 w 4756" name="T90"/>
                <a:gd fmla="*/ 1242 h 1576" name="T91"/>
                <a:gd fmla="*/ 4648 w 4756" name="T92"/>
                <a:gd fmla="*/ 1350 h 1576" name="T93"/>
                <a:gd fmla="*/ 4706 w 4756" name="T94"/>
                <a:gd fmla="*/ 1462 h 1576" name="T95"/>
                <a:gd fmla="*/ 4756 w 4756" name="T96"/>
                <a:gd fmla="*/ 1576 h 1576" name="T97"/>
                <a:gd fmla="*/ 0 w 4756" name="T98"/>
                <a:gd fmla="*/ 0 h 1576" name="T99"/>
                <a:gd fmla="*/ 4756 w 4756" name="T100"/>
                <a:gd fmla="*/ 1576 h 15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34999"/>
                  </a:srgbClr>
                </a:gs>
                <a:gs pos="100000">
                  <a:srgbClr val="767676">
                    <a:alpha val="0"/>
                  </a:srgbClr>
                </a:gs>
              </a:gsLst>
              <a:lin ang="5400000" scaled="1"/>
            </a:gra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sp>
          <p:nvSpPr>
            <p:cNvPr id="13" name="Oval 7"/>
            <p:cNvSpPr>
              <a:spLocks noChangeArrowheads="1"/>
            </p:cNvSpPr>
            <p:nvPr/>
          </p:nvSpPr>
          <p:spPr bwMode="auto">
            <a:xfrm>
              <a:off x="0" y="763"/>
              <a:ext cx="1046" cy="433"/>
            </a:xfrm>
            <a:prstGeom prst="ellipse">
              <a:avLst/>
            </a:prstGeom>
            <a:gradFill rotWithShape="1">
              <a:gsLst>
                <a:gs pos="0">
                  <a:srgbClr val="000000">
                    <a:alpha val="50000"/>
                  </a:srgbClr>
                </a:gs>
                <a:gs pos="100000">
                  <a:srgbClr val="FFFFFF">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p>
              <a:pPr algn="l" eaLnBrk="1" fontAlgn="base" hangingPunct="1">
                <a:buClrTx/>
                <a:buSzTx/>
              </a:pPr>
              <a:endParaRPr altLang="en-US" lang="zh-CN">
                <a:latin charset="0" panose="020b0604020202020204" pitchFamily="34" typeface="Arial"/>
                <a:ea charset="-122" panose="020b0503020204020204" pitchFamily="34" typeface="微软雅黑"/>
              </a:endParaRPr>
            </a:p>
          </p:txBody>
        </p:sp>
        <p:sp>
          <p:nvSpPr>
            <p:cNvPr id="14" name="Oval 8"/>
            <p:cNvSpPr>
              <a:spLocks noChangeArrowheads="1"/>
            </p:cNvSpPr>
            <p:nvPr/>
          </p:nvSpPr>
          <p:spPr bwMode="auto">
            <a:xfrm>
              <a:off x="9" y="0"/>
              <a:ext cx="1009" cy="1005"/>
            </a:xfrm>
            <a:prstGeom prst="ellipse">
              <a:avLst/>
            </a:prstGeom>
            <a:gradFill rotWithShape="1">
              <a:gsLst>
                <a:gs pos="0">
                  <a:srgbClr val="8E8E8E"/>
                </a:gs>
                <a:gs pos="100000">
                  <a:srgbClr val="4D4D4D"/>
                </a:gs>
              </a:gsLst>
              <a:lin ang="5400000" scaled="1"/>
            </a:gradFill>
            <a:ln>
              <a:noFill/>
            </a:ln>
            <a:extLst>
              <a:ext uri="{91240B29-F687-4F45-9708-019B960494DF}">
                <a14:hiddenLine w="9525">
                  <a:solidFill>
                    <a:srgbClr val="000000"/>
                  </a:solidFill>
                  <a:round/>
                  <a:headEnd/>
                  <a:tailEnd/>
                </a14:hiddenLine>
              </a:ext>
            </a:extLst>
          </p:spPr>
          <p:txBody>
            <a:bodyPr anchor="ctr" wrap="none"/>
            <a:lstStyle/>
            <a:p>
              <a:pPr algn="l" eaLnBrk="1" fontAlgn="base" hangingPunct="1">
                <a:buClrTx/>
                <a:buSzTx/>
              </a:pPr>
              <a:endParaRPr altLang="en-US" lang="zh-CN">
                <a:latin charset="0" panose="020b0604020202020204" pitchFamily="34" typeface="Arial"/>
                <a:ea charset="-122" panose="020b0503020204020204" pitchFamily="34" typeface="微软雅黑"/>
              </a:endParaRPr>
            </a:p>
          </p:txBody>
        </p:sp>
        <p:sp>
          <p:nvSpPr>
            <p:cNvPr id="15" name="Oval 9"/>
            <p:cNvSpPr>
              <a:spLocks noChangeArrowheads="1"/>
            </p:cNvSpPr>
            <p:nvPr/>
          </p:nvSpPr>
          <p:spPr bwMode="auto">
            <a:xfrm>
              <a:off x="209" y="126"/>
              <a:ext cx="169" cy="169"/>
            </a:xfrm>
            <a:prstGeom prst="ellipse">
              <a:avLst/>
            </a:prstGeom>
            <a:gradFill rotWithShape="1">
              <a:gsLst>
                <a:gs pos="0">
                  <a:srgbClr val="FFFFFF">
                    <a:alpha val="50000"/>
                  </a:srgbClr>
                </a:gs>
                <a:gs pos="100000">
                  <a:srgbClr val="767676">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p>
              <a:pPr algn="l" eaLnBrk="1" fontAlgn="base" hangingPunct="1">
                <a:buClrTx/>
                <a:buSzTx/>
              </a:pPr>
              <a:endParaRPr altLang="en-US" lang="zh-CN">
                <a:latin charset="0" panose="020b0604020202020204" pitchFamily="34" typeface="Arial"/>
                <a:ea charset="-122" panose="020b0503020204020204" pitchFamily="34" typeface="微软雅黑"/>
              </a:endParaRPr>
            </a:p>
          </p:txBody>
        </p:sp>
        <p:sp>
          <p:nvSpPr>
            <p:cNvPr id="16" name="Freeform 10"/>
            <p:cNvSpPr/>
            <p:nvPr/>
          </p:nvSpPr>
          <p:spPr bwMode="auto">
            <a:xfrm>
              <a:off x="78" y="17"/>
              <a:ext cx="861" cy="286"/>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642 w 4756" name="T18"/>
                <a:gd fmla="*/ 670 h 1576" name="T19"/>
                <a:gd fmla="*/ 736 w 4756" name="T20"/>
                <a:gd fmla="*/ 590 h 1576" name="T21"/>
                <a:gd fmla="*/ 834 w 4756" name="T22"/>
                <a:gd fmla="*/ 512 h 1576" name="T23"/>
                <a:gd fmla="*/ 934 w 4756" name="T24"/>
                <a:gd fmla="*/ 440 h 1576" name="T25"/>
                <a:gd fmla="*/ 1040 w 4756" name="T26"/>
                <a:gd fmla="*/ 374 h 1576" name="T27"/>
                <a:gd fmla="*/ 1148 w 4756" name="T28"/>
                <a:gd fmla="*/ 312 h 1576" name="T29"/>
                <a:gd fmla="*/ 1258 w 4756" name="T30"/>
                <a:gd fmla="*/ 254 h 1576" name="T31"/>
                <a:gd fmla="*/ 1374 w 4756" name="T32"/>
                <a:gd fmla="*/ 202 h 1576" name="T33"/>
                <a:gd fmla="*/ 1490 w 4756" name="T34"/>
                <a:gd fmla="*/ 156 h 1576" name="T35"/>
                <a:gd fmla="*/ 1610 w 4756" name="T36"/>
                <a:gd fmla="*/ 116 h 1576" name="T37"/>
                <a:gd fmla="*/ 1732 w 4756" name="T38"/>
                <a:gd fmla="*/ 80 h 1576" name="T39"/>
                <a:gd fmla="*/ 1858 w 4756" name="T40"/>
                <a:gd fmla="*/ 52 h 1576" name="T41"/>
                <a:gd fmla="*/ 1984 w 4756" name="T42"/>
                <a:gd fmla="*/ 30 h 1576" name="T43"/>
                <a:gd fmla="*/ 2114 w 4756" name="T44"/>
                <a:gd fmla="*/ 12 h 1576" name="T45"/>
                <a:gd fmla="*/ 2246 w 4756" name="T46"/>
                <a:gd fmla="*/ 2 h 1576" name="T47"/>
                <a:gd fmla="*/ 2378 w 4756" name="T48"/>
                <a:gd fmla="*/ 0 h 1576" name="T49"/>
                <a:gd fmla="*/ 2510 w 4756" name="T50"/>
                <a:gd fmla="*/ 2 h 1576" name="T51"/>
                <a:gd fmla="*/ 2642 w 4756" name="T52"/>
                <a:gd fmla="*/ 12 h 1576" name="T53"/>
                <a:gd fmla="*/ 2772 w 4756" name="T54"/>
                <a:gd fmla="*/ 30 h 1576" name="T55"/>
                <a:gd fmla="*/ 2898 w 4756" name="T56"/>
                <a:gd fmla="*/ 52 h 1576" name="T57"/>
                <a:gd fmla="*/ 3024 w 4756" name="T58"/>
                <a:gd fmla="*/ 80 h 1576" name="T59"/>
                <a:gd fmla="*/ 3146 w 4756" name="T60"/>
                <a:gd fmla="*/ 116 h 1576" name="T61"/>
                <a:gd fmla="*/ 3266 w 4756" name="T62"/>
                <a:gd fmla="*/ 156 h 1576" name="T63"/>
                <a:gd fmla="*/ 3382 w 4756" name="T64"/>
                <a:gd fmla="*/ 202 h 1576" name="T65"/>
                <a:gd fmla="*/ 3498 w 4756" name="T66"/>
                <a:gd fmla="*/ 254 h 1576" name="T67"/>
                <a:gd fmla="*/ 3608 w 4756" name="T68"/>
                <a:gd fmla="*/ 312 h 1576" name="T69"/>
                <a:gd fmla="*/ 3716 w 4756" name="T70"/>
                <a:gd fmla="*/ 374 h 1576" name="T71"/>
                <a:gd fmla="*/ 3822 w 4756" name="T72"/>
                <a:gd fmla="*/ 440 h 1576" name="T73"/>
                <a:gd fmla="*/ 3922 w 4756" name="T74"/>
                <a:gd fmla="*/ 512 h 1576" name="T75"/>
                <a:gd fmla="*/ 4020 w 4756" name="T76"/>
                <a:gd fmla="*/ 590 h 1576" name="T77"/>
                <a:gd fmla="*/ 4114 w 4756" name="T78"/>
                <a:gd fmla="*/ 670 h 1576" name="T79"/>
                <a:gd fmla="*/ 4204 w 4756" name="T80"/>
                <a:gd fmla="*/ 756 h 1576" name="T81"/>
                <a:gd fmla="*/ 4288 w 4756" name="T82"/>
                <a:gd fmla="*/ 846 h 1576" name="T83"/>
                <a:gd fmla="*/ 4370 w 4756" name="T84"/>
                <a:gd fmla="*/ 940 h 1576" name="T85"/>
                <a:gd fmla="*/ 4446 w 4756" name="T86"/>
                <a:gd fmla="*/ 1036 h 1576" name="T87"/>
                <a:gd fmla="*/ 4518 w 4756" name="T88"/>
                <a:gd fmla="*/ 1138 h 1576" name="T89"/>
                <a:gd fmla="*/ 4586 w 4756" name="T90"/>
                <a:gd fmla="*/ 1242 h 1576" name="T91"/>
                <a:gd fmla="*/ 4648 w 4756" name="T92"/>
                <a:gd fmla="*/ 1350 h 1576" name="T93"/>
                <a:gd fmla="*/ 4706 w 4756" name="T94"/>
                <a:gd fmla="*/ 1462 h 1576" name="T95"/>
                <a:gd fmla="*/ 4756 w 4756" name="T96"/>
                <a:gd fmla="*/ 1576 h 1576" name="T97"/>
                <a:gd fmla="*/ 0 w 4756" name="T98"/>
                <a:gd fmla="*/ 0 h 1576" name="T99"/>
                <a:gd fmla="*/ 4756 w 4756" name="T100"/>
                <a:gd fmla="*/ 1576 h 15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34999"/>
                  </a:srgbClr>
                </a:gs>
                <a:gs pos="100000">
                  <a:srgbClr val="767676">
                    <a:alpha val="0"/>
                  </a:srgbClr>
                </a:gs>
              </a:gsLst>
              <a:lin ang="5400000" scaled="1"/>
            </a:gra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sp>
          <p:nvSpPr>
            <p:cNvPr id="17" name="Oval 11"/>
            <p:cNvSpPr>
              <a:spLocks noChangeArrowheads="1"/>
            </p:cNvSpPr>
            <p:nvPr/>
          </p:nvSpPr>
          <p:spPr bwMode="auto">
            <a:xfrm>
              <a:off x="2157" y="763"/>
              <a:ext cx="1046" cy="433"/>
            </a:xfrm>
            <a:prstGeom prst="ellipse">
              <a:avLst/>
            </a:prstGeom>
            <a:gradFill rotWithShape="1">
              <a:gsLst>
                <a:gs pos="0">
                  <a:srgbClr val="000000">
                    <a:alpha val="50000"/>
                  </a:srgbClr>
                </a:gs>
                <a:gs pos="100000">
                  <a:srgbClr val="FFFFFF">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p>
              <a:pPr algn="l" eaLnBrk="1" fontAlgn="base" hangingPunct="1">
                <a:buClrTx/>
                <a:buSzTx/>
              </a:pPr>
              <a:endParaRPr altLang="en-US" lang="zh-CN">
                <a:latin charset="0" panose="020b0604020202020204" pitchFamily="34" typeface="Arial"/>
                <a:ea charset="-122" panose="020b0503020204020204" pitchFamily="34" typeface="微软雅黑"/>
              </a:endParaRPr>
            </a:p>
          </p:txBody>
        </p:sp>
        <p:sp>
          <p:nvSpPr>
            <p:cNvPr id="18" name="Oval 12"/>
            <p:cNvSpPr>
              <a:spLocks noChangeArrowheads="1"/>
            </p:cNvSpPr>
            <p:nvPr/>
          </p:nvSpPr>
          <p:spPr bwMode="auto">
            <a:xfrm>
              <a:off x="2166" y="0"/>
              <a:ext cx="1009" cy="1005"/>
            </a:xfrm>
            <a:prstGeom prst="ellipse">
              <a:avLst/>
            </a:prstGeom>
            <a:gradFill rotWithShape="1">
              <a:gsLst>
                <a:gs pos="0">
                  <a:srgbClr val="8E8E8E"/>
                </a:gs>
                <a:gs pos="100000">
                  <a:srgbClr val="4D4D4D"/>
                </a:gs>
              </a:gsLst>
              <a:lin ang="5400000" scaled="1"/>
            </a:gradFill>
            <a:ln>
              <a:noFill/>
            </a:ln>
            <a:extLst>
              <a:ext uri="{91240B29-F687-4F45-9708-019B960494DF}">
                <a14:hiddenLine w="9525">
                  <a:solidFill>
                    <a:srgbClr val="000000"/>
                  </a:solidFill>
                  <a:round/>
                  <a:headEnd/>
                  <a:tailEnd/>
                </a14:hiddenLine>
              </a:ext>
            </a:extLst>
          </p:spPr>
          <p:txBody>
            <a:bodyPr anchor="ctr" wrap="none"/>
            <a:lstStyle/>
            <a:p>
              <a:pPr algn="l" eaLnBrk="1" fontAlgn="base" hangingPunct="1">
                <a:buClrTx/>
                <a:buSzTx/>
              </a:pPr>
              <a:endParaRPr altLang="en-US" lang="zh-CN">
                <a:latin charset="0" panose="020b0604020202020204" pitchFamily="34" typeface="Arial"/>
                <a:ea charset="-122" panose="020b0503020204020204" pitchFamily="34" typeface="微软雅黑"/>
              </a:endParaRPr>
            </a:p>
          </p:txBody>
        </p:sp>
        <p:sp>
          <p:nvSpPr>
            <p:cNvPr id="19" name="Oval 13"/>
            <p:cNvSpPr>
              <a:spLocks noChangeArrowheads="1"/>
            </p:cNvSpPr>
            <p:nvPr/>
          </p:nvSpPr>
          <p:spPr bwMode="auto">
            <a:xfrm>
              <a:off x="2366" y="126"/>
              <a:ext cx="169" cy="169"/>
            </a:xfrm>
            <a:prstGeom prst="ellipse">
              <a:avLst/>
            </a:prstGeom>
            <a:gradFill rotWithShape="1">
              <a:gsLst>
                <a:gs pos="0">
                  <a:srgbClr val="FFFFFF">
                    <a:alpha val="50000"/>
                  </a:srgbClr>
                </a:gs>
                <a:gs pos="100000">
                  <a:srgbClr val="767676">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p>
              <a:pPr algn="l" eaLnBrk="1" fontAlgn="base" hangingPunct="1">
                <a:buClrTx/>
                <a:buSzTx/>
              </a:pPr>
              <a:endParaRPr altLang="en-US" lang="zh-CN">
                <a:latin charset="0" panose="020b0604020202020204" pitchFamily="34" typeface="Arial"/>
                <a:ea charset="-122" panose="020b0503020204020204" pitchFamily="34" typeface="微软雅黑"/>
              </a:endParaRPr>
            </a:p>
          </p:txBody>
        </p:sp>
        <p:sp>
          <p:nvSpPr>
            <p:cNvPr id="20" name="Freeform 14"/>
            <p:cNvSpPr/>
            <p:nvPr/>
          </p:nvSpPr>
          <p:spPr bwMode="auto">
            <a:xfrm>
              <a:off x="2235" y="17"/>
              <a:ext cx="861" cy="286"/>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642 w 4756" name="T18"/>
                <a:gd fmla="*/ 670 h 1576" name="T19"/>
                <a:gd fmla="*/ 736 w 4756" name="T20"/>
                <a:gd fmla="*/ 590 h 1576" name="T21"/>
                <a:gd fmla="*/ 834 w 4756" name="T22"/>
                <a:gd fmla="*/ 512 h 1576" name="T23"/>
                <a:gd fmla="*/ 934 w 4756" name="T24"/>
                <a:gd fmla="*/ 440 h 1576" name="T25"/>
                <a:gd fmla="*/ 1040 w 4756" name="T26"/>
                <a:gd fmla="*/ 374 h 1576" name="T27"/>
                <a:gd fmla="*/ 1148 w 4756" name="T28"/>
                <a:gd fmla="*/ 312 h 1576" name="T29"/>
                <a:gd fmla="*/ 1258 w 4756" name="T30"/>
                <a:gd fmla="*/ 254 h 1576" name="T31"/>
                <a:gd fmla="*/ 1374 w 4756" name="T32"/>
                <a:gd fmla="*/ 202 h 1576" name="T33"/>
                <a:gd fmla="*/ 1490 w 4756" name="T34"/>
                <a:gd fmla="*/ 156 h 1576" name="T35"/>
                <a:gd fmla="*/ 1610 w 4756" name="T36"/>
                <a:gd fmla="*/ 116 h 1576" name="T37"/>
                <a:gd fmla="*/ 1732 w 4756" name="T38"/>
                <a:gd fmla="*/ 80 h 1576" name="T39"/>
                <a:gd fmla="*/ 1858 w 4756" name="T40"/>
                <a:gd fmla="*/ 52 h 1576" name="T41"/>
                <a:gd fmla="*/ 1984 w 4756" name="T42"/>
                <a:gd fmla="*/ 30 h 1576" name="T43"/>
                <a:gd fmla="*/ 2114 w 4756" name="T44"/>
                <a:gd fmla="*/ 12 h 1576" name="T45"/>
                <a:gd fmla="*/ 2246 w 4756" name="T46"/>
                <a:gd fmla="*/ 2 h 1576" name="T47"/>
                <a:gd fmla="*/ 2378 w 4756" name="T48"/>
                <a:gd fmla="*/ 0 h 1576" name="T49"/>
                <a:gd fmla="*/ 2510 w 4756" name="T50"/>
                <a:gd fmla="*/ 2 h 1576" name="T51"/>
                <a:gd fmla="*/ 2642 w 4756" name="T52"/>
                <a:gd fmla="*/ 12 h 1576" name="T53"/>
                <a:gd fmla="*/ 2772 w 4756" name="T54"/>
                <a:gd fmla="*/ 30 h 1576" name="T55"/>
                <a:gd fmla="*/ 2898 w 4756" name="T56"/>
                <a:gd fmla="*/ 52 h 1576" name="T57"/>
                <a:gd fmla="*/ 3024 w 4756" name="T58"/>
                <a:gd fmla="*/ 80 h 1576" name="T59"/>
                <a:gd fmla="*/ 3146 w 4756" name="T60"/>
                <a:gd fmla="*/ 116 h 1576" name="T61"/>
                <a:gd fmla="*/ 3266 w 4756" name="T62"/>
                <a:gd fmla="*/ 156 h 1576" name="T63"/>
                <a:gd fmla="*/ 3382 w 4756" name="T64"/>
                <a:gd fmla="*/ 202 h 1576" name="T65"/>
                <a:gd fmla="*/ 3498 w 4756" name="T66"/>
                <a:gd fmla="*/ 254 h 1576" name="T67"/>
                <a:gd fmla="*/ 3608 w 4756" name="T68"/>
                <a:gd fmla="*/ 312 h 1576" name="T69"/>
                <a:gd fmla="*/ 3716 w 4756" name="T70"/>
                <a:gd fmla="*/ 374 h 1576" name="T71"/>
                <a:gd fmla="*/ 3822 w 4756" name="T72"/>
                <a:gd fmla="*/ 440 h 1576" name="T73"/>
                <a:gd fmla="*/ 3922 w 4756" name="T74"/>
                <a:gd fmla="*/ 512 h 1576" name="T75"/>
                <a:gd fmla="*/ 4020 w 4756" name="T76"/>
                <a:gd fmla="*/ 590 h 1576" name="T77"/>
                <a:gd fmla="*/ 4114 w 4756" name="T78"/>
                <a:gd fmla="*/ 670 h 1576" name="T79"/>
                <a:gd fmla="*/ 4204 w 4756" name="T80"/>
                <a:gd fmla="*/ 756 h 1576" name="T81"/>
                <a:gd fmla="*/ 4288 w 4756" name="T82"/>
                <a:gd fmla="*/ 846 h 1576" name="T83"/>
                <a:gd fmla="*/ 4370 w 4756" name="T84"/>
                <a:gd fmla="*/ 940 h 1576" name="T85"/>
                <a:gd fmla="*/ 4446 w 4756" name="T86"/>
                <a:gd fmla="*/ 1036 h 1576" name="T87"/>
                <a:gd fmla="*/ 4518 w 4756" name="T88"/>
                <a:gd fmla="*/ 1138 h 1576" name="T89"/>
                <a:gd fmla="*/ 4586 w 4756" name="T90"/>
                <a:gd fmla="*/ 1242 h 1576" name="T91"/>
                <a:gd fmla="*/ 4648 w 4756" name="T92"/>
                <a:gd fmla="*/ 1350 h 1576" name="T93"/>
                <a:gd fmla="*/ 4706 w 4756" name="T94"/>
                <a:gd fmla="*/ 1462 h 1576" name="T95"/>
                <a:gd fmla="*/ 4756 w 4756" name="T96"/>
                <a:gd fmla="*/ 1576 h 1576" name="T97"/>
                <a:gd fmla="*/ 0 w 4756" name="T98"/>
                <a:gd fmla="*/ 0 h 1576" name="T99"/>
                <a:gd fmla="*/ 4756 w 4756" name="T100"/>
                <a:gd fmla="*/ 1576 h 15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34999"/>
                  </a:srgbClr>
                </a:gs>
                <a:gs pos="100000">
                  <a:srgbClr val="767676">
                    <a:alpha val="0"/>
                  </a:srgbClr>
                </a:gs>
              </a:gsLst>
              <a:lin ang="5400000" scaled="1"/>
            </a:gra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grpSp>
      <p:grpSp>
        <p:nvGrpSpPr>
          <p:cNvPr id="21" name="Group 310"/>
          <p:cNvGrpSpPr/>
          <p:nvPr/>
        </p:nvGrpSpPr>
        <p:grpSpPr>
          <a:xfrm>
            <a:off x="6351103" y="2206834"/>
            <a:ext cx="1606829" cy="1734085"/>
            <a:chExt cx="1212" cy="1387"/>
          </a:xfrm>
        </p:grpSpPr>
        <p:sp>
          <p:nvSpPr>
            <p:cNvPr id="22" name="Oval 16"/>
            <p:cNvSpPr>
              <a:spLocks noChangeArrowheads="1"/>
            </p:cNvSpPr>
            <p:nvPr/>
          </p:nvSpPr>
          <p:spPr bwMode="auto">
            <a:xfrm>
              <a:off x="0" y="885"/>
              <a:ext cx="1212" cy="502"/>
            </a:xfrm>
            <a:prstGeom prst="ellipse">
              <a:avLst/>
            </a:prstGeom>
            <a:gradFill rotWithShape="1">
              <a:gsLst>
                <a:gs pos="0">
                  <a:srgbClr val="000000">
                    <a:alpha val="50000"/>
                  </a:srgbClr>
                </a:gs>
                <a:gs pos="100000">
                  <a:srgbClr val="FFFFFF">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p>
              <a:pPr algn="l" eaLnBrk="1" fontAlgn="base" hangingPunct="1">
                <a:buClrTx/>
                <a:buSzTx/>
              </a:pPr>
              <a:endParaRPr altLang="en-US" lang="zh-CN">
                <a:latin charset="0" panose="020b0604020202020204" pitchFamily="34" typeface="Arial"/>
                <a:ea charset="-122" panose="020b0503020204020204" pitchFamily="34" typeface="微软雅黑"/>
              </a:endParaRPr>
            </a:p>
          </p:txBody>
        </p:sp>
        <p:grpSp>
          <p:nvGrpSpPr>
            <p:cNvPr id="23" name="Group 312"/>
            <p:cNvGrpSpPr/>
            <p:nvPr/>
          </p:nvGrpSpPr>
          <p:grpSpPr>
            <a:xfrm>
              <a:off x="10" y="0"/>
              <a:ext cx="1170" cy="1166"/>
              <a:chExt cx="1406" cy="1402"/>
            </a:xfrm>
          </p:grpSpPr>
          <p:sp>
            <p:nvSpPr>
              <p:cNvPr id="25" name="Oval 18"/>
              <p:cNvSpPr>
                <a:spLocks noChangeArrowheads="1"/>
              </p:cNvSpPr>
              <p:nvPr/>
            </p:nvSpPr>
            <p:spPr bwMode="auto">
              <a:xfrm>
                <a:off x="-1" y="0"/>
                <a:ext cx="1406" cy="1402"/>
              </a:xfrm>
              <a:prstGeom prst="ellipse">
                <a:avLst/>
              </a:prstGeom>
              <a:gradFill rotWithShape="1">
                <a:gsLst>
                  <a:gs pos="0">
                    <a:srgbClr val="E1E1E1"/>
                  </a:gs>
                  <a:gs pos="100000">
                    <a:srgbClr val="B2B2B2"/>
                  </a:gs>
                </a:gsLst>
                <a:lin ang="5400000" scaled="1"/>
              </a:gradFill>
              <a:ln>
                <a:noFill/>
              </a:ln>
              <a:extLst>
                <a:ext uri="{91240B29-F687-4F45-9708-019B960494DF}">
                  <a14:hiddenLine w="9525">
                    <a:solidFill>
                      <a:srgbClr val="000000"/>
                    </a:solidFill>
                    <a:round/>
                    <a:headEnd/>
                    <a:tailEnd/>
                  </a14:hiddenLine>
                </a:ext>
              </a:extLst>
            </p:spPr>
            <p:txBody>
              <a:bodyPr anchor="ctr" wrap="none"/>
              <a:lstStyle/>
              <a:p>
                <a:pPr algn="l" eaLnBrk="1" fontAlgn="base" hangingPunct="1">
                  <a:buClrTx/>
                  <a:buSzTx/>
                </a:pPr>
                <a:endParaRPr altLang="en-US" lang="zh-CN">
                  <a:latin charset="0" panose="020b0604020202020204" pitchFamily="34" typeface="Arial"/>
                  <a:ea charset="-122" panose="020b0503020204020204" pitchFamily="34" typeface="微软雅黑"/>
                </a:endParaRPr>
              </a:p>
            </p:txBody>
          </p:sp>
          <p:sp>
            <p:nvSpPr>
              <p:cNvPr id="26" name="Oval 19"/>
              <p:cNvSpPr>
                <a:spLocks noChangeArrowheads="1"/>
              </p:cNvSpPr>
              <p:nvPr/>
            </p:nvSpPr>
            <p:spPr bwMode="auto">
              <a:xfrm>
                <a:off x="278" y="176"/>
                <a:ext cx="236" cy="235"/>
              </a:xfrm>
              <a:prstGeom prst="ellipse">
                <a:avLst/>
              </a:prstGeom>
              <a:gradFill rotWithShape="1">
                <a:gsLst>
                  <a:gs pos="0">
                    <a:srgbClr val="FFFFFF"/>
                  </a:gs>
                  <a:gs pos="100000">
                    <a:srgbClr val="67ABF5">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p>
                <a:pPr algn="l" eaLnBrk="1" fontAlgn="base" hangingPunct="1">
                  <a:buClrTx/>
                  <a:buSzTx/>
                </a:pPr>
                <a:endParaRPr altLang="en-US" lang="zh-CN">
                  <a:latin charset="0" panose="020b0604020202020204" pitchFamily="34" typeface="Arial"/>
                  <a:ea charset="-122" panose="020b0503020204020204" pitchFamily="34" typeface="微软雅黑"/>
                </a:endParaRPr>
              </a:p>
            </p:txBody>
          </p:sp>
        </p:grpSp>
        <p:sp>
          <p:nvSpPr>
            <p:cNvPr id="24" name="Freeform 20"/>
            <p:cNvSpPr/>
            <p:nvPr/>
          </p:nvSpPr>
          <p:spPr bwMode="auto">
            <a:xfrm>
              <a:off x="90" y="20"/>
              <a:ext cx="998" cy="331"/>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642 w 4756" name="T18"/>
                <a:gd fmla="*/ 670 h 1576" name="T19"/>
                <a:gd fmla="*/ 736 w 4756" name="T20"/>
                <a:gd fmla="*/ 590 h 1576" name="T21"/>
                <a:gd fmla="*/ 834 w 4756" name="T22"/>
                <a:gd fmla="*/ 512 h 1576" name="T23"/>
                <a:gd fmla="*/ 934 w 4756" name="T24"/>
                <a:gd fmla="*/ 440 h 1576" name="T25"/>
                <a:gd fmla="*/ 1040 w 4756" name="T26"/>
                <a:gd fmla="*/ 374 h 1576" name="T27"/>
                <a:gd fmla="*/ 1148 w 4756" name="T28"/>
                <a:gd fmla="*/ 312 h 1576" name="T29"/>
                <a:gd fmla="*/ 1258 w 4756" name="T30"/>
                <a:gd fmla="*/ 254 h 1576" name="T31"/>
                <a:gd fmla="*/ 1374 w 4756" name="T32"/>
                <a:gd fmla="*/ 202 h 1576" name="T33"/>
                <a:gd fmla="*/ 1490 w 4756" name="T34"/>
                <a:gd fmla="*/ 156 h 1576" name="T35"/>
                <a:gd fmla="*/ 1610 w 4756" name="T36"/>
                <a:gd fmla="*/ 116 h 1576" name="T37"/>
                <a:gd fmla="*/ 1732 w 4756" name="T38"/>
                <a:gd fmla="*/ 80 h 1576" name="T39"/>
                <a:gd fmla="*/ 1858 w 4756" name="T40"/>
                <a:gd fmla="*/ 52 h 1576" name="T41"/>
                <a:gd fmla="*/ 1984 w 4756" name="T42"/>
                <a:gd fmla="*/ 30 h 1576" name="T43"/>
                <a:gd fmla="*/ 2114 w 4756" name="T44"/>
                <a:gd fmla="*/ 12 h 1576" name="T45"/>
                <a:gd fmla="*/ 2246 w 4756" name="T46"/>
                <a:gd fmla="*/ 2 h 1576" name="T47"/>
                <a:gd fmla="*/ 2378 w 4756" name="T48"/>
                <a:gd fmla="*/ 0 h 1576" name="T49"/>
                <a:gd fmla="*/ 2510 w 4756" name="T50"/>
                <a:gd fmla="*/ 2 h 1576" name="T51"/>
                <a:gd fmla="*/ 2642 w 4756" name="T52"/>
                <a:gd fmla="*/ 12 h 1576" name="T53"/>
                <a:gd fmla="*/ 2772 w 4756" name="T54"/>
                <a:gd fmla="*/ 30 h 1576" name="T55"/>
                <a:gd fmla="*/ 2898 w 4756" name="T56"/>
                <a:gd fmla="*/ 52 h 1576" name="T57"/>
                <a:gd fmla="*/ 3024 w 4756" name="T58"/>
                <a:gd fmla="*/ 80 h 1576" name="T59"/>
                <a:gd fmla="*/ 3146 w 4756" name="T60"/>
                <a:gd fmla="*/ 116 h 1576" name="T61"/>
                <a:gd fmla="*/ 3266 w 4756" name="T62"/>
                <a:gd fmla="*/ 156 h 1576" name="T63"/>
                <a:gd fmla="*/ 3382 w 4756" name="T64"/>
                <a:gd fmla="*/ 202 h 1576" name="T65"/>
                <a:gd fmla="*/ 3498 w 4756" name="T66"/>
                <a:gd fmla="*/ 254 h 1576" name="T67"/>
                <a:gd fmla="*/ 3608 w 4756" name="T68"/>
                <a:gd fmla="*/ 312 h 1576" name="T69"/>
                <a:gd fmla="*/ 3716 w 4756" name="T70"/>
                <a:gd fmla="*/ 374 h 1576" name="T71"/>
                <a:gd fmla="*/ 3822 w 4756" name="T72"/>
                <a:gd fmla="*/ 440 h 1576" name="T73"/>
                <a:gd fmla="*/ 3922 w 4756" name="T74"/>
                <a:gd fmla="*/ 512 h 1576" name="T75"/>
                <a:gd fmla="*/ 4020 w 4756" name="T76"/>
                <a:gd fmla="*/ 590 h 1576" name="T77"/>
                <a:gd fmla="*/ 4114 w 4756" name="T78"/>
                <a:gd fmla="*/ 670 h 1576" name="T79"/>
                <a:gd fmla="*/ 4204 w 4756" name="T80"/>
                <a:gd fmla="*/ 756 h 1576" name="T81"/>
                <a:gd fmla="*/ 4288 w 4756" name="T82"/>
                <a:gd fmla="*/ 846 h 1576" name="T83"/>
                <a:gd fmla="*/ 4370 w 4756" name="T84"/>
                <a:gd fmla="*/ 940 h 1576" name="T85"/>
                <a:gd fmla="*/ 4446 w 4756" name="T86"/>
                <a:gd fmla="*/ 1036 h 1576" name="T87"/>
                <a:gd fmla="*/ 4518 w 4756" name="T88"/>
                <a:gd fmla="*/ 1138 h 1576" name="T89"/>
                <a:gd fmla="*/ 4586 w 4756" name="T90"/>
                <a:gd fmla="*/ 1242 h 1576" name="T91"/>
                <a:gd fmla="*/ 4648 w 4756" name="T92"/>
                <a:gd fmla="*/ 1350 h 1576" name="T93"/>
                <a:gd fmla="*/ 4706 w 4756" name="T94"/>
                <a:gd fmla="*/ 1462 h 1576" name="T95"/>
                <a:gd fmla="*/ 4756 w 4756" name="T96"/>
                <a:gd fmla="*/ 1576 h 1576" name="T97"/>
                <a:gd fmla="*/ 0 w 4756" name="T98"/>
                <a:gd fmla="*/ 0 h 1576" name="T99"/>
                <a:gd fmla="*/ 4756 w 4756" name="T100"/>
                <a:gd fmla="*/ 1576 h 15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grpSp>
      <p:grpSp>
        <p:nvGrpSpPr>
          <p:cNvPr id="27" name="Group 316"/>
          <p:cNvGrpSpPr/>
          <p:nvPr/>
        </p:nvGrpSpPr>
        <p:grpSpPr>
          <a:xfrm>
            <a:off x="4695054" y="2206834"/>
            <a:ext cx="1608416" cy="1734085"/>
            <a:chExt cx="1212" cy="1387"/>
          </a:xfrm>
        </p:grpSpPr>
        <p:sp>
          <p:nvSpPr>
            <p:cNvPr id="28" name="Oval 22"/>
            <p:cNvSpPr>
              <a:spLocks noChangeArrowheads="1"/>
            </p:cNvSpPr>
            <p:nvPr/>
          </p:nvSpPr>
          <p:spPr bwMode="auto">
            <a:xfrm>
              <a:off x="0" y="885"/>
              <a:ext cx="1212" cy="502"/>
            </a:xfrm>
            <a:prstGeom prst="ellipse">
              <a:avLst/>
            </a:prstGeom>
            <a:gradFill rotWithShape="1">
              <a:gsLst>
                <a:gs pos="0">
                  <a:srgbClr val="000000">
                    <a:alpha val="50000"/>
                  </a:srgbClr>
                </a:gs>
                <a:gs pos="100000">
                  <a:srgbClr val="FFFFFF">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p>
              <a:pPr algn="l" eaLnBrk="1" fontAlgn="base" hangingPunct="1">
                <a:buClrTx/>
                <a:buSzTx/>
              </a:pPr>
              <a:endParaRPr altLang="en-US" lang="zh-CN">
                <a:latin charset="0" panose="020b0604020202020204" pitchFamily="34" typeface="Arial"/>
                <a:ea charset="-122" panose="020b0503020204020204" pitchFamily="34" typeface="微软雅黑"/>
              </a:endParaRPr>
            </a:p>
          </p:txBody>
        </p:sp>
        <p:grpSp>
          <p:nvGrpSpPr>
            <p:cNvPr id="29" name="Group 318"/>
            <p:cNvGrpSpPr/>
            <p:nvPr/>
          </p:nvGrpSpPr>
          <p:grpSpPr>
            <a:xfrm>
              <a:off x="10" y="0"/>
              <a:ext cx="1170" cy="1166"/>
              <a:chExt cx="1406" cy="1402"/>
            </a:xfrm>
          </p:grpSpPr>
          <p:sp>
            <p:nvSpPr>
              <p:cNvPr id="31" name="Oval 24"/>
              <p:cNvSpPr>
                <a:spLocks noChangeArrowheads="1"/>
              </p:cNvSpPr>
              <p:nvPr/>
            </p:nvSpPr>
            <p:spPr bwMode="auto">
              <a:xfrm>
                <a:off x="-1" y="0"/>
                <a:ext cx="1406" cy="1402"/>
              </a:xfrm>
              <a:prstGeom prst="ellipse">
                <a:avLst/>
              </a:prstGeom>
              <a:gradFill rotWithShape="1">
                <a:gsLst>
                  <a:gs pos="0">
                    <a:srgbClr val="E1E1E1"/>
                  </a:gs>
                  <a:gs pos="100000">
                    <a:srgbClr val="B2B2B2"/>
                  </a:gs>
                </a:gsLst>
                <a:lin ang="5400000" scaled="1"/>
              </a:gradFill>
              <a:ln>
                <a:noFill/>
              </a:ln>
              <a:extLst>
                <a:ext uri="{91240B29-F687-4F45-9708-019B960494DF}">
                  <a14:hiddenLine w="9525">
                    <a:solidFill>
                      <a:srgbClr val="000000"/>
                    </a:solidFill>
                    <a:round/>
                    <a:headEnd/>
                    <a:tailEnd/>
                  </a14:hiddenLine>
                </a:ext>
              </a:extLst>
            </p:spPr>
            <p:txBody>
              <a:bodyPr anchor="ctr" wrap="none"/>
              <a:lstStyle/>
              <a:p>
                <a:pPr algn="l" eaLnBrk="1" fontAlgn="base" hangingPunct="1">
                  <a:buClrTx/>
                  <a:buSzTx/>
                </a:pPr>
                <a:endParaRPr altLang="en-US" lang="zh-CN">
                  <a:latin charset="0" panose="020b0604020202020204" pitchFamily="34" typeface="Arial"/>
                  <a:ea charset="-122" panose="020b0503020204020204" pitchFamily="34" typeface="微软雅黑"/>
                </a:endParaRPr>
              </a:p>
            </p:txBody>
          </p:sp>
          <p:sp>
            <p:nvSpPr>
              <p:cNvPr id="32" name="Oval 25"/>
              <p:cNvSpPr>
                <a:spLocks noChangeArrowheads="1"/>
              </p:cNvSpPr>
              <p:nvPr/>
            </p:nvSpPr>
            <p:spPr bwMode="auto">
              <a:xfrm>
                <a:off x="278" y="176"/>
                <a:ext cx="236" cy="235"/>
              </a:xfrm>
              <a:prstGeom prst="ellipse">
                <a:avLst/>
              </a:prstGeom>
              <a:gradFill rotWithShape="1">
                <a:gsLst>
                  <a:gs pos="0">
                    <a:srgbClr val="FFFFFF"/>
                  </a:gs>
                  <a:gs pos="100000">
                    <a:srgbClr val="67ABF5">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p>
                <a:pPr algn="l" eaLnBrk="1" fontAlgn="base" hangingPunct="1">
                  <a:buClrTx/>
                  <a:buSzTx/>
                </a:pPr>
                <a:endParaRPr altLang="en-US" lang="zh-CN">
                  <a:latin charset="0" panose="020b0604020202020204" pitchFamily="34" typeface="Arial"/>
                  <a:ea charset="-122" panose="020b0503020204020204" pitchFamily="34" typeface="微软雅黑"/>
                </a:endParaRPr>
              </a:p>
            </p:txBody>
          </p:sp>
        </p:grpSp>
        <p:sp>
          <p:nvSpPr>
            <p:cNvPr id="30" name="Freeform 26"/>
            <p:cNvSpPr/>
            <p:nvPr/>
          </p:nvSpPr>
          <p:spPr bwMode="auto">
            <a:xfrm>
              <a:off x="90" y="20"/>
              <a:ext cx="998" cy="331"/>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642 w 4756" name="T18"/>
                <a:gd fmla="*/ 670 h 1576" name="T19"/>
                <a:gd fmla="*/ 736 w 4756" name="T20"/>
                <a:gd fmla="*/ 590 h 1576" name="T21"/>
                <a:gd fmla="*/ 834 w 4756" name="T22"/>
                <a:gd fmla="*/ 512 h 1576" name="T23"/>
                <a:gd fmla="*/ 934 w 4756" name="T24"/>
                <a:gd fmla="*/ 440 h 1576" name="T25"/>
                <a:gd fmla="*/ 1040 w 4756" name="T26"/>
                <a:gd fmla="*/ 374 h 1576" name="T27"/>
                <a:gd fmla="*/ 1148 w 4756" name="T28"/>
                <a:gd fmla="*/ 312 h 1576" name="T29"/>
                <a:gd fmla="*/ 1258 w 4756" name="T30"/>
                <a:gd fmla="*/ 254 h 1576" name="T31"/>
                <a:gd fmla="*/ 1374 w 4756" name="T32"/>
                <a:gd fmla="*/ 202 h 1576" name="T33"/>
                <a:gd fmla="*/ 1490 w 4756" name="T34"/>
                <a:gd fmla="*/ 156 h 1576" name="T35"/>
                <a:gd fmla="*/ 1610 w 4756" name="T36"/>
                <a:gd fmla="*/ 116 h 1576" name="T37"/>
                <a:gd fmla="*/ 1732 w 4756" name="T38"/>
                <a:gd fmla="*/ 80 h 1576" name="T39"/>
                <a:gd fmla="*/ 1858 w 4756" name="T40"/>
                <a:gd fmla="*/ 52 h 1576" name="T41"/>
                <a:gd fmla="*/ 1984 w 4756" name="T42"/>
                <a:gd fmla="*/ 30 h 1576" name="T43"/>
                <a:gd fmla="*/ 2114 w 4756" name="T44"/>
                <a:gd fmla="*/ 12 h 1576" name="T45"/>
                <a:gd fmla="*/ 2246 w 4756" name="T46"/>
                <a:gd fmla="*/ 2 h 1576" name="T47"/>
                <a:gd fmla="*/ 2378 w 4756" name="T48"/>
                <a:gd fmla="*/ 0 h 1576" name="T49"/>
                <a:gd fmla="*/ 2510 w 4756" name="T50"/>
                <a:gd fmla="*/ 2 h 1576" name="T51"/>
                <a:gd fmla="*/ 2642 w 4756" name="T52"/>
                <a:gd fmla="*/ 12 h 1576" name="T53"/>
                <a:gd fmla="*/ 2772 w 4756" name="T54"/>
                <a:gd fmla="*/ 30 h 1576" name="T55"/>
                <a:gd fmla="*/ 2898 w 4756" name="T56"/>
                <a:gd fmla="*/ 52 h 1576" name="T57"/>
                <a:gd fmla="*/ 3024 w 4756" name="T58"/>
                <a:gd fmla="*/ 80 h 1576" name="T59"/>
                <a:gd fmla="*/ 3146 w 4756" name="T60"/>
                <a:gd fmla="*/ 116 h 1576" name="T61"/>
                <a:gd fmla="*/ 3266 w 4756" name="T62"/>
                <a:gd fmla="*/ 156 h 1576" name="T63"/>
                <a:gd fmla="*/ 3382 w 4756" name="T64"/>
                <a:gd fmla="*/ 202 h 1576" name="T65"/>
                <a:gd fmla="*/ 3498 w 4756" name="T66"/>
                <a:gd fmla="*/ 254 h 1576" name="T67"/>
                <a:gd fmla="*/ 3608 w 4756" name="T68"/>
                <a:gd fmla="*/ 312 h 1576" name="T69"/>
                <a:gd fmla="*/ 3716 w 4756" name="T70"/>
                <a:gd fmla="*/ 374 h 1576" name="T71"/>
                <a:gd fmla="*/ 3822 w 4756" name="T72"/>
                <a:gd fmla="*/ 440 h 1576" name="T73"/>
                <a:gd fmla="*/ 3922 w 4756" name="T74"/>
                <a:gd fmla="*/ 512 h 1576" name="T75"/>
                <a:gd fmla="*/ 4020 w 4756" name="T76"/>
                <a:gd fmla="*/ 590 h 1576" name="T77"/>
                <a:gd fmla="*/ 4114 w 4756" name="T78"/>
                <a:gd fmla="*/ 670 h 1576" name="T79"/>
                <a:gd fmla="*/ 4204 w 4756" name="T80"/>
                <a:gd fmla="*/ 756 h 1576" name="T81"/>
                <a:gd fmla="*/ 4288 w 4756" name="T82"/>
                <a:gd fmla="*/ 846 h 1576" name="T83"/>
                <a:gd fmla="*/ 4370 w 4756" name="T84"/>
                <a:gd fmla="*/ 940 h 1576" name="T85"/>
                <a:gd fmla="*/ 4446 w 4756" name="T86"/>
                <a:gd fmla="*/ 1036 h 1576" name="T87"/>
                <a:gd fmla="*/ 4518 w 4756" name="T88"/>
                <a:gd fmla="*/ 1138 h 1576" name="T89"/>
                <a:gd fmla="*/ 4586 w 4756" name="T90"/>
                <a:gd fmla="*/ 1242 h 1576" name="T91"/>
                <a:gd fmla="*/ 4648 w 4756" name="T92"/>
                <a:gd fmla="*/ 1350 h 1576" name="T93"/>
                <a:gd fmla="*/ 4706 w 4756" name="T94"/>
                <a:gd fmla="*/ 1462 h 1576" name="T95"/>
                <a:gd fmla="*/ 4756 w 4756" name="T96"/>
                <a:gd fmla="*/ 1576 h 1576" name="T97"/>
                <a:gd fmla="*/ 0 w 4756" name="T98"/>
                <a:gd fmla="*/ 0 h 1576" name="T99"/>
                <a:gd fmla="*/ 4756 w 4756" name="T100"/>
                <a:gd fmla="*/ 1576 h 15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grpSp>
      <p:sp>
        <p:nvSpPr>
          <p:cNvPr id="33" name="Oval 27"/>
          <p:cNvSpPr>
            <a:spLocks noChangeArrowheads="1"/>
          </p:cNvSpPr>
          <p:nvPr/>
        </p:nvSpPr>
        <p:spPr bwMode="auto">
          <a:xfrm>
            <a:off x="5326988" y="3751950"/>
            <a:ext cx="1960902" cy="765411"/>
          </a:xfrm>
          <a:prstGeom prst="ellipse">
            <a:avLst/>
          </a:prstGeom>
          <a:gradFill rotWithShape="1">
            <a:gsLst>
              <a:gs pos="0">
                <a:srgbClr val="000000">
                  <a:alpha val="50000"/>
                </a:srgbClr>
              </a:gs>
              <a:gs pos="100000">
                <a:srgbClr val="FFFFFF">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bIns="45729" lIns="91458" rIns="91458" tIns="45729" wrap="none"/>
          <a:lstStyle/>
          <a:p>
            <a:pPr algn="l" eaLnBrk="1" fontAlgn="base" hangingPunct="1">
              <a:buClrTx/>
              <a:buSzTx/>
            </a:pPr>
            <a:endParaRPr altLang="en-US" lang="zh-CN">
              <a:latin charset="0" panose="020b0604020202020204" pitchFamily="34" typeface="Arial"/>
              <a:ea charset="-122" panose="020b0503020204020204" pitchFamily="34" typeface="微软雅黑"/>
            </a:endParaRPr>
          </a:p>
        </p:txBody>
      </p:sp>
      <p:grpSp>
        <p:nvGrpSpPr>
          <p:cNvPr id="34" name="Group 323"/>
          <p:cNvGrpSpPr/>
          <p:nvPr/>
        </p:nvGrpSpPr>
        <p:grpSpPr>
          <a:xfrm>
            <a:off x="5342866" y="2678468"/>
            <a:ext cx="1892629" cy="1776960"/>
            <a:chExt cx="1192" cy="1187"/>
          </a:xfrm>
        </p:grpSpPr>
        <p:grpSp>
          <p:nvGrpSpPr>
            <p:cNvPr id="35" name="Group 324"/>
            <p:cNvGrpSpPr/>
            <p:nvPr/>
          </p:nvGrpSpPr>
          <p:grpSpPr>
            <a:xfrm>
              <a:off x="0" y="0"/>
              <a:ext cx="1192" cy="1187"/>
              <a:chExt cx="1406" cy="1402"/>
            </a:xfrm>
          </p:grpSpPr>
          <p:sp>
            <p:nvSpPr>
              <p:cNvPr id="38" name="Oval 30"/>
              <p:cNvSpPr>
                <a:spLocks noChangeArrowheads="1"/>
              </p:cNvSpPr>
              <p:nvPr/>
            </p:nvSpPr>
            <p:spPr bwMode="auto">
              <a:xfrm>
                <a:off x="0" y="0"/>
                <a:ext cx="1406" cy="1402"/>
              </a:xfrm>
              <a:prstGeom prst="ellipse">
                <a:avLst/>
              </a:prstGeom>
              <a:solidFill>
                <a:srgbClr val="9A0000"/>
              </a:solidFill>
              <a:ln>
                <a:noFill/>
              </a:ln>
              <a:extLst>
                <a:ext uri="{91240B29-F687-4F45-9708-019B960494DF}">
                  <a14:hiddenLine w="9525">
                    <a:solidFill>
                      <a:srgbClr val="000000"/>
                    </a:solidFill>
                    <a:round/>
                    <a:headEnd/>
                    <a:tailEnd/>
                  </a14:hiddenLine>
                </a:ext>
              </a:extLst>
            </p:spPr>
            <p:txBody>
              <a:bodyPr anchor="ctr" wrap="none"/>
              <a:lstStyle/>
              <a:p>
                <a:pPr algn="l" eaLnBrk="1" fontAlgn="base" hangingPunct="1">
                  <a:buClrTx/>
                  <a:buSzTx/>
                </a:pPr>
                <a:endParaRPr altLang="en-US" lang="zh-CN">
                  <a:latin charset="0" panose="020b0604020202020204" pitchFamily="34" typeface="Arial"/>
                  <a:ea charset="-122" panose="020b0503020204020204" pitchFamily="34" typeface="微软雅黑"/>
                </a:endParaRPr>
              </a:p>
            </p:txBody>
          </p:sp>
          <p:sp>
            <p:nvSpPr>
              <p:cNvPr id="39" name="Oval 31"/>
              <p:cNvSpPr>
                <a:spLocks noChangeArrowheads="1"/>
              </p:cNvSpPr>
              <p:nvPr/>
            </p:nvSpPr>
            <p:spPr bwMode="auto">
              <a:xfrm>
                <a:off x="278" y="176"/>
                <a:ext cx="236" cy="235"/>
              </a:xfrm>
              <a:prstGeom prst="ellipse">
                <a:avLst/>
              </a:prstGeom>
              <a:gradFill rotWithShape="1">
                <a:gsLst>
                  <a:gs pos="0">
                    <a:srgbClr val="FFFFFF"/>
                  </a:gs>
                  <a:gs pos="100000">
                    <a:srgbClr val="67ABF5">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p>
                <a:pPr algn="l" eaLnBrk="1" fontAlgn="base" hangingPunct="1">
                  <a:buClrTx/>
                  <a:buSzTx/>
                </a:pPr>
                <a:endParaRPr altLang="en-US" lang="zh-CN">
                  <a:latin charset="0" panose="020b0604020202020204" pitchFamily="34" typeface="Arial"/>
                  <a:ea charset="-122" panose="020b0503020204020204" pitchFamily="34" typeface="微软雅黑"/>
                </a:endParaRPr>
              </a:p>
            </p:txBody>
          </p:sp>
        </p:grpSp>
        <p:sp>
          <p:nvSpPr>
            <p:cNvPr id="36" name="Text Box 32"/>
            <p:cNvSpPr txBox="1">
              <a:spLocks noChangeArrowheads="1"/>
            </p:cNvSpPr>
            <p:nvPr/>
          </p:nvSpPr>
          <p:spPr bwMode="auto">
            <a:xfrm>
              <a:off x="216" y="370"/>
              <a:ext cx="755" cy="4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gn="l" fontAlgn="base">
                <a:defRPr>
                  <a:solidFill>
                    <a:schemeClr val="tx1"/>
                  </a:solidFill>
                  <a:latin charset="0" panose="020b0604020202020204" pitchFamily="34" typeface="Arial"/>
                </a:defRPr>
              </a:lvl1pPr>
              <a:lvl2pPr algn="l" fontAlgn="base" indent="-285750" marL="742950">
                <a:defRPr>
                  <a:solidFill>
                    <a:schemeClr val="tx1"/>
                  </a:solidFill>
                  <a:latin charset="0" panose="020b0604020202020204" pitchFamily="34" typeface="Arial"/>
                </a:defRPr>
              </a:lvl2pPr>
              <a:lvl3pPr algn="l" fontAlgn="base" indent="-228600" marL="1143000">
                <a:defRPr>
                  <a:solidFill>
                    <a:schemeClr val="tx1"/>
                  </a:solidFill>
                  <a:latin charset="0" panose="020b0604020202020204" pitchFamily="34" typeface="Arial"/>
                </a:defRPr>
              </a:lvl3pPr>
              <a:lvl4pPr algn="l" fontAlgn="base" indent="-228600" marL="1600200">
                <a:defRPr>
                  <a:solidFill>
                    <a:schemeClr val="tx1"/>
                  </a:solidFill>
                  <a:latin charset="0" panose="020b0604020202020204" pitchFamily="34" typeface="Arial"/>
                </a:defRPr>
              </a:lvl4pPr>
              <a:lvl5pPr algn="l" fontAlgn="base" indent="-228600" marL="2057400">
                <a:defRPr>
                  <a:solidFill>
                    <a:schemeClr val="tx1"/>
                  </a:solidFill>
                  <a:latin charset="0" panose="020b0604020202020204" pitchFamily="34" typeface="Arial"/>
                </a:defRPr>
              </a:lvl5pPr>
              <a:lvl6pPr fontAlgn="base" indent="-228600" marL="2514600">
                <a:spcBef>
                  <a:spcPct val="0"/>
                </a:spcBef>
                <a:spcAft>
                  <a:spcPct val="0"/>
                </a:spcAft>
                <a:defRPr>
                  <a:solidFill>
                    <a:schemeClr val="tx1"/>
                  </a:solidFill>
                  <a:latin charset="0" panose="020b0604020202020204" pitchFamily="34" typeface="Arial"/>
                </a:defRPr>
              </a:lvl6pPr>
              <a:lvl7pPr fontAlgn="base" indent="-228600" marL="2971800">
                <a:spcBef>
                  <a:spcPct val="0"/>
                </a:spcBef>
                <a:spcAft>
                  <a:spcPct val="0"/>
                </a:spcAft>
                <a:defRPr>
                  <a:solidFill>
                    <a:schemeClr val="tx1"/>
                  </a:solidFill>
                  <a:latin charset="0" panose="020b0604020202020204" pitchFamily="34" typeface="Arial"/>
                </a:defRPr>
              </a:lvl7pPr>
              <a:lvl8pPr fontAlgn="base" indent="-228600" marL="3429000">
                <a:spcBef>
                  <a:spcPct val="0"/>
                </a:spcBef>
                <a:spcAft>
                  <a:spcPct val="0"/>
                </a:spcAft>
                <a:defRPr>
                  <a:solidFill>
                    <a:schemeClr val="tx1"/>
                  </a:solidFill>
                  <a:latin charset="0" panose="020b0604020202020204" pitchFamily="34" typeface="Arial"/>
                </a:defRPr>
              </a:lvl8pPr>
              <a:lvl9pPr fontAlgn="base" indent="-228600" marL="3886200">
                <a:spcBef>
                  <a:spcPct val="0"/>
                </a:spcBef>
                <a:spcAft>
                  <a:spcPct val="0"/>
                </a:spcAft>
                <a:defRPr>
                  <a:solidFill>
                    <a:schemeClr val="tx1"/>
                  </a:solidFill>
                  <a:latin charset="0" panose="020b0604020202020204" pitchFamily="34" typeface="Arial"/>
                </a:defRPr>
              </a:lvl9pPr>
            </a:lstStyle>
            <a:p>
              <a:pPr algn="ctr" eaLnBrk="1" hangingPunct="1">
                <a:buClrTx/>
                <a:buSzTx/>
              </a:pPr>
              <a:r>
                <a:rPr altLang="en-US" b="1" lang="zh-CN" sz="2000">
                  <a:solidFill>
                    <a:srgbClr val="F8F8F8"/>
                  </a:solidFill>
                  <a:ea charset="-122" panose="020b0503020204020204" pitchFamily="34" typeface="微软雅黑"/>
                </a:rPr>
                <a:t>单击此处</a:t>
              </a:r>
            </a:p>
            <a:p>
              <a:pPr algn="ctr" eaLnBrk="1" hangingPunct="1">
                <a:buClrTx/>
                <a:buSzTx/>
              </a:pPr>
              <a:r>
                <a:rPr altLang="en-US" b="1" lang="zh-CN" sz="2000">
                  <a:solidFill>
                    <a:srgbClr val="F8F8F8"/>
                  </a:solidFill>
                  <a:ea charset="-122" panose="020b0503020204020204" pitchFamily="34" typeface="微软雅黑"/>
                </a:rPr>
                <a:t>添加文字</a:t>
              </a:r>
            </a:p>
          </p:txBody>
        </p:sp>
        <p:sp>
          <p:nvSpPr>
            <p:cNvPr id="37" name="Freeform 33"/>
            <p:cNvSpPr/>
            <p:nvPr/>
          </p:nvSpPr>
          <p:spPr bwMode="auto">
            <a:xfrm>
              <a:off x="82" y="20"/>
              <a:ext cx="1017" cy="337"/>
            </a:xfrm>
            <a:custGeom>
              <a:gdLst>
                <a:gd fmla="*/ 0 w 4756" name="T0"/>
                <a:gd fmla="*/ 1576 h 1576" name="T1"/>
                <a:gd fmla="*/ 50 w 4756" name="T2"/>
                <a:gd fmla="*/ 1462 h 1576" name="T3"/>
                <a:gd fmla="*/ 108 w 4756" name="T4"/>
                <a:gd fmla="*/ 1350 h 1576" name="T5"/>
                <a:gd fmla="*/ 170 w 4756" name="T6"/>
                <a:gd fmla="*/ 1242 h 1576" name="T7"/>
                <a:gd fmla="*/ 238 w 4756" name="T8"/>
                <a:gd fmla="*/ 1138 h 1576" name="T9"/>
                <a:gd fmla="*/ 310 w 4756" name="T10"/>
                <a:gd fmla="*/ 1036 h 1576" name="T11"/>
                <a:gd fmla="*/ 386 w 4756" name="T12"/>
                <a:gd fmla="*/ 940 h 1576" name="T13"/>
                <a:gd fmla="*/ 468 w 4756" name="T14"/>
                <a:gd fmla="*/ 846 h 1576" name="T15"/>
                <a:gd fmla="*/ 552 w 4756" name="T16"/>
                <a:gd fmla="*/ 756 h 1576" name="T17"/>
                <a:gd fmla="*/ 642 w 4756" name="T18"/>
                <a:gd fmla="*/ 670 h 1576" name="T19"/>
                <a:gd fmla="*/ 736 w 4756" name="T20"/>
                <a:gd fmla="*/ 590 h 1576" name="T21"/>
                <a:gd fmla="*/ 834 w 4756" name="T22"/>
                <a:gd fmla="*/ 512 h 1576" name="T23"/>
                <a:gd fmla="*/ 934 w 4756" name="T24"/>
                <a:gd fmla="*/ 440 h 1576" name="T25"/>
                <a:gd fmla="*/ 1040 w 4756" name="T26"/>
                <a:gd fmla="*/ 374 h 1576" name="T27"/>
                <a:gd fmla="*/ 1148 w 4756" name="T28"/>
                <a:gd fmla="*/ 312 h 1576" name="T29"/>
                <a:gd fmla="*/ 1258 w 4756" name="T30"/>
                <a:gd fmla="*/ 254 h 1576" name="T31"/>
                <a:gd fmla="*/ 1374 w 4756" name="T32"/>
                <a:gd fmla="*/ 202 h 1576" name="T33"/>
                <a:gd fmla="*/ 1490 w 4756" name="T34"/>
                <a:gd fmla="*/ 156 h 1576" name="T35"/>
                <a:gd fmla="*/ 1610 w 4756" name="T36"/>
                <a:gd fmla="*/ 116 h 1576" name="T37"/>
                <a:gd fmla="*/ 1732 w 4756" name="T38"/>
                <a:gd fmla="*/ 80 h 1576" name="T39"/>
                <a:gd fmla="*/ 1858 w 4756" name="T40"/>
                <a:gd fmla="*/ 52 h 1576" name="T41"/>
                <a:gd fmla="*/ 1984 w 4756" name="T42"/>
                <a:gd fmla="*/ 30 h 1576" name="T43"/>
                <a:gd fmla="*/ 2114 w 4756" name="T44"/>
                <a:gd fmla="*/ 12 h 1576" name="T45"/>
                <a:gd fmla="*/ 2246 w 4756" name="T46"/>
                <a:gd fmla="*/ 2 h 1576" name="T47"/>
                <a:gd fmla="*/ 2378 w 4756" name="T48"/>
                <a:gd fmla="*/ 0 h 1576" name="T49"/>
                <a:gd fmla="*/ 2510 w 4756" name="T50"/>
                <a:gd fmla="*/ 2 h 1576" name="T51"/>
                <a:gd fmla="*/ 2642 w 4756" name="T52"/>
                <a:gd fmla="*/ 12 h 1576" name="T53"/>
                <a:gd fmla="*/ 2772 w 4756" name="T54"/>
                <a:gd fmla="*/ 30 h 1576" name="T55"/>
                <a:gd fmla="*/ 2898 w 4756" name="T56"/>
                <a:gd fmla="*/ 52 h 1576" name="T57"/>
                <a:gd fmla="*/ 3024 w 4756" name="T58"/>
                <a:gd fmla="*/ 80 h 1576" name="T59"/>
                <a:gd fmla="*/ 3146 w 4756" name="T60"/>
                <a:gd fmla="*/ 116 h 1576" name="T61"/>
                <a:gd fmla="*/ 3266 w 4756" name="T62"/>
                <a:gd fmla="*/ 156 h 1576" name="T63"/>
                <a:gd fmla="*/ 3382 w 4756" name="T64"/>
                <a:gd fmla="*/ 202 h 1576" name="T65"/>
                <a:gd fmla="*/ 3498 w 4756" name="T66"/>
                <a:gd fmla="*/ 254 h 1576" name="T67"/>
                <a:gd fmla="*/ 3608 w 4756" name="T68"/>
                <a:gd fmla="*/ 312 h 1576" name="T69"/>
                <a:gd fmla="*/ 3716 w 4756" name="T70"/>
                <a:gd fmla="*/ 374 h 1576" name="T71"/>
                <a:gd fmla="*/ 3822 w 4756" name="T72"/>
                <a:gd fmla="*/ 440 h 1576" name="T73"/>
                <a:gd fmla="*/ 3922 w 4756" name="T74"/>
                <a:gd fmla="*/ 512 h 1576" name="T75"/>
                <a:gd fmla="*/ 4020 w 4756" name="T76"/>
                <a:gd fmla="*/ 590 h 1576" name="T77"/>
                <a:gd fmla="*/ 4114 w 4756" name="T78"/>
                <a:gd fmla="*/ 670 h 1576" name="T79"/>
                <a:gd fmla="*/ 4204 w 4756" name="T80"/>
                <a:gd fmla="*/ 756 h 1576" name="T81"/>
                <a:gd fmla="*/ 4288 w 4756" name="T82"/>
                <a:gd fmla="*/ 846 h 1576" name="T83"/>
                <a:gd fmla="*/ 4370 w 4756" name="T84"/>
                <a:gd fmla="*/ 940 h 1576" name="T85"/>
                <a:gd fmla="*/ 4446 w 4756" name="T86"/>
                <a:gd fmla="*/ 1036 h 1576" name="T87"/>
                <a:gd fmla="*/ 4518 w 4756" name="T88"/>
                <a:gd fmla="*/ 1138 h 1576" name="T89"/>
                <a:gd fmla="*/ 4586 w 4756" name="T90"/>
                <a:gd fmla="*/ 1242 h 1576" name="T91"/>
                <a:gd fmla="*/ 4648 w 4756" name="T92"/>
                <a:gd fmla="*/ 1350 h 1576" name="T93"/>
                <a:gd fmla="*/ 4706 w 4756" name="T94"/>
                <a:gd fmla="*/ 1462 h 1576" name="T95"/>
                <a:gd fmla="*/ 4756 w 4756" name="T96"/>
                <a:gd fmla="*/ 1576 h 1576" name="T97"/>
                <a:gd fmla="*/ 0 w 4756" name="T98"/>
                <a:gd fmla="*/ 0 h 1576" name="T99"/>
                <a:gd fmla="*/ 4756 w 4756" name="T100"/>
                <a:gd fmla="*/ 1576 h 157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1576" w="475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grpSp>
      <p:sp>
        <p:nvSpPr>
          <p:cNvPr id="40" name="Text Box 34"/>
          <p:cNvSpPr txBox="1">
            <a:spLocks noChangeArrowheads="1"/>
          </p:cNvSpPr>
          <p:nvPr/>
        </p:nvSpPr>
        <p:spPr bwMode="auto">
          <a:xfrm>
            <a:off x="4822076" y="2462501"/>
            <a:ext cx="1297212" cy="274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lvl1pPr algn="l" fontAlgn="base">
              <a:defRPr>
                <a:solidFill>
                  <a:schemeClr val="tx1"/>
                </a:solidFill>
                <a:latin charset="0" panose="020b0604020202020204" pitchFamily="34" typeface="Arial"/>
              </a:defRPr>
            </a:lvl1pPr>
            <a:lvl2pPr algn="l" fontAlgn="base" indent="-285750" marL="742950">
              <a:defRPr>
                <a:solidFill>
                  <a:schemeClr val="tx1"/>
                </a:solidFill>
                <a:latin charset="0" panose="020b0604020202020204" pitchFamily="34" typeface="Arial"/>
              </a:defRPr>
            </a:lvl2pPr>
            <a:lvl3pPr algn="l" fontAlgn="base" indent="-228600" marL="1143000">
              <a:defRPr>
                <a:solidFill>
                  <a:schemeClr val="tx1"/>
                </a:solidFill>
                <a:latin charset="0" panose="020b0604020202020204" pitchFamily="34" typeface="Arial"/>
              </a:defRPr>
            </a:lvl3pPr>
            <a:lvl4pPr algn="l" fontAlgn="base" indent="-228600" marL="1600200">
              <a:defRPr>
                <a:solidFill>
                  <a:schemeClr val="tx1"/>
                </a:solidFill>
                <a:latin charset="0" panose="020b0604020202020204" pitchFamily="34" typeface="Arial"/>
              </a:defRPr>
            </a:lvl4pPr>
            <a:lvl5pPr algn="l" fontAlgn="base" indent="-228600" marL="2057400">
              <a:defRPr>
                <a:solidFill>
                  <a:schemeClr val="tx1"/>
                </a:solidFill>
                <a:latin charset="0" panose="020b0604020202020204" pitchFamily="34" typeface="Arial"/>
              </a:defRPr>
            </a:lvl5pPr>
            <a:lvl6pPr fontAlgn="base" indent="-228600" marL="2514600">
              <a:spcBef>
                <a:spcPct val="0"/>
              </a:spcBef>
              <a:spcAft>
                <a:spcPct val="0"/>
              </a:spcAft>
              <a:defRPr>
                <a:solidFill>
                  <a:schemeClr val="tx1"/>
                </a:solidFill>
                <a:latin charset="0" panose="020b0604020202020204" pitchFamily="34" typeface="Arial"/>
              </a:defRPr>
            </a:lvl6pPr>
            <a:lvl7pPr fontAlgn="base" indent="-228600" marL="2971800">
              <a:spcBef>
                <a:spcPct val="0"/>
              </a:spcBef>
              <a:spcAft>
                <a:spcPct val="0"/>
              </a:spcAft>
              <a:defRPr>
                <a:solidFill>
                  <a:schemeClr val="tx1"/>
                </a:solidFill>
                <a:latin charset="0" panose="020b0604020202020204" pitchFamily="34" typeface="Arial"/>
              </a:defRPr>
            </a:lvl7pPr>
            <a:lvl8pPr fontAlgn="base" indent="-228600" marL="3429000">
              <a:spcBef>
                <a:spcPct val="0"/>
              </a:spcBef>
              <a:spcAft>
                <a:spcPct val="0"/>
              </a:spcAft>
              <a:defRPr>
                <a:solidFill>
                  <a:schemeClr val="tx1"/>
                </a:solidFill>
                <a:latin charset="0" panose="020b0604020202020204" pitchFamily="34" typeface="Arial"/>
              </a:defRPr>
            </a:lvl8pPr>
            <a:lvl9pPr fontAlgn="base" indent="-228600" marL="3886200">
              <a:spcBef>
                <a:spcPct val="0"/>
              </a:spcBef>
              <a:spcAft>
                <a:spcPct val="0"/>
              </a:spcAft>
              <a:defRPr>
                <a:solidFill>
                  <a:schemeClr val="tx1"/>
                </a:solidFill>
                <a:latin charset="0" panose="020b0604020202020204" pitchFamily="34" typeface="Arial"/>
              </a:defRPr>
            </a:lvl9pPr>
          </a:lstStyle>
          <a:p>
            <a:pPr algn="ctr" eaLnBrk="1" hangingPunct="1">
              <a:buClrTx/>
              <a:buSzTx/>
            </a:pPr>
            <a:r>
              <a:rPr altLang="en-US" b="1" lang="zh-CN" sz="1200">
                <a:ea charset="-122" panose="020b0503020204020204" pitchFamily="34" typeface="微软雅黑"/>
              </a:rPr>
              <a:t>单击添加文字</a:t>
            </a:r>
          </a:p>
        </p:txBody>
      </p:sp>
      <p:sp>
        <p:nvSpPr>
          <p:cNvPr id="41" name="Text Box 35"/>
          <p:cNvSpPr txBox="1">
            <a:spLocks noChangeArrowheads="1"/>
          </p:cNvSpPr>
          <p:nvPr/>
        </p:nvSpPr>
        <p:spPr bwMode="auto">
          <a:xfrm>
            <a:off x="6405088" y="2462501"/>
            <a:ext cx="1441700" cy="274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lvl1pPr algn="l" fontAlgn="base">
              <a:defRPr>
                <a:solidFill>
                  <a:schemeClr val="tx1"/>
                </a:solidFill>
                <a:latin charset="0" panose="020b0604020202020204" pitchFamily="34" typeface="Arial"/>
              </a:defRPr>
            </a:lvl1pPr>
            <a:lvl2pPr algn="l" fontAlgn="base" indent="-285750" marL="742950">
              <a:defRPr>
                <a:solidFill>
                  <a:schemeClr val="tx1"/>
                </a:solidFill>
                <a:latin charset="0" panose="020b0604020202020204" pitchFamily="34" typeface="Arial"/>
              </a:defRPr>
            </a:lvl2pPr>
            <a:lvl3pPr algn="l" fontAlgn="base" indent="-228600" marL="1143000">
              <a:defRPr>
                <a:solidFill>
                  <a:schemeClr val="tx1"/>
                </a:solidFill>
                <a:latin charset="0" panose="020b0604020202020204" pitchFamily="34" typeface="Arial"/>
              </a:defRPr>
            </a:lvl3pPr>
            <a:lvl4pPr algn="l" fontAlgn="base" indent="-228600" marL="1600200">
              <a:defRPr>
                <a:solidFill>
                  <a:schemeClr val="tx1"/>
                </a:solidFill>
                <a:latin charset="0" panose="020b0604020202020204" pitchFamily="34" typeface="Arial"/>
              </a:defRPr>
            </a:lvl4pPr>
            <a:lvl5pPr algn="l" fontAlgn="base" indent="-228600" marL="2057400">
              <a:defRPr>
                <a:solidFill>
                  <a:schemeClr val="tx1"/>
                </a:solidFill>
                <a:latin charset="0" panose="020b0604020202020204" pitchFamily="34" typeface="Arial"/>
              </a:defRPr>
            </a:lvl5pPr>
            <a:lvl6pPr fontAlgn="base" indent="-228600" marL="2514600">
              <a:spcBef>
                <a:spcPct val="0"/>
              </a:spcBef>
              <a:spcAft>
                <a:spcPct val="0"/>
              </a:spcAft>
              <a:defRPr>
                <a:solidFill>
                  <a:schemeClr val="tx1"/>
                </a:solidFill>
                <a:latin charset="0" panose="020b0604020202020204" pitchFamily="34" typeface="Arial"/>
              </a:defRPr>
            </a:lvl6pPr>
            <a:lvl7pPr fontAlgn="base" indent="-228600" marL="2971800">
              <a:spcBef>
                <a:spcPct val="0"/>
              </a:spcBef>
              <a:spcAft>
                <a:spcPct val="0"/>
              </a:spcAft>
              <a:defRPr>
                <a:solidFill>
                  <a:schemeClr val="tx1"/>
                </a:solidFill>
                <a:latin charset="0" panose="020b0604020202020204" pitchFamily="34" typeface="Arial"/>
              </a:defRPr>
            </a:lvl7pPr>
            <a:lvl8pPr fontAlgn="base" indent="-228600" marL="3429000">
              <a:spcBef>
                <a:spcPct val="0"/>
              </a:spcBef>
              <a:spcAft>
                <a:spcPct val="0"/>
              </a:spcAft>
              <a:defRPr>
                <a:solidFill>
                  <a:schemeClr val="tx1"/>
                </a:solidFill>
                <a:latin charset="0" panose="020b0604020202020204" pitchFamily="34" typeface="Arial"/>
              </a:defRPr>
            </a:lvl8pPr>
            <a:lvl9pPr fontAlgn="base" indent="-228600" marL="3886200">
              <a:spcBef>
                <a:spcPct val="0"/>
              </a:spcBef>
              <a:spcAft>
                <a:spcPct val="0"/>
              </a:spcAft>
              <a:defRPr>
                <a:solidFill>
                  <a:schemeClr val="tx1"/>
                </a:solidFill>
                <a:latin charset="0" panose="020b0604020202020204" pitchFamily="34" typeface="Arial"/>
              </a:defRPr>
            </a:lvl9pPr>
          </a:lstStyle>
          <a:p>
            <a:pPr algn="ctr" eaLnBrk="1" hangingPunct="1" latinLnBrk="1">
              <a:buClrTx/>
              <a:buSzTx/>
            </a:pPr>
            <a:r>
              <a:rPr altLang="en-US" b="1" lang="zh-CN" sz="1200">
                <a:ea charset="-122" panose="020b0503020204020204" pitchFamily="34" typeface="微软雅黑"/>
              </a:rPr>
              <a:t>单击添加文字</a:t>
            </a:r>
          </a:p>
        </p:txBody>
      </p:sp>
      <p:sp>
        <p:nvSpPr>
          <p:cNvPr id="42" name="Text Box 36"/>
          <p:cNvSpPr txBox="1">
            <a:spLocks noChangeArrowheads="1"/>
          </p:cNvSpPr>
          <p:nvPr/>
        </p:nvSpPr>
        <p:spPr bwMode="auto">
          <a:xfrm>
            <a:off x="4282231" y="1981339"/>
            <a:ext cx="1224175" cy="274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lvl1pPr algn="l" fontAlgn="base">
              <a:defRPr>
                <a:solidFill>
                  <a:schemeClr val="tx1"/>
                </a:solidFill>
                <a:latin charset="0" panose="020b0604020202020204" pitchFamily="34" typeface="Arial"/>
              </a:defRPr>
            </a:lvl1pPr>
            <a:lvl2pPr algn="l" fontAlgn="base" indent="-285750" marL="742950">
              <a:defRPr>
                <a:solidFill>
                  <a:schemeClr val="tx1"/>
                </a:solidFill>
                <a:latin charset="0" panose="020b0604020202020204" pitchFamily="34" typeface="Arial"/>
              </a:defRPr>
            </a:lvl2pPr>
            <a:lvl3pPr algn="l" fontAlgn="base" indent="-228600" marL="1143000">
              <a:defRPr>
                <a:solidFill>
                  <a:schemeClr val="tx1"/>
                </a:solidFill>
                <a:latin charset="0" panose="020b0604020202020204" pitchFamily="34" typeface="Arial"/>
              </a:defRPr>
            </a:lvl3pPr>
            <a:lvl4pPr algn="l" fontAlgn="base" indent="-228600" marL="1600200">
              <a:defRPr>
                <a:solidFill>
                  <a:schemeClr val="tx1"/>
                </a:solidFill>
                <a:latin charset="0" panose="020b0604020202020204" pitchFamily="34" typeface="Arial"/>
              </a:defRPr>
            </a:lvl4pPr>
            <a:lvl5pPr algn="l" fontAlgn="base" indent="-228600" marL="2057400">
              <a:defRPr>
                <a:solidFill>
                  <a:schemeClr val="tx1"/>
                </a:solidFill>
                <a:latin charset="0" panose="020b0604020202020204" pitchFamily="34" typeface="Arial"/>
              </a:defRPr>
            </a:lvl5pPr>
            <a:lvl6pPr fontAlgn="base" indent="-228600" marL="2514600">
              <a:spcBef>
                <a:spcPct val="0"/>
              </a:spcBef>
              <a:spcAft>
                <a:spcPct val="0"/>
              </a:spcAft>
              <a:defRPr>
                <a:solidFill>
                  <a:schemeClr val="tx1"/>
                </a:solidFill>
                <a:latin charset="0" panose="020b0604020202020204" pitchFamily="34" typeface="Arial"/>
              </a:defRPr>
            </a:lvl6pPr>
            <a:lvl7pPr fontAlgn="base" indent="-228600" marL="2971800">
              <a:spcBef>
                <a:spcPct val="0"/>
              </a:spcBef>
              <a:spcAft>
                <a:spcPct val="0"/>
              </a:spcAft>
              <a:defRPr>
                <a:solidFill>
                  <a:schemeClr val="tx1"/>
                </a:solidFill>
                <a:latin charset="0" panose="020b0604020202020204" pitchFamily="34" typeface="Arial"/>
              </a:defRPr>
            </a:lvl7pPr>
            <a:lvl8pPr fontAlgn="base" indent="-228600" marL="3429000">
              <a:spcBef>
                <a:spcPct val="0"/>
              </a:spcBef>
              <a:spcAft>
                <a:spcPct val="0"/>
              </a:spcAft>
              <a:defRPr>
                <a:solidFill>
                  <a:schemeClr val="tx1"/>
                </a:solidFill>
                <a:latin charset="0" panose="020b0604020202020204" pitchFamily="34" typeface="Arial"/>
              </a:defRPr>
            </a:lvl8pPr>
            <a:lvl9pPr fontAlgn="base" indent="-228600" marL="3886200">
              <a:spcBef>
                <a:spcPct val="0"/>
              </a:spcBef>
              <a:spcAft>
                <a:spcPct val="0"/>
              </a:spcAft>
              <a:defRPr>
                <a:solidFill>
                  <a:schemeClr val="tx1"/>
                </a:solidFill>
                <a:latin charset="0" panose="020b0604020202020204" pitchFamily="34" typeface="Arial"/>
              </a:defRPr>
            </a:lvl9pPr>
          </a:lstStyle>
          <a:p>
            <a:pPr algn="ctr" eaLnBrk="1" hangingPunct="1">
              <a:buClrTx/>
              <a:buSzTx/>
            </a:pPr>
            <a:r>
              <a:rPr altLang="en-US" b="1" lang="zh-CN" sz="1200">
                <a:solidFill>
                  <a:srgbClr val="FFFFFF"/>
                </a:solidFill>
                <a:ea charset="-122" panose="020b0503020204020204" pitchFamily="34" typeface="微软雅黑"/>
              </a:rPr>
              <a:t>单击添加文字</a:t>
            </a:r>
          </a:p>
        </p:txBody>
      </p:sp>
      <p:sp>
        <p:nvSpPr>
          <p:cNvPr id="43" name="Text Box 37"/>
          <p:cNvSpPr txBox="1">
            <a:spLocks noChangeArrowheads="1"/>
          </p:cNvSpPr>
          <p:nvPr/>
        </p:nvSpPr>
        <p:spPr bwMode="auto">
          <a:xfrm>
            <a:off x="5722344" y="1981339"/>
            <a:ext cx="1224176" cy="274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lvl1pPr algn="l" fontAlgn="base">
              <a:defRPr>
                <a:solidFill>
                  <a:schemeClr val="tx1"/>
                </a:solidFill>
                <a:latin charset="0" panose="020b0604020202020204" pitchFamily="34" typeface="Arial"/>
              </a:defRPr>
            </a:lvl1pPr>
            <a:lvl2pPr algn="l" fontAlgn="base" indent="-285750" marL="742950">
              <a:defRPr>
                <a:solidFill>
                  <a:schemeClr val="tx1"/>
                </a:solidFill>
                <a:latin charset="0" panose="020b0604020202020204" pitchFamily="34" typeface="Arial"/>
              </a:defRPr>
            </a:lvl2pPr>
            <a:lvl3pPr algn="l" fontAlgn="base" indent="-228600" marL="1143000">
              <a:defRPr>
                <a:solidFill>
                  <a:schemeClr val="tx1"/>
                </a:solidFill>
                <a:latin charset="0" panose="020b0604020202020204" pitchFamily="34" typeface="Arial"/>
              </a:defRPr>
            </a:lvl3pPr>
            <a:lvl4pPr algn="l" fontAlgn="base" indent="-228600" marL="1600200">
              <a:defRPr>
                <a:solidFill>
                  <a:schemeClr val="tx1"/>
                </a:solidFill>
                <a:latin charset="0" panose="020b0604020202020204" pitchFamily="34" typeface="Arial"/>
              </a:defRPr>
            </a:lvl4pPr>
            <a:lvl5pPr algn="l" fontAlgn="base" indent="-228600" marL="2057400">
              <a:defRPr>
                <a:solidFill>
                  <a:schemeClr val="tx1"/>
                </a:solidFill>
                <a:latin charset="0" panose="020b0604020202020204" pitchFamily="34" typeface="Arial"/>
              </a:defRPr>
            </a:lvl5pPr>
            <a:lvl6pPr fontAlgn="base" indent="-228600" marL="2514600">
              <a:spcBef>
                <a:spcPct val="0"/>
              </a:spcBef>
              <a:spcAft>
                <a:spcPct val="0"/>
              </a:spcAft>
              <a:defRPr>
                <a:solidFill>
                  <a:schemeClr val="tx1"/>
                </a:solidFill>
                <a:latin charset="0" panose="020b0604020202020204" pitchFamily="34" typeface="Arial"/>
              </a:defRPr>
            </a:lvl6pPr>
            <a:lvl7pPr fontAlgn="base" indent="-228600" marL="2971800">
              <a:spcBef>
                <a:spcPct val="0"/>
              </a:spcBef>
              <a:spcAft>
                <a:spcPct val="0"/>
              </a:spcAft>
              <a:defRPr>
                <a:solidFill>
                  <a:schemeClr val="tx1"/>
                </a:solidFill>
                <a:latin charset="0" panose="020b0604020202020204" pitchFamily="34" typeface="Arial"/>
              </a:defRPr>
            </a:lvl7pPr>
            <a:lvl8pPr fontAlgn="base" indent="-228600" marL="3429000">
              <a:spcBef>
                <a:spcPct val="0"/>
              </a:spcBef>
              <a:spcAft>
                <a:spcPct val="0"/>
              </a:spcAft>
              <a:defRPr>
                <a:solidFill>
                  <a:schemeClr val="tx1"/>
                </a:solidFill>
                <a:latin charset="0" panose="020b0604020202020204" pitchFamily="34" typeface="Arial"/>
              </a:defRPr>
            </a:lvl8pPr>
            <a:lvl9pPr fontAlgn="base" indent="-228600" marL="3886200">
              <a:spcBef>
                <a:spcPct val="0"/>
              </a:spcBef>
              <a:spcAft>
                <a:spcPct val="0"/>
              </a:spcAft>
              <a:defRPr>
                <a:solidFill>
                  <a:schemeClr val="tx1"/>
                </a:solidFill>
                <a:latin charset="0" panose="020b0604020202020204" pitchFamily="34" typeface="Arial"/>
              </a:defRPr>
            </a:lvl9pPr>
          </a:lstStyle>
          <a:p>
            <a:pPr algn="ctr" eaLnBrk="1" hangingPunct="1">
              <a:buClrTx/>
              <a:buSzTx/>
            </a:pPr>
            <a:r>
              <a:rPr altLang="en-US" b="1" lang="zh-CN" sz="1200">
                <a:solidFill>
                  <a:srgbClr val="FFFFFF"/>
                </a:solidFill>
                <a:ea charset="-122" panose="020b0503020204020204" pitchFamily="34" typeface="微软雅黑"/>
              </a:rPr>
              <a:t>单击添加文字</a:t>
            </a:r>
          </a:p>
        </p:txBody>
      </p:sp>
      <p:sp>
        <p:nvSpPr>
          <p:cNvPr id="44" name="Text Box 38"/>
          <p:cNvSpPr txBox="1">
            <a:spLocks noChangeArrowheads="1"/>
          </p:cNvSpPr>
          <p:nvPr/>
        </p:nvSpPr>
        <p:spPr bwMode="auto">
          <a:xfrm>
            <a:off x="7127524" y="1981339"/>
            <a:ext cx="1224175" cy="274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lvl1pPr algn="l" fontAlgn="base">
              <a:defRPr>
                <a:solidFill>
                  <a:schemeClr val="tx1"/>
                </a:solidFill>
                <a:latin charset="0" panose="020b0604020202020204" pitchFamily="34" typeface="Arial"/>
              </a:defRPr>
            </a:lvl1pPr>
            <a:lvl2pPr algn="l" fontAlgn="base" indent="-285750" marL="742950">
              <a:defRPr>
                <a:solidFill>
                  <a:schemeClr val="tx1"/>
                </a:solidFill>
                <a:latin charset="0" panose="020b0604020202020204" pitchFamily="34" typeface="Arial"/>
              </a:defRPr>
            </a:lvl2pPr>
            <a:lvl3pPr algn="l" fontAlgn="base" indent="-228600" marL="1143000">
              <a:defRPr>
                <a:solidFill>
                  <a:schemeClr val="tx1"/>
                </a:solidFill>
                <a:latin charset="0" panose="020b0604020202020204" pitchFamily="34" typeface="Arial"/>
              </a:defRPr>
            </a:lvl3pPr>
            <a:lvl4pPr algn="l" fontAlgn="base" indent="-228600" marL="1600200">
              <a:defRPr>
                <a:solidFill>
                  <a:schemeClr val="tx1"/>
                </a:solidFill>
                <a:latin charset="0" panose="020b0604020202020204" pitchFamily="34" typeface="Arial"/>
              </a:defRPr>
            </a:lvl4pPr>
            <a:lvl5pPr algn="l" fontAlgn="base" indent="-228600" marL="2057400">
              <a:defRPr>
                <a:solidFill>
                  <a:schemeClr val="tx1"/>
                </a:solidFill>
                <a:latin charset="0" panose="020b0604020202020204" pitchFamily="34" typeface="Arial"/>
              </a:defRPr>
            </a:lvl5pPr>
            <a:lvl6pPr fontAlgn="base" indent="-228600" marL="2514600">
              <a:spcBef>
                <a:spcPct val="0"/>
              </a:spcBef>
              <a:spcAft>
                <a:spcPct val="0"/>
              </a:spcAft>
              <a:defRPr>
                <a:solidFill>
                  <a:schemeClr val="tx1"/>
                </a:solidFill>
                <a:latin charset="0" panose="020b0604020202020204" pitchFamily="34" typeface="Arial"/>
              </a:defRPr>
            </a:lvl6pPr>
            <a:lvl7pPr fontAlgn="base" indent="-228600" marL="2971800">
              <a:spcBef>
                <a:spcPct val="0"/>
              </a:spcBef>
              <a:spcAft>
                <a:spcPct val="0"/>
              </a:spcAft>
              <a:defRPr>
                <a:solidFill>
                  <a:schemeClr val="tx1"/>
                </a:solidFill>
                <a:latin charset="0" panose="020b0604020202020204" pitchFamily="34" typeface="Arial"/>
              </a:defRPr>
            </a:lvl7pPr>
            <a:lvl8pPr fontAlgn="base" indent="-228600" marL="3429000">
              <a:spcBef>
                <a:spcPct val="0"/>
              </a:spcBef>
              <a:spcAft>
                <a:spcPct val="0"/>
              </a:spcAft>
              <a:defRPr>
                <a:solidFill>
                  <a:schemeClr val="tx1"/>
                </a:solidFill>
                <a:latin charset="0" panose="020b0604020202020204" pitchFamily="34" typeface="Arial"/>
              </a:defRPr>
            </a:lvl8pPr>
            <a:lvl9pPr fontAlgn="base" indent="-228600" marL="3886200">
              <a:spcBef>
                <a:spcPct val="0"/>
              </a:spcBef>
              <a:spcAft>
                <a:spcPct val="0"/>
              </a:spcAft>
              <a:defRPr>
                <a:solidFill>
                  <a:schemeClr val="tx1"/>
                </a:solidFill>
                <a:latin charset="0" panose="020b0604020202020204" pitchFamily="34" typeface="Arial"/>
              </a:defRPr>
            </a:lvl9pPr>
          </a:lstStyle>
          <a:p>
            <a:pPr algn="ctr" eaLnBrk="1" hangingPunct="1">
              <a:buClrTx/>
              <a:buSzTx/>
            </a:pPr>
            <a:r>
              <a:rPr altLang="en-US" b="1" lang="zh-CN" sz="1200">
                <a:solidFill>
                  <a:srgbClr val="FFFFFF"/>
                </a:solidFill>
                <a:ea charset="-122" panose="020b0503020204020204" pitchFamily="34" typeface="微软雅黑"/>
              </a:rPr>
              <a:t>单击添加文字</a:t>
            </a:r>
          </a:p>
        </p:txBody>
      </p:sp>
      <p:sp>
        <p:nvSpPr>
          <p:cNvPr id="45" name="Rectangle 39"/>
          <p:cNvSpPr>
            <a:spLocks noChangeArrowheads="1"/>
          </p:cNvSpPr>
          <p:nvPr/>
        </p:nvSpPr>
        <p:spPr bwMode="auto">
          <a:xfrm>
            <a:off x="785950" y="1544643"/>
            <a:ext cx="3024712" cy="3352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p>
            <a:pPr algn="l" eaLnBrk="1" fontAlgn="base" hangingPunct="1">
              <a:buClrTx/>
              <a:buSzTx/>
            </a:pPr>
            <a:r>
              <a:rPr altLang="en-US" b="1" lang="zh-CN" sz="1600">
                <a:solidFill>
                  <a:srgbClr val="9A0000"/>
                </a:solidFill>
                <a:latin charset="-122" panose="020b0503020204020204" pitchFamily="34" typeface="微软雅黑"/>
                <a:ea charset="-122" panose="020b0503020204020204" pitchFamily="34" typeface="微软雅黑"/>
              </a:rPr>
              <a:t>单击此处添加标题文字</a:t>
            </a:r>
          </a:p>
        </p:txBody>
      </p:sp>
      <p:sp>
        <p:nvSpPr>
          <p:cNvPr id="46" name="Rectangle 40"/>
          <p:cNvSpPr>
            <a:spLocks noChangeArrowheads="1"/>
          </p:cNvSpPr>
          <p:nvPr/>
        </p:nvSpPr>
        <p:spPr bwMode="auto">
          <a:xfrm>
            <a:off x="785950" y="1816189"/>
            <a:ext cx="3024712" cy="7924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p>
            <a:pPr algn="l" eaLnBrk="1" fontAlgn="base" hangingPunct="1">
              <a:lnSpc>
                <a:spcPct val="120000"/>
              </a:lnSpc>
              <a:spcBef>
                <a:spcPct val="50000"/>
              </a:spcBef>
              <a:buClrTx/>
              <a:buSzTx/>
            </a:pPr>
            <a:r>
              <a:rPr altLang="en-US" lang="zh-CN" sz="1000">
                <a:latin charset="-122" panose="020b0503020204020204" pitchFamily="34" typeface="微软雅黑"/>
                <a:ea charset="-122" panose="020b0503020204020204" pitchFamily="34" typeface="微软雅黑"/>
              </a:rPr>
              <a:t>单击此处添加文字内容   单击此处添加文字内容</a:t>
            </a:r>
          </a:p>
          <a:p>
            <a:pPr algn="l" eaLnBrk="1" fontAlgn="base" hangingPunct="1">
              <a:lnSpc>
                <a:spcPct val="120000"/>
              </a:lnSpc>
              <a:spcBef>
                <a:spcPct val="50000"/>
              </a:spcBef>
              <a:buClrTx/>
              <a:buSzTx/>
            </a:pPr>
            <a:r>
              <a:rPr altLang="en-US" lang="zh-CN" sz="1000">
                <a:latin charset="-122" panose="020b0503020204020204" pitchFamily="34" typeface="微软雅黑"/>
                <a:ea charset="-122" panose="020b0503020204020204" pitchFamily="34" typeface="微软雅黑"/>
              </a:rPr>
              <a:t>单击此处添加文字内容   单击此处添加文字内容</a:t>
            </a:r>
          </a:p>
          <a:p>
            <a:pPr algn="l" eaLnBrk="1" fontAlgn="base" hangingPunct="1">
              <a:lnSpc>
                <a:spcPct val="120000"/>
              </a:lnSpc>
              <a:spcBef>
                <a:spcPct val="50000"/>
              </a:spcBef>
              <a:buClrTx/>
              <a:buSzTx/>
            </a:pPr>
            <a:r>
              <a:rPr altLang="en-US" lang="zh-CN" sz="1000">
                <a:latin charset="-122" panose="020b0503020204020204" pitchFamily="34" typeface="微软雅黑"/>
                <a:ea charset="-122" panose="020b0503020204020204" pitchFamily="34" typeface="微软雅黑"/>
              </a:rPr>
              <a:t>单击此处添加文字内容   </a:t>
            </a:r>
          </a:p>
        </p:txBody>
      </p:sp>
      <p:sp>
        <p:nvSpPr>
          <p:cNvPr id="47" name="Rectangle 41"/>
          <p:cNvSpPr>
            <a:spLocks noChangeArrowheads="1"/>
          </p:cNvSpPr>
          <p:nvPr/>
        </p:nvSpPr>
        <p:spPr bwMode="auto">
          <a:xfrm>
            <a:off x="785950" y="2722931"/>
            <a:ext cx="3024712" cy="3352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p>
            <a:pPr algn="l" eaLnBrk="1" fontAlgn="base" hangingPunct="1">
              <a:buClrTx/>
              <a:buSzTx/>
            </a:pPr>
            <a:r>
              <a:rPr altLang="en-US" b="1" lang="zh-CN" sz="1600">
                <a:solidFill>
                  <a:srgbClr val="5F5F5F"/>
                </a:solidFill>
                <a:latin charset="-122" panose="020b0503020204020204" pitchFamily="34" typeface="微软雅黑"/>
                <a:ea charset="-122" panose="020b0503020204020204" pitchFamily="34" typeface="微软雅黑"/>
              </a:rPr>
              <a:t>单击此处添加标题文字</a:t>
            </a:r>
          </a:p>
        </p:txBody>
      </p:sp>
      <p:sp>
        <p:nvSpPr>
          <p:cNvPr id="48" name="Rectangle 42"/>
          <p:cNvSpPr>
            <a:spLocks noChangeArrowheads="1"/>
          </p:cNvSpPr>
          <p:nvPr/>
        </p:nvSpPr>
        <p:spPr bwMode="auto">
          <a:xfrm>
            <a:off x="785950" y="2992890"/>
            <a:ext cx="3024712" cy="7924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p>
            <a:pPr algn="l" eaLnBrk="1" fontAlgn="base" hangingPunct="1">
              <a:lnSpc>
                <a:spcPct val="120000"/>
              </a:lnSpc>
              <a:spcBef>
                <a:spcPct val="50000"/>
              </a:spcBef>
              <a:buClrTx/>
              <a:buSzTx/>
            </a:pPr>
            <a:r>
              <a:rPr altLang="en-US" lang="zh-CN" sz="1000">
                <a:latin charset="-122" panose="020b0503020204020204" pitchFamily="34" typeface="微软雅黑"/>
                <a:ea charset="-122" panose="020b0503020204020204" pitchFamily="34" typeface="微软雅黑"/>
              </a:rPr>
              <a:t>单击此处添加文字内容   单击此处添加文字内容</a:t>
            </a:r>
          </a:p>
          <a:p>
            <a:pPr algn="l" eaLnBrk="1" fontAlgn="base" hangingPunct="1">
              <a:lnSpc>
                <a:spcPct val="120000"/>
              </a:lnSpc>
              <a:spcBef>
                <a:spcPct val="50000"/>
              </a:spcBef>
              <a:buClrTx/>
              <a:buSzTx/>
            </a:pPr>
            <a:r>
              <a:rPr altLang="en-US" lang="zh-CN" sz="1000">
                <a:latin charset="-122" panose="020b0503020204020204" pitchFamily="34" typeface="微软雅黑"/>
                <a:ea charset="-122" panose="020b0503020204020204" pitchFamily="34" typeface="微软雅黑"/>
              </a:rPr>
              <a:t>单击此处添加文字内容   单击此处添加文字内容</a:t>
            </a:r>
          </a:p>
          <a:p>
            <a:pPr algn="l" eaLnBrk="1" fontAlgn="base" hangingPunct="1">
              <a:lnSpc>
                <a:spcPct val="120000"/>
              </a:lnSpc>
              <a:spcBef>
                <a:spcPct val="50000"/>
              </a:spcBef>
              <a:buClrTx/>
              <a:buSzTx/>
            </a:pPr>
            <a:r>
              <a:rPr altLang="en-US" lang="zh-CN" sz="1000">
                <a:latin charset="-122" panose="020b0503020204020204" pitchFamily="34" typeface="微软雅黑"/>
                <a:ea charset="-122" panose="020b0503020204020204" pitchFamily="34" typeface="微软雅黑"/>
              </a:rPr>
              <a:t>单击此处添加文字内容   </a:t>
            </a:r>
          </a:p>
        </p:txBody>
      </p:sp>
    </p:spTree>
    <p:extLst>
      <p:ext uri="{BB962C8B-B14F-4D97-AF65-F5344CB8AC3E}">
        <p14:creationId val="1034208264"/>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59"/>
                                        </p:tgtEl>
                                        <p:attrNameLst>
                                          <p:attrName>style.visibility</p:attrName>
                                        </p:attrNameLst>
                                      </p:cBhvr>
                                      <p:to>
                                        <p:strVal val="visible"/>
                                      </p:to>
                                    </p:set>
                                    <p:animEffect filter="fade" transition="in">
                                      <p:cBhvr>
                                        <p:cTn dur="500" id="16"/>
                                        <p:tgtEl>
                                          <p:spTgt spid="59"/>
                                        </p:tgtEl>
                                      </p:cBhvr>
                                    </p:animEffect>
                                  </p:childTnLst>
                                </p:cTn>
                              </p:par>
                            </p:childTnLst>
                          </p:cTn>
                        </p:par>
                        <p:par>
                          <p:cTn fill="hold" id="17" nodeType="afterGroup">
                            <p:stCondLst>
                              <p:cond delay="1500"/>
                            </p:stCondLst>
                            <p:childTnLst>
                              <p:par>
                                <p:cTn fill="hold" id="18" nodeType="afterEffect" presetClass="entr" presetID="47" presetSubtype="0">
                                  <p:stCondLst>
                                    <p:cond delay="0"/>
                                  </p:stCondLst>
                                  <p:childTnLst>
                                    <p:set>
                                      <p:cBhvr>
                                        <p:cTn dur="1" fill="hold" id="19">
                                          <p:stCondLst>
                                            <p:cond delay="0"/>
                                          </p:stCondLst>
                                        </p:cTn>
                                        <p:tgtEl>
                                          <p:spTgt spid="34"/>
                                        </p:tgtEl>
                                        <p:attrNameLst>
                                          <p:attrName>style.visibility</p:attrName>
                                        </p:attrNameLst>
                                      </p:cBhvr>
                                      <p:to>
                                        <p:strVal val="visible"/>
                                      </p:to>
                                    </p:set>
                                    <p:animEffect filter="fade" transition="in">
                                      <p:cBhvr>
                                        <p:cTn dur="1000" id="20"/>
                                        <p:tgtEl>
                                          <p:spTgt spid="34"/>
                                        </p:tgtEl>
                                      </p:cBhvr>
                                    </p:animEffect>
                                    <p:anim calcmode="lin" valueType="num">
                                      <p:cBhvr>
                                        <p:cTn dur="1000" fill="hold" id="21"/>
                                        <p:tgtEl>
                                          <p:spTgt spid="34"/>
                                        </p:tgtEl>
                                        <p:attrNameLst>
                                          <p:attrName>ppt_x</p:attrName>
                                        </p:attrNameLst>
                                      </p:cBhvr>
                                      <p:tavLst>
                                        <p:tav tm="0">
                                          <p:val>
                                            <p:strVal val="#ppt_x"/>
                                          </p:val>
                                        </p:tav>
                                        <p:tav tm="100000">
                                          <p:val>
                                            <p:strVal val="#ppt_x"/>
                                          </p:val>
                                        </p:tav>
                                      </p:tavLst>
                                    </p:anim>
                                    <p:anim calcmode="lin" valueType="num">
                                      <p:cBhvr>
                                        <p:cTn dur="1000" fill="hold" id="22"/>
                                        <p:tgtEl>
                                          <p:spTgt spid="34"/>
                                        </p:tgtEl>
                                        <p:attrNameLst>
                                          <p:attrName>ppt_y</p:attrName>
                                        </p:attrNameLst>
                                      </p:cBhvr>
                                      <p:tavLst>
                                        <p:tav tm="0">
                                          <p:val>
                                            <p:strVal val="#ppt_y-.1"/>
                                          </p:val>
                                        </p:tav>
                                        <p:tav tm="100000">
                                          <p:val>
                                            <p:strVal val="#ppt_y"/>
                                          </p:val>
                                        </p:tav>
                                      </p:tavLst>
                                    </p:anim>
                                  </p:childTnLst>
                                </p:cTn>
                              </p:par>
                              <p:par>
                                <p:cTn fill="hold" grpId="0" id="23" nodeType="withEffect" presetClass="entr" presetID="47" presetSubtype="0">
                                  <p:stCondLst>
                                    <p:cond delay="0"/>
                                  </p:stCondLst>
                                  <p:childTnLst>
                                    <p:set>
                                      <p:cBhvr>
                                        <p:cTn dur="1" fill="hold" id="24">
                                          <p:stCondLst>
                                            <p:cond delay="0"/>
                                          </p:stCondLst>
                                        </p:cTn>
                                        <p:tgtEl>
                                          <p:spTgt spid="33"/>
                                        </p:tgtEl>
                                        <p:attrNameLst>
                                          <p:attrName>style.visibility</p:attrName>
                                        </p:attrNameLst>
                                      </p:cBhvr>
                                      <p:to>
                                        <p:strVal val="visible"/>
                                      </p:to>
                                    </p:set>
                                    <p:animEffect filter="fade" transition="in">
                                      <p:cBhvr>
                                        <p:cTn dur="1000" id="25"/>
                                        <p:tgtEl>
                                          <p:spTgt spid="33"/>
                                        </p:tgtEl>
                                      </p:cBhvr>
                                    </p:animEffect>
                                    <p:anim calcmode="lin" valueType="num">
                                      <p:cBhvr>
                                        <p:cTn dur="1000" fill="hold" id="26"/>
                                        <p:tgtEl>
                                          <p:spTgt spid="33"/>
                                        </p:tgtEl>
                                        <p:attrNameLst>
                                          <p:attrName>ppt_x</p:attrName>
                                        </p:attrNameLst>
                                      </p:cBhvr>
                                      <p:tavLst>
                                        <p:tav tm="0">
                                          <p:val>
                                            <p:strVal val="#ppt_x"/>
                                          </p:val>
                                        </p:tav>
                                        <p:tav tm="100000">
                                          <p:val>
                                            <p:strVal val="#ppt_x"/>
                                          </p:val>
                                        </p:tav>
                                      </p:tavLst>
                                    </p:anim>
                                    <p:anim calcmode="lin" valueType="num">
                                      <p:cBhvr>
                                        <p:cTn dur="1000" fill="hold" id="27"/>
                                        <p:tgtEl>
                                          <p:spTgt spid="33"/>
                                        </p:tgtEl>
                                        <p:attrNameLst>
                                          <p:attrName>ppt_y</p:attrName>
                                        </p:attrNameLst>
                                      </p:cBhvr>
                                      <p:tavLst>
                                        <p:tav tm="0">
                                          <p:val>
                                            <p:strVal val="#ppt_y-.1"/>
                                          </p:val>
                                        </p:tav>
                                        <p:tav tm="100000">
                                          <p:val>
                                            <p:strVal val="#ppt_y"/>
                                          </p:val>
                                        </p:tav>
                                      </p:tavLst>
                                    </p:anim>
                                  </p:childTnLst>
                                </p:cTn>
                              </p:par>
                              <p:par>
                                <p:cTn fill="hold" id="28" nodeType="withEffect" presetClass="entr" presetID="47" presetSubtype="0">
                                  <p:stCondLst>
                                    <p:cond delay="500"/>
                                  </p:stCondLst>
                                  <p:childTnLst>
                                    <p:set>
                                      <p:cBhvr>
                                        <p:cTn dur="1" fill="hold" id="29">
                                          <p:stCondLst>
                                            <p:cond delay="0"/>
                                          </p:stCondLst>
                                        </p:cTn>
                                        <p:tgtEl>
                                          <p:spTgt spid="27"/>
                                        </p:tgtEl>
                                        <p:attrNameLst>
                                          <p:attrName>style.visibility</p:attrName>
                                        </p:attrNameLst>
                                      </p:cBhvr>
                                      <p:to>
                                        <p:strVal val="visible"/>
                                      </p:to>
                                    </p:set>
                                    <p:animEffect filter="fade" transition="in">
                                      <p:cBhvr>
                                        <p:cTn dur="1000" id="30"/>
                                        <p:tgtEl>
                                          <p:spTgt spid="27"/>
                                        </p:tgtEl>
                                      </p:cBhvr>
                                    </p:animEffect>
                                    <p:anim calcmode="lin" valueType="num">
                                      <p:cBhvr>
                                        <p:cTn dur="1000" fill="hold" id="31"/>
                                        <p:tgtEl>
                                          <p:spTgt spid="27"/>
                                        </p:tgtEl>
                                        <p:attrNameLst>
                                          <p:attrName>ppt_x</p:attrName>
                                        </p:attrNameLst>
                                      </p:cBhvr>
                                      <p:tavLst>
                                        <p:tav tm="0">
                                          <p:val>
                                            <p:strVal val="#ppt_x"/>
                                          </p:val>
                                        </p:tav>
                                        <p:tav tm="100000">
                                          <p:val>
                                            <p:strVal val="#ppt_x"/>
                                          </p:val>
                                        </p:tav>
                                      </p:tavLst>
                                    </p:anim>
                                    <p:anim calcmode="lin" valueType="num">
                                      <p:cBhvr>
                                        <p:cTn dur="1000" fill="hold" id="32"/>
                                        <p:tgtEl>
                                          <p:spTgt spid="27"/>
                                        </p:tgtEl>
                                        <p:attrNameLst>
                                          <p:attrName>ppt_y</p:attrName>
                                        </p:attrNameLst>
                                      </p:cBhvr>
                                      <p:tavLst>
                                        <p:tav tm="0">
                                          <p:val>
                                            <p:strVal val="#ppt_y-.1"/>
                                          </p:val>
                                        </p:tav>
                                        <p:tav tm="100000">
                                          <p:val>
                                            <p:strVal val="#ppt_y"/>
                                          </p:val>
                                        </p:tav>
                                      </p:tavLst>
                                    </p:anim>
                                  </p:childTnLst>
                                </p:cTn>
                              </p:par>
                              <p:par>
                                <p:cTn fill="hold" grpId="0" id="33" nodeType="withEffect" presetClass="entr" presetID="47" presetSubtype="0">
                                  <p:stCondLst>
                                    <p:cond delay="600"/>
                                  </p:stCondLst>
                                  <p:childTnLst>
                                    <p:set>
                                      <p:cBhvr>
                                        <p:cTn dur="1" fill="hold" id="34">
                                          <p:stCondLst>
                                            <p:cond delay="0"/>
                                          </p:stCondLst>
                                        </p:cTn>
                                        <p:tgtEl>
                                          <p:spTgt spid="40"/>
                                        </p:tgtEl>
                                        <p:attrNameLst>
                                          <p:attrName>style.visibility</p:attrName>
                                        </p:attrNameLst>
                                      </p:cBhvr>
                                      <p:to>
                                        <p:strVal val="visible"/>
                                      </p:to>
                                    </p:set>
                                    <p:animEffect filter="fade" transition="in">
                                      <p:cBhvr>
                                        <p:cTn dur="1000" id="35"/>
                                        <p:tgtEl>
                                          <p:spTgt spid="40"/>
                                        </p:tgtEl>
                                      </p:cBhvr>
                                    </p:animEffect>
                                    <p:anim calcmode="lin" valueType="num">
                                      <p:cBhvr>
                                        <p:cTn dur="1000" fill="hold" id="36"/>
                                        <p:tgtEl>
                                          <p:spTgt spid="40"/>
                                        </p:tgtEl>
                                        <p:attrNameLst>
                                          <p:attrName>ppt_x</p:attrName>
                                        </p:attrNameLst>
                                      </p:cBhvr>
                                      <p:tavLst>
                                        <p:tav tm="0">
                                          <p:val>
                                            <p:strVal val="#ppt_x"/>
                                          </p:val>
                                        </p:tav>
                                        <p:tav tm="100000">
                                          <p:val>
                                            <p:strVal val="#ppt_x"/>
                                          </p:val>
                                        </p:tav>
                                      </p:tavLst>
                                    </p:anim>
                                    <p:anim calcmode="lin" valueType="num">
                                      <p:cBhvr>
                                        <p:cTn dur="1000" fill="hold" id="37"/>
                                        <p:tgtEl>
                                          <p:spTgt spid="40"/>
                                        </p:tgtEl>
                                        <p:attrNameLst>
                                          <p:attrName>ppt_y</p:attrName>
                                        </p:attrNameLst>
                                      </p:cBhvr>
                                      <p:tavLst>
                                        <p:tav tm="0">
                                          <p:val>
                                            <p:strVal val="#ppt_y-.1"/>
                                          </p:val>
                                        </p:tav>
                                        <p:tav tm="100000">
                                          <p:val>
                                            <p:strVal val="#ppt_y"/>
                                          </p:val>
                                        </p:tav>
                                      </p:tavLst>
                                    </p:anim>
                                  </p:childTnLst>
                                </p:cTn>
                              </p:par>
                              <p:par>
                                <p:cTn fill="hold" id="38" nodeType="withEffect" presetClass="entr" presetID="47" presetSubtype="0">
                                  <p:stCondLst>
                                    <p:cond delay="1000"/>
                                  </p:stCondLst>
                                  <p:childTnLst>
                                    <p:set>
                                      <p:cBhvr>
                                        <p:cTn dur="1" fill="hold" id="39">
                                          <p:stCondLst>
                                            <p:cond delay="0"/>
                                          </p:stCondLst>
                                        </p:cTn>
                                        <p:tgtEl>
                                          <p:spTgt spid="21"/>
                                        </p:tgtEl>
                                        <p:attrNameLst>
                                          <p:attrName>style.visibility</p:attrName>
                                        </p:attrNameLst>
                                      </p:cBhvr>
                                      <p:to>
                                        <p:strVal val="visible"/>
                                      </p:to>
                                    </p:set>
                                    <p:animEffect filter="fade" transition="in">
                                      <p:cBhvr>
                                        <p:cTn dur="1000" id="40"/>
                                        <p:tgtEl>
                                          <p:spTgt spid="21"/>
                                        </p:tgtEl>
                                      </p:cBhvr>
                                    </p:animEffect>
                                    <p:anim calcmode="lin" valueType="num">
                                      <p:cBhvr>
                                        <p:cTn dur="1000" fill="hold" id="41"/>
                                        <p:tgtEl>
                                          <p:spTgt spid="21"/>
                                        </p:tgtEl>
                                        <p:attrNameLst>
                                          <p:attrName>ppt_x</p:attrName>
                                        </p:attrNameLst>
                                      </p:cBhvr>
                                      <p:tavLst>
                                        <p:tav tm="0">
                                          <p:val>
                                            <p:strVal val="#ppt_x"/>
                                          </p:val>
                                        </p:tav>
                                        <p:tav tm="100000">
                                          <p:val>
                                            <p:strVal val="#ppt_x"/>
                                          </p:val>
                                        </p:tav>
                                      </p:tavLst>
                                    </p:anim>
                                    <p:anim calcmode="lin" valueType="num">
                                      <p:cBhvr>
                                        <p:cTn dur="1000" fill="hold" id="42"/>
                                        <p:tgtEl>
                                          <p:spTgt spid="21"/>
                                        </p:tgtEl>
                                        <p:attrNameLst>
                                          <p:attrName>ppt_y</p:attrName>
                                        </p:attrNameLst>
                                      </p:cBhvr>
                                      <p:tavLst>
                                        <p:tav tm="0">
                                          <p:val>
                                            <p:strVal val="#ppt_y-.1"/>
                                          </p:val>
                                        </p:tav>
                                        <p:tav tm="100000">
                                          <p:val>
                                            <p:strVal val="#ppt_y"/>
                                          </p:val>
                                        </p:tav>
                                      </p:tavLst>
                                    </p:anim>
                                  </p:childTnLst>
                                </p:cTn>
                              </p:par>
                              <p:par>
                                <p:cTn fill="hold" grpId="0" id="43" nodeType="withEffect" presetClass="entr" presetID="47" presetSubtype="0">
                                  <p:stCondLst>
                                    <p:cond delay="1000"/>
                                  </p:stCondLst>
                                  <p:childTnLst>
                                    <p:set>
                                      <p:cBhvr>
                                        <p:cTn dur="1" fill="hold" id="44">
                                          <p:stCondLst>
                                            <p:cond delay="0"/>
                                          </p:stCondLst>
                                        </p:cTn>
                                        <p:tgtEl>
                                          <p:spTgt spid="41"/>
                                        </p:tgtEl>
                                        <p:attrNameLst>
                                          <p:attrName>style.visibility</p:attrName>
                                        </p:attrNameLst>
                                      </p:cBhvr>
                                      <p:to>
                                        <p:strVal val="visible"/>
                                      </p:to>
                                    </p:set>
                                    <p:animEffect filter="fade" transition="in">
                                      <p:cBhvr>
                                        <p:cTn dur="1000" id="45"/>
                                        <p:tgtEl>
                                          <p:spTgt spid="41"/>
                                        </p:tgtEl>
                                      </p:cBhvr>
                                    </p:animEffect>
                                    <p:anim calcmode="lin" valueType="num">
                                      <p:cBhvr>
                                        <p:cTn dur="1000" fill="hold" id="46"/>
                                        <p:tgtEl>
                                          <p:spTgt spid="41"/>
                                        </p:tgtEl>
                                        <p:attrNameLst>
                                          <p:attrName>ppt_x</p:attrName>
                                        </p:attrNameLst>
                                      </p:cBhvr>
                                      <p:tavLst>
                                        <p:tav tm="0">
                                          <p:val>
                                            <p:strVal val="#ppt_x"/>
                                          </p:val>
                                        </p:tav>
                                        <p:tav tm="100000">
                                          <p:val>
                                            <p:strVal val="#ppt_x"/>
                                          </p:val>
                                        </p:tav>
                                      </p:tavLst>
                                    </p:anim>
                                    <p:anim calcmode="lin" valueType="num">
                                      <p:cBhvr>
                                        <p:cTn dur="1000" fill="hold" id="47"/>
                                        <p:tgtEl>
                                          <p:spTgt spid="41"/>
                                        </p:tgtEl>
                                        <p:attrNameLst>
                                          <p:attrName>ppt_y</p:attrName>
                                        </p:attrNameLst>
                                      </p:cBhvr>
                                      <p:tavLst>
                                        <p:tav tm="0">
                                          <p:val>
                                            <p:strVal val="#ppt_y-.1"/>
                                          </p:val>
                                        </p:tav>
                                        <p:tav tm="100000">
                                          <p:val>
                                            <p:strVal val="#ppt_y"/>
                                          </p:val>
                                        </p:tav>
                                      </p:tavLst>
                                    </p:anim>
                                  </p:childTnLst>
                                </p:cTn>
                              </p:par>
                              <p:par>
                                <p:cTn fill="hold" id="48" nodeType="withEffect" presetClass="entr" presetID="47" presetSubtype="0">
                                  <p:stCondLst>
                                    <p:cond delay="1600"/>
                                  </p:stCondLst>
                                  <p:childTnLst>
                                    <p:set>
                                      <p:cBhvr>
                                        <p:cTn dur="1" fill="hold" id="49">
                                          <p:stCondLst>
                                            <p:cond delay="0"/>
                                          </p:stCondLst>
                                        </p:cTn>
                                        <p:tgtEl>
                                          <p:spTgt spid="8"/>
                                        </p:tgtEl>
                                        <p:attrNameLst>
                                          <p:attrName>style.visibility</p:attrName>
                                        </p:attrNameLst>
                                      </p:cBhvr>
                                      <p:to>
                                        <p:strVal val="visible"/>
                                      </p:to>
                                    </p:set>
                                    <p:animEffect filter="fade" transition="in">
                                      <p:cBhvr>
                                        <p:cTn dur="1000" id="50"/>
                                        <p:tgtEl>
                                          <p:spTgt spid="8"/>
                                        </p:tgtEl>
                                      </p:cBhvr>
                                    </p:animEffect>
                                    <p:anim calcmode="lin" valueType="num">
                                      <p:cBhvr>
                                        <p:cTn dur="1000" fill="hold" id="51"/>
                                        <p:tgtEl>
                                          <p:spTgt spid="8"/>
                                        </p:tgtEl>
                                        <p:attrNameLst>
                                          <p:attrName>ppt_x</p:attrName>
                                        </p:attrNameLst>
                                      </p:cBhvr>
                                      <p:tavLst>
                                        <p:tav tm="0">
                                          <p:val>
                                            <p:strVal val="#ppt_x"/>
                                          </p:val>
                                        </p:tav>
                                        <p:tav tm="100000">
                                          <p:val>
                                            <p:strVal val="#ppt_x"/>
                                          </p:val>
                                        </p:tav>
                                      </p:tavLst>
                                    </p:anim>
                                    <p:anim calcmode="lin" valueType="num">
                                      <p:cBhvr>
                                        <p:cTn dur="1000" fill="hold" id="52"/>
                                        <p:tgtEl>
                                          <p:spTgt spid="8"/>
                                        </p:tgtEl>
                                        <p:attrNameLst>
                                          <p:attrName>ppt_y</p:attrName>
                                        </p:attrNameLst>
                                      </p:cBhvr>
                                      <p:tavLst>
                                        <p:tav tm="0">
                                          <p:val>
                                            <p:strVal val="#ppt_y-.1"/>
                                          </p:val>
                                        </p:tav>
                                        <p:tav tm="100000">
                                          <p:val>
                                            <p:strVal val="#ppt_y"/>
                                          </p:val>
                                        </p:tav>
                                      </p:tavLst>
                                    </p:anim>
                                  </p:childTnLst>
                                </p:cTn>
                              </p:par>
                              <p:par>
                                <p:cTn fill="hold" grpId="0" id="53" nodeType="withEffect" presetClass="entr" presetID="47" presetSubtype="0">
                                  <p:stCondLst>
                                    <p:cond delay="2100"/>
                                  </p:stCondLst>
                                  <p:childTnLst>
                                    <p:set>
                                      <p:cBhvr>
                                        <p:cTn dur="1" fill="hold" id="54">
                                          <p:stCondLst>
                                            <p:cond delay="0"/>
                                          </p:stCondLst>
                                        </p:cTn>
                                        <p:tgtEl>
                                          <p:spTgt spid="42"/>
                                        </p:tgtEl>
                                        <p:attrNameLst>
                                          <p:attrName>style.visibility</p:attrName>
                                        </p:attrNameLst>
                                      </p:cBhvr>
                                      <p:to>
                                        <p:strVal val="visible"/>
                                      </p:to>
                                    </p:set>
                                    <p:animEffect filter="fade" transition="in">
                                      <p:cBhvr>
                                        <p:cTn dur="1000" id="55"/>
                                        <p:tgtEl>
                                          <p:spTgt spid="42"/>
                                        </p:tgtEl>
                                      </p:cBhvr>
                                    </p:animEffect>
                                    <p:anim calcmode="lin" valueType="num">
                                      <p:cBhvr>
                                        <p:cTn dur="1000" fill="hold" id="56"/>
                                        <p:tgtEl>
                                          <p:spTgt spid="42"/>
                                        </p:tgtEl>
                                        <p:attrNameLst>
                                          <p:attrName>ppt_x</p:attrName>
                                        </p:attrNameLst>
                                      </p:cBhvr>
                                      <p:tavLst>
                                        <p:tav tm="0">
                                          <p:val>
                                            <p:strVal val="#ppt_x"/>
                                          </p:val>
                                        </p:tav>
                                        <p:tav tm="100000">
                                          <p:val>
                                            <p:strVal val="#ppt_x"/>
                                          </p:val>
                                        </p:tav>
                                      </p:tavLst>
                                    </p:anim>
                                    <p:anim calcmode="lin" valueType="num">
                                      <p:cBhvr>
                                        <p:cTn dur="1000" fill="hold" id="57"/>
                                        <p:tgtEl>
                                          <p:spTgt spid="42"/>
                                        </p:tgtEl>
                                        <p:attrNameLst>
                                          <p:attrName>ppt_y</p:attrName>
                                        </p:attrNameLst>
                                      </p:cBhvr>
                                      <p:tavLst>
                                        <p:tav tm="0">
                                          <p:val>
                                            <p:strVal val="#ppt_y-.1"/>
                                          </p:val>
                                        </p:tav>
                                        <p:tav tm="100000">
                                          <p:val>
                                            <p:strVal val="#ppt_y"/>
                                          </p:val>
                                        </p:tav>
                                      </p:tavLst>
                                    </p:anim>
                                  </p:childTnLst>
                                </p:cTn>
                              </p:par>
                              <p:par>
                                <p:cTn fill="hold" grpId="0" id="58" nodeType="withEffect" presetClass="entr" presetID="47" presetSubtype="0">
                                  <p:stCondLst>
                                    <p:cond delay="2100"/>
                                  </p:stCondLst>
                                  <p:childTnLst>
                                    <p:set>
                                      <p:cBhvr>
                                        <p:cTn dur="1" fill="hold" id="59">
                                          <p:stCondLst>
                                            <p:cond delay="0"/>
                                          </p:stCondLst>
                                        </p:cTn>
                                        <p:tgtEl>
                                          <p:spTgt spid="43"/>
                                        </p:tgtEl>
                                        <p:attrNameLst>
                                          <p:attrName>style.visibility</p:attrName>
                                        </p:attrNameLst>
                                      </p:cBhvr>
                                      <p:to>
                                        <p:strVal val="visible"/>
                                      </p:to>
                                    </p:set>
                                    <p:animEffect filter="fade" transition="in">
                                      <p:cBhvr>
                                        <p:cTn dur="1000" id="60"/>
                                        <p:tgtEl>
                                          <p:spTgt spid="43"/>
                                        </p:tgtEl>
                                      </p:cBhvr>
                                    </p:animEffect>
                                    <p:anim calcmode="lin" valueType="num">
                                      <p:cBhvr>
                                        <p:cTn dur="1000" fill="hold" id="61"/>
                                        <p:tgtEl>
                                          <p:spTgt spid="43"/>
                                        </p:tgtEl>
                                        <p:attrNameLst>
                                          <p:attrName>ppt_x</p:attrName>
                                        </p:attrNameLst>
                                      </p:cBhvr>
                                      <p:tavLst>
                                        <p:tav tm="0">
                                          <p:val>
                                            <p:strVal val="#ppt_x"/>
                                          </p:val>
                                        </p:tav>
                                        <p:tav tm="100000">
                                          <p:val>
                                            <p:strVal val="#ppt_x"/>
                                          </p:val>
                                        </p:tav>
                                      </p:tavLst>
                                    </p:anim>
                                    <p:anim calcmode="lin" valueType="num">
                                      <p:cBhvr>
                                        <p:cTn dur="1000" fill="hold" id="62"/>
                                        <p:tgtEl>
                                          <p:spTgt spid="43"/>
                                        </p:tgtEl>
                                        <p:attrNameLst>
                                          <p:attrName>ppt_y</p:attrName>
                                        </p:attrNameLst>
                                      </p:cBhvr>
                                      <p:tavLst>
                                        <p:tav tm="0">
                                          <p:val>
                                            <p:strVal val="#ppt_y-.1"/>
                                          </p:val>
                                        </p:tav>
                                        <p:tav tm="100000">
                                          <p:val>
                                            <p:strVal val="#ppt_y"/>
                                          </p:val>
                                        </p:tav>
                                      </p:tavLst>
                                    </p:anim>
                                  </p:childTnLst>
                                </p:cTn>
                              </p:par>
                              <p:par>
                                <p:cTn fill="hold" grpId="0" id="63" nodeType="withEffect" presetClass="entr" presetID="47" presetSubtype="0">
                                  <p:stCondLst>
                                    <p:cond delay="2200"/>
                                  </p:stCondLst>
                                  <p:childTnLst>
                                    <p:set>
                                      <p:cBhvr>
                                        <p:cTn dur="1" fill="hold" id="64">
                                          <p:stCondLst>
                                            <p:cond delay="0"/>
                                          </p:stCondLst>
                                        </p:cTn>
                                        <p:tgtEl>
                                          <p:spTgt spid="44"/>
                                        </p:tgtEl>
                                        <p:attrNameLst>
                                          <p:attrName>style.visibility</p:attrName>
                                        </p:attrNameLst>
                                      </p:cBhvr>
                                      <p:to>
                                        <p:strVal val="visible"/>
                                      </p:to>
                                    </p:set>
                                    <p:animEffect filter="fade" transition="in">
                                      <p:cBhvr>
                                        <p:cTn dur="1000" id="65"/>
                                        <p:tgtEl>
                                          <p:spTgt spid="44"/>
                                        </p:tgtEl>
                                      </p:cBhvr>
                                    </p:animEffect>
                                    <p:anim calcmode="lin" valueType="num">
                                      <p:cBhvr>
                                        <p:cTn dur="1000" fill="hold" id="66"/>
                                        <p:tgtEl>
                                          <p:spTgt spid="44"/>
                                        </p:tgtEl>
                                        <p:attrNameLst>
                                          <p:attrName>ppt_x</p:attrName>
                                        </p:attrNameLst>
                                      </p:cBhvr>
                                      <p:tavLst>
                                        <p:tav tm="0">
                                          <p:val>
                                            <p:strVal val="#ppt_x"/>
                                          </p:val>
                                        </p:tav>
                                        <p:tav tm="100000">
                                          <p:val>
                                            <p:strVal val="#ppt_x"/>
                                          </p:val>
                                        </p:tav>
                                      </p:tavLst>
                                    </p:anim>
                                    <p:anim calcmode="lin" valueType="num">
                                      <p:cBhvr>
                                        <p:cTn dur="1000" fill="hold" id="67"/>
                                        <p:tgtEl>
                                          <p:spTgt spid="44"/>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4700"/>
                            </p:stCondLst>
                            <p:childTnLst>
                              <p:par>
                                <p:cTn fill="hold" grpId="0" id="69" nodeType="afterEffect" presetClass="entr" presetID="22" presetSubtype="8">
                                  <p:stCondLst>
                                    <p:cond delay="0"/>
                                  </p:stCondLst>
                                  <p:childTnLst>
                                    <p:set>
                                      <p:cBhvr>
                                        <p:cTn dur="1" fill="hold" id="70">
                                          <p:stCondLst>
                                            <p:cond delay="0"/>
                                          </p:stCondLst>
                                        </p:cTn>
                                        <p:tgtEl>
                                          <p:spTgt spid="45"/>
                                        </p:tgtEl>
                                        <p:attrNameLst>
                                          <p:attrName>style.visibility</p:attrName>
                                        </p:attrNameLst>
                                      </p:cBhvr>
                                      <p:to>
                                        <p:strVal val="visible"/>
                                      </p:to>
                                    </p:set>
                                    <p:animEffect filter="wipe(left)" transition="in">
                                      <p:cBhvr>
                                        <p:cTn dur="500" id="71"/>
                                        <p:tgtEl>
                                          <p:spTgt spid="45"/>
                                        </p:tgtEl>
                                      </p:cBhvr>
                                    </p:animEffect>
                                  </p:childTnLst>
                                </p:cTn>
                              </p:par>
                              <p:par>
                                <p:cTn fill="hold" grpId="0" id="72" nodeType="withEffect" presetClass="entr" presetID="22" presetSubtype="8">
                                  <p:stCondLst>
                                    <p:cond delay="0"/>
                                  </p:stCondLst>
                                  <p:childTnLst>
                                    <p:set>
                                      <p:cBhvr>
                                        <p:cTn dur="1" fill="hold" id="73">
                                          <p:stCondLst>
                                            <p:cond delay="0"/>
                                          </p:stCondLst>
                                        </p:cTn>
                                        <p:tgtEl>
                                          <p:spTgt spid="46"/>
                                        </p:tgtEl>
                                        <p:attrNameLst>
                                          <p:attrName>style.visibility</p:attrName>
                                        </p:attrNameLst>
                                      </p:cBhvr>
                                      <p:to>
                                        <p:strVal val="visible"/>
                                      </p:to>
                                    </p:set>
                                    <p:animEffect filter="wipe(left)" transition="in">
                                      <p:cBhvr>
                                        <p:cTn dur="500" id="74"/>
                                        <p:tgtEl>
                                          <p:spTgt spid="46"/>
                                        </p:tgtEl>
                                      </p:cBhvr>
                                    </p:animEffect>
                                  </p:childTnLst>
                                </p:cTn>
                              </p:par>
                              <p:par>
                                <p:cTn fill="hold" grpId="0" id="75" nodeType="withEffect" presetClass="entr" presetID="22" presetSubtype="8">
                                  <p:stCondLst>
                                    <p:cond delay="0"/>
                                  </p:stCondLst>
                                  <p:childTnLst>
                                    <p:set>
                                      <p:cBhvr>
                                        <p:cTn dur="1" fill="hold" id="76">
                                          <p:stCondLst>
                                            <p:cond delay="0"/>
                                          </p:stCondLst>
                                        </p:cTn>
                                        <p:tgtEl>
                                          <p:spTgt spid="47"/>
                                        </p:tgtEl>
                                        <p:attrNameLst>
                                          <p:attrName>style.visibility</p:attrName>
                                        </p:attrNameLst>
                                      </p:cBhvr>
                                      <p:to>
                                        <p:strVal val="visible"/>
                                      </p:to>
                                    </p:set>
                                    <p:animEffect filter="wipe(left)" transition="in">
                                      <p:cBhvr>
                                        <p:cTn dur="500" id="77"/>
                                        <p:tgtEl>
                                          <p:spTgt spid="47"/>
                                        </p:tgtEl>
                                      </p:cBhvr>
                                    </p:animEffect>
                                  </p:childTnLst>
                                </p:cTn>
                              </p:par>
                              <p:par>
                                <p:cTn fill="hold" grpId="0" id="78" nodeType="withEffect" presetClass="entr" presetID="22" presetSubtype="8">
                                  <p:stCondLst>
                                    <p:cond delay="0"/>
                                  </p:stCondLst>
                                  <p:childTnLst>
                                    <p:set>
                                      <p:cBhvr>
                                        <p:cTn dur="1" fill="hold" id="79">
                                          <p:stCondLst>
                                            <p:cond delay="0"/>
                                          </p:stCondLst>
                                        </p:cTn>
                                        <p:tgtEl>
                                          <p:spTgt spid="48"/>
                                        </p:tgtEl>
                                        <p:attrNameLst>
                                          <p:attrName>style.visibility</p:attrName>
                                        </p:attrNameLst>
                                      </p:cBhvr>
                                      <p:to>
                                        <p:strVal val="visible"/>
                                      </p:to>
                                    </p:set>
                                    <p:animEffect filter="wipe(left)" transition="in">
                                      <p:cBhvr>
                                        <p:cTn dur="500" id="80"/>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33"/>
      <p:bldP grpId="0" spid="40"/>
      <p:bldP grpId="0" spid="41"/>
      <p:bldP grpId="0" spid="42"/>
      <p:bldP grpId="0" spid="43"/>
      <p:bldP grpId="0" spid="44"/>
      <p:bldP grpId="0" spid="45"/>
      <p:bldP grpId="0" spid="46"/>
      <p:bldP grpId="0" spid="47"/>
      <p:bldP grpId="0" spid="4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7">
            <a:lum/>
          </a:blip>
          <a:stretch>
            <a:fillRect/>
          </a:stretch>
        </a:blipFill>
        <a:effectLst/>
      </p:bgPr>
    </p:bg>
    <p:spTree>
      <p:nvGrpSpPr>
        <p:cNvPr id="1" name=""/>
        <p:cNvGrpSpPr/>
        <p:nvPr/>
      </p:nvGrpSpPr>
      <p:grpSpPr>
        <a:xfrm>
          <a:off x="0" y="0"/>
          <a:ext cx="0" cy="0"/>
        </a:xfrm>
      </p:grpSpPr>
      <p:sp>
        <p:nvSpPr>
          <p:cNvPr id="34" name="蓝底"/>
          <p:cNvSpPr>
            <a:spLocks noChangeArrowheads="1"/>
          </p:cNvSpPr>
          <p:nvPr/>
        </p:nvSpPr>
        <p:spPr bwMode="auto">
          <a:xfrm>
            <a:off x="1260475" y="1163638"/>
            <a:ext cx="6854825" cy="3048000"/>
          </a:xfrm>
          <a:prstGeom prst="rect">
            <a:avLst/>
          </a:prstGeom>
          <a:solidFill>
            <a:srgbClr val="AF362C">
              <a:alpha val="89999"/>
            </a:srgbClr>
          </a:solidFill>
          <a:ln>
            <a:noFill/>
          </a:ln>
          <a:effectLst/>
          <a:extLst/>
        </p:spPr>
        <p:txBody>
          <a:bodyPr anchor="ctr" wrap="none"/>
          <a:lstStyle/>
          <a:p>
            <a:endParaRPr altLang="en-US" lang="zh-CN">
              <a:ea charset="-122" panose="020b0503020204020204" pitchFamily="34" typeface="微软雅黑"/>
            </a:endParaRPr>
          </a:p>
        </p:txBody>
      </p:sp>
      <p:sp>
        <p:nvSpPr>
          <p:cNvPr id="35" name="白底"/>
          <p:cNvSpPr>
            <a:spLocks noChangeArrowheads="1"/>
          </p:cNvSpPr>
          <p:nvPr/>
        </p:nvSpPr>
        <p:spPr bwMode="auto">
          <a:xfrm>
            <a:off x="1336675" y="1239838"/>
            <a:ext cx="6692900" cy="2874962"/>
          </a:xfrm>
          <a:prstGeom prst="rect">
            <a:avLst/>
          </a:prstGeom>
          <a:solidFill>
            <a:schemeClr val="bg1"/>
          </a:solidFill>
          <a:ln algn="ctr" w="9525">
            <a:solidFill>
              <a:schemeClr val="tx1"/>
            </a:solidFill>
            <a:prstDash val="dash"/>
            <a:miter lim="800000"/>
          </a:ln>
          <a:effectLst/>
          <a:extLst>
            <a:ext uri="{AF507438-7753-43E0-B8FC-AC1667EBCBE1}">
              <a14:hiddenEffects>
                <a:effectLst>
                  <a:outerShdw algn="ctr" dir="5400000" dist="190500" rotWithShape="0">
                    <a:schemeClr val="bg1">
                      <a:alpha val="50000"/>
                    </a:schemeClr>
                  </a:outerShdw>
                </a:effectLst>
              </a14:hiddenEffects>
            </a:ext>
          </a:extLst>
        </p:spPr>
        <p:txBody>
          <a:bodyPr anchor="ctr" wrap="none"/>
          <a:lstStyle/>
          <a:p>
            <a:endParaRPr altLang="en-US" lang="zh-CN">
              <a:ea charset="-122" panose="020b0503020204020204" pitchFamily="34" typeface="微软雅黑"/>
            </a:endParaRPr>
          </a:p>
        </p:txBody>
      </p:sp>
      <p:sp>
        <p:nvSpPr>
          <p:cNvPr id="36" name="文本"/>
          <p:cNvSpPr>
            <a:spLocks noChangeArrowheads="1"/>
          </p:cNvSpPr>
          <p:nvPr/>
        </p:nvSpPr>
        <p:spPr bwMode="auto">
          <a:xfrm>
            <a:off x="1981200" y="1898650"/>
            <a:ext cx="5472113" cy="2011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l" eaLnBrk="1" fontAlgn="base" hangingPunct="1">
              <a:lnSpc>
                <a:spcPct val="120000"/>
              </a:lnSpc>
              <a:buClrTx/>
              <a:buSzTx/>
            </a:pPr>
            <a:r>
              <a:rPr altLang="en-US" lang="zh-CN" sz="1500">
                <a:latin typeface="Arial"/>
                <a:ea charset="-122" panose="020b0503020204020204" pitchFamily="34" typeface="微软雅黑"/>
              </a:rPr>
              <a:t>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a:t>
            </a:r>
          </a:p>
        </p:txBody>
      </p:sp>
      <p:pic>
        <p:nvPicPr>
          <p:cNvPr descr="城市招商引资" id="39" name="图片1"/>
          <p:cNvPicPr>
            <a:picLocks noChangeArrowheads="1" noChangeAspect="1"/>
          </p:cNvPicPr>
          <p:nvPr/>
        </p:nvPicPr>
        <p:blipFill>
          <a:blip r:embed="rId3">
            <a:extLst>
              <a:ext uri="{28A0092B-C50C-407E-A947-70E740481C1C}">
                <a14:useLocalDpi val="0"/>
              </a:ext>
            </a:extLst>
          </a:blip>
          <a:srcRect b="21916" l="5301" r="13837"/>
          <a:stretch>
            <a:fillRect/>
          </a:stretch>
        </p:blipFill>
        <p:spPr bwMode="auto">
          <a:xfrm>
            <a:off x="6445250" y="2782888"/>
            <a:ext cx="2736850" cy="2381250"/>
          </a:xfrm>
          <a:prstGeom prst="rect">
            <a:avLst/>
          </a:prstGeom>
          <a:noFill/>
          <a:extLst>
            <a:ext uri="{909E8E84-426E-40DD-AFC4-6F175D3DCCD1}">
              <a14:hiddenFill>
                <a:solidFill>
                  <a:srgbClr val="FFFFFF"/>
                </a:solidFill>
              </a14:hiddenFill>
            </a:ext>
          </a:extLst>
        </p:spPr>
      </p:pic>
      <p:pic>
        <p:nvPicPr>
          <p:cNvPr id="42" name="招商银行"/>
          <p:cNvPicPr>
            <a:picLocks noChangeArrowheads="1" noChangeAspect="1"/>
          </p:cNvPicPr>
          <p:nvPr/>
        </p:nvPicPr>
        <p:blipFill>
          <a:blip r:embed="rId4">
            <a:extLst>
              <a:ext uri="{28A0092B-C50C-407E-A947-70E740481C1C}">
                <a14:useLocalDpi val="0"/>
              </a:ext>
            </a:extLst>
          </a:blip>
          <a:stretch>
            <a:fillRect/>
          </a:stretch>
        </p:blipFill>
        <p:spPr bwMode="auto">
          <a:xfrm>
            <a:off x="304801" y="262429"/>
            <a:ext cx="2658465" cy="540000"/>
          </a:xfrm>
          <a:prstGeom prst="rect">
            <a:avLst/>
          </a:prstGeom>
          <a:noFill/>
          <a:extLst>
            <a:ext uri="{909E8E84-426E-40DD-AFC4-6F175D3DCCD1}">
              <a14:hiddenFill>
                <a:solidFill>
                  <a:srgbClr val="FFFFFF"/>
                </a:solidFill>
              </a14:hiddenFill>
            </a:ext>
          </a:extLst>
        </p:spPr>
      </p:pic>
      <p:sp>
        <p:nvSpPr>
          <p:cNvPr id="2" name="前言"/>
          <p:cNvSpPr/>
          <p:nvPr/>
        </p:nvSpPr>
        <p:spPr>
          <a:xfrm>
            <a:off x="1334902" y="1229910"/>
            <a:ext cx="1423250" cy="608112"/>
          </a:xfrm>
          <a:prstGeom prst="snip1Rect">
            <a:avLst/>
          </a:prstGeom>
          <a:solidFill>
            <a:srgbClr val="AF362C"/>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800">
                <a:latin charset="-122" panose="020b0503020204020204" pitchFamily="34" typeface="微软雅黑"/>
                <a:ea charset="-122" panose="020b0503020204020204" pitchFamily="34" typeface="微软雅黑"/>
              </a:rPr>
              <a:t>前 言</a:t>
            </a:r>
          </a:p>
        </p:txBody>
      </p:sp>
      <p:pic>
        <p:nvPicPr>
          <p:cNvPr id="1026" name="图片2"/>
          <p:cNvPicPr>
            <a:picLocks noChangeArrowheads="1" noChangeAspect="1"/>
          </p:cNvPicPr>
          <p:nvPr/>
        </p:nvPicPr>
        <p:blipFill>
          <a:blip r:embed="rId5">
            <a:extLst>
              <a:ext uri="{28A0092B-C50C-407E-A947-70E740481C1C}">
                <a14:useLocalDpi val="0"/>
              </a:ext>
            </a:extLst>
          </a:blip>
          <a:stretch>
            <a:fillRect/>
          </a:stretch>
        </p:blipFill>
        <p:spPr bwMode="auto">
          <a:xfrm>
            <a:off x="4465731" y="551642"/>
            <a:ext cx="1588814" cy="1080000"/>
          </a:xfrm>
          <a:prstGeom prst="rect">
            <a:avLst/>
          </a:prstGeom>
          <a:noFill/>
          <a:ln w="19050">
            <a:solidFill>
              <a:srgbClr val="AF362C"/>
            </a:solidFill>
            <a:miter lim="800000"/>
          </a:ln>
          <a:extLst>
            <a:ext uri="{909E8E84-426E-40DD-AFC4-6F175D3DCCD1}">
              <a14:hiddenFill>
                <a:solidFill>
                  <a:schemeClr val="accent1"/>
                </a:solidFill>
              </a14:hiddenFill>
            </a:ext>
          </a:extLst>
        </p:spPr>
      </p:pic>
      <p:pic>
        <p:nvPicPr>
          <p:cNvPr id="1027" name="图片3"/>
          <p:cNvPicPr>
            <a:picLocks noChangeArrowheads="1" noChangeAspect="1"/>
          </p:cNvPicPr>
          <p:nvPr/>
        </p:nvPicPr>
        <p:blipFill>
          <a:blip r:embed="rId6">
            <a:extLst>
              <a:ext uri="{28A0092B-C50C-407E-A947-70E740481C1C}">
                <a14:useLocalDpi val="0"/>
              </a:ext>
            </a:extLst>
          </a:blip>
          <a:stretch>
            <a:fillRect/>
          </a:stretch>
        </p:blipFill>
        <p:spPr bwMode="auto">
          <a:xfrm>
            <a:off x="6156177" y="551642"/>
            <a:ext cx="1588815" cy="1080000"/>
          </a:xfrm>
          <a:prstGeom prst="rect">
            <a:avLst/>
          </a:prstGeom>
          <a:noFill/>
          <a:ln w="19050">
            <a:solidFill>
              <a:srgbClr val="AF362C"/>
            </a:solidFill>
            <a:miter lim="800000"/>
          </a:ln>
          <a:extLst>
            <a:ext uri="{909E8E84-426E-40DD-AFC4-6F175D3DCCD1}">
              <a14:hiddenFill>
                <a:solidFill>
                  <a:schemeClr val="accent1"/>
                </a:solidFill>
              </a14:hiddenFill>
            </a:ext>
          </a:extLst>
        </p:spPr>
      </p:pic>
    </p:spTree>
    <p:extLst>
      <p:ext uri="{BB962C8B-B14F-4D97-AF65-F5344CB8AC3E}">
        <p14:creationId val="2839076662"/>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iterate type="lt">
                                    <p:tmPct val="5000"/>
                                  </p:iterate>
                                  <p:childTnLst>
                                    <p:set>
                                      <p:cBhvr>
                                        <p:cTn dur="1" fill="hold" id="6">
                                          <p:stCondLst>
                                            <p:cond delay="0"/>
                                          </p:stCondLst>
                                        </p:cTn>
                                        <p:tgtEl>
                                          <p:spTgt spid="42"/>
                                        </p:tgtEl>
                                        <p:attrNameLst>
                                          <p:attrName>style.visibility</p:attrName>
                                        </p:attrNameLst>
                                      </p:cBhvr>
                                      <p:to>
                                        <p:strVal val="visible"/>
                                      </p:to>
                                    </p:set>
                                    <p:anim calcmode="lin" valueType="num">
                                      <p:cBhvr>
                                        <p:cTn dur="1000" fill="hold" id="7"/>
                                        <p:tgtEl>
                                          <p:spTgt spid="42"/>
                                        </p:tgtEl>
                                        <p:attrNameLst>
                                          <p:attrName>ppt_w</p:attrName>
                                        </p:attrNameLst>
                                      </p:cBhvr>
                                      <p:tavLst>
                                        <p:tav tm="0">
                                          <p:val>
                                            <p:fltVal val="0"/>
                                          </p:val>
                                        </p:tav>
                                        <p:tav tm="100000">
                                          <p:val>
                                            <p:strVal val="#ppt_w"/>
                                          </p:val>
                                        </p:tav>
                                      </p:tavLst>
                                    </p:anim>
                                    <p:anim calcmode="lin" valueType="num">
                                      <p:cBhvr>
                                        <p:cTn dur="1000" fill="hold" id="8"/>
                                        <p:tgtEl>
                                          <p:spTgt spid="42"/>
                                        </p:tgtEl>
                                        <p:attrNameLst>
                                          <p:attrName>ppt_h</p:attrName>
                                        </p:attrNameLst>
                                      </p:cBhvr>
                                      <p:tavLst>
                                        <p:tav tm="0">
                                          <p:val>
                                            <p:fltVal val="0"/>
                                          </p:val>
                                        </p:tav>
                                        <p:tav tm="100000">
                                          <p:val>
                                            <p:strVal val="#ppt_h"/>
                                          </p:val>
                                        </p:tav>
                                      </p:tavLst>
                                    </p:anim>
                                    <p:anim calcmode="lin" valueType="num">
                                      <p:cBhvr>
                                        <p:cTn dur="1000" fill="hold" id="9"/>
                                        <p:tgtEl>
                                          <p:spTgt spid="42"/>
                                        </p:tgtEl>
                                        <p:attrNameLst>
                                          <p:attrName>style.rotation</p:attrName>
                                        </p:attrNameLst>
                                      </p:cBhvr>
                                      <p:tavLst>
                                        <p:tav tm="0">
                                          <p:val>
                                            <p:fltVal val="90"/>
                                          </p:val>
                                        </p:tav>
                                        <p:tav tm="100000">
                                          <p:val>
                                            <p:fltVal val="0"/>
                                          </p:val>
                                        </p:tav>
                                      </p:tavLst>
                                    </p:anim>
                                    <p:animEffect filter="fade" transition="in">
                                      <p:cBhvr>
                                        <p:cTn dur="1000" id="10"/>
                                        <p:tgtEl>
                                          <p:spTgt spid="42"/>
                                        </p:tgtEl>
                                      </p:cBhvr>
                                    </p:animEffect>
                                  </p:childTnLst>
                                </p:cTn>
                              </p:par>
                            </p:childTnLst>
                          </p:cTn>
                        </p:par>
                        <p:par>
                          <p:cTn fill="hold" id="11" nodeType="afterGroup">
                            <p:stCondLst>
                              <p:cond delay="1000"/>
                            </p:stCondLst>
                            <p:childTnLst>
                              <p:par>
                                <p:cTn fill="hold" grpId="0" id="12" nodeType="afterEffect" presetClass="entr" presetID="23" presetSubtype="16">
                                  <p:stCondLst>
                                    <p:cond delay="0"/>
                                  </p:stCondLst>
                                  <p:childTnLst>
                                    <p:set>
                                      <p:cBhvr>
                                        <p:cTn dur="1" fill="hold" id="13">
                                          <p:stCondLst>
                                            <p:cond delay="0"/>
                                          </p:stCondLst>
                                        </p:cTn>
                                        <p:tgtEl>
                                          <p:spTgt spid="34"/>
                                        </p:tgtEl>
                                        <p:attrNameLst>
                                          <p:attrName>style.visibility</p:attrName>
                                        </p:attrNameLst>
                                      </p:cBhvr>
                                      <p:to>
                                        <p:strVal val="visible"/>
                                      </p:to>
                                    </p:set>
                                    <p:anim calcmode="lin" valueType="num">
                                      <p:cBhvr>
                                        <p:cTn dur="500" fill="hold" id="14"/>
                                        <p:tgtEl>
                                          <p:spTgt spid="34"/>
                                        </p:tgtEl>
                                        <p:attrNameLst>
                                          <p:attrName>ppt_w</p:attrName>
                                        </p:attrNameLst>
                                      </p:cBhvr>
                                      <p:tavLst>
                                        <p:tav tm="0">
                                          <p:val>
                                            <p:fltVal val="0"/>
                                          </p:val>
                                        </p:tav>
                                        <p:tav tm="100000">
                                          <p:val>
                                            <p:strVal val="#ppt_w"/>
                                          </p:val>
                                        </p:tav>
                                      </p:tavLst>
                                    </p:anim>
                                    <p:anim calcmode="lin" valueType="num">
                                      <p:cBhvr>
                                        <p:cTn dur="500" fill="hold" id="15"/>
                                        <p:tgtEl>
                                          <p:spTgt spid="34"/>
                                        </p:tgtEl>
                                        <p:attrNameLst>
                                          <p:attrName>ppt_h</p:attrName>
                                        </p:attrNameLst>
                                      </p:cBhvr>
                                      <p:tavLst>
                                        <p:tav tm="0">
                                          <p:val>
                                            <p:fltVal val="0"/>
                                          </p:val>
                                        </p:tav>
                                        <p:tav tm="100000">
                                          <p:val>
                                            <p:strVal val="#ppt_h"/>
                                          </p:val>
                                        </p:tav>
                                      </p:tavLst>
                                    </p:anim>
                                  </p:childTnLst>
                                </p:cTn>
                              </p:par>
                              <p:par>
                                <p:cTn fill="hold" grpId="0" id="16" nodeType="withEffect" presetClass="entr" presetID="23" presetSubtype="16">
                                  <p:stCondLst>
                                    <p:cond delay="300"/>
                                  </p:stCondLst>
                                  <p:childTnLst>
                                    <p:set>
                                      <p:cBhvr>
                                        <p:cTn dur="1" fill="hold" id="17">
                                          <p:stCondLst>
                                            <p:cond delay="0"/>
                                          </p:stCondLst>
                                        </p:cTn>
                                        <p:tgtEl>
                                          <p:spTgt spid="35"/>
                                        </p:tgtEl>
                                        <p:attrNameLst>
                                          <p:attrName>style.visibility</p:attrName>
                                        </p:attrNameLst>
                                      </p:cBhvr>
                                      <p:to>
                                        <p:strVal val="visible"/>
                                      </p:to>
                                    </p:set>
                                    <p:anim calcmode="lin" valueType="num">
                                      <p:cBhvr>
                                        <p:cTn dur="500" fill="hold" id="18"/>
                                        <p:tgtEl>
                                          <p:spTgt spid="35"/>
                                        </p:tgtEl>
                                        <p:attrNameLst>
                                          <p:attrName>ppt_w</p:attrName>
                                        </p:attrNameLst>
                                      </p:cBhvr>
                                      <p:tavLst>
                                        <p:tav tm="0">
                                          <p:val>
                                            <p:fltVal val="0"/>
                                          </p:val>
                                        </p:tav>
                                        <p:tav tm="100000">
                                          <p:val>
                                            <p:strVal val="#ppt_w"/>
                                          </p:val>
                                        </p:tav>
                                      </p:tavLst>
                                    </p:anim>
                                    <p:anim calcmode="lin" valueType="num">
                                      <p:cBhvr>
                                        <p:cTn dur="500" fill="hold" id="19"/>
                                        <p:tgtEl>
                                          <p:spTgt spid="35"/>
                                        </p:tgtEl>
                                        <p:attrNameLst>
                                          <p:attrName>ppt_h</p:attrName>
                                        </p:attrNameLst>
                                      </p:cBhvr>
                                      <p:tavLst>
                                        <p:tav tm="0">
                                          <p:val>
                                            <p:fltVal val="0"/>
                                          </p:val>
                                        </p:tav>
                                        <p:tav tm="100000">
                                          <p:val>
                                            <p:strVal val="#ppt_h"/>
                                          </p:val>
                                        </p:tav>
                                      </p:tavLst>
                                    </p:anim>
                                  </p:childTnLst>
                                </p:cTn>
                              </p:par>
                              <p:par>
                                <p:cTn fill="hold" grpId="0" id="20" nodeType="withEffect" presetClass="entr" presetID="12" presetSubtype="8">
                                  <p:stCondLst>
                                    <p:cond delay="700"/>
                                  </p:stCondLst>
                                  <p:childTnLst>
                                    <p:set>
                                      <p:cBhvr>
                                        <p:cTn dur="1" fill="hold" id="21">
                                          <p:stCondLst>
                                            <p:cond delay="0"/>
                                          </p:stCondLst>
                                        </p:cTn>
                                        <p:tgtEl>
                                          <p:spTgt spid="36"/>
                                        </p:tgtEl>
                                        <p:attrNameLst>
                                          <p:attrName>style.visibility</p:attrName>
                                        </p:attrNameLst>
                                      </p:cBhvr>
                                      <p:to>
                                        <p:strVal val="visible"/>
                                      </p:to>
                                    </p:set>
                                    <p:animEffect filter="slide(fromLeft)" transition="in">
                                      <p:cBhvr>
                                        <p:cTn dur="500" id="22"/>
                                        <p:tgtEl>
                                          <p:spTgt spid="36"/>
                                        </p:tgtEl>
                                      </p:cBhvr>
                                    </p:animEffect>
                                  </p:childTnLst>
                                </p:cTn>
                              </p:par>
                            </p:childTnLst>
                          </p:cTn>
                        </p:par>
                        <p:par>
                          <p:cTn fill="hold" id="23" nodeType="afterGroup">
                            <p:stCondLst>
                              <p:cond delay="2200"/>
                            </p:stCondLst>
                            <p:childTnLst>
                              <p:par>
                                <p:cTn fill="hold" grpId="0" id="24" nodeType="afterEffect" presetClass="entr" presetID="47" presetSubtype="0">
                                  <p:stCondLst>
                                    <p:cond delay="0"/>
                                  </p:stCondLst>
                                  <p:iterate type="lt">
                                    <p:tmPct val="0"/>
                                  </p:iterate>
                                  <p:childTnLst>
                                    <p:set>
                                      <p:cBhvr>
                                        <p:cTn dur="1" fill="hold" id="25">
                                          <p:stCondLst>
                                            <p:cond delay="0"/>
                                          </p:stCondLst>
                                        </p:cTn>
                                        <p:tgtEl>
                                          <p:spTgt spid="2"/>
                                        </p:tgtEl>
                                        <p:attrNameLst>
                                          <p:attrName>style.visibility</p:attrName>
                                        </p:attrNameLst>
                                      </p:cBhvr>
                                      <p:to>
                                        <p:strVal val="visible"/>
                                      </p:to>
                                    </p:set>
                                    <p:animEffect filter="fade" transition="in">
                                      <p:cBhvr>
                                        <p:cTn dur="1000" id="26"/>
                                        <p:tgtEl>
                                          <p:spTgt spid="2"/>
                                        </p:tgtEl>
                                      </p:cBhvr>
                                    </p:animEffect>
                                    <p:anim calcmode="lin" valueType="num">
                                      <p:cBhvr>
                                        <p:cTn dur="1000" fill="hold" id="27"/>
                                        <p:tgtEl>
                                          <p:spTgt spid="2"/>
                                        </p:tgtEl>
                                        <p:attrNameLst>
                                          <p:attrName>ppt_x</p:attrName>
                                        </p:attrNameLst>
                                      </p:cBhvr>
                                      <p:tavLst>
                                        <p:tav tm="0">
                                          <p:val>
                                            <p:strVal val="#ppt_x"/>
                                          </p:val>
                                        </p:tav>
                                        <p:tav tm="100000">
                                          <p:val>
                                            <p:strVal val="#ppt_x"/>
                                          </p:val>
                                        </p:tav>
                                      </p:tavLst>
                                    </p:anim>
                                    <p:anim calcmode="lin" valueType="num">
                                      <p:cBhvr>
                                        <p:cTn dur="1000" fill="hold" id="28"/>
                                        <p:tgtEl>
                                          <p:spTgt spid="2"/>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3200"/>
                            </p:stCondLst>
                            <p:childTnLst>
                              <p:par>
                                <p:cTn fill="hold" id="30" nodeType="afterEffect" presetClass="entr" presetID="52" presetSubtype="0">
                                  <p:stCondLst>
                                    <p:cond delay="0"/>
                                  </p:stCondLst>
                                  <p:childTnLst>
                                    <p:set>
                                      <p:cBhvr>
                                        <p:cTn dur="1" fill="hold" id="31">
                                          <p:stCondLst>
                                            <p:cond delay="0"/>
                                          </p:stCondLst>
                                        </p:cTn>
                                        <p:tgtEl>
                                          <p:spTgt spid="1026"/>
                                        </p:tgtEl>
                                        <p:attrNameLst>
                                          <p:attrName>style.visibility</p:attrName>
                                        </p:attrNameLst>
                                      </p:cBhvr>
                                      <p:to>
                                        <p:strVal val="visible"/>
                                      </p:to>
                                    </p:set>
                                    <p:animScale>
                                      <p:cBhvr>
                                        <p:cTn decel="50000" dur="1000" fill="hold" id="32">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3">
                                          <p:stCondLst>
                                            <p:cond delay="0"/>
                                          </p:stCondLst>
                                        </p:cTn>
                                        <p:tgtEl>
                                          <p:spTgt spid="1026"/>
                                        </p:tgtEl>
                                        <p:attrNameLst>
                                          <p:attrName>ppt_x</p:attrName>
                                          <p:attrName>ppt_y</p:attrName>
                                        </p:attrNameLst>
                                      </p:cBhvr>
                                    </p:animMotion>
                                    <p:animEffect filter="fade" transition="in">
                                      <p:cBhvr>
                                        <p:cTn dur="1000" id="34"/>
                                        <p:tgtEl>
                                          <p:spTgt spid="1026"/>
                                        </p:tgtEl>
                                      </p:cBhvr>
                                    </p:animEffect>
                                  </p:childTnLst>
                                </p:cTn>
                              </p:par>
                              <p:par>
                                <p:cTn fill="hold" id="35" nodeType="withEffect" presetClass="entr" presetID="52" presetSubtype="0">
                                  <p:stCondLst>
                                    <p:cond delay="600"/>
                                  </p:stCondLst>
                                  <p:childTnLst>
                                    <p:set>
                                      <p:cBhvr>
                                        <p:cTn dur="1" fill="hold" id="36">
                                          <p:stCondLst>
                                            <p:cond delay="0"/>
                                          </p:stCondLst>
                                        </p:cTn>
                                        <p:tgtEl>
                                          <p:spTgt spid="1027"/>
                                        </p:tgtEl>
                                        <p:attrNameLst>
                                          <p:attrName>style.visibility</p:attrName>
                                        </p:attrNameLst>
                                      </p:cBhvr>
                                      <p:to>
                                        <p:strVal val="visible"/>
                                      </p:to>
                                    </p:set>
                                    <p:animScale>
                                      <p:cBhvr>
                                        <p:cTn decel="50000" dur="1000" fill="hold" id="37">
                                          <p:stCondLst>
                                            <p:cond delay="0"/>
                                          </p:stCondLst>
                                        </p:cTn>
                                        <p:tgtEl>
                                          <p:spTgt spid="10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8">
                                          <p:stCondLst>
                                            <p:cond delay="0"/>
                                          </p:stCondLst>
                                        </p:cTn>
                                        <p:tgtEl>
                                          <p:spTgt spid="1027"/>
                                        </p:tgtEl>
                                        <p:attrNameLst>
                                          <p:attrName>ppt_x</p:attrName>
                                          <p:attrName>ppt_y</p:attrName>
                                        </p:attrNameLst>
                                      </p:cBhvr>
                                    </p:animMotion>
                                    <p:animEffect filter="fade" transition="in">
                                      <p:cBhvr>
                                        <p:cTn dur="1000" id="39"/>
                                        <p:tgtEl>
                                          <p:spTgt spid="1027"/>
                                        </p:tgtEl>
                                      </p:cBhvr>
                                    </p:animEffect>
                                  </p:childTnLst>
                                </p:cTn>
                              </p:par>
                            </p:childTnLst>
                          </p:cTn>
                        </p:par>
                        <p:par>
                          <p:cTn fill="hold" id="40" nodeType="afterGroup">
                            <p:stCondLst>
                              <p:cond delay="4800"/>
                            </p:stCondLst>
                            <p:childTnLst>
                              <p:par>
                                <p:cTn fill="hold" id="41" nodeType="afterEffect" presetClass="entr" presetID="42" presetSubtype="0">
                                  <p:stCondLst>
                                    <p:cond delay="0"/>
                                  </p:stCondLst>
                                  <p:childTnLst>
                                    <p:set>
                                      <p:cBhvr>
                                        <p:cTn dur="1" fill="hold" id="42">
                                          <p:stCondLst>
                                            <p:cond delay="0"/>
                                          </p:stCondLst>
                                        </p:cTn>
                                        <p:tgtEl>
                                          <p:spTgt spid="39"/>
                                        </p:tgtEl>
                                        <p:attrNameLst>
                                          <p:attrName>style.visibility</p:attrName>
                                        </p:attrNameLst>
                                      </p:cBhvr>
                                      <p:to>
                                        <p:strVal val="visible"/>
                                      </p:to>
                                    </p:set>
                                    <p:animEffect filter="fade" transition="in">
                                      <p:cBhvr>
                                        <p:cTn dur="1000" id="43"/>
                                        <p:tgtEl>
                                          <p:spTgt spid="39"/>
                                        </p:tgtEl>
                                      </p:cBhvr>
                                    </p:animEffect>
                                    <p:anim calcmode="lin" valueType="num">
                                      <p:cBhvr>
                                        <p:cTn dur="1000" fill="hold" id="44"/>
                                        <p:tgtEl>
                                          <p:spTgt spid="39"/>
                                        </p:tgtEl>
                                        <p:attrNameLst>
                                          <p:attrName>ppt_x</p:attrName>
                                        </p:attrNameLst>
                                      </p:cBhvr>
                                      <p:tavLst>
                                        <p:tav tm="0">
                                          <p:val>
                                            <p:strVal val="#ppt_x"/>
                                          </p:val>
                                        </p:tav>
                                        <p:tav tm="100000">
                                          <p:val>
                                            <p:strVal val="#ppt_x"/>
                                          </p:val>
                                        </p:tav>
                                      </p:tavLst>
                                    </p:anim>
                                    <p:anim calcmode="lin" valueType="num">
                                      <p:cBhvr>
                                        <p:cTn dur="1000" fill="hold" id="45"/>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6"/>
      <p:bldP grpId="0" spid="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22" name="part four"/>
          <p:cNvSpPr>
            <a:spLocks noChangeArrowheads="1"/>
          </p:cNvSpPr>
          <p:nvPr/>
        </p:nvSpPr>
        <p:spPr bwMode="auto">
          <a:xfrm>
            <a:off x="2916634" y="2015480"/>
            <a:ext cx="1838642" cy="518160"/>
          </a:xfrm>
          <a:prstGeom prst="rect">
            <a:avLst/>
          </a:prstGeom>
          <a:solidFill>
            <a:srgbClr val="C00000"/>
          </a:solidFill>
          <a:ln>
            <a:noFill/>
          </a:ln>
          <a:extLst/>
        </p:spPr>
        <p:txBody>
          <a:bodyPr wrap="none">
            <a:spAutoFit/>
          </a:bodyPr>
          <a:lstStyle>
            <a:lvl1pPr>
              <a:spcBef>
                <a:spcPct val="20000"/>
              </a:spcBef>
              <a:buFont charset="0" panose="020b0604020202020204"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9pPr>
          </a:lstStyle>
          <a:p>
            <a:pPr eaLnBrk="1" hangingPunct="1">
              <a:spcBef>
                <a:spcPct val="0"/>
              </a:spcBef>
              <a:buFont charset="0" panose="020b0604020202020204" pitchFamily="34" typeface="Arial"/>
              <a:buNone/>
            </a:pPr>
            <a:r>
              <a:rPr altLang="zh-CN" b="1" lang="en-US"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Part Four</a:t>
            </a:r>
          </a:p>
        </p:txBody>
      </p:sp>
      <p:sp>
        <p:nvSpPr>
          <p:cNvPr id="5123" name="标题"/>
          <p:cNvSpPr>
            <a:spLocks noChangeArrowheads="1"/>
          </p:cNvSpPr>
          <p:nvPr/>
        </p:nvSpPr>
        <p:spPr bwMode="auto">
          <a:xfrm>
            <a:off x="2800828" y="2539355"/>
            <a:ext cx="513397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9pPr>
          </a:lstStyle>
          <a:p>
            <a:pPr eaLnBrk="1" hangingPunct="1">
              <a:spcBef>
                <a:spcPct val="0"/>
              </a:spcBef>
              <a:buFont charset="0" panose="020b0604020202020204" pitchFamily="34" typeface="Arial"/>
              <a:buNone/>
            </a:pPr>
            <a:r>
              <a:rPr altLang="en-US" b="1" lang="zh-CN" smtClean="0" spc="300" sz="2800">
                <a:solidFill>
                  <a:srgbClr val="AF362C"/>
                </a:solidFill>
                <a:latin charset="-122" panose="020b0503020204020204" pitchFamily="34" typeface="微软雅黑"/>
                <a:ea charset="-122" panose="020b0503020204020204" pitchFamily="34" typeface="微软雅黑"/>
              </a:rPr>
              <a:t>点击添加目录文字内容</a:t>
            </a:r>
          </a:p>
        </p:txBody>
      </p:sp>
      <p:sp>
        <p:nvSpPr>
          <p:cNvPr id="5124" name="04"/>
          <p:cNvSpPr>
            <a:spLocks noChangeArrowheads="1"/>
          </p:cNvSpPr>
          <p:nvPr/>
        </p:nvSpPr>
        <p:spPr bwMode="auto">
          <a:xfrm>
            <a:off x="1154509" y="1721793"/>
            <a:ext cx="140208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charset="0" panose="020b0604020202020204"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9pPr>
          </a:lstStyle>
          <a:p>
            <a:pPr eaLnBrk="1" hangingPunct="1">
              <a:spcBef>
                <a:spcPct val="0"/>
              </a:spcBef>
              <a:buFont charset="0" panose="020b0604020202020204" pitchFamily="34" typeface="Arial"/>
              <a:buNone/>
            </a:pPr>
            <a:r>
              <a:rPr altLang="zh-CN" b="1" lang="en-US" smtClean="0" sz="9600">
                <a:solidFill>
                  <a:srgbClr val="AF362C"/>
                </a:solidFill>
                <a:latin charset="-128" pitchFamily="18" typeface="Kozuka Mincho Pr6N H"/>
                <a:ea charset="-128" pitchFamily="18" typeface="Kozuka Mincho Pr6N H"/>
                <a:sym charset="-128" pitchFamily="18" typeface="Kozuka Mincho Pr6N H"/>
              </a:rPr>
              <a:t>03</a:t>
            </a:r>
          </a:p>
        </p:txBody>
      </p:sp>
      <p:sp>
        <p:nvSpPr>
          <p:cNvPr id="5125" name="虚线2"/>
          <p:cNvSpPr>
            <a:spLocks noChangeShapeType="1"/>
          </p:cNvSpPr>
          <p:nvPr/>
        </p:nvSpPr>
        <p:spPr bwMode="auto">
          <a:xfrm>
            <a:off x="1303734" y="3146227"/>
            <a:ext cx="4249738" cy="1587"/>
          </a:xfrm>
          <a:prstGeom prst="line">
            <a:avLst/>
          </a:prstGeom>
          <a:noFill/>
          <a:ln w="25400">
            <a:solidFill>
              <a:srgbClr val="AF362C"/>
            </a:solidFill>
            <a:prstDash val="sysDot"/>
            <a:round/>
          </a:ln>
          <a:extLst>
            <a:ext uri="{909E8E84-426E-40DD-AFC4-6F175D3DCCD1}">
              <a14:hiddenFill>
                <a:noFill/>
              </a14:hiddenFill>
            </a:ext>
          </a:extLst>
        </p:spPr>
        <p:txBody>
          <a:bodyPr/>
          <a:lstStyle/>
          <a:p>
            <a:endParaRPr altLang="en-US" lang="zh-CN">
              <a:ea charset="-122" panose="020b0503020204020204" pitchFamily="34" typeface="微软雅黑"/>
            </a:endParaRPr>
          </a:p>
        </p:txBody>
      </p:sp>
      <p:sp>
        <p:nvSpPr>
          <p:cNvPr id="5126" name="虚线1"/>
          <p:cNvSpPr>
            <a:spLocks noChangeShapeType="1"/>
          </p:cNvSpPr>
          <p:nvPr/>
        </p:nvSpPr>
        <p:spPr bwMode="auto">
          <a:xfrm>
            <a:off x="1303734" y="1779662"/>
            <a:ext cx="4249738" cy="0"/>
          </a:xfrm>
          <a:prstGeom prst="line">
            <a:avLst/>
          </a:prstGeom>
          <a:noFill/>
          <a:ln w="25400">
            <a:solidFill>
              <a:srgbClr val="AF362C"/>
            </a:solidFill>
            <a:prstDash val="sysDot"/>
            <a:round/>
          </a:ln>
          <a:extLst>
            <a:ext uri="{909E8E84-426E-40DD-AFC4-6F175D3DCCD1}">
              <a14:hiddenFill>
                <a:noFill/>
              </a14:hiddenFill>
            </a:ext>
          </a:extLst>
        </p:spPr>
        <p:txBody>
          <a:bodyPr/>
          <a:lstStyle/>
          <a:p>
            <a:endParaRPr altLang="en-US" lang="zh-CN">
              <a:ea charset="-122" panose="020b0503020204020204" pitchFamily="34" typeface="微软雅黑"/>
            </a:endParaRPr>
          </a:p>
        </p:txBody>
      </p:sp>
    </p:spTree>
    <p:extLst>
      <p:ext uri="{BB962C8B-B14F-4D97-AF65-F5344CB8AC3E}">
        <p14:creationId val="1785837779"/>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5125"/>
                                        </p:tgtEl>
                                        <p:attrNameLst>
                                          <p:attrName>style.visibility</p:attrName>
                                        </p:attrNameLst>
                                      </p:cBhvr>
                                      <p:to>
                                        <p:strVal val="visible"/>
                                      </p:to>
                                    </p:set>
                                    <p:animEffect filter="">
                                      <p:cBhvr>
                                        <p:cTn dur="750" id="7"/>
                                        <p:tgtEl>
                                          <p:spTgt spid="5125"/>
                                        </p:tgtEl>
                                      </p:cBhvr>
                                    </p:animEffect>
                                    <p:anim calcmode="lin" valueType="num">
                                      <p:cBhvr>
                                        <p:cTn dur="750" fill="hold" id="8"/>
                                        <p:tgtEl>
                                          <p:spTgt spid="5125"/>
                                        </p:tgtEl>
                                        <p:attrNameLst>
                                          <p:attrName>ppt_x</p:attrName>
                                        </p:attrNameLst>
                                      </p:cBhvr>
                                      <p:tavLst>
                                        <p:tav tm="0">
                                          <p:val>
                                            <p:strVal val="#ppt_x"/>
                                          </p:val>
                                        </p:tav>
                                        <p:tav tm="100000">
                                          <p:val>
                                            <p:strVal val="#ppt_x"/>
                                          </p:val>
                                        </p:tav>
                                      </p:tavLst>
                                    </p:anim>
                                    <p:anim calcmode="lin" valueType="num">
                                      <p:cBhvr>
                                        <p:cTn dur="750" fill="hold" id="9"/>
                                        <p:tgtEl>
                                          <p:spTgt spid="5125"/>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5126"/>
                                        </p:tgtEl>
                                        <p:attrNameLst>
                                          <p:attrName>style.visibility</p:attrName>
                                        </p:attrNameLst>
                                      </p:cBhvr>
                                      <p:to>
                                        <p:strVal val="visible"/>
                                      </p:to>
                                    </p:set>
                                    <p:animEffect filter="">
                                      <p:cBhvr>
                                        <p:cTn dur="750" id="12"/>
                                        <p:tgtEl>
                                          <p:spTgt spid="5126"/>
                                        </p:tgtEl>
                                      </p:cBhvr>
                                    </p:animEffect>
                                    <p:anim calcmode="lin" valueType="num">
                                      <p:cBhvr>
                                        <p:cTn dur="750" fill="hold" id="13"/>
                                        <p:tgtEl>
                                          <p:spTgt spid="5126"/>
                                        </p:tgtEl>
                                        <p:attrNameLst>
                                          <p:attrName>ppt_x</p:attrName>
                                        </p:attrNameLst>
                                      </p:cBhvr>
                                      <p:tavLst>
                                        <p:tav tm="0">
                                          <p:val>
                                            <p:strVal val="#ppt_x"/>
                                          </p:val>
                                        </p:tav>
                                        <p:tav tm="100000">
                                          <p:val>
                                            <p:strVal val="#ppt_x"/>
                                          </p:val>
                                        </p:tav>
                                      </p:tavLst>
                                    </p:anim>
                                    <p:anim calcmode="lin" valueType="num">
                                      <p:cBhvr>
                                        <p:cTn dur="750" fill="hold" id="14"/>
                                        <p:tgtEl>
                                          <p:spTgt spid="5126"/>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750"/>
                            </p:stCondLst>
                            <p:childTnLst>
                              <p:par>
                                <p:cTn fill="hold" grpId="0" id="16" nodeType="afterEffect" presetClass="entr" presetID="22" presetSubtype="4">
                                  <p:stCondLst>
                                    <p:cond delay="0"/>
                                  </p:stCondLst>
                                  <p:childTnLst>
                                    <p:set>
                                      <p:cBhvr>
                                        <p:cTn dur="1" fill="hold" id="17">
                                          <p:stCondLst>
                                            <p:cond delay="0"/>
                                          </p:stCondLst>
                                        </p:cTn>
                                        <p:tgtEl>
                                          <p:spTgt spid="5124"/>
                                        </p:tgtEl>
                                        <p:attrNameLst>
                                          <p:attrName>style.visibility</p:attrName>
                                        </p:attrNameLst>
                                      </p:cBhvr>
                                      <p:to>
                                        <p:strVal val="visible"/>
                                      </p:to>
                                    </p:set>
                                    <p:animEffect filter="">
                                      <p:cBhvr>
                                        <p:cTn dur="1000" id="18"/>
                                        <p:tgtEl>
                                          <p:spTgt spid="5124"/>
                                        </p:tgtEl>
                                      </p:cBhvr>
                                    </p:animEffect>
                                  </p:childTnLst>
                                </p:cTn>
                              </p:par>
                            </p:childTnLst>
                          </p:cTn>
                        </p:par>
                        <p:par>
                          <p:cTn fill="hold" id="19" nodeType="afterGroup">
                            <p:stCondLst>
                              <p:cond delay="1750"/>
                            </p:stCondLst>
                            <p:childTnLst>
                              <p:par>
                                <p:cTn fill="hold" grpId="0" id="20" nodeType="afterEffect" presetClass="entr" presetID="22" presetSubtype="8">
                                  <p:stCondLst>
                                    <p:cond delay="0"/>
                                  </p:stCondLst>
                                  <p:childTnLst>
                                    <p:set>
                                      <p:cBhvr>
                                        <p:cTn dur="1" fill="hold" id="21">
                                          <p:stCondLst>
                                            <p:cond delay="0"/>
                                          </p:stCondLst>
                                        </p:cTn>
                                        <p:tgtEl>
                                          <p:spTgt spid="5122"/>
                                        </p:tgtEl>
                                        <p:attrNameLst>
                                          <p:attrName>style.visibility</p:attrName>
                                        </p:attrNameLst>
                                      </p:cBhvr>
                                      <p:to>
                                        <p:strVal val="visible"/>
                                      </p:to>
                                    </p:set>
                                    <p:animEffect filter="">
                                      <p:cBhvr>
                                        <p:cTn dur="1000" id="22"/>
                                        <p:tgtEl>
                                          <p:spTgt spid="5122"/>
                                        </p:tgtEl>
                                      </p:cBhvr>
                                    </p:animEffect>
                                  </p:childTnLst>
                                </p:cTn>
                              </p:par>
                            </p:childTnLst>
                          </p:cTn>
                        </p:par>
                        <p:par>
                          <p:cTn fill="hold" id="23" nodeType="afterGroup">
                            <p:stCondLst>
                              <p:cond delay="2750"/>
                            </p:stCondLst>
                            <p:childTnLst>
                              <p:par>
                                <p:cTn fill="hold" grpId="0" id="24" nodeType="afterEffect" presetClass="entr" presetID="47" presetSubtype="0">
                                  <p:stCondLst>
                                    <p:cond delay="0"/>
                                  </p:stCondLst>
                                  <p:childTnLst>
                                    <p:set>
                                      <p:cBhvr>
                                        <p:cTn dur="1" fill="hold" id="25">
                                          <p:stCondLst>
                                            <p:cond delay="0"/>
                                          </p:stCondLst>
                                        </p:cTn>
                                        <p:tgtEl>
                                          <p:spTgt spid="5123"/>
                                        </p:tgtEl>
                                        <p:attrNameLst>
                                          <p:attrName>style.visibility</p:attrName>
                                        </p:attrNameLst>
                                      </p:cBhvr>
                                      <p:to>
                                        <p:strVal val="visible"/>
                                      </p:to>
                                    </p:set>
                                    <p:animEffect filter="">
                                      <p:cBhvr>
                                        <p:cTn dur="1000" id="26"/>
                                        <p:tgtEl>
                                          <p:spTgt spid="5123"/>
                                        </p:tgtEl>
                                      </p:cBhvr>
                                    </p:animEffect>
                                    <p:anim calcmode="lin" valueType="num">
                                      <p:cBhvr>
                                        <p:cTn dur="1000" fill="hold" id="27"/>
                                        <p:tgtEl>
                                          <p:spTgt spid="5123"/>
                                        </p:tgtEl>
                                        <p:attrNameLst>
                                          <p:attrName>ppt_x</p:attrName>
                                        </p:attrNameLst>
                                      </p:cBhvr>
                                      <p:tavLst>
                                        <p:tav tm="0">
                                          <p:val>
                                            <p:strVal val="#ppt_x"/>
                                          </p:val>
                                        </p:tav>
                                        <p:tav tm="100000">
                                          <p:val>
                                            <p:strVal val="#ppt_x"/>
                                          </p:val>
                                        </p:tav>
                                      </p:tavLst>
                                    </p:anim>
                                    <p:anim calcmode="lin" valueType="num">
                                      <p:cBhvr>
                                        <p:cTn dur="1000" fill="hold" id="28"/>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22"/>
      <p:bldP grpId="0" spid="5123"/>
      <p:bldP grpId="0" spid="5124"/>
      <p:bldP grpId="0" spid="5125"/>
      <p:bldP grpId="0" spid="512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bIns="45729" lIns="91458" rIns="91458" tIns="45729">
            <a:noAutofit/>
          </a:bodyPr>
          <a:lstStyle>
            <a:lvl1pPr algn="l" defTabSz="914298" eaLnBrk="1" hangingPunct="1" latinLnBrk="0" rtl="0">
              <a:spcBef>
                <a:spcPct val="0"/>
              </a:spcBef>
              <a:buNone/>
              <a:defRPr b="1" kern="1200" sz="2000">
                <a:solidFill>
                  <a:srgbClr val="C80000"/>
                </a:solidFill>
                <a:effectLst/>
                <a:latin charset="-122" panose="020b0503020204020204" pitchFamily="34" typeface="微软雅黑"/>
                <a:ea charset="-122" panose="020b0503020204020204" pitchFamily="34" typeface="微软雅黑"/>
                <a:cs typeface="+mj-cs"/>
              </a:defRPr>
            </a:lvl1pPr>
          </a:lstStyle>
          <a:p>
            <a:r>
              <a:rPr altLang="en-US" lang="zh-CN" smtClean="0"/>
              <a:t>单击此处编辑标题内容</a:t>
            </a:r>
          </a:p>
        </p:txBody>
      </p:sp>
      <p:sp>
        <p:nvSpPr>
          <p:cNvPr id="8" name="矩形 7"/>
          <p:cNvSpPr/>
          <p:nvPr/>
        </p:nvSpPr>
        <p:spPr bwMode="auto">
          <a:xfrm>
            <a:off x="3855817" y="3372351"/>
            <a:ext cx="4831343" cy="1056646"/>
          </a:xfrm>
          <a:prstGeom prst="rect">
            <a:avLst/>
          </a:prstGeom>
          <a:solidFill>
            <a:schemeClr val="bg1">
              <a:lumMod val="85000"/>
            </a:schemeClr>
          </a:solidFill>
          <a:ln algn="ctr" cap="flat" cmpd="sng" w="9525">
            <a:noFill/>
            <a:prstDash val="solid"/>
            <a:round/>
            <a:headEnd len="med" type="none" w="med"/>
            <a:tailEnd len="med" type="none" w="med"/>
          </a:ln>
          <a:effectLst/>
          <a:extLst/>
        </p:spPr>
        <p:txBody>
          <a:bodyPr anchor="t" anchorCtr="0" bIns="34292" compatLnSpc="1" lIns="68585" numCol="1" rIns="68585" rtlCol="0" tIns="34292" vert="horz" wrap="square">
            <a:prstTxWarp prst="textNoShape">
              <a:avLst/>
            </a:prstTxWarp>
          </a:bodyPr>
          <a:lstStyle/>
          <a:p>
            <a:pPr defTabSz="685846"/>
            <a:endParaRPr altLang="en-US" lang="zh-CN" sz="1300">
              <a:ea charset="-122" panose="020b0503020204020204" pitchFamily="34" typeface="微软雅黑"/>
            </a:endParaRPr>
          </a:p>
        </p:txBody>
      </p:sp>
      <p:sp>
        <p:nvSpPr>
          <p:cNvPr id="9" name="Freeform 6"/>
          <p:cNvSpPr/>
          <p:nvPr/>
        </p:nvSpPr>
        <p:spPr bwMode="auto">
          <a:xfrm>
            <a:off x="4887849" y="4206420"/>
            <a:ext cx="163834" cy="393700"/>
          </a:xfrm>
          <a:custGeom>
            <a:gdLst>
              <a:gd fmla="*/ 242 w 501" name="T0"/>
              <a:gd fmla="*/ 1207 h 1207" name="T1"/>
              <a:gd fmla="*/ 150 w 501" name="T2"/>
              <a:gd fmla="*/ 1064 h 1207" name="T3"/>
              <a:gd fmla="*/ 93 w 501" name="T4"/>
              <a:gd fmla="*/ 1046 h 1207" name="T5"/>
              <a:gd fmla="*/ 14 w 501" name="T6"/>
              <a:gd fmla="*/ 904 h 1207" name="T7"/>
              <a:gd fmla="*/ 11 w 501" name="T8"/>
              <a:gd fmla="*/ 835 h 1207" name="T9"/>
              <a:gd fmla="*/ 38 w 501" name="T10"/>
              <a:gd fmla="*/ 662 h 1207" name="T11"/>
              <a:gd fmla="*/ 109 w 501" name="T12"/>
              <a:gd fmla="*/ 434 h 1207" name="T13"/>
              <a:gd fmla="*/ 129 w 501" name="T14"/>
              <a:gd fmla="*/ 327 h 1207" name="T15"/>
              <a:gd fmla="*/ 271 w 501" name="T16"/>
              <a:gd fmla="*/ 82 h 1207" name="T17"/>
              <a:gd fmla="*/ 367 w 501" name="T18"/>
              <a:gd fmla="*/ 2 h 1207" name="T19"/>
              <a:gd fmla="*/ 473 w 501" name="T20"/>
              <a:gd fmla="*/ 2 h 1207" name="T21"/>
              <a:gd fmla="*/ 491 w 501" name="T22"/>
              <a:gd fmla="*/ 136 h 1207" name="T23"/>
              <a:gd fmla="*/ 457 w 501" name="T24"/>
              <a:gd fmla="*/ 541 h 1207" name="T25"/>
              <a:gd fmla="*/ 324 w 501" name="T26"/>
              <a:gd fmla="*/ 839 h 1207" name="T27"/>
              <a:gd fmla="*/ 301 w 501" name="T28"/>
              <a:gd fmla="*/ 898 h 1207" name="T29"/>
              <a:gd fmla="*/ 268 w 501" name="T30"/>
              <a:gd fmla="*/ 1185 h 1207" name="T31"/>
              <a:gd fmla="*/ 242 w 501" name="T32"/>
              <a:gd fmla="*/ 1207 h 120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07" w="501">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a:solidFill>
                <a:srgbClr val="000000"/>
              </a:solidFill>
              <a:ea charset="-122" panose="020b0503020204020204" pitchFamily="34" typeface="微软雅黑"/>
            </a:endParaRPr>
          </a:p>
        </p:txBody>
      </p:sp>
      <p:sp>
        <p:nvSpPr>
          <p:cNvPr id="10" name="Freeform 7"/>
          <p:cNvSpPr/>
          <p:nvPr/>
        </p:nvSpPr>
        <p:spPr bwMode="auto">
          <a:xfrm>
            <a:off x="3690787" y="4834664"/>
            <a:ext cx="253524" cy="202234"/>
          </a:xfrm>
          <a:custGeom>
            <a:gdLst>
              <a:gd fmla="*/ 277 w 776" name="T0"/>
              <a:gd fmla="*/ 619 h 619" name="T1"/>
              <a:gd fmla="*/ 98 w 776" name="T2"/>
              <a:gd fmla="*/ 552 h 619" name="T3"/>
              <a:gd fmla="*/ 33 w 776" name="T4"/>
              <a:gd fmla="*/ 337 h 619" name="T5"/>
              <a:gd fmla="*/ 126 w 776" name="T6"/>
              <a:gd fmla="*/ 228 h 619" name="T7"/>
              <a:gd fmla="*/ 161 w 776" name="T8"/>
              <a:gd fmla="*/ 200 h 619" name="T9"/>
              <a:gd fmla="*/ 168 w 776" name="T10"/>
              <a:gd fmla="*/ 85 h 619" name="T11"/>
              <a:gd fmla="*/ 181 w 776" name="T12"/>
              <a:gd fmla="*/ 82 h 619" name="T13"/>
              <a:gd fmla="*/ 290 w 776" name="T14"/>
              <a:gd fmla="*/ 95 h 619" name="T15"/>
              <a:gd fmla="*/ 443 w 776" name="T16"/>
              <a:gd fmla="*/ 10 h 619" name="T17"/>
              <a:gd fmla="*/ 696 w 776" name="T18"/>
              <a:gd fmla="*/ 0 h 619" name="T19"/>
              <a:gd fmla="*/ 775 w 776" name="T20"/>
              <a:gd fmla="*/ 114 h 619" name="T21"/>
              <a:gd fmla="*/ 691 w 776" name="T22"/>
              <a:gd fmla="*/ 233 h 619" name="T23"/>
              <a:gd fmla="*/ 604 w 776" name="T24"/>
              <a:gd fmla="*/ 437 h 619" name="T25"/>
              <a:gd fmla="*/ 331 w 776" name="T26"/>
              <a:gd fmla="*/ 607 h 619" name="T27"/>
              <a:gd fmla="*/ 277 w 776" name="T28"/>
              <a:gd fmla="*/ 619 h 61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19" w="776">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a:solidFill>
                <a:srgbClr val="000000"/>
              </a:solidFill>
              <a:ea charset="-122" panose="020b0503020204020204" pitchFamily="34" typeface="微软雅黑"/>
            </a:endParaRPr>
          </a:p>
        </p:txBody>
      </p:sp>
      <p:sp>
        <p:nvSpPr>
          <p:cNvPr id="11" name="Freeform 8"/>
          <p:cNvSpPr/>
          <p:nvPr/>
        </p:nvSpPr>
        <p:spPr bwMode="auto">
          <a:xfrm>
            <a:off x="2565479" y="3718185"/>
            <a:ext cx="872982" cy="963308"/>
          </a:xfrm>
          <a:custGeom>
            <a:gdLst>
              <a:gd fmla="*/ 1076 w 2678" name="T0"/>
              <a:gd fmla="*/ 2846 h 2954" name="T1"/>
              <a:gd fmla="*/ 1033 w 2678" name="T2"/>
              <a:gd fmla="*/ 2648 h 2954" name="T3"/>
              <a:gd fmla="*/ 783 w 2678" name="T4"/>
              <a:gd fmla="*/ 2721 h 2954" name="T5"/>
              <a:gd fmla="*/ 519 w 2678" name="T6"/>
              <a:gd fmla="*/ 2517 h 2954" name="T7"/>
              <a:gd fmla="*/ 486 w 2678" name="T8"/>
              <a:gd fmla="*/ 2160 h 2954" name="T9"/>
              <a:gd fmla="*/ 340 w 2678" name="T10"/>
              <a:gd fmla="*/ 1946 h 2954" name="T11"/>
              <a:gd fmla="*/ 172 w 2678" name="T12"/>
              <a:gd fmla="*/ 1759 h 2954" name="T13"/>
              <a:gd fmla="*/ 2 w 2678" name="T14"/>
              <a:gd fmla="*/ 1817 h 2954" name="T15"/>
              <a:gd fmla="*/ 46 w 2678" name="T16"/>
              <a:gd fmla="*/ 1438 h 2954" name="T17"/>
              <a:gd fmla="*/ 329 w 2678" name="T18"/>
              <a:gd fmla="*/ 1183 h 2954" name="T19"/>
              <a:gd fmla="*/ 368 w 2678" name="T20"/>
              <a:gd fmla="*/ 994 h 2954" name="T21"/>
              <a:gd fmla="*/ 390 w 2678" name="T22"/>
              <a:gd fmla="*/ 585 h 2954" name="T23"/>
              <a:gd fmla="*/ 263 w 2678" name="T24"/>
              <a:gd fmla="*/ 369 h 2954" name="T25"/>
              <a:gd fmla="*/ 367 w 2678" name="T26"/>
              <a:gd fmla="*/ 68 h 2954" name="T27"/>
              <a:gd fmla="*/ 564 w 2678" name="T28"/>
              <a:gd fmla="*/ 315 h 2954" name="T29"/>
              <a:gd fmla="*/ 670 w 2678" name="T30"/>
              <a:gd fmla="*/ 173 h 2954" name="T31"/>
              <a:gd fmla="*/ 775 w 2678" name="T32"/>
              <a:gd fmla="*/ 310 h 2954" name="T33"/>
              <a:gd fmla="*/ 1013 w 2678" name="T34"/>
              <a:gd fmla="*/ 506 h 2954" name="T35"/>
              <a:gd fmla="*/ 1232 w 2678" name="T36"/>
              <a:gd fmla="*/ 872 h 2954" name="T37"/>
              <a:gd fmla="*/ 1189 w 2678" name="T38"/>
              <a:gd fmla="*/ 1058 h 2954" name="T39"/>
              <a:gd fmla="*/ 1437 w 2678" name="T40"/>
              <a:gd fmla="*/ 1241 h 2954" name="T41"/>
              <a:gd fmla="*/ 1744 w 2678" name="T42"/>
              <a:gd fmla="*/ 1140 h 2954" name="T43"/>
              <a:gd fmla="*/ 1698 w 2678" name="T44"/>
              <a:gd fmla="*/ 877 h 2954" name="T45"/>
              <a:gd fmla="*/ 1888 w 2678" name="T46"/>
              <a:gd fmla="*/ 620 h 2954" name="T47"/>
              <a:gd fmla="*/ 1829 w 2678" name="T48"/>
              <a:gd fmla="*/ 425 h 2954" name="T49"/>
              <a:gd fmla="*/ 1873 w 2678" name="T50"/>
              <a:gd fmla="*/ 394 h 2954" name="T51"/>
              <a:gd fmla="*/ 2116 w 2678" name="T52"/>
              <a:gd fmla="*/ 459 h 2954" name="T53"/>
              <a:gd fmla="*/ 2307 w 2678" name="T54"/>
              <a:gd fmla="*/ 549 h 2954" name="T55"/>
              <a:gd fmla="*/ 2426 w 2678" name="T56"/>
              <a:gd fmla="*/ 509 h 2954" name="T57"/>
              <a:gd fmla="*/ 2293 w 2678" name="T58"/>
              <a:gd fmla="*/ 728 h 2954" name="T59"/>
              <a:gd fmla="*/ 1954 w 2678" name="T60"/>
              <a:gd fmla="*/ 746 h 2954" name="T61"/>
              <a:gd fmla="*/ 1934 w 2678" name="T62"/>
              <a:gd fmla="*/ 939 h 2954" name="T63"/>
              <a:gd fmla="*/ 2182 w 2678" name="T64"/>
              <a:gd fmla="*/ 1106 h 2954" name="T65"/>
              <a:gd fmla="*/ 2231 w 2678" name="T66"/>
              <a:gd fmla="*/ 1460 h 2954" name="T67"/>
              <a:gd fmla="*/ 2217 w 2678" name="T68"/>
              <a:gd fmla="*/ 1748 h 2954" name="T69"/>
              <a:gd fmla="*/ 2513 w 2678" name="T70"/>
              <a:gd fmla="*/ 1919 h 2954" name="T71"/>
              <a:gd fmla="*/ 2663 w 2678" name="T72"/>
              <a:gd fmla="*/ 1976 h 2954" name="T73"/>
              <a:gd fmla="*/ 2646 w 2678" name="T74"/>
              <a:gd fmla="*/ 2096 h 2954" name="T75"/>
              <a:gd fmla="*/ 2259 w 2678" name="T76"/>
              <a:gd fmla="*/ 2257 h 2954" name="T77"/>
              <a:gd fmla="*/ 2066 w 2678" name="T78"/>
              <a:gd fmla="*/ 2360 h 2954" name="T79"/>
              <a:gd fmla="*/ 1737 w 2678" name="T80"/>
              <a:gd fmla="*/ 2427 h 2954" name="T81"/>
              <a:gd fmla="*/ 1433 w 2678" name="T82"/>
              <a:gd fmla="*/ 2439 h 2954" name="T83"/>
              <a:gd fmla="*/ 1255 w 2678" name="T84"/>
              <a:gd fmla="*/ 2408 h 2954" name="T85"/>
              <a:gd fmla="*/ 1237 w 2678" name="T86"/>
              <a:gd fmla="*/ 2732 h 2954" name="T87"/>
              <a:gd fmla="*/ 1223 w 2678" name="T88"/>
              <a:gd fmla="*/ 2954 h 295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954" w="2678">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a:solidFill>
                <a:srgbClr val="000000"/>
              </a:solidFill>
              <a:ea charset="-122" panose="020b0503020204020204" pitchFamily="34" typeface="微软雅黑"/>
            </a:endParaRPr>
          </a:p>
        </p:txBody>
      </p:sp>
      <p:sp>
        <p:nvSpPr>
          <p:cNvPr id="12" name="Freeform 9"/>
          <p:cNvSpPr/>
          <p:nvPr/>
        </p:nvSpPr>
        <p:spPr bwMode="auto">
          <a:xfrm>
            <a:off x="3300935" y="4097524"/>
            <a:ext cx="742633" cy="564821"/>
          </a:xfrm>
          <a:custGeom>
            <a:gdLst>
              <a:gd fmla="*/ 1361 w 2275" name="T0"/>
              <a:gd fmla="*/ 1675 h 1731" name="T1"/>
              <a:gd fmla="*/ 1298 w 2275" name="T2"/>
              <a:gd fmla="*/ 1637 h 1731" name="T3"/>
              <a:gd fmla="*/ 1179 w 2275" name="T4"/>
              <a:gd fmla="*/ 1654 h 1731" name="T5"/>
              <a:gd fmla="*/ 844 w 2275" name="T6"/>
              <a:gd fmla="*/ 1632 h 1731" name="T7"/>
              <a:gd fmla="*/ 659 w 2275" name="T8"/>
              <a:gd fmla="*/ 1523 h 1731" name="T9"/>
              <a:gd fmla="*/ 615 w 2275" name="T10"/>
              <a:gd fmla="*/ 1463 h 1731" name="T11"/>
              <a:gd fmla="*/ 642 w 2275" name="T12"/>
              <a:gd fmla="*/ 1234 h 1731" name="T13"/>
              <a:gd fmla="*/ 566 w 2275" name="T14"/>
              <a:gd fmla="*/ 1167 h 1731" name="T15"/>
              <a:gd fmla="*/ 246 w 2275" name="T16"/>
              <a:gd fmla="*/ 1110 h 1731" name="T17"/>
              <a:gd fmla="*/ 311 w 2275" name="T18"/>
              <a:gd fmla="*/ 1026 h 1731" name="T19"/>
              <a:gd fmla="*/ 427 w 2275" name="T20"/>
              <a:gd fmla="*/ 784 h 1731" name="T21"/>
              <a:gd fmla="*/ 57 w 2275" name="T22"/>
              <a:gd fmla="*/ 650 h 1731" name="T23"/>
              <a:gd fmla="*/ 186 w 2275" name="T24"/>
              <a:gd fmla="*/ 437 h 1731" name="T25"/>
              <a:gd fmla="*/ 362 w 2275" name="T26"/>
              <a:gd fmla="*/ 553 h 1731" name="T27"/>
              <a:gd fmla="*/ 727 w 2275" name="T28"/>
              <a:gd fmla="*/ 346 h 1731" name="T29"/>
              <a:gd fmla="*/ 804 w 2275" name="T30"/>
              <a:gd fmla="*/ 272 h 1731" name="T31"/>
              <a:gd fmla="*/ 985 w 2275" name="T32"/>
              <a:gd fmla="*/ 398 h 1731" name="T33"/>
              <a:gd fmla="*/ 1171 w 2275" name="T34"/>
              <a:gd fmla="*/ 360 h 1731" name="T35"/>
              <a:gd fmla="*/ 1370 w 2275" name="T36"/>
              <a:gd fmla="*/ 215 h 1731" name="T37"/>
              <a:gd fmla="*/ 1677 w 2275" name="T38"/>
              <a:gd fmla="*/ 111 h 1731" name="T39"/>
              <a:gd fmla="*/ 1990 w 2275" name="T40"/>
              <a:gd fmla="*/ 119 h 1731" name="T41"/>
              <a:gd fmla="*/ 1944 w 2275" name="T42"/>
              <a:gd fmla="*/ 350 h 1731" name="T43"/>
              <a:gd fmla="*/ 2043 w 2275" name="T44"/>
              <a:gd fmla="*/ 451 h 1731" name="T45"/>
              <a:gd fmla="*/ 2099 w 2275" name="T46"/>
              <a:gd fmla="*/ 583 h 1731" name="T47"/>
              <a:gd fmla="*/ 2274 w 2275" name="T48"/>
              <a:gd fmla="*/ 755 h 1731" name="T49"/>
              <a:gd fmla="*/ 2181 w 2275" name="T50"/>
              <a:gd fmla="*/ 838 h 1731" name="T51"/>
              <a:gd fmla="*/ 2125 w 2275" name="T52"/>
              <a:gd fmla="*/ 1062 h 1731" name="T53"/>
              <a:gd fmla="*/ 1871 w 2275" name="T54"/>
              <a:gd fmla="*/ 1311 h 1731" name="T55"/>
              <a:gd fmla="*/ 1733 w 2275" name="T56"/>
              <a:gd fmla="*/ 1442 h 1731" name="T57"/>
              <a:gd fmla="*/ 1714 w 2275" name="T58"/>
              <a:gd fmla="*/ 1458 h 1731" name="T59"/>
              <a:gd fmla="*/ 1614 w 2275" name="T60"/>
              <a:gd fmla="*/ 1554 h 1731" name="T61"/>
              <a:gd fmla="*/ 1412 w 2275" name="T62"/>
              <a:gd fmla="*/ 1729 h 173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731" w="2275">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a:solidFill>
                <a:srgbClr val="000000"/>
              </a:solidFill>
              <a:ea charset="-122" panose="020b0503020204020204" pitchFamily="34" typeface="微软雅黑"/>
            </a:endParaRPr>
          </a:p>
        </p:txBody>
      </p:sp>
      <p:sp>
        <p:nvSpPr>
          <p:cNvPr id="13" name="Freeform 10"/>
          <p:cNvSpPr/>
          <p:nvPr/>
        </p:nvSpPr>
        <p:spPr bwMode="auto">
          <a:xfrm>
            <a:off x="4458533" y="3811524"/>
            <a:ext cx="416160" cy="548068"/>
          </a:xfrm>
          <a:custGeom>
            <a:gdLst>
              <a:gd fmla="*/ 422 w 1277" name="T0"/>
              <a:gd fmla="*/ 1680 h 1680" name="T1"/>
              <a:gd fmla="*/ 362 w 1277" name="T2"/>
              <a:gd fmla="*/ 1571 h 1680" name="T3"/>
              <a:gd fmla="*/ 359 w 1277" name="T4"/>
              <a:gd fmla="*/ 1554 h 1680" name="T5"/>
              <a:gd fmla="*/ 188 w 1277" name="T6"/>
              <a:gd fmla="*/ 1321 h 1680" name="T7"/>
              <a:gd fmla="*/ 16 w 1277" name="T8"/>
              <a:gd fmla="*/ 1297 h 1680" name="T9"/>
              <a:gd fmla="*/ 30 w 1277" name="T10"/>
              <a:gd fmla="*/ 1114 h 1680" name="T11"/>
              <a:gd fmla="*/ 37 w 1277" name="T12"/>
              <a:gd fmla="*/ 947 h 1680" name="T13"/>
              <a:gd fmla="*/ 133 w 1277" name="T14"/>
              <a:gd fmla="*/ 835 h 1680" name="T15"/>
              <a:gd fmla="*/ 150 w 1277" name="T16"/>
              <a:gd fmla="*/ 760 h 1680" name="T17"/>
              <a:gd fmla="*/ 157 w 1277" name="T18"/>
              <a:gd fmla="*/ 590 h 1680" name="T19"/>
              <a:gd fmla="*/ 241 w 1277" name="T20"/>
              <a:gd fmla="*/ 539 h 1680" name="T21"/>
              <a:gd fmla="*/ 302 w 1277" name="T22"/>
              <a:gd fmla="*/ 472 h 1680" name="T23"/>
              <a:gd fmla="*/ 328 w 1277" name="T24"/>
              <a:gd fmla="*/ 414 h 1680" name="T25"/>
              <a:gd fmla="*/ 325 w 1277" name="T26"/>
              <a:gd fmla="*/ 358 h 1680" name="T27"/>
              <a:gd fmla="*/ 380 w 1277" name="T28"/>
              <a:gd fmla="*/ 189 h 1680" name="T29"/>
              <a:gd fmla="*/ 540 w 1277" name="T30"/>
              <a:gd fmla="*/ 154 h 1680" name="T31"/>
              <a:gd fmla="*/ 640 w 1277" name="T32"/>
              <a:gd fmla="*/ 12 h 1680" name="T33"/>
              <a:gd fmla="*/ 723 w 1277" name="T34"/>
              <a:gd fmla="*/ 31 h 1680" name="T35"/>
              <a:gd fmla="*/ 868 w 1277" name="T36"/>
              <a:gd fmla="*/ 310 h 1680" name="T37"/>
              <a:gd fmla="*/ 1037 w 1277" name="T38"/>
              <a:gd fmla="*/ 327 h 1680" name="T39"/>
              <a:gd fmla="*/ 1245 w 1277" name="T40"/>
              <a:gd fmla="*/ 286 h 1680" name="T41"/>
              <a:gd fmla="*/ 1277 w 1277" name="T42"/>
              <a:gd fmla="*/ 304 h 1680" name="T43"/>
              <a:gd fmla="*/ 1184 w 1277" name="T44"/>
              <a:gd fmla="*/ 406 h 1680" name="T45"/>
              <a:gd fmla="*/ 1180 w 1277" name="T46"/>
              <a:gd fmla="*/ 504 h 1680" name="T47"/>
              <a:gd fmla="*/ 1010 w 1277" name="T48"/>
              <a:gd fmla="*/ 575 h 1680" name="T49"/>
              <a:gd fmla="*/ 1074 w 1277" name="T50"/>
              <a:gd fmla="*/ 636 h 1680" name="T51"/>
              <a:gd fmla="*/ 1122 w 1277" name="T52"/>
              <a:gd fmla="*/ 670 h 1680" name="T53"/>
              <a:gd fmla="*/ 1080 w 1277" name="T54"/>
              <a:gd fmla="*/ 708 h 1680" name="T55"/>
              <a:gd fmla="*/ 1066 w 1277" name="T56"/>
              <a:gd fmla="*/ 940 h 1680" name="T57"/>
              <a:gd fmla="*/ 1098 w 1277" name="T58"/>
              <a:gd fmla="*/ 967 h 1680" name="T59"/>
              <a:gd fmla="*/ 1098 w 1277" name="T60"/>
              <a:gd fmla="*/ 977 h 1680" name="T61"/>
              <a:gd fmla="*/ 1078 w 1277" name="T62"/>
              <a:gd fmla="*/ 970 h 1680" name="T63"/>
              <a:gd fmla="*/ 992 w 1277" name="T64"/>
              <a:gd fmla="*/ 971 h 1680" name="T65"/>
              <a:gd fmla="*/ 982 w 1277" name="T66"/>
              <a:gd fmla="*/ 1062 h 1680" name="T67"/>
              <a:gd fmla="*/ 888 w 1277" name="T68"/>
              <a:gd fmla="*/ 1211 h 1680" name="T69"/>
              <a:gd fmla="*/ 824 w 1277" name="T70"/>
              <a:gd fmla="*/ 1281 h 1680" name="T71"/>
              <a:gd fmla="*/ 719 w 1277" name="T72"/>
              <a:gd fmla="*/ 1285 h 1680" name="T73"/>
              <a:gd fmla="*/ 741 w 1277" name="T74"/>
              <a:gd fmla="*/ 1380 h 1680" name="T75"/>
              <a:gd fmla="*/ 522 w 1277" name="T76"/>
              <a:gd fmla="*/ 1562 h 1680" name="T77"/>
              <a:gd fmla="*/ 512 w 1277" name="T78"/>
              <a:gd fmla="*/ 1607 h 1680" name="T79"/>
              <a:gd fmla="*/ 422 w 1277" name="T80"/>
              <a:gd fmla="*/ 1680 h 168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680" w="1277">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a:solidFill>
                <a:srgbClr val="000000"/>
              </a:solidFill>
              <a:ea charset="-122" panose="020b0503020204020204" pitchFamily="34" typeface="微软雅黑"/>
            </a:endParaRPr>
          </a:p>
        </p:txBody>
      </p:sp>
      <p:sp>
        <p:nvSpPr>
          <p:cNvPr id="14" name="Freeform 11"/>
          <p:cNvSpPr/>
          <p:nvPr/>
        </p:nvSpPr>
        <p:spPr bwMode="auto">
          <a:xfrm>
            <a:off x="3201680" y="3733741"/>
            <a:ext cx="599129" cy="538495"/>
          </a:xfrm>
          <a:custGeom>
            <a:gdLst>
              <a:gd fmla="*/ 724 w 1839" name="T0"/>
              <a:gd fmla="*/ 1648 h 1648" name="T1"/>
              <a:gd fmla="*/ 584 w 1839" name="T2"/>
              <a:gd fmla="*/ 1546 h 1648" name="T3"/>
              <a:gd fmla="*/ 520 w 1839" name="T4"/>
              <a:gd fmla="*/ 1521 h 1648" name="T5"/>
              <a:gd fmla="*/ 335 w 1839" name="T6"/>
              <a:gd fmla="*/ 1562 h 1648" name="T7"/>
              <a:gd fmla="*/ 287 w 1839" name="T8"/>
              <a:gd fmla="*/ 1627 h 1648" name="T9"/>
              <a:gd fmla="*/ 310 w 1839" name="T10"/>
              <a:gd fmla="*/ 1516 h 1648" name="T11"/>
              <a:gd fmla="*/ 317 w 1839" name="T12"/>
              <a:gd fmla="*/ 1388 h 1648" name="T13"/>
              <a:gd fmla="*/ 183 w 1839" name="T14"/>
              <a:gd fmla="*/ 1323 h 1648" name="T15"/>
              <a:gd fmla="*/ 206 w 1839" name="T16"/>
              <a:gd fmla="*/ 1255 h 1648" name="T17"/>
              <a:gd fmla="*/ 255 w 1839" name="T18"/>
              <a:gd fmla="*/ 1086 h 1648" name="T19"/>
              <a:gd fmla="*/ 255 w 1839" name="T20"/>
              <a:gd fmla="*/ 971 h 1648" name="T21"/>
              <a:gd fmla="*/ 214 w 1839" name="T22"/>
              <a:gd fmla="*/ 924 h 1648" name="T23"/>
              <a:gd fmla="*/ 60 w 1839" name="T24"/>
              <a:gd fmla="*/ 950 h 1648" name="T25"/>
              <a:gd fmla="*/ 16 w 1839" name="T26"/>
              <a:gd fmla="*/ 873 h 1648" name="T27"/>
              <a:gd fmla="*/ 0 w 1839" name="T28"/>
              <a:gd fmla="*/ 837 h 1648" name="T29"/>
              <a:gd fmla="*/ 180 w 1839" name="T30"/>
              <a:gd fmla="*/ 651 h 1648" name="T31"/>
              <a:gd fmla="*/ 228 w 1839" name="T32"/>
              <a:gd fmla="*/ 653 h 1648" name="T33"/>
              <a:gd fmla="*/ 439 w 1839" name="T34"/>
              <a:gd fmla="*/ 697 h 1648" name="T35"/>
              <a:gd fmla="*/ 481 w 1839" name="T36"/>
              <a:gd fmla="*/ 649 h 1648" name="T37"/>
              <a:gd fmla="*/ 497 w 1839" name="T38"/>
              <a:gd fmla="*/ 591 h 1648" name="T39"/>
              <a:gd fmla="*/ 529 w 1839" name="T40"/>
              <a:gd fmla="*/ 588 h 1648" name="T41"/>
              <a:gd fmla="*/ 765 w 1839" name="T42"/>
              <a:gd fmla="*/ 624 h 1648" name="T43"/>
              <a:gd fmla="*/ 811 w 1839" name="T44"/>
              <a:gd fmla="*/ 441 h 1648" name="T45"/>
              <a:gd fmla="*/ 601 w 1839" name="T46"/>
              <a:gd fmla="*/ 318 h 1648" name="T47"/>
              <a:gd fmla="*/ 659 w 1839" name="T48"/>
              <a:gd fmla="*/ 231 h 1648" name="T49"/>
              <a:gd fmla="*/ 726 w 1839" name="T50"/>
              <a:gd fmla="*/ 279 h 1648" name="T51"/>
              <a:gd fmla="*/ 850 w 1839" name="T52"/>
              <a:gd fmla="*/ 308 h 1648" name="T53"/>
              <a:gd fmla="*/ 1181 w 1839" name="T54"/>
              <a:gd fmla="*/ 94 h 1648" name="T55"/>
              <a:gd fmla="*/ 1315 w 1839" name="T56"/>
              <a:gd fmla="*/ 2 h 1648" name="T57"/>
              <a:gd fmla="*/ 1429 w 1839" name="T58"/>
              <a:gd fmla="*/ 211 h 1648" name="T59"/>
              <a:gd fmla="*/ 1604 w 1839" name="T60"/>
              <a:gd fmla="*/ 416 h 1648" name="T61"/>
              <a:gd fmla="*/ 1699 w 1839" name="T62"/>
              <a:gd fmla="*/ 454 h 1648" name="T63"/>
              <a:gd fmla="*/ 1698 w 1839" name="T64"/>
              <a:gd fmla="*/ 647 h 1648" name="T65"/>
              <a:gd fmla="*/ 1537 w 1839" name="T66"/>
              <a:gd fmla="*/ 827 h 1648" name="T67"/>
              <a:gd fmla="*/ 1617 w 1839" name="T68"/>
              <a:gd fmla="*/ 812 h 1648" name="T69"/>
              <a:gd fmla="*/ 1742 w 1839" name="T70"/>
              <a:gd fmla="*/ 812 h 1648" name="T71"/>
              <a:gd fmla="*/ 1728 w 1839" name="T72"/>
              <a:gd fmla="*/ 1031 h 1648" name="T73"/>
              <a:gd fmla="*/ 1801 w 1839" name="T74"/>
              <a:gd fmla="*/ 1121 h 1648" name="T75"/>
              <a:gd fmla="*/ 1839 w 1839" name="T76"/>
              <a:gd fmla="*/ 1191 h 1648" name="T77"/>
              <a:gd fmla="*/ 1682 w 1839" name="T78"/>
              <a:gd fmla="*/ 1253 h 1648" name="T79"/>
              <a:gd fmla="*/ 1460 w 1839" name="T80"/>
              <a:gd fmla="*/ 1437 h 1648" name="T81"/>
              <a:gd fmla="*/ 1272 w 1839" name="T82"/>
              <a:gd fmla="*/ 1471 h 1648" name="T83"/>
              <a:gd fmla="*/ 1186 w 1839" name="T84"/>
              <a:gd fmla="*/ 1420 h 1648" name="T85"/>
              <a:gd fmla="*/ 1039 w 1839" name="T86"/>
              <a:gd fmla="*/ 1351 h 1648" name="T87"/>
              <a:gd fmla="*/ 1004 w 1839" name="T88"/>
              <a:gd fmla="*/ 1373 h 1648" name="T89"/>
              <a:gd fmla="*/ 997 w 1839" name="T90"/>
              <a:gd fmla="*/ 1442 h 1648" name="T91"/>
              <a:gd fmla="*/ 843 w 1839" name="T92"/>
              <a:gd fmla="*/ 1618 h 1648" name="T93"/>
              <a:gd fmla="*/ 724 w 1839" name="T94"/>
              <a:gd fmla="*/ 1648 h 164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648" w="1839">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a:solidFill>
                <a:srgbClr val="000000"/>
              </a:solidFill>
              <a:ea charset="-122" panose="020b0503020204020204" pitchFamily="34" typeface="微软雅黑"/>
            </a:endParaRPr>
          </a:p>
        </p:txBody>
      </p:sp>
      <p:sp>
        <p:nvSpPr>
          <p:cNvPr id="15" name="Freeform 12"/>
          <p:cNvSpPr/>
          <p:nvPr/>
        </p:nvSpPr>
        <p:spPr bwMode="auto">
          <a:xfrm>
            <a:off x="3712313" y="3621256"/>
            <a:ext cx="532160" cy="660554"/>
          </a:xfrm>
          <a:custGeom>
            <a:gdLst>
              <a:gd fmla="*/ 1005 w 1633" name="T0"/>
              <a:gd fmla="*/ 2024 h 2024" name="T1"/>
              <a:gd fmla="*/ 858 w 1633" name="T2"/>
              <a:gd fmla="*/ 2014 h 2024" name="T3"/>
              <a:gd fmla="*/ 829 w 1633" name="T4"/>
              <a:gd fmla="*/ 1964 h 2024" name="T5"/>
              <a:gd fmla="*/ 708 w 1633" name="T6"/>
              <a:gd fmla="*/ 1879 h 2024" name="T7"/>
              <a:gd fmla="*/ 709 w 1633" name="T8"/>
              <a:gd fmla="*/ 1836 h 2024" name="T9"/>
              <a:gd fmla="*/ 815 w 1633" name="T10"/>
              <a:gd fmla="*/ 1613 h 2024" name="T11"/>
              <a:gd fmla="*/ 717 w 1633" name="T12"/>
              <a:gd fmla="*/ 1470 h 2024" name="T13"/>
              <a:gd fmla="*/ 622 w 1633" name="T14"/>
              <a:gd fmla="*/ 1425 h 2024" name="T15"/>
              <a:gd fmla="*/ 526 w 1633" name="T16"/>
              <a:gd fmla="*/ 1445 h 2024" name="T17"/>
              <a:gd fmla="*/ 401 w 1633" name="T18"/>
              <a:gd fmla="*/ 1534 h 2024" name="T19"/>
              <a:gd fmla="*/ 301 w 1633" name="T20"/>
              <a:gd fmla="*/ 1538 h 2024" name="T21"/>
              <a:gd fmla="*/ 210 w 1633" name="T22"/>
              <a:gd fmla="*/ 1395 h 2024" name="T23"/>
              <a:gd fmla="*/ 194 w 1633" name="T24"/>
              <a:gd fmla="*/ 1365 h 2024" name="T25"/>
              <a:gd fmla="*/ 198 w 1633" name="T26"/>
              <a:gd fmla="*/ 1119 h 2024" name="T27"/>
              <a:gd fmla="*/ 0 w 1633" name="T28"/>
              <a:gd fmla="*/ 1137 h 2024" name="T29"/>
              <a:gd fmla="*/ 100 w 1633" name="T30"/>
              <a:gd fmla="*/ 1058 h 2024" name="T31"/>
              <a:gd fmla="*/ 193 w 1633" name="T32"/>
              <a:gd fmla="*/ 900 h 2024" name="T33"/>
              <a:gd fmla="*/ 150 w 1633" name="T34"/>
              <a:gd fmla="*/ 715 h 2024" name="T35"/>
              <a:gd fmla="*/ 145 w 1633" name="T36"/>
              <a:gd fmla="*/ 496 h 2024" name="T37"/>
              <a:gd fmla="*/ 126 w 1633" name="T38"/>
              <a:gd fmla="*/ 420 h 2024" name="T39"/>
              <a:gd fmla="*/ 251 w 1633" name="T40"/>
              <a:gd fmla="*/ 259 h 2024" name="T41"/>
              <a:gd fmla="*/ 440 w 1633" name="T42"/>
              <a:gd fmla="*/ 202 h 2024" name="T43"/>
              <a:gd fmla="*/ 520 w 1633" name="T44"/>
              <a:gd fmla="*/ 158 h 2024" name="T45"/>
              <a:gd fmla="*/ 473 w 1633" name="T46"/>
              <a:gd fmla="*/ 52 h 2024" name="T47"/>
              <a:gd fmla="*/ 646 w 1633" name="T48"/>
              <a:gd fmla="*/ 66 h 2024" name="T49"/>
              <a:gd fmla="*/ 735 w 1633" name="T50"/>
              <a:gd fmla="*/ 78 h 2024" name="T51"/>
              <a:gd fmla="*/ 955 w 1633" name="T52"/>
              <a:gd fmla="*/ 212 h 2024" name="T53"/>
              <a:gd fmla="*/ 1047 w 1633" name="T54"/>
              <a:gd fmla="*/ 247 h 2024" name="T55"/>
              <a:gd fmla="*/ 1137 w 1633" name="T56"/>
              <a:gd fmla="*/ 252 h 2024" name="T57"/>
              <a:gd fmla="*/ 1201 w 1633" name="T58"/>
              <a:gd fmla="*/ 179 h 2024" name="T59"/>
              <a:gd fmla="*/ 1319 w 1633" name="T60"/>
              <a:gd fmla="*/ 270 h 2024" name="T61"/>
              <a:gd fmla="*/ 1379 w 1633" name="T62"/>
              <a:gd fmla="*/ 304 h 2024" name="T63"/>
              <a:gd fmla="*/ 1573 w 1633" name="T64"/>
              <a:gd fmla="*/ 470 h 2024" name="T65"/>
              <a:gd fmla="*/ 1575 w 1633" name="T66"/>
              <a:gd fmla="*/ 715 h 2024" name="T67"/>
              <a:gd fmla="*/ 1506 w 1633" name="T68"/>
              <a:gd fmla="*/ 1044 h 2024" name="T69"/>
              <a:gd fmla="*/ 1521 w 1633" name="T70"/>
              <a:gd fmla="*/ 1107 h 2024" name="T71"/>
              <a:gd fmla="*/ 1587 w 1633" name="T72"/>
              <a:gd fmla="*/ 1344 h 2024" name="T73"/>
              <a:gd fmla="*/ 1605 w 1633" name="T74"/>
              <a:gd fmla="*/ 1525 h 2024" name="T75"/>
              <a:gd fmla="*/ 1633 w 1633" name="T76"/>
              <a:gd fmla="*/ 1722 h 2024" name="T77"/>
              <a:gd fmla="*/ 1297 w 1633" name="T78"/>
              <a:gd fmla="*/ 1727 h 2024" name="T79"/>
              <a:gd fmla="*/ 1357 w 1633" name="T80"/>
              <a:gd fmla="*/ 1856 h 2024" name="T81"/>
              <a:gd fmla="*/ 1341 w 1633" name="T82"/>
              <a:gd fmla="*/ 1911 h 2024" name="T83"/>
              <a:gd fmla="*/ 1223 w 1633" name="T84"/>
              <a:gd fmla="*/ 1810 h 2024" name="T85"/>
              <a:gd fmla="*/ 1121 w 1633" name="T86"/>
              <a:gd fmla="*/ 1804 h 2024" name="T87"/>
              <a:gd fmla="*/ 1063 w 1633" name="T88"/>
              <a:gd fmla="*/ 1891 h 2024" name="T89"/>
              <a:gd fmla="*/ 1005 w 1633" name="T90"/>
              <a:gd fmla="*/ 2024 h 202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24" w="1632">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a:solidFill>
                <a:srgbClr val="000000"/>
              </a:solidFill>
              <a:ea charset="-122" panose="020b0503020204020204" pitchFamily="34" typeface="微软雅黑"/>
            </a:endParaRPr>
          </a:p>
        </p:txBody>
      </p:sp>
      <p:sp>
        <p:nvSpPr>
          <p:cNvPr id="16" name="Freeform 13"/>
          <p:cNvSpPr/>
          <p:nvPr/>
        </p:nvSpPr>
        <p:spPr bwMode="auto">
          <a:xfrm>
            <a:off x="4193051" y="3605700"/>
            <a:ext cx="468779" cy="674913"/>
          </a:xfrm>
          <a:custGeom>
            <a:gdLst>
              <a:gd fmla="*/ 373 w 1437" name="T0"/>
              <a:gd fmla="*/ 2065 h 2065" name="T1"/>
              <a:gd fmla="*/ 300 w 1437" name="T2"/>
              <a:gd fmla="*/ 2034 h 2065" name="T3"/>
              <a:gd fmla="*/ 297 w 1437" name="T4"/>
              <a:gd fmla="*/ 2014 h 2065" name="T5"/>
              <a:gd fmla="*/ 422 w 1437" name="T6"/>
              <a:gd fmla="*/ 1860 h 2065" name="T7"/>
              <a:gd fmla="*/ 404 w 1437" name="T8"/>
              <a:gd fmla="*/ 1755 h 2065" name="T9"/>
              <a:gd fmla="*/ 282 w 1437" name="T10"/>
              <a:gd fmla="*/ 1784 h 2065" name="T11"/>
              <a:gd fmla="*/ 196 w 1437" name="T12"/>
              <a:gd fmla="*/ 1785 h 2065" name="T13"/>
              <a:gd fmla="*/ 162 w 1437" name="T14"/>
              <a:gd fmla="*/ 1660 h 2065" name="T15"/>
              <a:gd fmla="*/ 173 w 1437" name="T16"/>
              <a:gd fmla="*/ 1408 h 2065" name="T17"/>
              <a:gd fmla="*/ 144 w 1437" name="T18"/>
              <a:gd fmla="*/ 1378 h 2065" name="T19"/>
              <a:gd fmla="*/ 69 w 1437" name="T20"/>
              <a:gd fmla="*/ 1094 h 2065" name="T21"/>
              <a:gd fmla="*/ 54 w 1437" name="T22"/>
              <a:gd fmla="*/ 865 h 2065" name="T23"/>
              <a:gd fmla="*/ 151 w 1437" name="T24"/>
              <a:gd fmla="*/ 736 h 2065" name="T25"/>
              <a:gd fmla="*/ 152 w 1437" name="T26"/>
              <a:gd fmla="*/ 569 h 2065" name="T27"/>
              <a:gd fmla="*/ 114 w 1437" name="T28"/>
              <a:gd fmla="*/ 470 h 2065" name="T29"/>
              <a:gd fmla="*/ 89 w 1437" name="T30"/>
              <a:gd fmla="*/ 440 h 2065" name="T31"/>
              <a:gd fmla="*/ 163 w 1437" name="T32"/>
              <a:gd fmla="*/ 376 h 2065" name="T33"/>
              <a:gd fmla="*/ 268 w 1437" name="T34"/>
              <a:gd fmla="*/ 346 h 2065" name="T35"/>
              <a:gd fmla="*/ 291 w 1437" name="T36"/>
              <a:gd fmla="*/ 344 h 2065" name="T37"/>
              <a:gd fmla="*/ 512 w 1437" name="T38"/>
              <a:gd fmla="*/ 182 h 2065" name="T39"/>
              <a:gd fmla="*/ 784 w 1437" name="T40"/>
              <a:gd fmla="*/ 68 h 2065" name="T41"/>
              <a:gd fmla="*/ 890 w 1437" name="T42"/>
              <a:gd fmla="*/ 2 h 2065" name="T43"/>
              <a:gd fmla="*/ 896 w 1437" name="T44"/>
              <a:gd fmla="*/ 153 h 2065" name="T45"/>
              <a:gd fmla="*/ 979 w 1437" name="T46"/>
              <a:gd fmla="*/ 181 h 2065" name="T47"/>
              <a:gd fmla="*/ 1040 w 1437" name="T48"/>
              <a:gd fmla="*/ 55 h 2065" name="T49"/>
              <a:gd fmla="*/ 1151 w 1437" name="T50"/>
              <a:gd fmla="*/ 179 h 2065" name="T51"/>
              <a:gd fmla="*/ 1314 w 1437" name="T52"/>
              <a:gd fmla="*/ 144 h 2065" name="T53"/>
              <a:gd fmla="*/ 1369 w 1437" name="T54"/>
              <a:gd fmla="*/ 145 h 2065" name="T55"/>
              <a:gd fmla="*/ 1285 w 1437" name="T56"/>
              <a:gd fmla="*/ 316 h 2065" name="T57"/>
              <a:gd fmla="*/ 1437 w 1437" name="T58"/>
              <a:gd fmla="*/ 540 h 2065" name="T59"/>
              <a:gd fmla="*/ 1433 w 1437" name="T60"/>
              <a:gd fmla="*/ 615 h 2065" name="T61"/>
              <a:gd fmla="*/ 1388 w 1437" name="T62"/>
              <a:gd fmla="*/ 699 h 2065" name="T63"/>
              <a:gd fmla="*/ 1167 w 1437" name="T64"/>
              <a:gd fmla="*/ 791 h 2065" name="T65"/>
              <a:gd fmla="*/ 1079 w 1437" name="T66"/>
              <a:gd fmla="*/ 956 h 2065" name="T67"/>
              <a:gd fmla="*/ 1082 w 1437" name="T68"/>
              <a:gd fmla="*/ 1084 h 2065" name="T69"/>
              <a:gd fmla="*/ 1018 w 1437" name="T70"/>
              <a:gd fmla="*/ 1151 h 2065" name="T71"/>
              <a:gd fmla="*/ 930 w 1437" name="T72"/>
              <a:gd fmla="*/ 1375 h 2065" name="T73"/>
              <a:gd fmla="*/ 907 w 1437" name="T74"/>
              <a:gd fmla="*/ 1463 h 2065" name="T75"/>
              <a:gd fmla="*/ 817 w 1437" name="T76"/>
              <a:gd fmla="*/ 1631 h 2065" name="T77"/>
              <a:gd fmla="*/ 826 w 1437" name="T78"/>
              <a:gd fmla="*/ 1703 h 2065" name="T79"/>
              <a:gd fmla="*/ 786 w 1437" name="T80"/>
              <a:gd fmla="*/ 1918 h 2065" name="T81"/>
              <a:gd fmla="*/ 805 w 1437" name="T82"/>
              <a:gd fmla="*/ 1964 h 2065" name="T83"/>
              <a:gd fmla="*/ 696 w 1437" name="T84"/>
              <a:gd fmla="*/ 2024 h 2065" name="T85"/>
              <a:gd fmla="*/ 466 w 1437" name="T86"/>
              <a:gd fmla="*/ 2034 h 2065" name="T87"/>
              <a:gd fmla="*/ 373 w 1437" name="T88"/>
              <a:gd fmla="*/ 2065 h 206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065" w="1437">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a:solidFill>
                <a:srgbClr val="000000"/>
              </a:solidFill>
              <a:ea charset="-122" panose="020b0503020204020204" pitchFamily="34" typeface="微软雅黑"/>
            </a:endParaRPr>
          </a:p>
        </p:txBody>
      </p:sp>
      <p:sp>
        <p:nvSpPr>
          <p:cNvPr id="17" name="Freeform 14"/>
          <p:cNvSpPr/>
          <p:nvPr/>
        </p:nvSpPr>
        <p:spPr bwMode="auto">
          <a:xfrm>
            <a:off x="2614509" y="3133019"/>
            <a:ext cx="966259" cy="981258"/>
          </a:xfrm>
          <a:custGeom>
            <a:gdLst>
              <a:gd fmla="*/ 1276 w 2963" name="T0"/>
              <a:gd fmla="*/ 2996 h 3007" name="T1"/>
              <a:gd fmla="*/ 1069 w 2963" name="T2"/>
              <a:gd fmla="*/ 2837 h 3007" name="T3"/>
              <a:gd fmla="*/ 1061 w 2963" name="T4"/>
              <a:gd fmla="*/ 2565 h 3007" name="T5"/>
              <a:gd fmla="*/ 804 w 2963" name="T6"/>
              <a:gd fmla="*/ 2257 h 3007" name="T7"/>
              <a:gd fmla="*/ 677 w 2963" name="T8"/>
              <a:gd fmla="*/ 2123 h 3007" name="T9"/>
              <a:gd fmla="*/ 579 w 2963" name="T10"/>
              <a:gd fmla="*/ 1901 h 3007" name="T11"/>
              <a:gd fmla="*/ 447 w 2963" name="T12"/>
              <a:gd fmla="*/ 2095 h 3007" name="T13"/>
              <a:gd fmla="*/ 420 w 2963" name="T14"/>
              <a:gd fmla="*/ 1802 h 3007" name="T15"/>
              <a:gd fmla="*/ 396 w 2963" name="T16"/>
              <a:gd fmla="*/ 1458 h 3007" name="T17"/>
              <a:gd fmla="*/ 446 w 2963" name="T18"/>
              <a:gd fmla="*/ 1240 h 3007" name="T19"/>
              <a:gd fmla="*/ 320 w 2963" name="T20"/>
              <a:gd fmla="*/ 935 h 3007" name="T21"/>
              <a:gd fmla="*/ 41 w 2963" name="T22"/>
              <a:gd fmla="*/ 581 h 3007" name="T23"/>
              <a:gd fmla="*/ 9 w 2963" name="T24"/>
              <a:gd fmla="*/ 551 h 3007" name="T25"/>
              <a:gd fmla="*/ 84 w 2963" name="T26"/>
              <a:gd fmla="*/ 248 h 3007" name="T27"/>
              <a:gd fmla="*/ 12 w 2963" name="T28"/>
              <a:gd fmla="*/ 83 h 3007" name="T29"/>
              <a:gd fmla="*/ 346 w 2963" name="T30"/>
              <a:gd fmla="*/ 206 h 3007" name="T31"/>
              <a:gd fmla="*/ 613 w 2963" name="T32"/>
              <a:gd fmla="*/ 543 h 3007" name="T33"/>
              <a:gd fmla="*/ 744 w 2963" name="T34"/>
              <a:gd fmla="*/ 504 h 3007" name="T35"/>
              <a:gd fmla="*/ 865 w 2963" name="T36"/>
              <a:gd fmla="*/ 573 h 3007" name="T37"/>
              <a:gd fmla="*/ 951 w 2963" name="T38"/>
              <a:gd fmla="*/ 608 h 3007" name="T39"/>
              <a:gd fmla="*/ 1146 w 2963" name="T40"/>
              <a:gd fmla="*/ 540 h 3007" name="T41"/>
              <a:gd fmla="*/ 1135 w 2963" name="T42"/>
              <a:gd fmla="*/ 229 h 3007" name="T43"/>
              <a:gd fmla="*/ 1263 w 2963" name="T44"/>
              <a:gd fmla="*/ 337 h 3007" name="T45"/>
              <a:gd fmla="*/ 1480 w 2963" name="T46"/>
              <a:gd fmla="*/ 293 h 3007" name="T47"/>
              <a:gd fmla="*/ 1606 w 2963" name="T48"/>
              <a:gd fmla="*/ 48 h 3007" name="T49"/>
              <a:gd fmla="*/ 1794 w 2963" name="T50"/>
              <a:gd fmla="*/ 226 h 3007" name="T51"/>
              <a:gd fmla="*/ 1984 w 2963" name="T52"/>
              <a:gd fmla="*/ 476 h 3007" name="T53"/>
              <a:gd fmla="*/ 2328 w 2963" name="T54"/>
              <a:gd fmla="*/ 626 h 3007" name="T55"/>
              <a:gd fmla="*/ 2612 w 2963" name="T56"/>
              <a:gd fmla="*/ 633 h 3007" name="T57"/>
              <a:gd fmla="*/ 2899 w 2963" name="T58"/>
              <a:gd fmla="*/ 725 h 3007" name="T59"/>
              <a:gd fmla="*/ 2962 w 2963" name="T60"/>
              <a:gd fmla="*/ 937 h 3007" name="T61"/>
              <a:gd fmla="*/ 2678 w 2963" name="T62"/>
              <a:gd fmla="*/ 1368 h 3007" name="T63"/>
              <a:gd fmla="*/ 2340 w 2963" name="T64"/>
              <a:gd fmla="*/ 1222 h 3007" name="T65"/>
              <a:gd fmla="*/ 2324 w 2963" name="T66"/>
              <a:gd fmla="*/ 1366 h 3007" name="T67"/>
              <a:gd fmla="*/ 2337 w 2963" name="T68"/>
              <a:gd fmla="*/ 1759 h 3007" name="T69"/>
              <a:gd fmla="*/ 2432 w 2963" name="T70"/>
              <a:gd fmla="*/ 2027 h 3007" name="T71"/>
              <a:gd fmla="*/ 2580 w 2963" name="T72"/>
              <a:gd fmla="*/ 2299 h 3007" name="T73"/>
              <a:gd fmla="*/ 2318 w 2963" name="T74"/>
              <a:gd fmla="*/ 2387 h 3007" name="T75"/>
              <a:gd fmla="*/ 2142 w 2963" name="T76"/>
              <a:gd fmla="*/ 2308 h 3007" name="T77"/>
              <a:gd fmla="*/ 1949 w 2963" name="T78"/>
              <a:gd fmla="*/ 2073 h 3007" name="T79"/>
              <a:gd fmla="*/ 1734 w 2963" name="T80"/>
              <a:gd fmla="*/ 2127 h 3007" name="T81"/>
              <a:gd fmla="*/ 1648 w 2963" name="T82"/>
              <a:gd fmla="*/ 2230 h 3007" name="T83"/>
              <a:gd fmla="*/ 1537 w 2963" name="T84"/>
              <a:gd fmla="*/ 2528 h 3007" name="T85"/>
              <a:gd fmla="*/ 1517 w 2963" name="T86"/>
              <a:gd fmla="*/ 2681 h 3007" name="T87"/>
              <a:gd fmla="*/ 1580 w 2963" name="T88"/>
              <a:gd fmla="*/ 2896 h 3007" name="T89"/>
              <a:gd fmla="*/ 1304 w 2963" name="T90"/>
              <a:gd fmla="*/ 3007 h 300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007" w="2963">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bg1">
              <a:lumMod val="75000"/>
            </a:schemeClr>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a:solidFill>
                <a:srgbClr val="000000"/>
              </a:solidFill>
              <a:ea charset="-122" panose="020b0503020204020204" pitchFamily="34" typeface="微软雅黑"/>
            </a:endParaRPr>
          </a:p>
        </p:txBody>
      </p:sp>
      <p:sp>
        <p:nvSpPr>
          <p:cNvPr id="18" name="Freeform 15"/>
          <p:cNvSpPr/>
          <p:nvPr/>
        </p:nvSpPr>
        <p:spPr bwMode="auto">
          <a:xfrm>
            <a:off x="811147" y="2671112"/>
            <a:ext cx="1943280" cy="1242128"/>
          </a:xfrm>
          <a:custGeom>
            <a:gdLst>
              <a:gd fmla="*/ 3842 w 5957" name="T0"/>
              <a:gd fmla="*/ 3778 h 3807" name="T1"/>
              <a:gd fmla="*/ 3757 w 5957" name="T2"/>
              <a:gd fmla="*/ 3615 h 3807" name="T3"/>
              <a:gd fmla="*/ 3627 w 5957" name="T4"/>
              <a:gd fmla="*/ 3399 h 3807" name="T5"/>
              <a:gd fmla="*/ 3452 w 5957" name="T6"/>
              <a:gd fmla="*/ 3349 h 3807" name="T7"/>
              <a:gd fmla="*/ 3216 w 5957" name="T8"/>
              <a:gd fmla="*/ 3179 h 3807" name="T9"/>
              <a:gd fmla="*/ 3070 w 5957" name="T10"/>
              <a:gd fmla="*/ 3159 h 3807" name="T11"/>
              <a:gd fmla="*/ 2890 w 5957" name="T12"/>
              <a:gd fmla="*/ 3298 h 3807" name="T13"/>
              <a:gd fmla="*/ 2844 w 5957" name="T14"/>
              <a:gd fmla="*/ 3471 h 3807" name="T15"/>
              <a:gd fmla="*/ 2782 w 5957" name="T16"/>
              <a:gd fmla="*/ 3181 h 3807" name="T17"/>
              <a:gd fmla="*/ 2401 w 5957" name="T18"/>
              <a:gd fmla="*/ 3214 h 3807" name="T19"/>
              <a:gd fmla="*/ 2195 w 5957" name="T20"/>
              <a:gd fmla="*/ 3048 h 3807" name="T21"/>
              <a:gd fmla="*/ 1851 w 5957" name="T22"/>
              <a:gd fmla="*/ 2860 h 3807" name="T23"/>
              <a:gd fmla="*/ 1711 w 5957" name="T24"/>
              <a:gd fmla="*/ 2758 h 3807" name="T25"/>
              <a:gd fmla="*/ 1479 w 5957" name="T26"/>
              <a:gd fmla="*/ 2461 h 3807" name="T27"/>
              <a:gd fmla="*/ 1314 w 5957" name="T28"/>
              <a:gd fmla="*/ 2401 h 3807" name="T29"/>
              <a:gd fmla="*/ 1117 w 5957" name="T30"/>
              <a:gd fmla="*/ 2193 h 3807" name="T31"/>
              <a:gd fmla="*/ 892 w 5957" name="T32"/>
              <a:gd fmla="*/ 1902 h 3807" name="T33"/>
              <a:gd fmla="*/ 693 w 5957" name="T34"/>
              <a:gd fmla="*/ 1959 h 3807" name="T35"/>
              <a:gd fmla="*/ 461 w 5957" name="T36"/>
              <a:gd fmla="*/ 1715 h 3807" name="T37"/>
              <a:gd fmla="*/ 67 w 5957" name="T38"/>
              <a:gd fmla="*/ 1397 h 3807" name="T39"/>
              <a:gd fmla="*/ 103 w 5957" name="T40"/>
              <a:gd fmla="*/ 1195 h 3807" name="T41"/>
              <a:gd fmla="*/ 147 w 5957" name="T42"/>
              <a:gd fmla="*/ 858 h 3807" name="T43"/>
              <a:gd fmla="*/ 322 w 5957" name="T44"/>
              <a:gd fmla="*/ 951 h 3807" name="T45"/>
              <a:gd fmla="*/ 337 w 5957" name="T46"/>
              <a:gd fmla="*/ 660 h 3807" name="T47"/>
              <a:gd fmla="*/ 336 w 5957" name="T48"/>
              <a:gd fmla="*/ 297 h 3807" name="T49"/>
              <a:gd fmla="*/ 486 w 5957" name="T50"/>
              <a:gd fmla="*/ 301 h 3807" name="T51"/>
              <a:gd fmla="*/ 694 w 5957" name="T52"/>
              <a:gd fmla="*/ 221 h 3807" name="T53"/>
              <a:gd fmla="*/ 967 w 5957" name="T54"/>
              <a:gd fmla="*/ 21 h 3807" name="T55"/>
              <a:gd fmla="*/ 1263 w 5957" name="T56"/>
              <a:gd fmla="*/ 143 h 3807" name="T57"/>
              <a:gd fmla="*/ 1551 w 5957" name="T58"/>
              <a:gd fmla="*/ 88 h 3807" name="T59"/>
              <a:gd fmla="*/ 1754 w 5957" name="T60"/>
              <a:gd fmla="*/ 283 h 3807" name="T61"/>
              <a:gd fmla="*/ 2039 w 5957" name="T62"/>
              <a:gd fmla="*/ 235 h 3807" name="T63"/>
              <a:gd fmla="*/ 2400 w 5957" name="T64"/>
              <a:gd fmla="*/ 254 h 3807" name="T65"/>
              <a:gd fmla="*/ 2771 w 5957" name="T66"/>
              <a:gd fmla="*/ 145 h 3807" name="T67"/>
              <a:gd fmla="*/ 3221 w 5957" name="T68"/>
              <a:gd fmla="*/ 180 h 3807" name="T69"/>
              <a:gd fmla="*/ 3345 w 5957" name="T70"/>
              <a:gd fmla="*/ 343 h 3807" name="T71"/>
              <a:gd fmla="*/ 3359 w 5957" name="T72"/>
              <a:gd fmla="*/ 635 h 3807" name="T73"/>
              <a:gd fmla="*/ 3515 w 5957" name="T74"/>
              <a:gd fmla="*/ 1356 h 3807" name="T75"/>
              <a:gd fmla="*/ 3792 w 5957" name="T76"/>
              <a:gd fmla="*/ 1468 h 3807" name="T77"/>
              <a:gd fmla="*/ 4349 w 5957" name="T78"/>
              <a:gd fmla="*/ 1799 h 3807" name="T79"/>
              <a:gd fmla="*/ 4748 w 5957" name="T80"/>
              <a:gd fmla="*/ 1829 h 3807" name="T81"/>
              <a:gd fmla="*/ 4913 w 5957" name="T82"/>
              <a:gd fmla="*/ 2046 h 3807" name="T83"/>
              <a:gd fmla="*/ 5094 w 5957" name="T84"/>
              <a:gd fmla="*/ 2237 h 3807" name="T85"/>
              <a:gd fmla="*/ 5187 w 5957" name="T86"/>
              <a:gd fmla="*/ 2174 h 3807" name="T87"/>
              <a:gd fmla="*/ 5395 w 5957" name="T88"/>
              <a:gd fmla="*/ 2173 h 3807" name="T89"/>
              <a:gd fmla="*/ 5530 w 5957" name="T90"/>
              <a:gd fmla="*/ 2000 h 3807" name="T91"/>
              <a:gd fmla="*/ 5825 w 5957" name="T92"/>
              <a:gd fmla="*/ 2377 h 3807" name="T93"/>
              <a:gd fmla="*/ 5957 w 5957" name="T94"/>
              <a:gd fmla="*/ 2783 h 3807" name="T95"/>
              <a:gd fmla="*/ 5916 w 5957" name="T96"/>
              <a:gd fmla="*/ 3205 h 3807" name="T97"/>
              <a:gd fmla="*/ 5900 w 5957" name="T98"/>
              <a:gd fmla="*/ 3270 h 3807" name="T99"/>
              <a:gd fmla="*/ 5714 w 5957" name="T100"/>
              <a:gd fmla="*/ 3258 h 3807" name="T101"/>
              <a:gd fmla="*/ 5735 w 5957" name="T102"/>
              <a:gd fmla="*/ 3527 h 3807" name="T103"/>
              <a:gd fmla="*/ 5623 w 5957" name="T104"/>
              <a:gd fmla="*/ 3541 h 3807" name="T105"/>
              <a:gd fmla="*/ 5352 w 5957" name="T106"/>
              <a:gd fmla="*/ 3567 h 3807" name="T107"/>
              <a:gd fmla="*/ 5192 w 5957" name="T108"/>
              <a:gd fmla="*/ 3566 h 3807" name="T109"/>
              <a:gd fmla="*/ 4985 w 5957" name="T110"/>
              <a:gd fmla="*/ 3410 h 3807" name="T111"/>
              <a:gd fmla="*/ 4780 w 5957" name="T112"/>
              <a:gd fmla="*/ 3438 h 3807" name="T113"/>
              <a:gd fmla="*/ 4505 w 5957" name="T114"/>
              <a:gd fmla="*/ 3621 h 3807" name="T115"/>
              <a:gd fmla="*/ 4277 w 5957" name="T116"/>
              <a:gd fmla="*/ 3762 h 380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807" w="595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a:solidFill>
                <a:srgbClr val="000000"/>
              </a:solidFill>
              <a:ea charset="-122" panose="020b0503020204020204" pitchFamily="34" typeface="微软雅黑"/>
            </a:endParaRPr>
          </a:p>
        </p:txBody>
      </p:sp>
      <p:sp>
        <p:nvSpPr>
          <p:cNvPr id="19" name="Freeform 16"/>
          <p:cNvSpPr/>
          <p:nvPr/>
        </p:nvSpPr>
        <p:spPr bwMode="auto">
          <a:xfrm>
            <a:off x="4622367" y="3535095"/>
            <a:ext cx="365935" cy="374554"/>
          </a:xfrm>
          <a:custGeom>
            <a:gdLst>
              <a:gd fmla="*/ 478 w 1119" name="T0"/>
              <a:gd fmla="*/ 1150 h 1150" name="T1"/>
              <a:gd fmla="*/ 325 w 1119" name="T2"/>
              <a:gd fmla="*/ 1080 h 1150" name="T3"/>
              <a:gd fmla="*/ 259 w 1119" name="T4"/>
              <a:gd fmla="*/ 876 h 1150" name="T5"/>
              <a:gd fmla="*/ 202 w 1119" name="T6"/>
              <a:gd fmla="*/ 822 h 1150" name="T7"/>
              <a:gd fmla="*/ 145 w 1119" name="T8"/>
              <a:gd fmla="*/ 814 h 1150" name="T9"/>
              <a:gd fmla="*/ 0 w 1119" name="T10"/>
              <a:gd fmla="*/ 519 h 1150" name="T11"/>
              <a:gd fmla="*/ 80 w 1119" name="T12"/>
              <a:gd fmla="*/ 396 h 1150" name="T13"/>
              <a:gd fmla="*/ 180 w 1119" name="T14"/>
              <a:gd fmla="*/ 294 h 1150" name="T15"/>
              <a:gd fmla="*/ 219 w 1119" name="T16"/>
              <a:gd fmla="*/ 233 h 1150" name="T17"/>
              <a:gd fmla="*/ 226 w 1119" name="T18"/>
              <a:gd fmla="*/ 73 h 1150" name="T19"/>
              <a:gd fmla="*/ 347 w 1119" name="T20"/>
              <a:gd fmla="*/ 56 h 1150" name="T21"/>
              <a:gd fmla="*/ 430 w 1119" name="T22"/>
              <a:gd fmla="*/ 58 h 1150" name="T23"/>
              <a:gd fmla="*/ 622 w 1119" name="T24"/>
              <a:gd fmla="*/ 53 h 1150" name="T25"/>
              <a:gd fmla="*/ 778 w 1119" name="T26"/>
              <a:gd fmla="*/ 103 h 1150" name="T27"/>
              <a:gd fmla="*/ 916 w 1119" name="T28"/>
              <a:gd fmla="*/ 64 h 1150" name="T29"/>
              <a:gd fmla="*/ 993 w 1119" name="T30"/>
              <a:gd fmla="*/ 98 h 1150" name="T31"/>
              <a:gd fmla="*/ 1114 w 1119" name="T32"/>
              <a:gd fmla="*/ 115 h 1150" name="T33"/>
              <a:gd fmla="*/ 975 w 1119" name="T34"/>
              <a:gd fmla="*/ 301 h 1150" name="T35"/>
              <a:gd fmla="*/ 1068 w 1119" name="T36"/>
              <a:gd fmla="*/ 303 h 1150" name="T37"/>
              <a:gd fmla="*/ 1107 w 1119" name="T38"/>
              <a:gd fmla="*/ 265 h 1150" name="T39"/>
              <a:gd fmla="*/ 1097 w 1119" name="T40"/>
              <a:gd fmla="*/ 343 h 1150" name="T41"/>
              <a:gd fmla="*/ 981 w 1119" name="T42"/>
              <a:gd fmla="*/ 390 h 1150" name="T43"/>
              <a:gd fmla="*/ 987 w 1119" name="T44"/>
              <a:gd fmla="*/ 449 h 1150" name="T45"/>
              <a:gd fmla="*/ 1048 w 1119" name="T46"/>
              <a:gd fmla="*/ 483 h 1150" name="T47"/>
              <a:gd fmla="*/ 1034 w 1119" name="T48"/>
              <a:gd fmla="*/ 650 h 1150" name="T49"/>
              <a:gd fmla="*/ 1027 w 1119" name="T50"/>
              <a:gd fmla="*/ 780 h 1150" name="T51"/>
              <a:gd fmla="*/ 1001 w 1119" name="T52"/>
              <a:gd fmla="*/ 786 h 1150" name="T53"/>
              <a:gd fmla="*/ 998 w 1119" name="T54"/>
              <a:gd fmla="*/ 747 h 1150" name="T55"/>
              <a:gd fmla="*/ 822 w 1119" name="T56"/>
              <a:gd fmla="*/ 873 h 1150" name="T57"/>
              <a:gd fmla="*/ 799 w 1119" name="T58"/>
              <a:gd fmla="*/ 929 h 1150" name="T59"/>
              <a:gd fmla="*/ 792 w 1119" name="T60"/>
              <a:gd fmla="*/ 1109 h 1150" name="T61"/>
              <a:gd fmla="*/ 760 w 1119" name="T62"/>
              <a:gd fmla="*/ 1101 h 1150" name="T63"/>
              <a:gd fmla="*/ 478 w 1119" name="T64"/>
              <a:gd fmla="*/ 1150 h 115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150" w="1119">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a:solidFill>
                <a:srgbClr val="000000"/>
              </a:solidFill>
              <a:ea charset="-122" panose="020b0503020204020204" pitchFamily="34" typeface="微软雅黑"/>
            </a:endParaRPr>
          </a:p>
        </p:txBody>
      </p:sp>
      <p:sp>
        <p:nvSpPr>
          <p:cNvPr id="20" name="Freeform 17"/>
          <p:cNvSpPr/>
          <p:nvPr/>
        </p:nvSpPr>
        <p:spPr bwMode="auto">
          <a:xfrm>
            <a:off x="3379863" y="3372351"/>
            <a:ext cx="460408" cy="497809"/>
          </a:xfrm>
          <a:custGeom>
            <a:gdLst>
              <a:gd fmla="*/ 1136 w 1411" name="T0"/>
              <a:gd fmla="*/ 1526 h 1526" name="T1"/>
              <a:gd fmla="*/ 913 w 1411" name="T2"/>
              <a:gd fmla="*/ 1307 h 1526" name="T3"/>
              <a:gd fmla="*/ 656 w 1411" name="T4"/>
              <a:gd fmla="*/ 1094 h 1526" name="T5"/>
              <a:gd fmla="*/ 601 w 1411" name="T6"/>
              <a:gd fmla="*/ 1188 h 1526" name="T7"/>
              <a:gd fmla="*/ 463 w 1411" name="T8"/>
              <a:gd fmla="*/ 1332 h 1526" name="T9"/>
              <a:gd fmla="*/ 462 w 1411" name="T10"/>
              <a:gd fmla="*/ 1345 h 1526" name="T11"/>
              <a:gd fmla="*/ 427 w 1411" name="T12"/>
              <a:gd fmla="*/ 1360 h 1526" name="T13"/>
              <a:gd fmla="*/ 360 w 1411" name="T14"/>
              <a:gd fmla="*/ 1385 h 1526" name="T15"/>
              <a:gd fmla="*/ 121 w 1411" name="T16"/>
              <a:gd fmla="*/ 1300 h 1526" name="T17"/>
              <a:gd fmla="*/ 128 w 1411" name="T18"/>
              <a:gd fmla="*/ 1127 h 1526" name="T19"/>
              <a:gd fmla="*/ 11 w 1411" name="T20"/>
              <a:gd fmla="*/ 973 h 1526" name="T21"/>
              <a:gd fmla="*/ 35 w 1411" name="T22"/>
              <a:gd fmla="*/ 712 h 1526" name="T23"/>
              <a:gd fmla="*/ 7 w 1411" name="T24"/>
              <a:gd fmla="*/ 525 h 1526" name="T25"/>
              <a:gd fmla="*/ 17 w 1411" name="T26"/>
              <a:gd fmla="*/ 518 h 1526" name="T27"/>
              <a:gd fmla="*/ 122 w 1411" name="T28"/>
              <a:gd fmla="*/ 590 h 1526" name="T29"/>
              <a:gd fmla="*/ 198 w 1411" name="T30"/>
              <a:gd fmla="*/ 667 h 1526" name="T31"/>
              <a:gd fmla="*/ 542 w 1411" name="T32"/>
              <a:gd fmla="*/ 378 h 1526" name="T33"/>
              <a:gd fmla="*/ 648 w 1411" name="T34"/>
              <a:gd fmla="*/ 207 h 1526" name="T35"/>
              <a:gd fmla="*/ 649 w 1411" name="T36"/>
              <a:gd fmla="*/ 66 h 1526" name="T37"/>
              <a:gd fmla="*/ 713 w 1411" name="T38"/>
              <a:gd fmla="*/ 28 h 1526" name="T39"/>
              <a:gd fmla="*/ 975 w 1411" name="T40"/>
              <a:gd fmla="*/ 81 h 1526" name="T41"/>
              <a:gd fmla="*/ 1080 w 1411" name="T42"/>
              <a:gd fmla="*/ 182 h 1526" name="T43"/>
              <a:gd fmla="*/ 1207 w 1411" name="T44"/>
              <a:gd fmla="*/ 218 h 1526" name="T45"/>
              <a:gd fmla="*/ 1410 w 1411" name="T46"/>
              <a:gd fmla="*/ 452 h 1526" name="T47"/>
              <a:gd fmla="*/ 1227 w 1411" name="T48"/>
              <a:gd fmla="*/ 595 h 1526" name="T49"/>
              <a:gd fmla="*/ 860 w 1411" name="T50"/>
              <a:gd fmla="*/ 638 h 1526" name="T51"/>
              <a:gd fmla="*/ 869 w 1411" name="T52"/>
              <a:gd fmla="*/ 704 h 1526" name="T53"/>
              <a:gd fmla="*/ 928 w 1411" name="T54"/>
              <a:gd fmla="*/ 947 h 1526" name="T55"/>
              <a:gd fmla="*/ 1017 w 1411" name="T56"/>
              <a:gd fmla="*/ 1038 h 1526" name="T57"/>
              <a:gd fmla="*/ 1103 w 1411" name="T58"/>
              <a:gd fmla="*/ 1161 h 1526" name="T59"/>
              <a:gd fmla="*/ 1134 w 1411" name="T60"/>
              <a:gd fmla="*/ 1277 h 1526" name="T61"/>
              <a:gd fmla="*/ 1136 w 1411" name="T62"/>
              <a:gd fmla="*/ 1526 h 152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526" w="1411">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a:solidFill>
                <a:srgbClr val="000000"/>
              </a:solidFill>
              <a:ea charset="-122" panose="020b0503020204020204" pitchFamily="34" typeface="微软雅黑"/>
            </a:endParaRPr>
          </a:p>
        </p:txBody>
      </p:sp>
      <p:sp>
        <p:nvSpPr>
          <p:cNvPr id="21" name="Freeform 18"/>
          <p:cNvSpPr/>
          <p:nvPr/>
        </p:nvSpPr>
        <p:spPr bwMode="auto">
          <a:xfrm>
            <a:off x="3670457" y="3273030"/>
            <a:ext cx="748612" cy="473875"/>
          </a:xfrm>
          <a:custGeom>
            <a:gdLst>
              <a:gd fmla="*/ 244 w 2294" name="T0"/>
              <a:gd fmla="*/ 1452 h 1452" name="T1"/>
              <a:gd fmla="*/ 15 w 2294" name="T2"/>
              <a:gd fmla="*/ 1178 h 1452" name="T3"/>
              <a:gd fmla="*/ 22 w 2294" name="T4"/>
              <a:gd fmla="*/ 1083 h 1452" name="T5"/>
              <a:gd fmla="*/ 26 w 2294" name="T6"/>
              <a:gd fmla="*/ 1018 h 1452" name="T7"/>
              <a:gd fmla="*/ 0 w 2294" name="T8"/>
              <a:gd fmla="*/ 961 h 1452" name="T9"/>
              <a:gd fmla="*/ 294 w 2294" name="T10"/>
              <a:gd fmla="*/ 949 h 1452" name="T11"/>
              <a:gd fmla="*/ 464 w 2294" name="T12"/>
              <a:gd fmla="*/ 829 h 1452" name="T13"/>
              <a:gd fmla="*/ 548 w 2294" name="T14"/>
              <a:gd fmla="*/ 772 h 1452" name="T15"/>
              <a:gd fmla="*/ 551 w 2294" name="T16"/>
              <a:gd fmla="*/ 710 h 1452" name="T17"/>
              <a:gd fmla="*/ 329 w 2294" name="T18"/>
              <a:gd fmla="*/ 488 h 1452" name="T19"/>
              <a:gd fmla="*/ 313 w 2294" name="T20"/>
              <a:gd fmla="*/ 448 h 1452" name="T21"/>
              <a:gd fmla="*/ 308 w 2294" name="T22"/>
              <a:gd fmla="*/ 301 h 1452" name="T23"/>
              <a:gd fmla="*/ 423 w 2294" name="T24"/>
              <a:gd fmla="*/ 212 h 1452" name="T25"/>
              <a:gd fmla="*/ 415 w 2294" name="T26"/>
              <a:gd fmla="*/ 71 h 1452" name="T27"/>
              <a:gd fmla="*/ 335 w 2294" name="T28"/>
              <a:gd fmla="*/ 0 h 1452" name="T29"/>
              <a:gd fmla="*/ 607 w 2294" name="T30"/>
              <a:gd fmla="*/ 7 h 1452" name="T31"/>
              <a:gd fmla="*/ 718 w 2294" name="T32"/>
              <a:gd fmla="*/ 30 h 1452" name="T33"/>
              <a:gd fmla="*/ 963 w 2294" name="T34"/>
              <a:gd fmla="*/ 213 h 1452" name="T35"/>
              <a:gd fmla="*/ 1037 w 2294" name="T36"/>
              <a:gd fmla="*/ 247 h 1452" name="T37"/>
              <a:gd fmla="*/ 1394 w 2294" name="T38"/>
              <a:gd fmla="*/ 263 h 1452" name="T39"/>
              <a:gd fmla="*/ 1512 w 2294" name="T40"/>
              <a:gd fmla="*/ 344 h 1452" name="T41"/>
              <a:gd fmla="*/ 1601 w 2294" name="T42"/>
              <a:gd fmla="*/ 458 h 1452" name="T43"/>
              <a:gd fmla="*/ 1767 w 2294" name="T44"/>
              <a:gd fmla="*/ 479 h 1452" name="T45"/>
              <a:gd fmla="*/ 1888 w 2294" name="T46"/>
              <a:gd fmla="*/ 537 h 1452" name="T47"/>
              <a:gd fmla="*/ 2038 w 2294" name="T48"/>
              <a:gd fmla="*/ 574 h 1452" name="T49"/>
              <a:gd fmla="*/ 2085 w 2294" name="T50"/>
              <a:gd fmla="*/ 647 h 1452" name="T51"/>
              <a:gd fmla="*/ 2194 w 2294" name="T52"/>
              <a:gd fmla="*/ 715 h 1452" name="T53"/>
              <a:gd fmla="*/ 2142 w 2294" name="T54"/>
              <a:gd fmla="*/ 825 h 1452" name="T55"/>
              <a:gd fmla="*/ 2227 w 2294" name="T56"/>
              <a:gd fmla="*/ 952 h 1452" name="T57"/>
              <a:gd fmla="*/ 2294 w 2294" name="T58"/>
              <a:gd fmla="*/ 1081 h 1452" name="T59"/>
              <a:gd fmla="*/ 2294 w 2294" name="T60"/>
              <a:gd fmla="*/ 1094 h 1452" name="T61"/>
              <a:gd fmla="*/ 1951 w 2294" name="T62"/>
              <a:gd fmla="*/ 1266 h 1452" name="T63"/>
              <a:gd fmla="*/ 1874 w 2294" name="T64"/>
              <a:gd fmla="*/ 1329 h 1452" name="T65"/>
              <a:gd fmla="*/ 1691 w 2294" name="T66"/>
              <a:gd fmla="*/ 1416 h 1452" name="T67"/>
              <a:gd fmla="*/ 1656 w 2294" name="T68"/>
              <a:gd fmla="*/ 1435 h 1452" name="T69"/>
              <a:gd fmla="*/ 1561 w 2294" name="T70"/>
              <a:gd fmla="*/ 1348 h 1452" name="T71"/>
              <a:gd fmla="*/ 1370 w 2294" name="T72"/>
              <a:gd fmla="*/ 1215 h 1452" name="T73"/>
              <a:gd fmla="*/ 1251 w 2294" name="T74"/>
              <a:gd fmla="*/ 1284 h 1452" name="T75"/>
              <a:gd fmla="*/ 875 w 2294" name="T76"/>
              <a:gd fmla="*/ 1111 h 1452" name="T77"/>
              <a:gd fmla="*/ 696 w 2294" name="T78"/>
              <a:gd fmla="*/ 1064 h 1452" name="T79"/>
              <a:gd fmla="*/ 619 w 2294" name="T80"/>
              <a:gd fmla="*/ 1196 h 1452" name="T81"/>
              <a:gd fmla="*/ 599 w 2294" name="T82"/>
              <a:gd fmla="*/ 1232 h 1452" name="T83"/>
              <a:gd fmla="*/ 555 w 2294" name="T84"/>
              <a:gd fmla="*/ 1224 h 1452" name="T85"/>
              <a:gd fmla="*/ 295 w 2294" name="T86"/>
              <a:gd fmla="*/ 1417 h 1452" name="T87"/>
              <a:gd fmla="*/ 244 w 2294" name="T88"/>
              <a:gd fmla="*/ 1452 h 145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452" w="2294">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a:solidFill>
                <a:srgbClr val="000000"/>
              </a:solidFill>
              <a:ea charset="-122" panose="020b0503020204020204" pitchFamily="34" typeface="微软雅黑"/>
            </a:endParaRPr>
          </a:p>
        </p:txBody>
      </p:sp>
      <p:sp>
        <p:nvSpPr>
          <p:cNvPr id="22" name="Freeform 19"/>
          <p:cNvSpPr/>
          <p:nvPr/>
        </p:nvSpPr>
        <p:spPr bwMode="auto">
          <a:xfrm>
            <a:off x="4289916" y="3069598"/>
            <a:ext cx="460408" cy="587558"/>
          </a:xfrm>
          <a:custGeom>
            <a:gdLst>
              <a:gd fmla="*/ 648 w 1411" name="T0"/>
              <a:gd fmla="*/ 1792 h 1801" name="T1"/>
              <a:gd fmla="*/ 632 w 1411" name="T2"/>
              <a:gd fmla="*/ 1779 h 1801" name="T3"/>
              <a:gd fmla="*/ 636 w 1411" name="T4"/>
              <a:gd fmla="*/ 1641 h 1801" name="T5"/>
              <a:gd fmla="*/ 607 w 1411" name="T6"/>
              <a:gd fmla="*/ 1614 h 1801" name="T7"/>
              <a:gd fmla="*/ 460 w 1411" name="T8"/>
              <a:gd fmla="*/ 1693 h 1801" name="T9"/>
              <a:gd fmla="*/ 428 w 1411" name="T10"/>
              <a:gd fmla="*/ 1708 h 1801" name="T11"/>
              <a:gd fmla="*/ 383 w 1411" name="T12"/>
              <a:gd fmla="*/ 1655 h 1801" name="T13"/>
              <a:gd fmla="*/ 364 w 1411" name="T14"/>
              <a:gd fmla="*/ 1621 h 1801" name="T15"/>
              <a:gd fmla="*/ 301 w 1411" name="T16"/>
              <a:gd fmla="*/ 1459 h 1801" name="T17"/>
              <a:gd fmla="*/ 276 w 1411" name="T18"/>
              <a:gd fmla="*/ 1439 h 1801" name="T19"/>
              <a:gd fmla="*/ 331 w 1411" name="T20"/>
              <a:gd fmla="*/ 1355 h 1801" name="T21"/>
              <a:gd fmla="*/ 178 w 1411" name="T22"/>
              <a:gd fmla="*/ 1220 h 1801" name="T23"/>
              <a:gd fmla="*/ 172 w 1411" name="T24"/>
              <a:gd fmla="*/ 1178 h 1801" name="T25"/>
              <a:gd fmla="*/ 156 w 1411" name="T26"/>
              <a:gd fmla="*/ 1168 h 1801" name="T27"/>
              <a:gd fmla="*/ 256 w 1411" name="T28"/>
              <a:gd fmla="*/ 1072 h 1801" name="T29"/>
              <a:gd fmla="*/ 304 w 1411" name="T30"/>
              <a:gd fmla="*/ 1011 h 1801" name="T31"/>
              <a:gd fmla="*/ 235 w 1411" name="T32"/>
              <a:gd fmla="*/ 783 h 1801" name="T33"/>
              <a:gd fmla="*/ 165 w 1411" name="T34"/>
              <a:gd fmla="*/ 781 h 1801" name="T35"/>
              <a:gd fmla="*/ 139 w 1411" name="T36"/>
              <a:gd fmla="*/ 810 h 1801" name="T37"/>
              <a:gd fmla="*/ 117 w 1411" name="T38"/>
              <a:gd fmla="*/ 813 h 1801" name="T39"/>
              <a:gd fmla="*/ 57 w 1411" name="T40"/>
              <a:gd fmla="*/ 661 h 1801" name="T41"/>
              <a:gd fmla="*/ 0 w 1411" name="T42"/>
              <a:gd fmla="*/ 617 h 1801" name="T43"/>
              <a:gd fmla="*/ 128 w 1411" name="T44"/>
              <a:gd fmla="*/ 456 h 1801" name="T45"/>
              <a:gd fmla="*/ 133 w 1411" name="T46"/>
              <a:gd fmla="*/ 217 h 1801" name="T47"/>
              <a:gd fmla="*/ 143 w 1411" name="T48"/>
              <a:gd fmla="*/ 211 h 1801" name="T49"/>
              <a:gd fmla="*/ 174 w 1411" name="T50"/>
              <a:gd fmla="*/ 225 h 1801" name="T51"/>
              <a:gd fmla="*/ 273 w 1411" name="T52"/>
              <a:gd fmla="*/ 368 h 1801" name="T53"/>
              <a:gd fmla="*/ 333 w 1411" name="T54"/>
              <a:gd fmla="*/ 370 h 1801" name="T55"/>
              <a:gd fmla="*/ 401 w 1411" name="T56"/>
              <a:gd fmla="*/ 204 h 1801" name="T57"/>
              <a:gd fmla="*/ 405 w 1411" name="T58"/>
              <a:gd fmla="*/ 165 h 1801" name="T59"/>
              <a:gd fmla="*/ 291 w 1411" name="T60"/>
              <a:gd fmla="*/ 51 h 1801" name="T61"/>
              <a:gd fmla="*/ 342 w 1411" name="T62"/>
              <a:gd fmla="*/ 0 h 1801" name="T63"/>
              <a:gd fmla="*/ 358 w 1411" name="T64"/>
              <a:gd fmla="*/ 0 h 1801" name="T65"/>
              <a:gd fmla="*/ 485 w 1411" name="T66"/>
              <a:gd fmla="*/ 187 h 1801" name="T67"/>
              <a:gd fmla="*/ 535 w 1411" name="T68"/>
              <a:gd fmla="*/ 250 h 1801" name="T69"/>
              <a:gd fmla="*/ 756 w 1411" name="T70"/>
              <a:gd fmla="*/ 302 h 1801" name="T71"/>
              <a:gd fmla="*/ 800 w 1411" name="T72"/>
              <a:gd fmla="*/ 339 h 1801" name="T73"/>
              <a:gd fmla="*/ 952 w 1411" name="T74"/>
              <a:gd fmla="*/ 618 h 1801" name="T75"/>
              <a:gd fmla="*/ 964 w 1411" name="T76"/>
              <a:gd fmla="*/ 641 h 1801" name="T77"/>
              <a:gd fmla="*/ 1086 w 1411" name="T78"/>
              <a:gd fmla="*/ 621 h 1801" name="T79"/>
              <a:gd fmla="*/ 1150 w 1411" name="T80"/>
              <a:gd fmla="*/ 577 h 1801" name="T81"/>
              <a:gd fmla="*/ 1194 w 1411" name="T82"/>
              <a:gd fmla="*/ 703 h 1801" name="T83"/>
              <a:gd fmla="*/ 1057 w 1411" name="T84"/>
              <a:gd fmla="*/ 719 h 1801" name="T85"/>
              <a:gd fmla="*/ 1021 w 1411" name="T86"/>
              <a:gd fmla="*/ 796 h 1801" name="T87"/>
              <a:gd fmla="*/ 1014 w 1411" name="T88"/>
              <a:gd fmla="*/ 872 h 1801" name="T89"/>
              <a:gd fmla="*/ 985 w 1411" name="T90"/>
              <a:gd fmla="*/ 956 h 1801" name="T91"/>
              <a:gd fmla="*/ 1112 w 1411" name="T92"/>
              <a:gd fmla="*/ 1084 h 1801" name="T93"/>
              <a:gd fmla="*/ 1188 w 1411" name="T94"/>
              <a:gd fmla="*/ 1141 h 1801" name="T95"/>
              <a:gd fmla="*/ 1236 w 1411" name="T96"/>
              <a:gd fmla="*/ 1185 h 1801" name="T97"/>
              <a:gd fmla="*/ 1380 w 1411" name="T98"/>
              <a:gd fmla="*/ 1205 h 1801" name="T99"/>
              <a:gd fmla="*/ 1408 w 1411" name="T100"/>
              <a:gd fmla="*/ 1229 h 1801" name="T101"/>
              <a:gd fmla="*/ 1411 w 1411" name="T102"/>
              <a:gd fmla="*/ 1274 h 1801" name="T103"/>
              <a:gd fmla="*/ 1260 w 1411" name="T104"/>
              <a:gd fmla="*/ 1395 h 1801" name="T105"/>
              <a:gd fmla="*/ 1266 w 1411" name="T106"/>
              <a:gd fmla="*/ 1457 h 1801" name="T107"/>
              <a:gd fmla="*/ 1209 w 1411" name="T108"/>
              <a:gd fmla="*/ 1489 h 1801" name="T109"/>
              <a:gd fmla="*/ 1208 w 1411" name="T110"/>
              <a:gd fmla="*/ 1646 h 1801" name="T111"/>
              <a:gd fmla="*/ 996 w 1411" name="T112"/>
              <a:gd fmla="*/ 1762 h 1801" name="T113"/>
              <a:gd fmla="*/ 833 w 1411" name="T114"/>
              <a:gd fmla="*/ 1777 h 1801" name="T115"/>
              <a:gd fmla="*/ 751 w 1411" name="T116"/>
              <a:gd fmla="*/ 1657 h 1801" name="T117"/>
              <a:gd fmla="*/ 699 w 1411" name="T118"/>
              <a:gd fmla="*/ 1699 h 1801" name="T119"/>
              <a:gd fmla="*/ 680 w 1411" name="T120"/>
              <a:gd fmla="*/ 1793 h 1801" name="T121"/>
              <a:gd fmla="*/ 648 w 1411" name="T122"/>
              <a:gd fmla="*/ 1792 h 180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01" w="141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a:solidFill>
                <a:srgbClr val="000000"/>
              </a:solidFill>
              <a:ea charset="-122" panose="020b0503020204020204" pitchFamily="34" typeface="微软雅黑"/>
            </a:endParaRPr>
          </a:p>
        </p:txBody>
      </p:sp>
      <p:sp>
        <p:nvSpPr>
          <p:cNvPr id="23" name="Freeform 20"/>
          <p:cNvSpPr/>
          <p:nvPr/>
        </p:nvSpPr>
        <p:spPr bwMode="auto">
          <a:xfrm>
            <a:off x="4405916" y="2994208"/>
            <a:ext cx="544118" cy="551658"/>
          </a:xfrm>
          <a:custGeom>
            <a:gdLst>
              <a:gd fmla="*/ 1054 w 1669" name="T0"/>
              <a:gd fmla="*/ 1690 h 1690" name="T1"/>
              <a:gd fmla="*/ 952 w 1669" name="T2"/>
              <a:gd fmla="*/ 1665 h 1690" name="T3"/>
              <a:gd fmla="*/ 952 w 1669" name="T4"/>
              <a:gd fmla="*/ 1625 h 1690" name="T5"/>
              <a:gd fmla="*/ 1061 w 1669" name="T6"/>
              <a:gd fmla="*/ 1556 h 1690" name="T7"/>
              <a:gd fmla="*/ 1090 w 1669" name="T8"/>
              <a:gd fmla="*/ 1517 h 1690" name="T9"/>
              <a:gd fmla="*/ 918 w 1669" name="T10"/>
              <a:gd fmla="*/ 1389 h 1690" name="T11"/>
              <a:gd fmla="*/ 842 w 1669" name="T12"/>
              <a:gd fmla="*/ 1315 h 1690" name="T13"/>
              <a:gd fmla="*/ 728 w 1669" name="T14"/>
              <a:gd fmla="*/ 1230 h 1690" name="T15"/>
              <a:gd fmla="*/ 658 w 1669" name="T16"/>
              <a:gd fmla="*/ 1146 h 1690" name="T17"/>
              <a:gd fmla="*/ 697 w 1669" name="T18"/>
              <a:gd fmla="*/ 1043 h 1690" name="T19"/>
              <a:gd fmla="*/ 720 w 1669" name="T20"/>
              <a:gd fmla="*/ 981 h 1690" name="T21"/>
              <a:gd fmla="*/ 870 w 1669" name="T22"/>
              <a:gd fmla="*/ 952 h 1690" name="T23"/>
              <a:gd fmla="*/ 810 w 1669" name="T24"/>
              <a:gd fmla="*/ 774 h 1690" name="T25"/>
              <a:gd fmla="*/ 711 w 1669" name="T26"/>
              <a:gd fmla="*/ 784 h 1690" name="T27"/>
              <a:gd fmla="*/ 701 w 1669" name="T28"/>
              <a:gd fmla="*/ 836 h 1690" name="T29"/>
              <a:gd fmla="*/ 634 w 1669" name="T30"/>
              <a:gd fmla="*/ 845 h 1690" name="T31"/>
              <a:gd fmla="*/ 583 w 1669" name="T32"/>
              <a:gd fmla="*/ 794 h 1690" name="T33"/>
              <a:gd fmla="*/ 448 w 1669" name="T34"/>
              <a:gd fmla="*/ 519 h 1690" name="T35"/>
              <a:gd fmla="*/ 310 w 1669" name="T36"/>
              <a:gd fmla="*/ 483 h 1690" name="T37"/>
              <a:gd fmla="*/ 196 w 1669" name="T38"/>
              <a:gd fmla="*/ 444 h 1690" name="T39"/>
              <a:gd fmla="*/ 170 w 1669" name="T40"/>
              <a:gd fmla="*/ 414 h 1690" name="T41"/>
              <a:gd fmla="*/ 21 w 1669" name="T42"/>
              <a:gd fmla="*/ 200 h 1690" name="T43"/>
              <a:gd fmla="*/ 76 w 1669" name="T44"/>
              <a:gd fmla="*/ 113 h 1690" name="T45"/>
              <a:gd fmla="*/ 111 w 1669" name="T46"/>
              <a:gd fmla="*/ 150 h 1690" name="T47"/>
              <a:gd fmla="*/ 111 w 1669" name="T48"/>
              <a:gd fmla="*/ 160 h 1690" name="T49"/>
              <a:gd fmla="*/ 203 w 1669" name="T50"/>
              <a:gd fmla="*/ 267 h 1690" name="T51"/>
              <a:gd fmla="*/ 359 w 1669" name="T52"/>
              <a:gd fmla="*/ 301 h 1690" name="T53"/>
              <a:gd fmla="*/ 510 w 1669" name="T54"/>
              <a:gd fmla="*/ 236 h 1690" name="T55"/>
              <a:gd fmla="*/ 561 w 1669" name="T56"/>
              <a:gd fmla="*/ 240 h 1690" name="T57"/>
              <a:gd fmla="*/ 629 w 1669" name="T58"/>
              <a:gd fmla="*/ 157 h 1690" name="T59"/>
              <a:gd fmla="*/ 738 w 1669" name="T60"/>
              <a:gd fmla="*/ 2 h 1690" name="T61"/>
              <a:gd fmla="*/ 741 w 1669" name="T62"/>
              <a:gd fmla="*/ 84 h 1690" name="T63"/>
              <a:gd fmla="*/ 839 w 1669" name="T64"/>
              <a:gd fmla="*/ 165 h 1690" name="T65"/>
              <a:gd fmla="*/ 1050 w 1669" name="T66"/>
              <a:gd fmla="*/ 285 h 1690" name="T67"/>
              <a:gd fmla="*/ 1274 w 1669" name="T68"/>
              <a:gd fmla="*/ 697 h 1690" name="T69"/>
              <a:gd fmla="*/ 1334 w 1669" name="T70"/>
              <a:gd fmla="*/ 869 h 1690" name="T71"/>
              <a:gd fmla="*/ 1617 w 1669" name="T72"/>
              <a:gd fmla="*/ 1053 h 1690" name="T73"/>
              <a:gd fmla="*/ 1617 w 1669" name="T74"/>
              <a:gd fmla="*/ 1072 h 1690" name="T75"/>
              <a:gd fmla="*/ 1444 w 1669" name="T76"/>
              <a:gd fmla="*/ 1081 h 1690" name="T77"/>
              <a:gd fmla="*/ 1444 w 1669" name="T78"/>
              <a:gd fmla="*/ 1147 h 1690" name="T79"/>
              <a:gd fmla="*/ 1546 w 1669" name="T80"/>
              <a:gd fmla="*/ 1188 h 1690" name="T81"/>
              <a:gd fmla="*/ 1539 w 1669" name="T82"/>
              <a:gd fmla="*/ 1270 h 1690" name="T83"/>
              <a:gd fmla="*/ 1660 w 1669" name="T84"/>
              <a:gd fmla="*/ 1332 h 1690" name="T85"/>
              <a:gd fmla="*/ 1669 w 1669" name="T86"/>
              <a:gd fmla="*/ 1352 h 1690" name="T87"/>
              <a:gd fmla="*/ 1541 w 1669" name="T88"/>
              <a:gd fmla="*/ 1480 h 1690" name="T89"/>
              <a:gd fmla="*/ 1541 w 1669" name="T90"/>
              <a:gd fmla="*/ 1496 h 1690" name="T91"/>
              <a:gd fmla="*/ 1390 w 1669" name="T92"/>
              <a:gd fmla="*/ 1620 h 1690" name="T93"/>
              <a:gd fmla="*/ 1284 w 1669" name="T94"/>
              <a:gd fmla="*/ 1653 h 1690" name="T95"/>
              <a:gd fmla="*/ 1278 w 1669" name="T96"/>
              <a:gd fmla="*/ 1670 h 1690" name="T97"/>
              <a:gd fmla="*/ 1125 w 1669" name="T98"/>
              <a:gd fmla="*/ 1656 h 1690" name="T99"/>
              <a:gd fmla="*/ 1054 w 1669" name="T100"/>
              <a:gd fmla="*/ 1690 h 169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690" w="1669">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a:solidFill>
                <a:srgbClr val="000000"/>
              </a:solidFill>
              <a:ea charset="-122" panose="020b0503020204020204" pitchFamily="34" typeface="微软雅黑"/>
            </a:endParaRPr>
          </a:p>
        </p:txBody>
      </p:sp>
      <p:sp>
        <p:nvSpPr>
          <p:cNvPr id="24" name="Freeform 21"/>
          <p:cNvSpPr/>
          <p:nvPr/>
        </p:nvSpPr>
        <p:spPr bwMode="auto">
          <a:xfrm>
            <a:off x="3855817" y="2888902"/>
            <a:ext cx="554881" cy="555248"/>
          </a:xfrm>
          <a:custGeom>
            <a:gdLst>
              <a:gd fmla="*/ 1448 w 1700" name="T0"/>
              <a:gd fmla="*/ 1701 h 1701" name="T1"/>
              <a:gd fmla="*/ 1314 w 1700" name="T2"/>
              <a:gd fmla="*/ 1678 h 1701" name="T3"/>
              <a:gd fmla="*/ 1209 w 1700" name="T4"/>
              <a:gd fmla="*/ 1620 h 1701" name="T5"/>
              <a:gd fmla="*/ 1008 w 1700" name="T6"/>
              <a:gd fmla="*/ 1569 h 1701" name="T7"/>
              <a:gd fmla="*/ 954 w 1700" name="T8"/>
              <a:gd fmla="*/ 1482 h 1701" name="T9"/>
              <a:gd fmla="*/ 852 w 1700" name="T10"/>
              <a:gd fmla="*/ 1414 h 1701" name="T11"/>
              <a:gd fmla="*/ 485 w 1700" name="T12"/>
              <a:gd fmla="*/ 1395 h 1701" name="T13"/>
              <a:gd fmla="*/ 252 w 1700" name="T14"/>
              <a:gd fmla="*/ 1268 h 1701" name="T15"/>
              <a:gd fmla="*/ 179 w 1700" name="T16"/>
              <a:gd fmla="*/ 1185 h 1701" name="T17"/>
              <a:gd fmla="*/ 53 w 1700" name="T18"/>
              <a:gd fmla="*/ 890 h 1701" name="T19"/>
              <a:gd fmla="*/ 3 w 1700" name="T20"/>
              <a:gd fmla="*/ 741 h 1701" name="T21"/>
              <a:gd fmla="*/ 1 w 1700" name="T22"/>
              <a:gd fmla="*/ 623 h 1701" name="T23"/>
              <a:gd fmla="*/ 151 w 1700" name="T24"/>
              <a:gd fmla="*/ 545 h 1701" name="T25"/>
              <a:gd fmla="*/ 202 w 1700" name="T26"/>
              <a:gd fmla="*/ 520 h 1701" name="T27"/>
              <a:gd fmla="*/ 417 w 1700" name="T28"/>
              <a:gd fmla="*/ 437 h 1701" name="T29"/>
              <a:gd fmla="*/ 631 w 1700" name="T30"/>
              <a:gd fmla="*/ 390 h 1701" name="T31"/>
              <a:gd fmla="*/ 786 w 1700" name="T32"/>
              <a:gd fmla="*/ 250 h 1701" name="T33"/>
              <a:gd fmla="*/ 867 w 1700" name="T34"/>
              <a:gd fmla="*/ 0 h 1701" name="T35"/>
              <a:gd fmla="*/ 1026 w 1700" name="T36"/>
              <a:gd fmla="*/ 40 h 1701" name="T37"/>
              <a:gd fmla="*/ 1263 w 1700" name="T38"/>
              <a:gd fmla="*/ 46 h 1701" name="T39"/>
              <a:gd fmla="*/ 1301 w 1700" name="T40"/>
              <a:gd fmla="*/ 106 h 1701" name="T41"/>
              <a:gd fmla="*/ 1335 w 1700" name="T42"/>
              <a:gd fmla="*/ 264 h 1701" name="T43"/>
              <a:gd fmla="*/ 1238 w 1700" name="T44"/>
              <a:gd fmla="*/ 376 h 1701" name="T45"/>
              <a:gd fmla="*/ 1203 w 1700" name="T46"/>
              <a:gd fmla="*/ 388 h 1701" name="T47"/>
              <a:gd fmla="*/ 1203 w 1700" name="T48"/>
              <a:gd fmla="*/ 411 h 1701" name="T49"/>
              <a:gd fmla="*/ 1311 w 1700" name="T50"/>
              <a:gd fmla="*/ 496 h 1701" name="T51"/>
              <a:gd fmla="*/ 1318 w 1700" name="T52"/>
              <a:gd fmla="*/ 513 h 1701" name="T53"/>
              <a:gd fmla="*/ 1550 w 1700" name="T54"/>
              <a:gd fmla="*/ 597 h 1701" name="T55"/>
              <a:gd fmla="*/ 1617 w 1700" name="T56"/>
              <a:gd fmla="*/ 654 h 1701" name="T57"/>
              <a:gd fmla="*/ 1700 w 1700" name="T58"/>
              <a:gd fmla="*/ 722 h 1701" name="T59"/>
              <a:gd fmla="*/ 1696 w 1700" name="T60"/>
              <a:gd fmla="*/ 751 h 1701" name="T61"/>
              <a:gd fmla="*/ 1651 w 1700" name="T62"/>
              <a:gd fmla="*/ 894 h 1701" name="T63"/>
              <a:gd fmla="*/ 1600 w 1700" name="T64"/>
              <a:gd fmla="*/ 880 h 1701" name="T65"/>
              <a:gd fmla="*/ 1434 w 1700" name="T66"/>
              <a:gd fmla="*/ 738 h 1701" name="T67"/>
              <a:gd fmla="*/ 1440 w 1700" name="T68"/>
              <a:gd fmla="*/ 954 h 1701" name="T69"/>
              <a:gd fmla="*/ 1298 w 1700" name="T70"/>
              <a:gd fmla="*/ 1115 h 1701" name="T71"/>
              <a:gd fmla="*/ 1298 w 1700" name="T72"/>
              <a:gd fmla="*/ 1183 h 1701" name="T73"/>
              <a:gd fmla="*/ 1361 w 1700" name="T74"/>
              <a:gd fmla="*/ 1234 h 1701" name="T75"/>
              <a:gd fmla="*/ 1392 w 1700" name="T76"/>
              <a:gd fmla="*/ 1349 h 1701" name="T77"/>
              <a:gd fmla="*/ 1472 w 1700" name="T78"/>
              <a:gd fmla="*/ 1404 h 1701" name="T79"/>
              <a:gd fmla="*/ 1555 w 1700" name="T80"/>
              <a:gd fmla="*/ 1373 h 1701" name="T81"/>
              <a:gd fmla="*/ 1592 w 1700" name="T82"/>
              <a:gd fmla="*/ 1580 h 1701" name="T83"/>
              <a:gd fmla="*/ 1487 w 1700" name="T84"/>
              <a:gd fmla="*/ 1640 h 1701" name="T85"/>
              <a:gd fmla="*/ 1448 w 1700" name="T86"/>
              <a:gd fmla="*/ 1701 h 170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701" w="1700">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a:solidFill>
                <a:srgbClr val="000000"/>
              </a:solidFill>
              <a:ea charset="-122" panose="020b0503020204020204" pitchFamily="34" typeface="微软雅黑"/>
            </a:endParaRPr>
          </a:p>
        </p:txBody>
      </p:sp>
      <p:sp>
        <p:nvSpPr>
          <p:cNvPr id="25" name="Freeform 22"/>
          <p:cNvSpPr/>
          <p:nvPr/>
        </p:nvSpPr>
        <p:spPr bwMode="auto">
          <a:xfrm>
            <a:off x="3413347" y="2526316"/>
            <a:ext cx="489109" cy="901082"/>
          </a:xfrm>
          <a:custGeom>
            <a:gdLst>
              <a:gd fmla="*/ 1048 w 1498" name="T0"/>
              <a:gd fmla="*/ 2760 h 2761" name="T1"/>
              <a:gd fmla="*/ 851 w 1498" name="T2"/>
              <a:gd fmla="*/ 2611 h 2761" name="T3"/>
              <a:gd fmla="*/ 774 w 1498" name="T4"/>
              <a:gd fmla="*/ 2583 h 2761" name="T5"/>
              <a:gd fmla="*/ 554 w 1498" name="T6"/>
              <a:gd fmla="*/ 2610 h 2761" name="T7"/>
              <a:gd fmla="*/ 452 w 1498" name="T8"/>
              <a:gd fmla="*/ 2548 h 2761" name="T9"/>
              <a:gd fmla="*/ 305 w 1498" name="T10"/>
              <a:gd fmla="*/ 2463 h 2761" name="T11"/>
              <a:gd fmla="*/ 174 w 1498" name="T12"/>
              <a:gd fmla="*/ 2460 h 2761" name="T13"/>
              <a:gd fmla="*/ 40 w 1498" name="T14"/>
              <a:gd fmla="*/ 2410 h 2761" name="T15"/>
              <a:gd fmla="*/ 66 w 1498" name="T16"/>
              <a:gd fmla="*/ 2329 h 2761" name="T17"/>
              <a:gd fmla="*/ 32 w 1498" name="T18"/>
              <a:gd fmla="*/ 2227 h 2761" name="T19"/>
              <a:gd fmla="*/ 10 w 1498" name="T20"/>
              <a:gd fmla="*/ 2164 h 2761" name="T21"/>
              <a:gd fmla="*/ 182 w 1498" name="T22"/>
              <a:gd fmla="*/ 2165 h 2761" name="T23"/>
              <a:gd fmla="*/ 206 w 1498" name="T24"/>
              <a:gd fmla="*/ 1937 h 2761" name="T25"/>
              <a:gd fmla="*/ 165 w 1498" name="T26"/>
              <a:gd fmla="*/ 1847 h 2761" name="T27"/>
              <a:gd fmla="*/ 329 w 1498" name="T28"/>
              <a:gd fmla="*/ 1622 h 2761" name="T29"/>
              <a:gd fmla="*/ 470 w 1498" name="T30"/>
              <a:gd fmla="*/ 1698 h 2761" name="T31"/>
              <a:gd fmla="*/ 534 w 1498" name="T32"/>
              <a:gd fmla="*/ 1680 h 2761" name="T33"/>
              <a:gd fmla="*/ 534 w 1498" name="T34"/>
              <a:gd fmla="*/ 1549 h 2761" name="T35"/>
              <a:gd fmla="*/ 665 w 1498" name="T36"/>
              <a:gd fmla="*/ 1539 h 2761" name="T37"/>
              <a:gd fmla="*/ 745 w 1498" name="T38"/>
              <a:gd fmla="*/ 1541 h 2761" name="T39"/>
              <a:gd fmla="*/ 760 w 1498" name="T40"/>
              <a:gd fmla="*/ 1279 h 2761" name="T41"/>
              <a:gd fmla="*/ 795 w 1498" name="T42"/>
              <a:gd fmla="*/ 1182 h 2761" name="T43"/>
              <a:gd fmla="*/ 796 w 1498" name="T44"/>
              <a:gd fmla="*/ 1120 h 2761" name="T45"/>
              <a:gd fmla="*/ 741 w 1498" name="T46"/>
              <a:gd fmla="*/ 1112 h 2761" name="T47"/>
              <a:gd fmla="*/ 589 w 1498" name="T48"/>
              <a:gd fmla="*/ 1000 h 2761" name="T49"/>
              <a:gd fmla="*/ 397 w 1498" name="T50"/>
              <a:gd fmla="*/ 926 h 2761" name="T51"/>
              <a:gd fmla="*/ 427 w 1498" name="T52"/>
              <a:gd fmla="*/ 848 h 2761" name="T53"/>
              <a:gd fmla="*/ 411 w 1498" name="T54"/>
              <a:gd fmla="*/ 737 h 2761" name="T55"/>
              <a:gd fmla="*/ 469 w 1498" name="T56"/>
              <a:gd fmla="*/ 666 h 2761" name="T57"/>
              <a:gd fmla="*/ 575 w 1498" name="T58"/>
              <a:gd fmla="*/ 685 h 2761" name="T59"/>
              <a:gd fmla="*/ 817 w 1498" name="T60"/>
              <a:gd fmla="*/ 701 h 2761" name="T61"/>
              <a:gd fmla="*/ 864 w 1498" name="T62"/>
              <a:gd fmla="*/ 434 h 2761" name="T63"/>
              <a:gd fmla="*/ 941 w 1498" name="T64"/>
              <a:gd fmla="*/ 315 h 2761" name="T65"/>
              <a:gd fmla="*/ 1038 w 1498" name="T66"/>
              <a:gd fmla="*/ 179 h 2761" name="T67"/>
              <a:gd fmla="*/ 1127 w 1498" name="T68"/>
              <a:gd fmla="*/ 113 h 2761" name="T69"/>
              <a:gd fmla="*/ 1185 w 1498" name="T70"/>
              <a:gd fmla="*/ 29 h 2761" name="T71"/>
              <a:gd fmla="*/ 1249 w 1498" name="T72"/>
              <a:gd fmla="*/ 80 h 2761" name="T73"/>
              <a:gd fmla="*/ 1268 w 1498" name="T74"/>
              <a:gd fmla="*/ 80 h 2761" name="T75"/>
              <a:gd fmla="*/ 1329 w 1498" name="T76"/>
              <a:gd fmla="*/ 0 h 2761" name="T77"/>
              <a:gd fmla="*/ 1431 w 1498" name="T78"/>
              <a:gd fmla="*/ 88 h 2761" name="T79"/>
              <a:gd fmla="*/ 1392 w 1498" name="T80"/>
              <a:gd fmla="*/ 159 h 2761" name="T81"/>
              <a:gd fmla="*/ 1308 w 1498" name="T82"/>
              <a:gd fmla="*/ 393 h 2761" name="T83"/>
              <a:gd fmla="*/ 1325 w 1498" name="T84"/>
              <a:gd fmla="*/ 707 h 2761" name="T85"/>
              <a:gd fmla="*/ 1228 w 1498" name="T86"/>
              <a:gd fmla="*/ 931 h 2761" name="T87"/>
              <a:gd fmla="*/ 1227 w 1498" name="T88"/>
              <a:gd fmla="*/ 1189 h 2761" name="T89"/>
              <a:gd fmla="*/ 1286 w 1498" name="T90"/>
              <a:gd fmla="*/ 1410 h 2761" name="T91"/>
              <a:gd fmla="*/ 1272 w 1498" name="T92"/>
              <a:gd fmla="*/ 1672 h 2761" name="T93"/>
              <a:gd fmla="*/ 1332 w 1498" name="T94"/>
              <a:gd fmla="*/ 1765 h 2761" name="T95"/>
              <a:gd fmla="*/ 1325 w 1498" name="T96"/>
              <a:gd fmla="*/ 1870 h 2761" name="T97"/>
              <a:gd fmla="*/ 1397 w 1498" name="T98"/>
              <a:gd fmla="*/ 2055 h 2761" name="T99"/>
              <a:gd fmla="*/ 1498 w 1498" name="T100"/>
              <a:gd fmla="*/ 2283 h 2761" name="T101"/>
              <a:gd fmla="*/ 1412 w 1498" name="T102"/>
              <a:gd fmla="*/ 2265 h 2761" name="T103"/>
              <a:gd fmla="*/ 1089 w 1498" name="T104"/>
              <a:gd fmla="*/ 2273 h 2761" name="T105"/>
              <a:gd fmla="*/ 1086 w 1498" name="T106"/>
              <a:gd fmla="*/ 2309 h 2761" name="T107"/>
              <a:gd fmla="*/ 1203 w 1498" name="T108"/>
              <a:gd fmla="*/ 2414 h 2761" name="T109"/>
              <a:gd fmla="*/ 1216 w 1498" name="T110"/>
              <a:gd fmla="*/ 2463 h 2761" name="T111"/>
              <a:gd fmla="*/ 1068 w 1498" name="T112"/>
              <a:gd fmla="*/ 2571 h 2761" name="T113"/>
              <a:gd fmla="*/ 1070 w 1498" name="T114"/>
              <a:gd fmla="*/ 2761 h 2761" name="T115"/>
              <a:gd fmla="*/ 1048 w 1498" name="T116"/>
              <a:gd fmla="*/ 2760 h 276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761" w="1498">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sz="1400">
              <a:solidFill>
                <a:srgbClr val="000000"/>
              </a:solidFill>
              <a:ea charset="-122" panose="020b0503020204020204" pitchFamily="34" typeface="微软雅黑"/>
            </a:endParaRPr>
          </a:p>
        </p:txBody>
      </p:sp>
      <p:sp>
        <p:nvSpPr>
          <p:cNvPr id="26" name="Freeform 23"/>
          <p:cNvSpPr/>
          <p:nvPr/>
        </p:nvSpPr>
        <p:spPr bwMode="auto">
          <a:xfrm>
            <a:off x="1917320" y="2470074"/>
            <a:ext cx="1235328" cy="921424"/>
          </a:xfrm>
          <a:custGeom>
            <a:gdLst>
              <a:gd fmla="*/ 1579 w 3788" name="T0"/>
              <a:gd fmla="*/ 2739 h 2823" name="T1"/>
              <a:gd fmla="*/ 1297 w 3788" name="T2"/>
              <a:gd fmla="*/ 2382 h 2823" name="T3"/>
              <a:gd fmla="*/ 745 w 3788" name="T4"/>
              <a:gd fmla="*/ 2253 h 2823" name="T5"/>
              <a:gd fmla="*/ 443 w 3788" name="T6"/>
              <a:gd fmla="*/ 2075 h 2823" name="T7"/>
              <a:gd fmla="*/ 204 w 3788" name="T8"/>
              <a:gd fmla="*/ 1978 h 2823" name="T9"/>
              <a:gd fmla="*/ 0 w 3788" name="T10"/>
              <a:gd fmla="*/ 1262 h 2823" name="T11"/>
              <a:gd fmla="*/ 30 w 3788" name="T12"/>
              <a:gd fmla="*/ 997 h 2823" name="T13"/>
              <a:gd fmla="*/ 129 w 3788" name="T14"/>
              <a:gd fmla="*/ 1006 h 2823" name="T15"/>
              <a:gd fmla="*/ 327 w 3788" name="T16"/>
              <a:gd fmla="*/ 1047 h 2823" name="T17"/>
              <a:gd fmla="*/ 481 w 3788" name="T18"/>
              <a:gd fmla="*/ 1006 h 2823" name="T19"/>
              <a:gd fmla="*/ 425 w 3788" name="T20"/>
              <a:gd fmla="*/ 772 h 2823" name="T21"/>
              <a:gd fmla="*/ 547 w 3788" name="T22"/>
              <a:gd fmla="*/ 690 h 2823" name="T23"/>
              <a:gd fmla="*/ 373 w 3788" name="T24"/>
              <a:gd fmla="*/ 374 h 2823" name="T25"/>
              <a:gd fmla="*/ 323 w 3788" name="T26"/>
              <a:gd fmla="*/ 186 h 2823" name="T27"/>
              <a:gd fmla="*/ 771 w 3788" name="T28"/>
              <a:gd fmla="*/ 116 h 2823" name="T29"/>
              <a:gd fmla="*/ 1221 w 3788" name="T30"/>
              <a:gd fmla="*/ 35 h 2823" name="T31"/>
              <a:gd fmla="*/ 1840 w 3788" name="T32"/>
              <a:gd fmla="*/ 247 h 2823" name="T33"/>
              <a:gd fmla="*/ 2056 w 3788" name="T34"/>
              <a:gd fmla="*/ 410 h 2823" name="T35"/>
              <a:gd fmla="*/ 2191 w 3788" name="T36"/>
              <a:gd fmla="*/ 371 h 2823" name="T37"/>
              <a:gd fmla="*/ 2320 w 3788" name="T38"/>
              <a:gd fmla="*/ 197 h 2823" name="T39"/>
              <a:gd fmla="*/ 2610 w 3788" name="T40"/>
              <a:gd fmla="*/ 303 h 2823" name="T41"/>
              <a:gd fmla="*/ 2829 w 3788" name="T42"/>
              <a:gd fmla="*/ 446 h 2823" name="T43"/>
              <a:gd fmla="*/ 2861 w 3788" name="T44"/>
              <a:gd fmla="*/ 483 h 2823" name="T45"/>
              <a:gd fmla="*/ 3138 w 3788" name="T46"/>
              <a:gd fmla="*/ 627 h 2823" name="T47"/>
              <a:gd fmla="*/ 3393 w 3788" name="T48"/>
              <a:gd fmla="*/ 804 h 2823" name="T49"/>
              <a:gd fmla="*/ 3628 w 3788" name="T50"/>
              <a:gd fmla="*/ 1052 h 2823" name="T51"/>
              <a:gd fmla="*/ 3709 w 3788" name="T52"/>
              <a:gd fmla="*/ 1355 h 2823" name="T53"/>
              <a:gd fmla="*/ 3509 w 3788" name="T54"/>
              <a:gd fmla="*/ 1750 h 2823" name="T55"/>
              <a:gd fmla="*/ 3399 w 3788" name="T56"/>
              <a:gd fmla="*/ 1881 h 2823" name="T57"/>
              <a:gd fmla="*/ 3402 w 3788" name="T58"/>
              <a:gd fmla="*/ 2016 h 2823" name="T59"/>
              <a:gd fmla="*/ 3124 w 3788" name="T60"/>
              <a:gd fmla="*/ 1946 h 2823" name="T61"/>
              <a:gd fmla="*/ 3227 w 3788" name="T62"/>
              <a:gd fmla="*/ 2332 h 2823" name="T63"/>
              <a:gd fmla="*/ 3168 w 3788" name="T64"/>
              <a:gd fmla="*/ 2550 h 2823" name="T65"/>
              <a:gd fmla="*/ 3040 w 3788" name="T66"/>
              <a:gd fmla="*/ 2603 h 2823" name="T67"/>
              <a:gd fmla="*/ 2935 w 3788" name="T68"/>
              <a:gd fmla="*/ 2554 h 2823" name="T69"/>
              <a:gd fmla="*/ 2840 w 3788" name="T70"/>
              <a:gd fmla="*/ 2499 h 2823" name="T71"/>
              <a:gd fmla="*/ 2750 w 3788" name="T72"/>
              <a:gd fmla="*/ 2497 h 2823" name="T73"/>
              <a:gd fmla="*/ 2534 w 3788" name="T74"/>
              <a:gd fmla="*/ 2321 h 2823" name="T75"/>
              <a:gd fmla="*/ 2414 w 3788" name="T76"/>
              <a:gd fmla="*/ 2086 h 2823" name="T77"/>
              <a:gd fmla="*/ 2116 w 3788" name="T78"/>
              <a:gd fmla="*/ 2193 h 2823" name="T79"/>
              <a:gd fmla="*/ 2189 w 3788" name="T80"/>
              <a:gd fmla="*/ 2355 h 2823" name="T81"/>
              <a:gd fmla="*/ 2008 w 3788" name="T82"/>
              <a:gd fmla="*/ 2711 h 2823" name="T83"/>
              <a:gd fmla="*/ 1886 w 3788" name="T84"/>
              <a:gd fmla="*/ 2819 h 2823" name="T85"/>
              <a:gd fmla="*/ 1717 w 3788" name="T86"/>
              <a:gd fmla="*/ 2762 h 2823"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823" w="3787">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a:solidFill>
                <a:srgbClr val="000000"/>
              </a:solidFill>
              <a:ea charset="-122" panose="020b0503020204020204" pitchFamily="34" typeface="微软雅黑"/>
            </a:endParaRPr>
          </a:p>
        </p:txBody>
      </p:sp>
      <p:sp>
        <p:nvSpPr>
          <p:cNvPr id="27" name="Freeform 24"/>
          <p:cNvSpPr/>
          <p:nvPr/>
        </p:nvSpPr>
        <p:spPr bwMode="auto">
          <a:xfrm>
            <a:off x="3824726" y="2393487"/>
            <a:ext cx="339626" cy="689274"/>
          </a:xfrm>
          <a:custGeom>
            <a:gdLst>
              <a:gd fmla="*/ 99 w 1042" name="T0"/>
              <a:gd fmla="*/ 2109 h 2109" name="T1"/>
              <a:gd fmla="*/ 30 w 1042" name="T2"/>
              <a:gd fmla="*/ 1923 h 2109" name="T3"/>
              <a:gd fmla="*/ 59 w 1042" name="T4"/>
              <a:gd fmla="*/ 1833 h 2109" name="T5"/>
              <a:gd fmla="*/ 53 w 1042" name="T6"/>
              <a:gd fmla="*/ 1721 h 2109" name="T7"/>
              <a:gd fmla="*/ 0 w 1042" name="T8"/>
              <a:gd fmla="*/ 1582 h 2109" name="T9"/>
              <a:gd fmla="*/ 1 w 1042" name="T10"/>
              <a:gd fmla="*/ 1350 h 2109" name="T11"/>
              <a:gd fmla="*/ 95 w 1042" name="T12"/>
              <a:gd fmla="*/ 1182 h 2109" name="T13"/>
              <a:gd fmla="*/ 98 w 1042" name="T14"/>
              <a:gd fmla="*/ 1097 h 2109" name="T15"/>
              <a:gd fmla="*/ 139 w 1042" name="T16"/>
              <a:gd fmla="*/ 754 h 2109" name="T17"/>
              <a:gd fmla="*/ 165 w 1042" name="T18"/>
              <a:gd fmla="*/ 578 h 2109" name="T19"/>
              <a:gd fmla="*/ 201 w 1042" name="T20"/>
              <a:gd fmla="*/ 510 h 2109" name="T21"/>
              <a:gd fmla="*/ 342 w 1042" name="T22"/>
              <a:gd fmla="*/ 330 h 2109" name="T23"/>
              <a:gd fmla="*/ 471 w 1042" name="T24"/>
              <a:gd fmla="*/ 170 h 2109" name="T25"/>
              <a:gd fmla="*/ 529 w 1042" name="T26"/>
              <a:gd fmla="*/ 115 h 2109" name="T27"/>
              <a:gd fmla="*/ 737 w 1042" name="T28"/>
              <a:gd fmla="*/ 98 h 2109" name="T29"/>
              <a:gd fmla="*/ 868 w 1042" name="T30"/>
              <a:gd fmla="*/ 32 h 2109" name="T31"/>
              <a:gd fmla="*/ 891 w 1042" name="T32"/>
              <a:gd fmla="*/ 0 h 2109" name="T33"/>
              <a:gd fmla="*/ 948 w 1042" name="T34"/>
              <a:gd fmla="*/ 41 h 2109" name="T35"/>
              <a:gd fmla="*/ 854 w 1042" name="T36"/>
              <a:gd fmla="*/ 189 h 2109" name="T37"/>
              <a:gd fmla="*/ 1042 w 1042" name="T38"/>
              <a:gd fmla="*/ 387 h 2109" name="T39"/>
              <a:gd fmla="*/ 1041 w 1042" name="T40"/>
              <a:gd fmla="*/ 446 h 2109" name="T41"/>
              <a:gd fmla="*/ 887 w 1042" name="T42"/>
              <a:gd fmla="*/ 576 h 2109" name="T43"/>
              <a:gd fmla="*/ 838 w 1042" name="T44"/>
              <a:gd fmla="*/ 798 h 2109" name="T45"/>
              <a:gd fmla="*/ 918 w 1042" name="T46"/>
              <a:gd fmla="*/ 865 h 2109" name="T47"/>
              <a:gd fmla="*/ 999 w 1042" name="T48"/>
              <a:gd fmla="*/ 1077 h 2109" name="T49"/>
              <a:gd fmla="*/ 967 w 1042" name="T50"/>
              <a:gd fmla="*/ 1201 h 2109" name="T51"/>
              <a:gd fmla="*/ 841 w 1042" name="T52"/>
              <a:gd fmla="*/ 1358 h 2109" name="T53"/>
              <a:gd fmla="*/ 838 w 1042" name="T54"/>
              <a:gd fmla="*/ 1397 h 2109" name="T55"/>
              <a:gd fmla="*/ 911 w 1042" name="T56"/>
              <a:gd fmla="*/ 1477 h 2109" name="T57"/>
              <a:gd fmla="*/ 903 w 1042" name="T58"/>
              <a:gd fmla="*/ 1693 h 2109" name="T59"/>
              <a:gd fmla="*/ 717 w 1042" name="T60"/>
              <a:gd fmla="*/ 1872 h 2109" name="T61"/>
              <a:gd fmla="*/ 496 w 1042" name="T62"/>
              <a:gd fmla="*/ 1922 h 2109" name="T63"/>
              <a:gd fmla="*/ 281 w 1042" name="T64"/>
              <a:gd fmla="*/ 2005 h 2109" name="T65"/>
              <a:gd fmla="*/ 198 w 1042" name="T66"/>
              <a:gd fmla="*/ 2052 h 2109" name="T67"/>
              <a:gd fmla="*/ 99 w 1042" name="T68"/>
              <a:gd fmla="*/ 2109 h 210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109" w="1042">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sz="1400">
              <a:solidFill>
                <a:srgbClr val="000000"/>
              </a:solidFill>
              <a:ea charset="-122" panose="020b0503020204020204" pitchFamily="34" typeface="微软雅黑"/>
            </a:endParaRPr>
          </a:p>
        </p:txBody>
      </p:sp>
      <p:sp>
        <p:nvSpPr>
          <p:cNvPr id="28" name="Freeform 25"/>
          <p:cNvSpPr/>
          <p:nvPr/>
        </p:nvSpPr>
        <p:spPr bwMode="auto">
          <a:xfrm>
            <a:off x="4265999" y="2649572"/>
            <a:ext cx="636200" cy="433189"/>
          </a:xfrm>
          <a:custGeom>
            <a:gdLst>
              <a:gd fmla="*/ 213 w 1952" name="T0"/>
              <a:gd fmla="*/ 1322 h 1326" name="T1"/>
              <a:gd fmla="*/ 131 w 1952" name="T2"/>
              <a:gd fmla="*/ 1261 h 1326" name="T3"/>
              <a:gd fmla="*/ 0 w 1952" name="T4"/>
              <a:gd fmla="*/ 1143 h 1326" name="T5"/>
              <a:gd fmla="*/ 30 w 1952" name="T6"/>
              <a:gd fmla="*/ 1079 h 1326" name="T7"/>
              <a:gd fmla="*/ 120 w 1952" name="T8"/>
              <a:gd fmla="*/ 989 h 1326" name="T9"/>
              <a:gd fmla="*/ 120 w 1952" name="T10"/>
              <a:gd fmla="*/ 885 h 1326" name="T11"/>
              <a:gd fmla="*/ 42 w 1952" name="T12"/>
              <a:gd fmla="*/ 630 h 1326" name="T13"/>
              <a:gd fmla="*/ 65 w 1952" name="T14"/>
              <a:gd fmla="*/ 523 h 1326" name="T15"/>
              <a:gd fmla="*/ 213 w 1952" name="T16"/>
              <a:gd fmla="*/ 356 h 1326" name="T17"/>
              <a:gd fmla="*/ 463 w 1952" name="T18"/>
              <a:gd fmla="*/ 156 h 1326" name="T19"/>
              <a:gd fmla="*/ 621 w 1952" name="T20"/>
              <a:gd fmla="*/ 0 h 1326" name="T21"/>
              <a:gd fmla="*/ 649 w 1952" name="T22"/>
              <a:gd fmla="*/ 115 h 1326" name="T23"/>
              <a:gd fmla="*/ 725 w 1952" name="T24"/>
              <a:gd fmla="*/ 117 h 1326" name="T25"/>
              <a:gd fmla="*/ 764 w 1952" name="T26"/>
              <a:gd fmla="*/ 53 h 1326" name="T27"/>
              <a:gd fmla="*/ 902 w 1952" name="T28"/>
              <a:gd fmla="*/ 40 h 1326" name="T29"/>
              <a:gd fmla="*/ 946 w 1952" name="T30"/>
              <a:gd fmla="*/ 116 h 1326" name="T31"/>
              <a:gd fmla="*/ 942 w 1952" name="T32"/>
              <a:gd fmla="*/ 254 h 1326" name="T33"/>
              <a:gd fmla="*/ 1174 w 1952" name="T34"/>
              <a:gd fmla="*/ 354 h 1326" name="T35"/>
              <a:gd fmla="*/ 1297 w 1952" name="T36"/>
              <a:gd fmla="*/ 161 h 1326" name="T37"/>
              <a:gd fmla="*/ 1348 w 1952" name="T38"/>
              <a:gd fmla="*/ 107 h 1326" name="T39"/>
              <a:gd fmla="*/ 1505 w 1952" name="T40"/>
              <a:gd fmla="*/ 71 h 1326" name="T41"/>
              <a:gd fmla="*/ 1636 w 1952" name="T42"/>
              <a:gd fmla="*/ 130 h 1326" name="T43"/>
              <a:gd fmla="*/ 1930 w 1952" name="T44"/>
              <a:gd fmla="*/ 131 h 1326" name="T45"/>
              <a:gd fmla="*/ 1952 w 1952" name="T46"/>
              <a:gd fmla="*/ 145 h 1326" name="T47"/>
              <a:gd fmla="*/ 1939 w 1952" name="T48"/>
              <a:gd fmla="*/ 171 h 1326" name="T49"/>
              <a:gd fmla="*/ 1929 w 1952" name="T50"/>
              <a:gd fmla="*/ 269 h 1326" name="T51"/>
              <a:gd fmla="*/ 1824 w 1952" name="T52"/>
              <a:gd fmla="*/ 276 h 1326" name="T53"/>
              <a:gd fmla="*/ 1528 w 1952" name="T54"/>
              <a:gd fmla="*/ 521 h 1326" name="T55"/>
              <a:gd fmla="*/ 1461 w 1952" name="T56"/>
              <a:gd fmla="*/ 548 h 1326" name="T57"/>
              <a:gd fmla="*/ 1362 w 1952" name="T58"/>
              <a:gd fmla="*/ 601 h 1326" name="T59"/>
              <a:gd fmla="*/ 1345 w 1952" name="T60"/>
              <a:gd fmla="*/ 621 h 1326" name="T61"/>
              <a:gd fmla="*/ 1335 w 1952" name="T62"/>
              <a:gd fmla="*/ 729 h 1326" name="T63"/>
              <a:gd fmla="*/ 1223 w 1952" name="T64"/>
              <a:gd fmla="*/ 873 h 1326" name="T65"/>
              <a:gd fmla="*/ 1190 w 1952" name="T66"/>
              <a:gd fmla="*/ 1020 h 1326" name="T67"/>
              <a:gd fmla="*/ 1039 w 1952" name="T68"/>
              <a:gd fmla="*/ 1107 h 1326" name="T69"/>
              <a:gd fmla="*/ 958 w 1952" name="T70"/>
              <a:gd fmla="*/ 1266 h 1326" name="T71"/>
              <a:gd fmla="*/ 955 w 1952" name="T72"/>
              <a:gd fmla="*/ 1253 h 1326" name="T73"/>
              <a:gd fmla="*/ 923 w 1952" name="T74"/>
              <a:gd fmla="*/ 1226 h 1326" name="T75"/>
              <a:gd fmla="*/ 872 w 1952" name="T76"/>
              <a:gd fmla="*/ 1221 h 1326" name="T77"/>
              <a:gd fmla="*/ 798 w 1952" name="T78"/>
              <a:gd fmla="*/ 1311 h 1326" name="T79"/>
              <a:gd fmla="*/ 651 w 1952" name="T80"/>
              <a:gd fmla="*/ 1294 h 1326" name="T81"/>
              <a:gd fmla="*/ 636 w 1952" name="T82"/>
              <a:gd fmla="*/ 1254 h 1326" name="T83"/>
              <a:gd fmla="*/ 512 w 1952" name="T84"/>
              <a:gd fmla="*/ 1127 h 1326" name="T85"/>
              <a:gd fmla="*/ 435 w 1952" name="T86"/>
              <a:gd fmla="*/ 1122 h 1326" name="T87"/>
              <a:gd fmla="*/ 415 w 1952" name="T88"/>
              <a:gd fmla="*/ 1252 h 1326" name="T89"/>
              <a:gd fmla="*/ 332 w 1952" name="T90"/>
              <a:gd fmla="*/ 1293 h 1326" name="T91"/>
              <a:gd fmla="*/ 213 w 1952" name="T92"/>
              <a:gd fmla="*/ 1322 h 132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326" w="1952">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tx1">
              <a:lumMod val="65000"/>
              <a:lumOff val="35000"/>
            </a:schemeClr>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sz="1400">
              <a:solidFill>
                <a:srgbClr val="000000"/>
              </a:solidFill>
              <a:ea charset="-122" panose="020b0503020204020204" pitchFamily="34" typeface="微软雅黑"/>
            </a:endParaRPr>
          </a:p>
        </p:txBody>
      </p:sp>
      <p:sp>
        <p:nvSpPr>
          <p:cNvPr id="29" name="Freeform 26"/>
          <p:cNvSpPr/>
          <p:nvPr/>
        </p:nvSpPr>
        <p:spPr bwMode="auto">
          <a:xfrm>
            <a:off x="3281802" y="2549052"/>
            <a:ext cx="273854" cy="457122"/>
          </a:xfrm>
          <a:custGeom>
            <a:gdLst>
              <a:gd fmla="*/ 319 w 840" name="T0"/>
              <a:gd fmla="*/ 1263 h 1400" name="T1"/>
              <a:gd fmla="*/ 294 w 840" name="T2"/>
              <a:gd fmla="*/ 1158 h 1400" name="T3"/>
              <a:gd fmla="*/ 257 w 840" name="T4"/>
              <a:gd fmla="*/ 892 h 1400" name="T5"/>
              <a:gd fmla="*/ 79 w 840" name="T6"/>
              <a:gd fmla="*/ 681 h 1400" name="T7"/>
              <a:gd fmla="*/ 0 w 840" name="T8"/>
              <a:gd fmla="*/ 636 h 1400" name="T9"/>
              <a:gd fmla="*/ 205 w 840" name="T10"/>
              <a:gd fmla="*/ 579 h 1400" name="T11"/>
              <a:gd fmla="*/ 339 w 840" name="T12"/>
              <a:gd fmla="*/ 520 h 1400" name="T13"/>
              <a:gd fmla="*/ 394 w 840" name="T14"/>
              <a:gd fmla="*/ 453 h 1400" name="T15"/>
              <a:gd fmla="*/ 388 w 840" name="T16"/>
              <a:gd fmla="*/ 328 h 1400" name="T17"/>
              <a:gd fmla="*/ 482 w 840" name="T18"/>
              <a:gd fmla="*/ 157 h 1400" name="T19"/>
              <a:gd fmla="*/ 498 w 840" name="T20"/>
              <a:gd fmla="*/ 63 h 1400" name="T21"/>
              <a:gd fmla="*/ 674 w 840" name="T22"/>
              <a:gd fmla="*/ 51 h 1400" name="T23"/>
              <a:gd fmla="*/ 690 w 840" name="T24"/>
              <a:gd fmla="*/ 104 h 1400" name="T25"/>
              <a:gd fmla="*/ 644 w 840" name="T26"/>
              <a:gd fmla="*/ 214 h 1400" name="T27"/>
              <a:gd fmla="*/ 592 w 840" name="T28"/>
              <a:gd fmla="*/ 442 h 1400" name="T29"/>
              <a:gd fmla="*/ 707 w 840" name="T30"/>
              <a:gd fmla="*/ 461 h 1400" name="T31"/>
              <a:gd fmla="*/ 840 w 840" name="T32"/>
              <a:gd fmla="*/ 566 h 1400" name="T33"/>
              <a:gd fmla="*/ 782 w 840" name="T34"/>
              <a:gd fmla="*/ 649 h 1400" name="T35"/>
              <a:gd fmla="*/ 696 w 840" name="T36"/>
              <a:gd fmla="*/ 739 h 1400" name="T37"/>
              <a:gd fmla="*/ 602 w 840" name="T38"/>
              <a:gd fmla="*/ 871 h 1400" name="T39"/>
              <a:gd fmla="*/ 540 w 840" name="T40"/>
              <a:gd fmla="*/ 1063 h 1400" name="T41"/>
              <a:gd fmla="*/ 585 w 840" name="T42"/>
              <a:gd fmla="*/ 1106 h 1400" name="T43"/>
              <a:gd fmla="*/ 674 w 840" name="T44"/>
              <a:gd fmla="*/ 1220 h 1400" name="T45"/>
              <a:gd fmla="*/ 654 w 840" name="T46"/>
              <a:gd fmla="*/ 1262 h 1400" name="T47"/>
              <a:gd fmla="*/ 555 w 840" name="T48"/>
              <a:gd fmla="*/ 1295 h 1400" name="T49"/>
              <a:gd fmla="*/ 319 w 840" name="T50"/>
              <a:gd fmla="*/ 1263 h 140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00" w="84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sz="1400">
              <a:solidFill>
                <a:srgbClr val="000000"/>
              </a:solidFill>
              <a:ea charset="-122" panose="020b0503020204020204" pitchFamily="34" typeface="微软雅黑"/>
            </a:endParaRPr>
          </a:p>
        </p:txBody>
      </p:sp>
      <p:sp>
        <p:nvSpPr>
          <p:cNvPr id="30" name="Freeform 27"/>
          <p:cNvSpPr/>
          <p:nvPr/>
        </p:nvSpPr>
        <p:spPr bwMode="auto">
          <a:xfrm>
            <a:off x="4098578" y="2114667"/>
            <a:ext cx="529769" cy="794579"/>
          </a:xfrm>
          <a:custGeom>
            <a:gdLst>
              <a:gd fmla="*/ 533 w 1625" name="T0"/>
              <a:gd fmla="*/ 2387 h 2434" name="T1"/>
              <a:gd fmla="*/ 121 w 1625" name="T2"/>
              <a:gd fmla="*/ 2334 h 2434" name="T3"/>
              <a:gd fmla="*/ 148 w 1625" name="T4"/>
              <a:gd fmla="*/ 2099 h 2434" name="T5"/>
              <a:gd fmla="*/ 10 w 1625" name="T6"/>
              <a:gd fmla="*/ 1611 h 2434" name="T7"/>
              <a:gd fmla="*/ 232 w 1625" name="T8"/>
              <a:gd fmla="*/ 1315 h 2434" name="T9"/>
              <a:gd fmla="*/ 77 w 1625" name="T10"/>
              <a:gd fmla="*/ 1029 h 2434" name="T11"/>
              <a:gd fmla="*/ 52 w 1625" name="T12"/>
              <a:gd fmla="*/ 1012 h 2434" name="T13"/>
              <a:gd fmla="*/ 142 w 1625" name="T14"/>
              <a:gd fmla="*/ 890 h 2434" name="T15"/>
              <a:gd fmla="*/ 69 w 1625" name="T16"/>
              <a:gd fmla="*/ 761 h 2434" name="T17"/>
              <a:gd fmla="*/ 1 w 1625" name="T18"/>
              <a:gd fmla="*/ 536 h 2434" name="T19"/>
              <a:gd fmla="*/ 103 w 1625" name="T20"/>
              <a:gd fmla="*/ 460 h 2434" name="T21"/>
              <a:gd fmla="*/ 175 w 1625" name="T22"/>
              <a:gd fmla="*/ 272 h 2434" name="T23"/>
              <a:gd fmla="*/ 298 w 1625" name="T24"/>
              <a:gd fmla="*/ 540 h 2434" name="T25"/>
              <a:gd fmla="*/ 374 w 1625" name="T26"/>
              <a:gd fmla="*/ 516 h 2434" name="T27"/>
              <a:gd fmla="*/ 765 w 1625" name="T28"/>
              <a:gd fmla="*/ 330 h 2434" name="T29"/>
              <a:gd fmla="*/ 879 w 1625" name="T30"/>
              <a:gd fmla="*/ 74 h 2434" name="T31"/>
              <a:gd fmla="*/ 1126 w 1625" name="T32"/>
              <a:gd fmla="*/ 365 h 2434" name="T33"/>
              <a:gd fmla="*/ 1394 w 1625" name="T34"/>
              <a:gd fmla="*/ 493 h 2434" name="T35"/>
              <a:gd fmla="*/ 1364 w 1625" name="T36"/>
              <a:gd fmla="*/ 711 h 2434" name="T37"/>
              <a:gd fmla="*/ 1625 w 1625" name="T38"/>
              <a:gd fmla="*/ 888 h 2434" name="T39"/>
              <a:gd fmla="*/ 1319 w 1625" name="T40"/>
              <a:gd fmla="*/ 1231 h 2434" name="T41"/>
              <a:gd fmla="*/ 1058 w 1625" name="T42"/>
              <a:gd fmla="*/ 1110 h 2434" name="T43"/>
              <a:gd fmla="*/ 941 w 1625" name="T44"/>
              <a:gd fmla="*/ 897 h 2434" name="T45"/>
              <a:gd fmla="*/ 783 w 1625" name="T46"/>
              <a:gd fmla="*/ 615 h 2434" name="T47"/>
              <a:gd fmla="*/ 523 w 1625" name="T48"/>
              <a:gd fmla="*/ 795 h 2434" name="T49"/>
              <a:gd fmla="*/ 429 w 1625" name="T50"/>
              <a:gd fmla="*/ 1015 h 2434" name="T51"/>
              <a:gd fmla="*/ 620 w 1625" name="T52"/>
              <a:gd fmla="*/ 1164 h 2434" name="T53"/>
              <a:gd fmla="*/ 827 w 1625" name="T54"/>
              <a:gd fmla="*/ 1169 h 2434" name="T55"/>
              <a:gd fmla="*/ 874 w 1625" name="T56"/>
              <a:gd fmla="*/ 1364 h 2434" name="T57"/>
              <a:gd fmla="*/ 1125 w 1625" name="T58"/>
              <a:gd fmla="*/ 1616 h 2434" name="T59"/>
              <a:gd fmla="*/ 843 w 1625" name="T60"/>
              <a:gd fmla="*/ 1825 h 2434" name="T61"/>
              <a:gd fmla="*/ 565 w 1625" name="T62"/>
              <a:gd fmla="*/ 2394 h 243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434" w="1625">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sz="1400">
              <a:solidFill>
                <a:srgbClr val="000000"/>
              </a:solidFill>
              <a:ea charset="-122" panose="020b0503020204020204" pitchFamily="34" typeface="微软雅黑"/>
            </a:endParaRPr>
          </a:p>
        </p:txBody>
      </p:sp>
      <p:sp>
        <p:nvSpPr>
          <p:cNvPr id="31" name="Freeform 28"/>
          <p:cNvSpPr/>
          <p:nvPr/>
        </p:nvSpPr>
        <p:spPr bwMode="auto">
          <a:xfrm>
            <a:off x="628178" y="1261452"/>
            <a:ext cx="1966001" cy="1542489"/>
          </a:xfrm>
          <a:custGeom>
            <a:gdLst>
              <a:gd fmla="*/ 4182 w 6029" name="T0"/>
              <a:gd fmla="*/ 4629 h 4727" name="T1"/>
              <a:gd fmla="*/ 3958 w 6029" name="T2"/>
              <a:gd fmla="*/ 4672 h 4727" name="T3"/>
              <a:gd fmla="*/ 3586 w 6029" name="T4"/>
              <a:gd fmla="*/ 4421 h 4727" name="T5"/>
              <a:gd fmla="*/ 3148 w 6029" name="T6"/>
              <a:gd fmla="*/ 4387 h 4727" name="T7"/>
              <a:gd fmla="*/ 2751 w 6029" name="T8"/>
              <a:gd fmla="*/ 4485 h 4727" name="T9"/>
              <a:gd fmla="*/ 2390 w 6029" name="T10"/>
              <a:gd fmla="*/ 4571 h 4727" name="T11"/>
              <a:gd fmla="*/ 1924 w 6029" name="T12"/>
              <a:gd fmla="*/ 4411 h 4727" name="T13"/>
              <a:gd fmla="*/ 1701 w 6029" name="T14"/>
              <a:gd fmla="*/ 4422 h 4727" name="T15"/>
              <a:gd fmla="*/ 1096 w 6029" name="T16"/>
              <a:gd fmla="*/ 4590 h 4727" name="T17"/>
              <a:gd fmla="*/ 800 w 6029" name="T18"/>
              <a:gd fmla="*/ 4396 h 4727" name="T19"/>
              <a:gd fmla="*/ 773 w 6029" name="T20"/>
              <a:gd fmla="*/ 4124 h 4727" name="T21"/>
              <a:gd fmla="*/ 455 w 6029" name="T22"/>
              <a:gd fmla="*/ 3827 h 4727" name="T23"/>
              <a:gd fmla="*/ 256 w 6029" name="T24"/>
              <a:gd fmla="*/ 3374 h 4727" name="T25"/>
              <a:gd fmla="*/ 200 w 6029" name="T26"/>
              <a:gd fmla="*/ 3137 h 4727" name="T27"/>
              <a:gd fmla="*/ 66 w 6029" name="T28"/>
              <a:gd fmla="*/ 2655 h 4727" name="T29"/>
              <a:gd fmla="*/ 9 w 6029" name="T30"/>
              <a:gd fmla="*/ 2562 h 4727" name="T31"/>
              <a:gd fmla="*/ 125 w 6029" name="T32"/>
              <a:gd fmla="*/ 2326 h 4727" name="T33"/>
              <a:gd fmla="*/ 657 w 6029" name="T34"/>
              <a:gd fmla="*/ 2107 h 4727" name="T35"/>
              <a:gd fmla="*/ 944 w 6029" name="T36"/>
              <a:gd fmla="*/ 2242 h 4727" name="T37"/>
              <a:gd fmla="*/ 1277 w 6029" name="T38"/>
              <a:gd fmla="*/ 2057 h 4727" name="T39"/>
              <a:gd fmla="*/ 1798 w 6029" name="T40"/>
              <a:gd fmla="*/ 2044 h 4727" name="T41"/>
              <a:gd fmla="*/ 2084 w 6029" name="T42"/>
              <a:gd fmla="*/ 1665 h 4727" name="T43"/>
              <a:gd fmla="*/ 2240 w 6029" name="T44"/>
              <a:gd fmla="*/ 1318 h 4727" name="T45"/>
              <a:gd fmla="*/ 2210 w 6029" name="T46"/>
              <a:gd fmla="*/ 964 h 4727" name="T47"/>
              <a:gd fmla="*/ 2807 w 6029" name="T48"/>
              <a:gd fmla="*/ 1077 h 4727" name="T49"/>
              <a:gd fmla="*/ 2856 w 6029" name="T50"/>
              <a:gd fmla="*/ 839 h 4727" name="T51"/>
              <a:gd fmla="*/ 3162 w 6029" name="T52"/>
              <a:gd fmla="*/ 441 h 4727" name="T53"/>
              <a:gd fmla="*/ 3762 w 6029" name="T54"/>
              <a:gd fmla="*/ 535 h 4727" name="T55"/>
              <a:gd fmla="*/ 4158 w 6029" name="T56"/>
              <a:gd fmla="*/ 44 h 4727" name="T57"/>
              <a:gd fmla="*/ 4387 w 6029" name="T58"/>
              <a:gd fmla="*/ 187 h 4727" name="T59"/>
              <a:gd fmla="*/ 4785 w 6029" name="T60"/>
              <a:gd fmla="*/ 528 h 4727" name="T61"/>
              <a:gd fmla="*/ 4910 w 6029" name="T62"/>
              <a:gd fmla="*/ 891 h 4727" name="T63"/>
              <a:gd fmla="*/ 4820 w 6029" name="T64"/>
              <a:gd fmla="*/ 1469 h 4727" name="T65"/>
              <a:gd fmla="*/ 5417 w 6029" name="T66"/>
              <a:gd fmla="*/ 1670 h 4727" name="T67"/>
              <a:gd fmla="*/ 5878 w 6029" name="T68"/>
              <a:gd fmla="*/ 2039 h 4727" name="T69"/>
              <a:gd fmla="*/ 6003 w 6029" name="T70"/>
              <a:gd fmla="*/ 2432 h 4727" name="T71"/>
              <a:gd fmla="*/ 5938 w 6029" name="T72"/>
              <a:gd fmla="*/ 2741 h 4727" name="T73"/>
              <a:gd fmla="*/ 5713 w 6029" name="T74"/>
              <a:gd fmla="*/ 2873 h 4727" name="T75"/>
              <a:gd fmla="*/ 5085 w 6029" name="T76"/>
              <a:gd fmla="*/ 3247 h 4727" name="T77"/>
              <a:gd fmla="*/ 5047 w 6029" name="T78"/>
              <a:gd fmla="*/ 3672 h 4727" name="T79"/>
              <a:gd fmla="*/ 4334 w 6029" name="T80"/>
              <a:gd fmla="*/ 3821 h 4727" name="T81"/>
              <a:gd fmla="*/ 4367 w 6029" name="T82"/>
              <a:gd fmla="*/ 4142 h 4727" name="T83"/>
              <a:gd fmla="*/ 4445 w 6029" name="T84"/>
              <a:gd fmla="*/ 4396 h 4727" name="T85"/>
              <a:gd fmla="*/ 4296 w 6029" name="T86"/>
              <a:gd fmla="*/ 4727 h 472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727" w="6029">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a:solidFill>
                <a:srgbClr val="000000"/>
              </a:solidFill>
              <a:ea charset="-122" panose="020b0503020204020204" pitchFamily="34" typeface="微软雅黑"/>
            </a:endParaRPr>
          </a:p>
        </p:txBody>
      </p:sp>
      <p:sp>
        <p:nvSpPr>
          <p:cNvPr id="32" name="Freeform 29"/>
          <p:cNvSpPr/>
          <p:nvPr/>
        </p:nvSpPr>
        <p:spPr bwMode="auto">
          <a:xfrm>
            <a:off x="2707788" y="894078"/>
            <a:ext cx="2166907" cy="1869176"/>
          </a:xfrm>
          <a:custGeom>
            <a:gdLst>
              <a:gd fmla="*/ 1630 w 6642" name="T0"/>
              <a:gd fmla="*/ 5242 h 5728" name="T1"/>
              <a:gd fmla="*/ 1530 w 6642" name="T2"/>
              <a:gd fmla="*/ 5007 h 5728" name="T3"/>
              <a:gd fmla="*/ 1052 w 6642" name="T4"/>
              <a:gd fmla="*/ 5254 h 5728" name="T5"/>
              <a:gd fmla="*/ 572 w 6642" name="T6"/>
              <a:gd fmla="*/ 4806 h 5728" name="T7"/>
              <a:gd fmla="*/ 651 w 6642" name="T8"/>
              <a:gd fmla="*/ 4438 h 5728" name="T9"/>
              <a:gd fmla="*/ 147 w 6642" name="T10"/>
              <a:gd fmla="*/ 4318 h 5728" name="T11"/>
              <a:gd fmla="*/ 0 w 6642" name="T12"/>
              <a:gd fmla="*/ 3842 h 5728" name="T13"/>
              <a:gd fmla="*/ 1044 w 6642" name="T14"/>
              <a:gd fmla="*/ 3908 h 5728" name="T15"/>
              <a:gd fmla="*/ 1487 w 6642" name="T16"/>
              <a:gd fmla="*/ 4158 h 5728" name="T17"/>
              <a:gd fmla="*/ 2267 w 6642" name="T18"/>
              <a:gd fmla="*/ 4125 h 5728" name="T19"/>
              <a:gd fmla="*/ 3073 w 6642" name="T20"/>
              <a:gd fmla="*/ 3979 h 5728" name="T21"/>
              <a:gd fmla="*/ 3705 w 6642" name="T22"/>
              <a:gd fmla="*/ 3503 h 5728" name="T23"/>
              <a:gd fmla="*/ 3692 w 6642" name="T24"/>
              <a:gd fmla="*/ 3012 h 5728" name="T25"/>
              <a:gd fmla="*/ 4258 w 6642" name="T26"/>
              <a:gd fmla="*/ 2876 h 5728" name="T27"/>
              <a:gd fmla="*/ 4672 w 6642" name="T28"/>
              <a:gd fmla="*/ 2621 h 5728" name="T29"/>
              <a:gd fmla="*/ 5456 w 6642" name="T30"/>
              <a:gd fmla="*/ 2333 h 5728" name="T31"/>
              <a:gd fmla="*/ 5143 w 6642" name="T32"/>
              <a:gd fmla="*/ 1827 h 5728" name="T33"/>
              <a:gd fmla="*/ 4889 w 6642" name="T34"/>
              <a:gd fmla="*/ 1994 h 5728" name="T35"/>
              <a:gd fmla="*/ 4388 w 6642" name="T36"/>
              <a:gd fmla="*/ 1890 h 5728" name="T37"/>
              <a:gd fmla="*/ 4584 w 6642" name="T38"/>
              <a:gd fmla="*/ 1306 h 5728" name="T39"/>
              <a:gd fmla="*/ 5210 w 6642" name="T40"/>
              <a:gd fmla="*/ 748 h 5728" name="T41"/>
              <a:gd fmla="*/ 5238 w 6642" name="T42"/>
              <a:gd fmla="*/ 251 h 5728" name="T43"/>
              <a:gd fmla="*/ 5508 w 6642" name="T44"/>
              <a:gd fmla="*/ 49 h 5728" name="T45"/>
              <a:gd fmla="*/ 5621 w 6642" name="T46"/>
              <a:gd fmla="*/ 366 h 5728" name="T47"/>
              <a:gd fmla="*/ 5876 w 6642" name="T48"/>
              <a:gd fmla="*/ 562 h 5728" name="T49"/>
              <a:gd fmla="*/ 6483 w 6642" name="T50"/>
              <a:gd fmla="*/ 479 h 5728" name="T51"/>
              <a:gd fmla="*/ 6530 w 6642" name="T52"/>
              <a:gd fmla="*/ 1168 h 5728" name="T53"/>
              <a:gd fmla="*/ 6458 w 6642" name="T54"/>
              <a:gd fmla="*/ 1507 h 5728" name="T55"/>
              <a:gd fmla="*/ 6101 w 6642" name="T56"/>
              <a:gd fmla="*/ 1904 h 5728" name="T57"/>
              <a:gd fmla="*/ 6333 w 6642" name="T58"/>
              <a:gd fmla="*/ 2178 h 5728" name="T59"/>
              <a:gd fmla="*/ 6347 w 6642" name="T60"/>
              <a:gd fmla="*/ 2362 h 5728" name="T61"/>
              <a:gd fmla="*/ 5992 w 6642" name="T62"/>
              <a:gd fmla="*/ 2412 h 5728" name="T63"/>
              <a:gd fmla="*/ 6137 w 6642" name="T64"/>
              <a:gd fmla="*/ 2844 h 5728" name="T65"/>
              <a:gd fmla="*/ 6344 w 6642" name="T66"/>
              <a:gd fmla="*/ 3010 h 5728" name="T67"/>
              <a:gd fmla="*/ 6642 w 6642" name="T68"/>
              <a:gd fmla="*/ 3342 h 5728" name="T69"/>
              <a:gd fmla="*/ 6273 w 6642" name="T70"/>
              <a:gd fmla="*/ 3644 h 5728" name="T71"/>
              <a:gd fmla="*/ 5891 w 6642" name="T72"/>
              <a:gd fmla="*/ 3965 h 5728" name="T73"/>
              <a:gd fmla="*/ 5682 w 6642" name="T74"/>
              <a:gd fmla="*/ 4064 h 5728" name="T75"/>
              <a:gd fmla="*/ 5265 w 6642" name="T76"/>
              <a:gd fmla="*/ 3802 h 5728" name="T77"/>
              <a:gd fmla="*/ 4807 w 6642" name="T78"/>
              <a:gd fmla="*/ 4072 h 5728" name="T79"/>
              <a:gd fmla="*/ 4541 w 6642" name="T80"/>
              <a:gd fmla="*/ 4134 h 5728" name="T81"/>
              <a:gd fmla="*/ 4260 w 6642" name="T82"/>
              <a:gd fmla="*/ 4238 h 5728" name="T83"/>
              <a:gd fmla="*/ 4293 w 6642" name="T84"/>
              <a:gd fmla="*/ 4556 h 5728" name="T85"/>
              <a:gd fmla="*/ 3815 w 6642" name="T86"/>
              <a:gd fmla="*/ 4777 h 5728" name="T87"/>
              <a:gd fmla="*/ 3424 w 6642" name="T88"/>
              <a:gd fmla="*/ 5045 h 5728" name="T89"/>
              <a:gd fmla="*/ 2993 w 6642" name="T90"/>
              <a:gd fmla="*/ 5516 h 5728" name="T91"/>
              <a:gd fmla="*/ 2536 w 6642" name="T92"/>
              <a:gd fmla="*/ 5566 h 5728" name="T93"/>
              <a:gd fmla="*/ 2481 w 6642" name="T94"/>
              <a:gd fmla="*/ 5149 h 5728" name="T95"/>
              <a:gd fmla="*/ 2177 w 6642" name="T96"/>
              <a:gd fmla="*/ 5276 h 5728" name="T97"/>
              <a:gd fmla="*/ 1951 w 6642" name="T98"/>
              <a:gd fmla="*/ 5617 h 572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5728" w="6640">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sz="1400">
              <a:solidFill>
                <a:srgbClr val="000000"/>
              </a:solidFill>
              <a:ea charset="-122" panose="020b0503020204020204" pitchFamily="34" typeface="微软雅黑"/>
            </a:endParaRPr>
          </a:p>
        </p:txBody>
      </p:sp>
      <p:sp>
        <p:nvSpPr>
          <p:cNvPr id="33" name="Freeform 30"/>
          <p:cNvSpPr/>
          <p:nvPr/>
        </p:nvSpPr>
        <p:spPr bwMode="auto">
          <a:xfrm>
            <a:off x="4242082" y="2324081"/>
            <a:ext cx="233194" cy="271642"/>
          </a:xfrm>
          <a:custGeom>
            <a:gdLst>
              <a:gd fmla="*/ 604 w 714" name="T0"/>
              <a:gd fmla="*/ 831 h 831" name="T1"/>
              <a:gd fmla="*/ 486 w 714" name="T2"/>
              <a:gd fmla="*/ 743 h 831" name="T3"/>
              <a:gd fmla="*/ 433 w 714" name="T4"/>
              <a:gd fmla="*/ 555 h 831" name="T5"/>
              <a:gd fmla="*/ 424 w 714" name="T6"/>
              <a:gd fmla="*/ 519 h 831" name="T7"/>
              <a:gd fmla="*/ 197 w 714" name="T8"/>
              <a:gd fmla="*/ 447 h 831" name="T9"/>
              <a:gd fmla="*/ 162 w 714" name="T10"/>
              <a:gd fmla="*/ 489 h 831" name="T11"/>
              <a:gd fmla="*/ 12 w 714" name="T12"/>
              <a:gd fmla="*/ 489 h 831" name="T13"/>
              <a:gd fmla="*/ 64 w 714" name="T14"/>
              <a:gd fmla="*/ 372 h 831" name="T15"/>
              <a:gd fmla="*/ 131 w 714" name="T16"/>
              <a:gd fmla="*/ 321 h 831" name="T17"/>
              <a:gd fmla="*/ 113 w 714" name="T18"/>
              <a:gd fmla="*/ 170 h 831" name="T19"/>
              <a:gd fmla="*/ 260 w 714" name="T20"/>
              <a:gd fmla="*/ 69 h 831" name="T21"/>
              <a:gd fmla="*/ 318 w 714" name="T22"/>
              <a:gd fmla="*/ 2 h 831" name="T23"/>
              <a:gd fmla="*/ 369 w 714" name="T24"/>
              <a:gd fmla="*/ 52 h 831" name="T25"/>
              <a:gd fmla="*/ 481 w 714" name="T26"/>
              <a:gd fmla="*/ 65 h 831" name="T27"/>
              <a:gd fmla="*/ 486 w 714" name="T28"/>
              <a:gd fmla="*/ 294 h 831" name="T29"/>
              <a:gd fmla="*/ 543 w 714" name="T30"/>
              <a:gd fmla="*/ 306 h 831" name="T31"/>
              <a:gd fmla="*/ 575 w 714" name="T32"/>
              <a:gd fmla="*/ 332 h 831" name="T33"/>
              <a:gd fmla="*/ 654 w 714" name="T34"/>
              <a:gd fmla="*/ 541 h 831" name="T35"/>
              <a:gd fmla="*/ 714 w 714" name="T36"/>
              <a:gd fmla="*/ 621 h 831" name="T37"/>
              <a:gd fmla="*/ 598 w 714" name="T38"/>
              <a:gd fmla="*/ 706 h 831" name="T39"/>
              <a:gd fmla="*/ 604 w 714" name="T40"/>
              <a:gd fmla="*/ 831 h 83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31" w="714">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sz="1400">
              <a:solidFill>
                <a:srgbClr val="000000"/>
              </a:solidFill>
              <a:ea charset="-122" panose="020b0503020204020204" pitchFamily="34" typeface="微软雅黑"/>
            </a:endParaRPr>
          </a:p>
        </p:txBody>
      </p:sp>
      <p:sp>
        <p:nvSpPr>
          <p:cNvPr id="34" name="Freeform 31"/>
          <p:cNvSpPr/>
          <p:nvPr/>
        </p:nvSpPr>
        <p:spPr bwMode="auto">
          <a:xfrm>
            <a:off x="4532677" y="1980642"/>
            <a:ext cx="587170" cy="558838"/>
          </a:xfrm>
          <a:custGeom>
            <a:gdLst>
              <a:gd fmla="*/ 721 w 1797" name="T0"/>
              <a:gd fmla="*/ 1713 h 1713" name="T1"/>
              <a:gd fmla="*/ 714 w 1797" name="T2"/>
              <a:gd fmla="*/ 1700 h 1713" name="T3"/>
              <a:gd fmla="*/ 801 w 1797" name="T4"/>
              <a:gd fmla="*/ 1600 h 1713" name="T5"/>
              <a:gd fmla="*/ 833 w 1797" name="T6"/>
              <a:gd fmla="*/ 1539 h 1713" name="T7"/>
              <a:gd fmla="*/ 834 w 1797" name="T8"/>
              <a:gd fmla="*/ 1490 h 1713" name="T9"/>
              <a:gd fmla="*/ 770 w 1797" name="T10"/>
              <a:gd fmla="*/ 1449 h 1713" name="T11"/>
              <a:gd fmla="*/ 854 w 1797" name="T12"/>
              <a:gd fmla="*/ 1248 h 1713" name="T13"/>
              <a:gd fmla="*/ 887 w 1797" name="T14"/>
              <a:gd fmla="*/ 1056 h 1713" name="T15"/>
              <a:gd fmla="*/ 770 w 1797" name="T16"/>
              <a:gd fmla="*/ 925 h 1713" name="T17"/>
              <a:gd fmla="*/ 719 w 1797" name="T18"/>
              <a:gd fmla="*/ 917 h 1713" name="T19"/>
              <a:gd fmla="*/ 613 w 1797" name="T20"/>
              <a:gd fmla="*/ 934 h 1713" name="T21"/>
              <a:gd fmla="*/ 456 w 1797" name="T22"/>
              <a:gd fmla="*/ 1104 h 1713" name="T23"/>
              <a:gd fmla="*/ 337 w 1797" name="T24"/>
              <a:gd fmla="*/ 1278 h 1713" name="T25"/>
              <a:gd fmla="*/ 114 w 1797" name="T26"/>
              <a:gd fmla="*/ 1108 h 1713" name="T27"/>
              <a:gd fmla="*/ 6 w 1797" name="T28"/>
              <a:gd fmla="*/ 1053 h 1713" name="T29"/>
              <a:gd fmla="*/ 57 w 1797" name="T30"/>
              <a:gd fmla="*/ 966 h 1713" name="T31"/>
              <a:gd fmla="*/ 128 w 1797" name="T32"/>
              <a:gd fmla="*/ 883 h 1713" name="T33"/>
              <a:gd fmla="*/ 119 w 1797" name="T34"/>
              <a:gd fmla="*/ 719 h 1713" name="T35"/>
              <a:gd fmla="*/ 107 w 1797" name="T36"/>
              <a:gd fmla="*/ 712 h 1713" name="T37"/>
              <a:gd fmla="*/ 91 w 1797" name="T38"/>
              <a:gd fmla="*/ 682 h 1713" name="T39"/>
              <a:gd fmla="*/ 66 w 1797" name="T40"/>
              <a:gd fmla="*/ 616 h 1713" name="T41"/>
              <a:gd fmla="*/ 89 w 1797" name="T42"/>
              <a:gd fmla="*/ 508 h 1713" name="T43"/>
              <a:gd fmla="*/ 155 w 1797" name="T44"/>
              <a:gd fmla="*/ 602 h 1713" name="T45"/>
              <a:gd fmla="*/ 308 w 1797" name="T46"/>
              <a:gd fmla="*/ 668 h 1713" name="T47"/>
              <a:gd fmla="*/ 363 w 1797" name="T48"/>
              <a:gd fmla="*/ 613 h 1713" name="T49"/>
              <a:gd fmla="*/ 668 w 1797" name="T50"/>
              <a:gd fmla="*/ 385 h 1713" name="T51"/>
              <a:gd fmla="*/ 752 w 1797" name="T52"/>
              <a:gd fmla="*/ 247 h 1713" name="T53"/>
              <a:gd fmla="*/ 956 w 1797" name="T54"/>
              <a:gd fmla="*/ 258 h 1713" name="T55"/>
              <a:gd fmla="*/ 1020 w 1797" name="T56"/>
              <a:gd fmla="*/ 260 h 1713" name="T57"/>
              <a:gd fmla="*/ 1068 w 1797" name="T58"/>
              <a:gd fmla="*/ 202 h 1713" name="T59"/>
              <a:gd fmla="*/ 1069 w 1797" name="T60"/>
              <a:gd fmla="*/ 48 h 1713" name="T61"/>
              <a:gd fmla="*/ 1085 w 1797" name="T62"/>
              <a:gd fmla="*/ 0 h 1713" name="T63"/>
              <a:gd fmla="*/ 1213 w 1797" name="T64"/>
              <a:gd fmla="*/ 98 h 1713" name="T65"/>
              <a:gd fmla="*/ 1324 w 1797" name="T66"/>
              <a:gd fmla="*/ 153 h 1713" name="T67"/>
              <a:gd fmla="*/ 1347 w 1797" name="T68"/>
              <a:gd fmla="*/ 88 h 1713" name="T69"/>
              <a:gd fmla="*/ 1376 w 1797" name="T70"/>
              <a:gd fmla="*/ 56 h 1713" name="T71"/>
              <a:gd fmla="*/ 1401 w 1797" name="T72"/>
              <a:gd fmla="*/ 80 h 1713" name="T73"/>
              <a:gd fmla="*/ 1407 w 1797" name="T74"/>
              <a:gd fmla="*/ 201 h 1713" name="T75"/>
              <a:gd fmla="*/ 1578 w 1797" name="T76"/>
              <a:gd fmla="*/ 408 h 1713" name="T77"/>
              <a:gd fmla="*/ 1577 w 1797" name="T78"/>
              <a:gd fmla="*/ 566 h 1713" name="T79"/>
              <a:gd fmla="*/ 1618 w 1797" name="T80"/>
              <a:gd fmla="*/ 619 h 1713" name="T81"/>
              <a:gd fmla="*/ 1720 w 1797" name="T82"/>
              <a:gd fmla="*/ 700 h 1713" name="T83"/>
              <a:gd fmla="*/ 1797 w 1797" name="T84"/>
              <a:gd fmla="*/ 751 h 1713" name="T85"/>
              <a:gd fmla="*/ 1588 w 1797" name="T86"/>
              <a:gd fmla="*/ 919 h 1713" name="T87"/>
              <a:gd fmla="*/ 1530 w 1797" name="T88"/>
              <a:gd fmla="*/ 974 h 1713" name="T89"/>
              <a:gd fmla="*/ 1437 w 1797" name="T90"/>
              <a:gd fmla="*/ 1083 h 1713" name="T91"/>
              <a:gd fmla="*/ 1411 w 1797" name="T92"/>
              <a:gd fmla="*/ 1203 h 1713" name="T93"/>
              <a:gd fmla="*/ 1318 w 1797" name="T94"/>
              <a:gd fmla="*/ 1243 h 1713" name="T95"/>
              <a:gd fmla="*/ 946 w 1797" name="T96"/>
              <a:gd fmla="*/ 1480 h 1713" name="T97"/>
              <a:gd fmla="*/ 923 w 1797" name="T98"/>
              <a:gd fmla="*/ 1531 h 1713" name="T99"/>
              <a:gd fmla="*/ 881 w 1797" name="T100"/>
              <a:gd fmla="*/ 1684 h 1713" name="T101"/>
              <a:gd fmla="*/ 721 w 1797" name="T102"/>
              <a:gd fmla="*/ 1713 h 1713"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712" w="1796">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sz="1400">
              <a:solidFill>
                <a:srgbClr val="000000"/>
              </a:solidFill>
              <a:ea charset="-122" panose="020b0503020204020204" pitchFamily="34" typeface="微软雅黑"/>
            </a:endParaRPr>
          </a:p>
        </p:txBody>
      </p:sp>
      <p:sp>
        <p:nvSpPr>
          <p:cNvPr id="35" name="Freeform 32"/>
          <p:cNvSpPr/>
          <p:nvPr/>
        </p:nvSpPr>
        <p:spPr bwMode="auto">
          <a:xfrm>
            <a:off x="4651068" y="1650365"/>
            <a:ext cx="846672" cy="563625"/>
          </a:xfrm>
          <a:custGeom>
            <a:gdLst>
              <a:gd fmla="*/ 1270 w 2595" name="T0"/>
              <a:gd fmla="*/ 1595 h 1727" name="T1"/>
              <a:gd fmla="*/ 1237 w 2595" name="T2"/>
              <a:gd fmla="*/ 1388 h 1727" name="T3"/>
              <a:gd fmla="*/ 1084 w 2595" name="T4"/>
              <a:gd fmla="*/ 1204 h 1727" name="T5"/>
              <a:gd fmla="*/ 1072 w 2595" name="T6"/>
              <a:gd fmla="*/ 1076 h 1727" name="T7"/>
              <a:gd fmla="*/ 941 w 2595" name="T8"/>
              <a:gd fmla="*/ 1135 h 1727" name="T9"/>
              <a:gd fmla="*/ 776 w 2595" name="T10"/>
              <a:gd fmla="*/ 984 h 1727" name="T11"/>
              <a:gd fmla="*/ 503 w 2595" name="T12"/>
              <a:gd fmla="*/ 633 h 1727" name="T13"/>
              <a:gd fmla="*/ 468 w 2595" name="T14"/>
              <a:gd fmla="*/ 580 h 1727" name="T15"/>
              <a:gd fmla="*/ 323 w 2595" name="T16"/>
              <a:gd fmla="*/ 746 h 1727" name="T17"/>
              <a:gd fmla="*/ 213 w 2595" name="T18"/>
              <a:gd fmla="*/ 508 h 1727" name="T19"/>
              <a:gd fmla="*/ 68 w 2595" name="T20"/>
              <a:gd fmla="*/ 245 h 1727" name="T21"/>
              <a:gd fmla="*/ 75 w 2595" name="T22"/>
              <a:gd fmla="*/ 128 h 1727" name="T23"/>
              <a:gd fmla="*/ 388 w 2595" name="T24"/>
              <a:gd fmla="*/ 113 h 1727" name="T25"/>
              <a:gd fmla="*/ 754 w 2595" name="T26"/>
              <a:gd fmla="*/ 308 h 1727" name="T27"/>
              <a:gd fmla="*/ 1068 w 2595" name="T28"/>
              <a:gd fmla="*/ 136 h 1727" name="T29"/>
              <a:gd fmla="*/ 1185 w 2595" name="T30"/>
              <a:gd fmla="*/ 329 h 1727" name="T31"/>
              <a:gd fmla="*/ 1386 w 2595" name="T32"/>
              <a:gd fmla="*/ 383 h 1727" name="T33"/>
              <a:gd fmla="*/ 1605 w 2595" name="T34"/>
              <a:gd fmla="*/ 592 h 1727" name="T35"/>
              <a:gd fmla="*/ 1702 w 2595" name="T36"/>
              <a:gd fmla="*/ 457 h 1727" name="T37"/>
              <a:gd fmla="*/ 1874 w 2595" name="T38"/>
              <a:gd fmla="*/ 641 h 1727" name="T39"/>
              <a:gd fmla="*/ 1953 w 2595" name="T40"/>
              <a:gd fmla="*/ 725 h 1727" name="T41"/>
              <a:gd fmla="*/ 2087 w 2595" name="T42"/>
              <a:gd fmla="*/ 673 h 1727" name="T43"/>
              <a:gd fmla="*/ 2129 w 2595" name="T44"/>
              <a:gd fmla="*/ 618 h 1727" name="T45"/>
              <a:gd fmla="*/ 2232 w 2595" name="T46"/>
              <a:gd fmla="*/ 542 h 1727" name="T47"/>
              <a:gd fmla="*/ 2287 w 2595" name="T48"/>
              <a:gd fmla="*/ 498 h 1727" name="T49"/>
              <a:gd fmla="*/ 2480 w 2595" name="T50"/>
              <a:gd fmla="*/ 679 h 1727" name="T51"/>
              <a:gd fmla="*/ 2546 w 2595" name="T52"/>
              <a:gd fmla="*/ 864 h 1727" name="T53"/>
              <a:gd fmla="*/ 2494 w 2595" name="T54"/>
              <a:gd fmla="*/ 1050 h 1727" name="T55"/>
              <a:gd fmla="*/ 2382 w 2595" name="T56"/>
              <a:gd fmla="*/ 1034 h 1727" name="T57"/>
              <a:gd fmla="*/ 2367 w 2595" name="T58"/>
              <a:gd fmla="*/ 893 h 1727" name="T59"/>
              <a:gd fmla="*/ 2126 w 2595" name="T60"/>
              <a:gd fmla="*/ 1142 h 1727" name="T61"/>
              <a:gd fmla="*/ 1905 w 2595" name="T62"/>
              <a:gd fmla="*/ 1356 h 1727" name="T63"/>
              <a:gd fmla="*/ 1936 w 2595" name="T64"/>
              <a:gd fmla="*/ 1494 h 1727" name="T65"/>
              <a:gd fmla="*/ 1552 w 2595" name="T66"/>
              <a:gd fmla="*/ 1494 h 1727" name="T67"/>
              <a:gd fmla="*/ 1468 w 2595" name="T68"/>
              <a:gd fmla="*/ 1718 h 172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727" w="2595">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sz="1400">
              <a:solidFill>
                <a:srgbClr val="000000"/>
              </a:solidFill>
              <a:ea charset="-122" panose="020b0503020204020204" pitchFamily="34" typeface="微软雅黑"/>
            </a:endParaRPr>
          </a:p>
        </p:txBody>
      </p:sp>
      <p:sp>
        <p:nvSpPr>
          <p:cNvPr id="36" name="Freeform 33"/>
          <p:cNvSpPr/>
          <p:nvPr/>
        </p:nvSpPr>
        <p:spPr bwMode="auto">
          <a:xfrm>
            <a:off x="4492018" y="843819"/>
            <a:ext cx="1104979" cy="1035107"/>
          </a:xfrm>
          <a:custGeom>
            <a:gdLst>
              <a:gd fmla="*/ 2335 w 3386" name="T0"/>
              <a:gd fmla="*/ 3046 h 3170" name="T1"/>
              <a:gd fmla="*/ 2109 w 3386" name="T2"/>
              <a:gd fmla="*/ 3024 h 3170" name="T3"/>
              <a:gd fmla="*/ 1966 w 3386" name="T4"/>
              <a:gd fmla="*/ 2847 h 3170" name="T5"/>
              <a:gd fmla="*/ 1727 w 3386" name="T6"/>
              <a:gd fmla="*/ 2726 h 3170" name="T7"/>
              <a:gd fmla="*/ 1616 w 3386" name="T8"/>
              <a:gd fmla="*/ 2612 h 3170" name="T9"/>
              <a:gd fmla="*/ 1472 w 3386" name="T10"/>
              <a:gd fmla="*/ 2638 h 3170" name="T11"/>
              <a:gd fmla="*/ 1219 w 3386" name="T12"/>
              <a:gd fmla="*/ 2740 h 3170" name="T13"/>
              <a:gd fmla="*/ 917 w 3386" name="T14"/>
              <a:gd fmla="*/ 2483 h 3170" name="T15"/>
              <a:gd fmla="*/ 863 w 3386" name="T16"/>
              <a:gd fmla="*/ 2426 h 3170" name="T17"/>
              <a:gd fmla="*/ 960 w 3386" name="T18"/>
              <a:gd fmla="*/ 2275 h 3170" name="T19"/>
              <a:gd fmla="*/ 835 w 3386" name="T20"/>
              <a:gd fmla="*/ 2304 h 3170" name="T21"/>
              <a:gd fmla="*/ 663 w 3386" name="T22"/>
              <a:gd fmla="*/ 2159 h 3170" name="T23"/>
              <a:gd fmla="*/ 786 w 3386" name="T24"/>
              <a:gd fmla="*/ 1939 h 3170" name="T25"/>
              <a:gd fmla="*/ 919 w 3386" name="T26"/>
              <a:gd fmla="*/ 1635 h 3170" name="T27"/>
              <a:gd fmla="*/ 998 w 3386" name="T28"/>
              <a:gd fmla="*/ 1811 h 3170" name="T29"/>
              <a:gd fmla="*/ 1108 w 3386" name="T30"/>
              <a:gd fmla="*/ 1568 h 3170" name="T31"/>
              <a:gd fmla="*/ 1033 w 3386" name="T32"/>
              <a:gd fmla="*/ 1189 h 3170" name="T33"/>
              <a:gd fmla="*/ 1063 w 3386" name="T34"/>
              <a:gd fmla="*/ 1026 h 3170" name="T35"/>
              <a:gd fmla="*/ 957 w 3386" name="T36"/>
              <a:gd fmla="*/ 516 h 3170" name="T37"/>
              <a:gd fmla="*/ 659 w 3386" name="T38"/>
              <a:gd fmla="*/ 669 h 3170" name="T39"/>
              <a:gd fmla="*/ 388 w 3386" name="T40"/>
              <a:gd fmla="*/ 584 h 3170" name="T41"/>
              <a:gd fmla="*/ 133 w 3386" name="T42"/>
              <a:gd fmla="*/ 492 h 3170" name="T43"/>
              <a:gd fmla="*/ 0 w 3386" name="T44"/>
              <a:gd fmla="*/ 368 h 3170" name="T45"/>
              <a:gd fmla="*/ 77 w 3386" name="T46"/>
              <a:gd fmla="*/ 186 h 3170" name="T47"/>
              <a:gd fmla="*/ 225 w 3386" name="T48"/>
              <a:gd fmla="*/ 39 h 3170" name="T49"/>
              <a:gd fmla="*/ 624 w 3386" name="T50"/>
              <a:gd fmla="*/ 82 h 3170" name="T51"/>
              <a:gd fmla="*/ 1137 w 3386" name="T52"/>
              <a:gd fmla="*/ 455 h 3170" name="T53"/>
              <a:gd fmla="*/ 1324 w 3386" name="T54"/>
              <a:gd fmla="*/ 728 h 3170" name="T55"/>
              <a:gd fmla="*/ 1494 w 3386" name="T56"/>
              <a:gd fmla="*/ 991 h 3170" name="T57"/>
              <a:gd fmla="*/ 1532 w 3386" name="T58"/>
              <a:gd fmla="*/ 1146 h 3170" name="T59"/>
              <a:gd fmla="*/ 1867 w 3386" name="T60"/>
              <a:gd fmla="*/ 1191 h 3170" name="T61"/>
              <a:gd fmla="*/ 2014 w 3386" name="T62"/>
              <a:gd fmla="*/ 1171 h 3170" name="T63"/>
              <a:gd fmla="*/ 2288 w 3386" name="T64"/>
              <a:gd fmla="*/ 1336 h 3170" name="T65"/>
              <a:gd fmla="*/ 2567 w 3386" name="T66"/>
              <a:gd fmla="*/ 1644 h 3170" name="T67"/>
              <a:gd fmla="*/ 2817 w 3386" name="T68"/>
              <a:gd fmla="*/ 1555 h 3170" name="T69"/>
              <a:gd fmla="*/ 3087 w 3386" name="T70"/>
              <a:gd fmla="*/ 1254 h 3170" name="T71"/>
              <a:gd fmla="*/ 3292 w 3386" name="T72"/>
              <a:gd fmla="*/ 1236 h 3170" name="T73"/>
              <a:gd fmla="*/ 3386 w 3386" name="T74"/>
              <a:gd fmla="*/ 1511 h 3170" name="T75"/>
              <a:gd fmla="*/ 3343 w 3386" name="T76"/>
              <a:gd fmla="*/ 1722 h 3170" name="T77"/>
              <a:gd fmla="*/ 3325 w 3386" name="T78"/>
              <a:gd fmla="*/ 2112 h 3170" name="T79"/>
              <a:gd fmla="*/ 3301 w 3386" name="T80"/>
              <a:gd fmla="*/ 2370 h 3170" name="T81"/>
              <a:gd fmla="*/ 3170 w 3386" name="T82"/>
              <a:gd fmla="*/ 2429 h 3170" name="T83"/>
              <a:gd fmla="*/ 2952 w 3386" name="T84"/>
              <a:gd fmla="*/ 2482 h 3170" name="T85"/>
              <a:gd fmla="*/ 2909 w 3386" name="T86"/>
              <a:gd fmla="*/ 2710 h 3170" name="T87"/>
              <a:gd fmla="*/ 3044 w 3386" name="T88"/>
              <a:gd fmla="*/ 3123 h 3170" name="T89"/>
              <a:gd fmla="*/ 2742 w 3386" name="T90"/>
              <a:gd fmla="*/ 2945 h 3170" name="T91"/>
              <a:gd fmla="*/ 2566 w 3386" name="T92"/>
              <a:gd fmla="*/ 3039 h 3170" name="T93"/>
              <a:gd fmla="*/ 2575 w 3386" name="T94"/>
              <a:gd fmla="*/ 3108 h 3170" name="T95"/>
              <a:gd fmla="*/ 2456 w 3386" name="T96"/>
              <a:gd fmla="*/ 3170 h 317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170" w="3386">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sz="1400">
              <a:solidFill>
                <a:srgbClr val="000000"/>
              </a:solidFill>
              <a:ea charset="-122" panose="020b0503020204020204" pitchFamily="34" typeface="微软雅黑"/>
            </a:endParaRPr>
          </a:p>
        </p:txBody>
      </p:sp>
      <p:sp>
        <p:nvSpPr>
          <p:cNvPr id="37" name="Freeform 34"/>
          <p:cNvSpPr/>
          <p:nvPr/>
        </p:nvSpPr>
        <p:spPr bwMode="auto">
          <a:xfrm>
            <a:off x="2259339" y="2073981"/>
            <a:ext cx="1405141" cy="1254094"/>
          </a:xfrm>
          <a:custGeom>
            <a:gdLst>
              <a:gd fmla="*/ 3758 w 4310" name="T0"/>
              <a:gd fmla="*/ 2973 h 3842" name="T1"/>
              <a:gd fmla="*/ 3714 w 4310" name="T2"/>
              <a:gd fmla="*/ 3340 h 3842" name="T3"/>
              <a:gd fmla="*/ 3553 w 4310" name="T4"/>
              <a:gd fmla="*/ 3513 h 3842" name="T5"/>
              <a:gd fmla="*/ 3575 w 4310" name="T6"/>
              <a:gd fmla="*/ 3648 h 3842" name="T7"/>
              <a:gd fmla="*/ 3542 w 4310" name="T8"/>
              <a:gd fmla="*/ 3791 h 3842" name="T9"/>
              <a:gd fmla="*/ 3222 w 4310" name="T10"/>
              <a:gd fmla="*/ 3842 h 3842" name="T11"/>
              <a:gd fmla="*/ 3130 w 4310" name="T12"/>
              <a:gd fmla="*/ 3764 h 3842" name="T13"/>
              <a:gd fmla="*/ 3045 w 4310" name="T14"/>
              <a:gd fmla="*/ 3572 h 3842" name="T15"/>
              <a:gd fmla="*/ 2838 w 4310" name="T16"/>
              <a:gd fmla="*/ 3413 h 3842" name="T17"/>
              <a:gd fmla="*/ 2551 w 4310" name="T18"/>
              <a:gd fmla="*/ 3295 h 3842" name="T19"/>
              <a:gd fmla="*/ 2537 w 4310" name="T20"/>
              <a:gd fmla="*/ 3524 h 3842" name="T21"/>
              <a:gd fmla="*/ 2412 w 4310" name="T22"/>
              <a:gd fmla="*/ 3569 h 3842" name="T23"/>
              <a:gd fmla="*/ 2108 w 4310" name="T24"/>
              <a:gd fmla="*/ 3185 h 3842" name="T25"/>
              <a:gd fmla="*/ 2337 w 4310" name="T26"/>
              <a:gd fmla="*/ 3263 h 3842" name="T27"/>
              <a:gd fmla="*/ 2485 w 4310" name="T28"/>
              <a:gd fmla="*/ 3178 h 3842" name="T29"/>
              <a:gd fmla="*/ 2592 w 4310" name="T30"/>
              <a:gd fmla="*/ 2821 h 3842" name="T31"/>
              <a:gd fmla="*/ 2734 w 4310" name="T32"/>
              <a:gd fmla="*/ 2723 h 3842" name="T33"/>
              <a:gd fmla="*/ 2675 w 4310" name="T34"/>
              <a:gd fmla="*/ 2410 h 3842" name="T35"/>
              <a:gd fmla="*/ 2593 w 4310" name="T36"/>
              <a:gd fmla="*/ 2150 h 3842" name="T37"/>
              <a:gd fmla="*/ 2367 w 4310" name="T38"/>
              <a:gd fmla="*/ 1987 h 3842" name="T39"/>
              <a:gd fmla="*/ 1995 w 4310" name="T40"/>
              <a:gd fmla="*/ 1656 h 3842" name="T41"/>
              <a:gd fmla="*/ 1829 w 4310" name="T42"/>
              <a:gd fmla="*/ 1669 h 3842" name="T43"/>
              <a:gd fmla="*/ 1562 w 4310" name="T44"/>
              <a:gd fmla="*/ 1482 h 3842" name="T45"/>
              <a:gd fmla="*/ 1154 w 4310" name="T46"/>
              <a:gd fmla="*/ 1373 h 3842" name="T47"/>
              <a:gd fmla="*/ 1111 w 4310" name="T48"/>
              <a:gd fmla="*/ 1572 h 3842" name="T49"/>
              <a:gd fmla="*/ 700 w 4310" name="T50"/>
              <a:gd fmla="*/ 1349 h 3842" name="T51"/>
              <a:gd fmla="*/ 120 w 4310" name="T52"/>
              <a:gd fmla="*/ 1187 h 3842" name="T53"/>
              <a:gd fmla="*/ 53 w 4310" name="T54"/>
              <a:gd fmla="*/ 1034 h 3842" name="T55"/>
              <a:gd fmla="*/ 112 w 4310" name="T56"/>
              <a:gd fmla="*/ 790 h 3842" name="T57"/>
              <a:gd fmla="*/ 394 w 4310" name="T58"/>
              <a:gd fmla="*/ 650 h 3842" name="T59"/>
              <a:gd fmla="*/ 757 w 4310" name="T60"/>
              <a:gd fmla="*/ 414 h 3842" name="T61"/>
              <a:gd fmla="*/ 969 w 4310" name="T62"/>
              <a:gd fmla="*/ 239 h 3842" name="T63"/>
              <a:gd fmla="*/ 1353 w 4310" name="T64"/>
              <a:gd fmla="*/ 104 h 3842" name="T65"/>
              <a:gd fmla="*/ 1421 w 4310" name="T66"/>
              <a:gd fmla="*/ 385 h 3842" name="T67"/>
              <a:gd fmla="*/ 1385 w 4310" name="T68"/>
              <a:gd fmla="*/ 616 h 3842" name="T69"/>
              <a:gd fmla="*/ 1541 w 4310" name="T70"/>
              <a:gd fmla="*/ 790 h 3842" name="T71"/>
              <a:gd fmla="*/ 1629 w 4310" name="T72"/>
              <a:gd fmla="*/ 937 h 3842" name="T73"/>
              <a:gd fmla="*/ 2029 w 4310" name="T74"/>
              <a:gd fmla="*/ 907 h 3842" name="T75"/>
              <a:gd fmla="*/ 1854 w 4310" name="T76"/>
              <a:gd fmla="*/ 1191 h 3842" name="T77"/>
              <a:gd fmla="*/ 2096 w 4310" name="T78"/>
              <a:gd fmla="*/ 1371 h 3842" name="T79"/>
              <a:gd fmla="*/ 2289 w 4310" name="T80"/>
              <a:gd fmla="*/ 1647 h 3842" name="T81"/>
              <a:gd fmla="*/ 2562 w 4310" name="T82"/>
              <a:gd fmla="*/ 1474 h 3842" name="T83"/>
              <a:gd fmla="*/ 2760 w 4310" name="T84"/>
              <a:gd fmla="*/ 1528 h 3842" name="T85"/>
              <a:gd fmla="*/ 3029 w 4310" name="T86"/>
              <a:gd fmla="*/ 1404 h 3842" name="T87"/>
              <a:gd fmla="*/ 2922 w 4310" name="T88"/>
              <a:gd fmla="*/ 1637 h 3842" name="T89"/>
              <a:gd fmla="*/ 2923 w 4310" name="T90"/>
              <a:gd fmla="*/ 2020 h 3842" name="T91"/>
              <a:gd fmla="*/ 3101 w 4310" name="T92"/>
              <a:gd fmla="*/ 2130 h 3842" name="T93"/>
              <a:gd fmla="*/ 3362 w 4310" name="T94"/>
              <a:gd fmla="*/ 2365 h 3842" name="T95"/>
              <a:gd fmla="*/ 3421 w 4310" name="T96"/>
              <a:gd fmla="*/ 2724 h 3842" name="T97"/>
              <a:gd fmla="*/ 3709 w 4310" name="T98"/>
              <a:gd fmla="*/ 2811 h 3842" name="T99"/>
              <a:gd fmla="*/ 3792 w 4310" name="T100"/>
              <a:gd fmla="*/ 2543 h 3842" name="T101"/>
              <a:gd fmla="*/ 3774 w 4310" name="T102"/>
              <a:gd fmla="*/ 2337 h 3842" name="T103"/>
              <a:gd fmla="*/ 3845 w 4310" name="T104"/>
              <a:gd fmla="*/ 2227 h 3842" name="T105"/>
              <a:gd fmla="*/ 3906 w 4310" name="T106"/>
              <a:gd fmla="*/ 2261 h 3842" name="T107"/>
              <a:gd fmla="*/ 4109 w 4310" name="T108"/>
              <a:gd fmla="*/ 2417 h 3842" name="T109"/>
              <a:gd fmla="*/ 4310 w 4310" name="T110"/>
              <a:gd fmla="*/ 2527 h 3842" name="T111"/>
              <a:gd fmla="*/ 4286 w 4310" name="T112"/>
              <a:gd fmla="*/ 2808 h 3842" name="T113"/>
              <a:gd fmla="*/ 4206 w 4310" name="T114"/>
              <a:gd fmla="*/ 2878 h 3842" name="T115"/>
              <a:gd fmla="*/ 4042 w 4310" name="T116"/>
              <a:gd fmla="*/ 3044 h 384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842" w="4310">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a:solidFill>
                <a:srgbClr val="000000"/>
              </a:solidFill>
              <a:ea charset="-122" panose="020b0503020204020204" pitchFamily="34" typeface="微软雅黑"/>
            </a:endParaRPr>
          </a:p>
        </p:txBody>
      </p:sp>
      <p:sp>
        <p:nvSpPr>
          <p:cNvPr id="38" name="Freeform 35"/>
          <p:cNvSpPr/>
          <p:nvPr/>
        </p:nvSpPr>
        <p:spPr bwMode="auto">
          <a:xfrm>
            <a:off x="3804396" y="4188470"/>
            <a:ext cx="778508" cy="601918"/>
          </a:xfrm>
          <a:custGeom>
            <a:gdLst>
              <a:gd fmla="*/ 161 w 2389" name="T0"/>
              <a:gd fmla="*/ 1841 h 1841" name="T1"/>
              <a:gd fmla="*/ 82 w 2389" name="T2"/>
              <a:gd fmla="*/ 1705 h 1841" name="T3"/>
              <a:gd fmla="*/ 3 w 2389" name="T4"/>
              <a:gd fmla="*/ 1582 h 1841" name="T5"/>
              <a:gd fmla="*/ 58 w 2389" name="T6"/>
              <a:gd fmla="*/ 1456 h 1841" name="T7"/>
              <a:gd fmla="*/ 203 w 2389" name="T8"/>
              <a:gd fmla="*/ 1201 h 1841" name="T9"/>
              <a:gd fmla="*/ 383 w 2389" name="T10"/>
              <a:gd fmla="*/ 1035 h 1841" name="T11"/>
              <a:gd fmla="*/ 566 w 2389" name="T12"/>
              <a:gd fmla="*/ 833 h 1841" name="T13"/>
              <a:gd fmla="*/ 653 w 2389" name="T14"/>
              <a:gd fmla="*/ 695 h 1841" name="T15"/>
              <a:gd fmla="*/ 760 w 2389" name="T16"/>
              <a:gd fmla="*/ 491 h 1841" name="T17"/>
              <a:gd fmla="*/ 751 w 2389" name="T18"/>
              <a:gd fmla="*/ 314 h 1841" name="T19"/>
              <a:gd fmla="*/ 810 w 2389" name="T20"/>
              <a:gd fmla="*/ 171 h 1841" name="T21"/>
              <a:gd fmla="*/ 855 w 2389" name="T22"/>
              <a:gd fmla="*/ 97 h 1841" name="T23"/>
              <a:gd fmla="*/ 915 w 2389" name="T24"/>
              <a:gd fmla="*/ 99 h 1841" name="T25"/>
              <a:gd fmla="*/ 1017 w 2389" name="T26"/>
              <a:gd fmla="*/ 199 h 1841" name="T27"/>
              <a:gd fmla="*/ 1078 w 2389" name="T28"/>
              <a:gd fmla="*/ 201 h 1841" name="T29"/>
              <a:gd fmla="*/ 1101 w 2389" name="T30"/>
              <a:gd fmla="*/ 90 h 1841" name="T31"/>
              <a:gd fmla="*/ 1044 w 2389" name="T32"/>
              <a:gd fmla="*/ 20 h 1841" name="T33"/>
              <a:gd fmla="*/ 1060 w 2389" name="T34"/>
              <a:gd fmla="*/ 14 h 1841" name="T35"/>
              <a:gd fmla="*/ 1354 w 2389" name="T36"/>
              <a:gd fmla="*/ 21 h 1841" name="T37"/>
              <a:gd fmla="*/ 1549 w 2389" name="T38"/>
              <a:gd fmla="*/ 0 h 1841" name="T39"/>
              <a:gd fmla="*/ 1584 w 2389" name="T40"/>
              <a:gd fmla="*/ 1 h 1841" name="T41"/>
              <a:gd fmla="*/ 1583 w 2389" name="T42"/>
              <a:gd fmla="*/ 63 h 1841" name="T43"/>
              <a:gd fmla="*/ 1458 w 2389" name="T44"/>
              <a:gd fmla="*/ 211 h 1841" name="T45"/>
              <a:gd fmla="*/ 1601 w 2389" name="T46"/>
              <a:gd fmla="*/ 306 h 1841" name="T47"/>
              <a:gd fmla="*/ 1774 w 2389" name="T48"/>
              <a:gd fmla="*/ 232 h 1841" name="T49"/>
              <a:gd fmla="*/ 1832 w 2389" name="T50"/>
              <a:gd fmla="*/ 233 h 1841" name="T51"/>
              <a:gd fmla="*/ 1867 w 2389" name="T52"/>
              <a:gd fmla="*/ 270 h 1841" name="T53"/>
              <a:gd fmla="*/ 2167 w 2389" name="T54"/>
              <a:gd fmla="*/ 189 h 1841" name="T55"/>
              <a:gd fmla="*/ 2256 w 2389" name="T56"/>
              <a:gd fmla="*/ 303 h 1841" name="T57"/>
              <a:gd fmla="*/ 2389 w 2389" name="T58"/>
              <a:gd fmla="*/ 493 h 1841" name="T59"/>
              <a:gd fmla="*/ 2389 w 2389" name="T60"/>
              <a:gd fmla="*/ 545 h 1841" name="T61"/>
              <a:gd fmla="*/ 2293 w 2389" name="T62"/>
              <a:gd fmla="*/ 562 h 1841" name="T63"/>
              <a:gd fmla="*/ 2219 w 2389" name="T64"/>
              <a:gd fmla="*/ 718 h 1841" name="T65"/>
              <a:gd fmla="*/ 2218 w 2389" name="T66"/>
              <a:gd fmla="*/ 734 h 1841" name="T67"/>
              <a:gd fmla="*/ 1933 w 2389" name="T68"/>
              <a:gd fmla="*/ 891 h 1841" name="T69"/>
              <a:gd fmla="*/ 1885 w 2389" name="T70"/>
              <a:gd fmla="*/ 939 h 1841" name="T71"/>
              <a:gd fmla="*/ 1831 w 2389" name="T72"/>
              <a:gd fmla="*/ 908 h 1841" name="T73"/>
              <a:gd fmla="*/ 1773 w 2389" name="T74"/>
              <a:gd fmla="*/ 906 h 1841" name="T75"/>
              <a:gd fmla="*/ 1738 w 2389" name="T76"/>
              <a:gd fmla="*/ 954 h 1841" name="T77"/>
              <a:gd fmla="*/ 1696 w 2389" name="T78"/>
              <a:gd fmla="*/ 953 h 1841" name="T79"/>
              <a:gd fmla="*/ 1604 w 2389" name="T80"/>
              <a:gd fmla="*/ 918 h 1841" name="T81"/>
              <a:gd fmla="*/ 1604 w 2389" name="T82"/>
              <a:gd fmla="*/ 994 h 1841" name="T83"/>
              <a:gd fmla="*/ 1507 w 2389" name="T84"/>
              <a:gd fmla="*/ 1080 h 1841" name="T85"/>
              <a:gd fmla="*/ 1424 w 2389" name="T86"/>
              <a:gd fmla="*/ 1015 h 1841" name="T87"/>
              <a:gd fmla="*/ 1409 w 2389" name="T88"/>
              <a:gd fmla="*/ 1012 h 1841" name="T89"/>
              <a:gd fmla="*/ 1329 w 2389" name="T90"/>
              <a:gd fmla="*/ 934 h 1841" name="T91"/>
              <a:gd fmla="*/ 1281 w 2389" name="T92"/>
              <a:gd fmla="*/ 933 h 1841" name="T93"/>
              <a:gd fmla="*/ 1245 w 2389" name="T94"/>
              <a:gd fmla="*/ 1021 h 1841" name="T95"/>
              <a:gd fmla="*/ 1181 w 2389" name="T96"/>
              <a:gd fmla="*/ 1117 h 1841" name="T97"/>
              <a:gd fmla="*/ 1069 w 2389" name="T98"/>
              <a:gd fmla="*/ 1216 h 1841" name="T99"/>
              <a:gd fmla="*/ 998 w 2389" name="T100"/>
              <a:gd fmla="*/ 1231 h 1841" name="T101"/>
              <a:gd fmla="*/ 931 w 2389" name="T102"/>
              <a:gd fmla="*/ 1288 h 1841" name="T103"/>
              <a:gd fmla="*/ 796 w 2389" name="T104"/>
              <a:gd fmla="*/ 1311 h 1841" name="T105"/>
              <a:gd fmla="*/ 777 w 2389" name="T106"/>
              <a:gd fmla="*/ 1349 h 1841" name="T107"/>
              <a:gd fmla="*/ 742 w 2389" name="T108"/>
              <a:gd fmla="*/ 1348 h 1841" name="T109"/>
              <a:gd fmla="*/ 605 w 2389" name="T110"/>
              <a:gd fmla="*/ 1352 h 1841" name="T111"/>
              <a:gd fmla="*/ 425 w 2389" name="T112"/>
              <a:gd fmla="*/ 1413 h 1841" name="T113"/>
              <a:gd fmla="*/ 240 w 2389" name="T114"/>
              <a:gd fmla="*/ 1480 h 1841" name="T115"/>
              <a:gd fmla="*/ 233 w 2389" name="T116"/>
              <a:gd fmla="*/ 1555 h 1841" name="T117"/>
              <a:gd fmla="*/ 159 w 2389" name="T118"/>
              <a:gd fmla="*/ 1655 h 1841" name="T119"/>
              <a:gd fmla="*/ 263 w 2389" name="T120"/>
              <a:gd fmla="*/ 1805 h 1841" name="T121"/>
              <a:gd fmla="*/ 161 w 2389" name="T122"/>
              <a:gd fmla="*/ 1841 h 184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41" w="2389">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rgbClr val="C00000"/>
          </a:solidFill>
          <a:ln cap="flat" w="8">
            <a:solidFill>
              <a:srgbClr val="FFFFFF"/>
            </a:solidFill>
            <a:prstDash val="solid"/>
            <a:miter lim="800000"/>
          </a:ln>
        </p:spPr>
        <p:txBody>
          <a:bodyPr anchor="t" anchorCtr="0" bIns="34292" compatLnSpc="1" lIns="68585" numCol="1" rIns="68585" tIns="34292" vert="horz" wrap="square">
            <a:prstTxWarp prst="textNoShape">
              <a:avLst/>
            </a:prstTxWarp>
          </a:bodyPr>
          <a:lstStyle/>
          <a:p>
            <a:endParaRPr altLang="en-US" lang="zh-CN">
              <a:solidFill>
                <a:srgbClr val="000000"/>
              </a:solidFill>
              <a:ea charset="-122" panose="020b0503020204020204" pitchFamily="34" typeface="微软雅黑"/>
            </a:endParaRPr>
          </a:p>
        </p:txBody>
      </p:sp>
      <p:grpSp>
        <p:nvGrpSpPr>
          <p:cNvPr id="39" name="组合 38"/>
          <p:cNvGrpSpPr/>
          <p:nvPr/>
        </p:nvGrpSpPr>
        <p:grpSpPr>
          <a:xfrm flipH="1">
            <a:off x="4339626" y="2629910"/>
            <a:ext cx="2784778" cy="393214"/>
            <a:chOff x="4037145" y="980728"/>
            <a:chExt cx="3396604" cy="479288"/>
          </a:xfrm>
          <a:solidFill>
            <a:srgbClr val="D01C63"/>
          </a:solidFill>
        </p:grpSpPr>
        <p:sp>
          <p:nvSpPr>
            <p:cNvPr id="40" name="椭圆 39"/>
            <p:cNvSpPr/>
            <p:nvPr/>
          </p:nvSpPr>
          <p:spPr bwMode="auto">
            <a:xfrm>
              <a:off x="7160895" y="1187162"/>
              <a:ext cx="272854" cy="272854"/>
            </a:xfrm>
            <a:prstGeom prst="ellipse">
              <a:avLst/>
            </a:prstGeom>
            <a:solidFill>
              <a:srgbClr val="F8F8F8">
                <a:alpha val="50000"/>
              </a:srgbClr>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endParaRPr altLang="en-US" lang="zh-CN" sz="1400">
                <a:solidFill>
                  <a:srgbClr val="000000"/>
                </a:solidFill>
                <a:ea charset="-122" panose="020b0503020204020204" pitchFamily="34" typeface="微软雅黑"/>
              </a:endParaRPr>
            </a:p>
          </p:txBody>
        </p:sp>
        <p:cxnSp>
          <p:nvCxnSpPr>
            <p:cNvPr id="41" name="直接连接符 40"/>
            <p:cNvCxnSpPr/>
            <p:nvPr/>
          </p:nvCxnSpPr>
          <p:spPr bwMode="auto">
            <a:xfrm>
              <a:off x="4037145" y="980728"/>
              <a:ext cx="2833304" cy="0"/>
            </a:xfrm>
            <a:prstGeom prst="line">
              <a:avLst/>
            </a:prstGeom>
            <a:grpFill/>
            <a:ln algn="ctr" cap="flat" cmpd="sng" w="19050">
              <a:solidFill>
                <a:schemeClr val="tx1">
                  <a:lumMod val="75000"/>
                  <a:lumOff val="25000"/>
                </a:schemeClr>
              </a:solidFill>
              <a:prstDash val="sysDash"/>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42" name="直接连接符 41"/>
            <p:cNvCxnSpPr/>
            <p:nvPr/>
          </p:nvCxnSpPr>
          <p:spPr bwMode="auto">
            <a:xfrm>
              <a:off x="6870449" y="980728"/>
              <a:ext cx="426874" cy="334908"/>
            </a:xfrm>
            <a:prstGeom prst="line">
              <a:avLst/>
            </a:prstGeom>
            <a:grpFill/>
            <a:ln algn="ctr" cap="flat" cmpd="sng" w="19050">
              <a:solidFill>
                <a:schemeClr val="tx1">
                  <a:lumMod val="75000"/>
                  <a:lumOff val="25000"/>
                </a:schemeClr>
              </a:solidFill>
              <a:prstDash val="sysDash"/>
              <a:round/>
              <a:headEnd len="med" type="none" w="med"/>
              <a:tailEnd len="lg" type="oval" w="lg"/>
            </a:ln>
            <a:effectLst/>
            <a:extLst>
              <a:ext uri="{AF507438-7753-43E0-B8FC-AC1667EBCBE1}">
                <a14:hiddenEffects>
                  <a:effectLst>
                    <a:outerShdw algn="ctr" dir="2700000" dist="35921" rotWithShape="0">
                      <a:schemeClr val="bg2"/>
                    </a:outerShdw>
                  </a:effectLst>
                </a14:hiddenEffects>
              </a:ext>
            </a:extLst>
          </p:spPr>
        </p:cxnSp>
      </p:grpSp>
      <p:sp>
        <p:nvSpPr>
          <p:cNvPr id="43" name="文本框 180"/>
          <p:cNvSpPr txBox="1"/>
          <p:nvPr/>
        </p:nvSpPr>
        <p:spPr>
          <a:xfrm>
            <a:off x="5294568" y="2065029"/>
            <a:ext cx="1885791" cy="281944"/>
          </a:xfrm>
          <a:prstGeom prst="rect">
            <a:avLst/>
          </a:prstGeom>
          <a:noFill/>
        </p:spPr>
        <p:txBody>
          <a:bodyPr bIns="34292" lIns="68585" rIns="68585" rtlCol="0" tIns="34292" wrap="square">
            <a:spAutoFit/>
          </a:bodyPr>
          <a:lstStyle/>
          <a:p>
            <a:r>
              <a:rPr altLang="en-US" lang="zh-CN" sz="1400">
                <a:solidFill>
                  <a:schemeClr val="tx1">
                    <a:lumMod val="95000"/>
                    <a:lumOff val="5000"/>
                  </a:schemeClr>
                </a:solidFill>
                <a:latin charset="-122" panose="020b0503020204020204" pitchFamily="34" typeface="微软雅黑"/>
                <a:ea charset="-122" panose="020b0503020204020204" pitchFamily="34" typeface="微软雅黑"/>
              </a:rPr>
              <a:t>请输入您想要的文字</a:t>
            </a:r>
          </a:p>
        </p:txBody>
      </p:sp>
      <p:sp>
        <p:nvSpPr>
          <p:cNvPr id="44" name="文本框 181"/>
          <p:cNvSpPr txBox="1"/>
          <p:nvPr/>
        </p:nvSpPr>
        <p:spPr>
          <a:xfrm>
            <a:off x="5294568" y="2305695"/>
            <a:ext cx="1885791" cy="281944"/>
          </a:xfrm>
          <a:prstGeom prst="rect">
            <a:avLst/>
          </a:prstGeom>
          <a:noFill/>
        </p:spPr>
        <p:txBody>
          <a:bodyPr bIns="34292" lIns="68585" rIns="68585" rtlCol="0" tIns="34292" wrap="square">
            <a:spAutoFit/>
          </a:bodyPr>
          <a:lstStyle/>
          <a:p>
            <a:r>
              <a:rPr altLang="en-US" lang="zh-CN" sz="1400">
                <a:solidFill>
                  <a:schemeClr val="tx1">
                    <a:lumMod val="95000"/>
                    <a:lumOff val="5000"/>
                  </a:schemeClr>
                </a:solidFill>
                <a:latin charset="-122" panose="020b0503020204020204" pitchFamily="34" typeface="微软雅黑"/>
                <a:ea charset="-122" panose="020b0503020204020204" pitchFamily="34" typeface="微软雅黑"/>
              </a:rPr>
              <a:t>请输入您想要的文字</a:t>
            </a:r>
          </a:p>
        </p:txBody>
      </p:sp>
      <p:sp>
        <p:nvSpPr>
          <p:cNvPr id="45" name="文本框 180"/>
          <p:cNvSpPr txBox="1"/>
          <p:nvPr/>
        </p:nvSpPr>
        <p:spPr>
          <a:xfrm>
            <a:off x="311654" y="4031521"/>
            <a:ext cx="1885791" cy="281944"/>
          </a:xfrm>
          <a:prstGeom prst="rect">
            <a:avLst/>
          </a:prstGeom>
          <a:noFill/>
        </p:spPr>
        <p:txBody>
          <a:bodyPr bIns="34292" lIns="68585" rIns="68585" rtlCol="0" tIns="34292" wrap="square">
            <a:spAutoFit/>
          </a:bodyPr>
          <a:lstStyle/>
          <a:p>
            <a:r>
              <a:rPr altLang="en-US" lang="zh-CN" sz="1400">
                <a:solidFill>
                  <a:schemeClr val="tx1">
                    <a:lumMod val="95000"/>
                    <a:lumOff val="5000"/>
                  </a:schemeClr>
                </a:solidFill>
                <a:latin charset="-122" panose="020b0503020204020204" pitchFamily="34" typeface="微软雅黑"/>
                <a:ea charset="-122" panose="020b0503020204020204" pitchFamily="34" typeface="微软雅黑"/>
              </a:rPr>
              <a:t>请输入您想要的文字</a:t>
            </a:r>
          </a:p>
        </p:txBody>
      </p:sp>
      <p:sp>
        <p:nvSpPr>
          <p:cNvPr id="46" name="文本框 181"/>
          <p:cNvSpPr txBox="1"/>
          <p:nvPr/>
        </p:nvSpPr>
        <p:spPr>
          <a:xfrm>
            <a:off x="311654" y="4272187"/>
            <a:ext cx="1885791" cy="281944"/>
          </a:xfrm>
          <a:prstGeom prst="rect">
            <a:avLst/>
          </a:prstGeom>
          <a:noFill/>
        </p:spPr>
        <p:txBody>
          <a:bodyPr bIns="34292" lIns="68585" rIns="68585" rtlCol="0" tIns="34292" wrap="square">
            <a:spAutoFit/>
          </a:bodyPr>
          <a:lstStyle/>
          <a:p>
            <a:r>
              <a:rPr altLang="en-US" lang="zh-CN" sz="1400">
                <a:solidFill>
                  <a:schemeClr val="tx1">
                    <a:lumMod val="95000"/>
                    <a:lumOff val="5000"/>
                  </a:schemeClr>
                </a:solidFill>
                <a:latin charset="-122" panose="020b0503020204020204" pitchFamily="34" typeface="微软雅黑"/>
                <a:ea charset="-122" panose="020b0503020204020204" pitchFamily="34" typeface="微软雅黑"/>
              </a:rPr>
              <a:t>请输入您想要的文字</a:t>
            </a:r>
          </a:p>
        </p:txBody>
      </p:sp>
      <p:grpSp>
        <p:nvGrpSpPr>
          <p:cNvPr id="47" name="组合 46"/>
          <p:cNvGrpSpPr/>
          <p:nvPr/>
        </p:nvGrpSpPr>
        <p:grpSpPr>
          <a:xfrm flipV="1">
            <a:off x="308769" y="3612033"/>
            <a:ext cx="2784778" cy="393214"/>
            <a:chOff x="4037145" y="980728"/>
            <a:chExt cx="3396604" cy="479288"/>
          </a:xfrm>
          <a:solidFill>
            <a:srgbClr val="D01C63"/>
          </a:solidFill>
        </p:grpSpPr>
        <p:sp>
          <p:nvSpPr>
            <p:cNvPr id="48" name="椭圆 47"/>
            <p:cNvSpPr/>
            <p:nvPr/>
          </p:nvSpPr>
          <p:spPr bwMode="auto">
            <a:xfrm>
              <a:off x="7160895" y="1187162"/>
              <a:ext cx="272854" cy="272854"/>
            </a:xfrm>
            <a:prstGeom prst="ellipse">
              <a:avLst/>
            </a:prstGeom>
            <a:solidFill>
              <a:srgbClr val="F8F8F8">
                <a:alpha val="50000"/>
              </a:srgbClr>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endParaRPr altLang="en-US" lang="zh-CN" smtClean="0">
                <a:solidFill>
                  <a:srgbClr val="000000"/>
                </a:solidFill>
                <a:ea charset="-122" panose="020b0503020204020204" pitchFamily="34" typeface="微软雅黑"/>
              </a:endParaRPr>
            </a:p>
          </p:txBody>
        </p:sp>
        <p:cxnSp>
          <p:nvCxnSpPr>
            <p:cNvPr id="49" name="直接连接符 48"/>
            <p:cNvCxnSpPr/>
            <p:nvPr/>
          </p:nvCxnSpPr>
          <p:spPr bwMode="auto">
            <a:xfrm>
              <a:off x="4037145" y="980728"/>
              <a:ext cx="2833304" cy="0"/>
            </a:xfrm>
            <a:prstGeom prst="line">
              <a:avLst/>
            </a:prstGeom>
            <a:grpFill/>
            <a:ln algn="ctr" cap="flat" cmpd="sng" w="19050">
              <a:solidFill>
                <a:schemeClr val="tx1">
                  <a:lumMod val="75000"/>
                  <a:lumOff val="25000"/>
                </a:schemeClr>
              </a:solidFill>
              <a:prstDash val="sysDash"/>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50" name="直接连接符 49"/>
            <p:cNvCxnSpPr/>
            <p:nvPr/>
          </p:nvCxnSpPr>
          <p:spPr bwMode="auto">
            <a:xfrm>
              <a:off x="6870449" y="980728"/>
              <a:ext cx="426874" cy="334908"/>
            </a:xfrm>
            <a:prstGeom prst="line">
              <a:avLst/>
            </a:prstGeom>
            <a:grpFill/>
            <a:ln algn="ctr" cap="flat" cmpd="sng" w="19050">
              <a:solidFill>
                <a:schemeClr val="tx1">
                  <a:lumMod val="75000"/>
                  <a:lumOff val="25000"/>
                </a:schemeClr>
              </a:solidFill>
              <a:prstDash val="sysDash"/>
              <a:round/>
              <a:headEnd len="med" type="none" w="med"/>
              <a:tailEnd len="lg" type="oval" w="lg"/>
            </a:ln>
            <a:effectLst/>
            <a:extLst>
              <a:ext uri="{AF507438-7753-43E0-B8FC-AC1667EBCBE1}">
                <a14:hiddenEffects>
                  <a:effectLst>
                    <a:outerShdw algn="ctr" dir="2700000" dist="35921" rotWithShape="0">
                      <a:schemeClr val="bg2"/>
                    </a:outerShdw>
                  </a:effectLst>
                </a14:hiddenEffects>
              </a:ext>
            </a:extLst>
          </p:spPr>
        </p:cxnSp>
      </p:grpSp>
      <p:sp>
        <p:nvSpPr>
          <p:cNvPr id="51" name="矩形 50"/>
          <p:cNvSpPr/>
          <p:nvPr/>
        </p:nvSpPr>
        <p:spPr bwMode="auto">
          <a:xfrm>
            <a:off x="7237553" y="1063002"/>
            <a:ext cx="177579" cy="177696"/>
          </a:xfrm>
          <a:prstGeom prst="rect">
            <a:avLst/>
          </a:prstGeom>
          <a:solidFill>
            <a:srgbClr val="C00000"/>
          </a:solidFill>
          <a:ln algn="ctr" cap="flat" cmpd="sng" w="9525">
            <a:noFill/>
            <a:prstDash val="solid"/>
            <a:round/>
            <a:headEnd len="med" type="none" w="med"/>
            <a:tailEnd len="med" type="none" w="med"/>
          </a:ln>
          <a:effectLst/>
          <a:extLst/>
        </p:spPr>
        <p:txBody>
          <a:bodyPr anchor="t" anchorCtr="0" bIns="34292" compatLnSpc="1" lIns="68585" numCol="1" rIns="68585" rtlCol="0" tIns="34292" vert="horz" wrap="square">
            <a:prstTxWarp prst="textNoShape">
              <a:avLst/>
            </a:prstTxWarp>
          </a:bodyPr>
          <a:lstStyle/>
          <a:p>
            <a:pPr defTabSz="685846"/>
            <a:endParaRPr altLang="en-US" lang="zh-CN" sz="1100">
              <a:ea charset="-122" panose="020b0503020204020204" pitchFamily="34" typeface="微软雅黑"/>
            </a:endParaRPr>
          </a:p>
        </p:txBody>
      </p:sp>
      <p:sp>
        <p:nvSpPr>
          <p:cNvPr id="52" name="矩形 51"/>
          <p:cNvSpPr/>
          <p:nvPr/>
        </p:nvSpPr>
        <p:spPr bwMode="auto">
          <a:xfrm>
            <a:off x="7237553" y="1370619"/>
            <a:ext cx="177579" cy="177696"/>
          </a:xfrm>
          <a:prstGeom prst="rect">
            <a:avLst/>
          </a:prstGeom>
          <a:solidFill>
            <a:schemeClr val="bg1">
              <a:lumMod val="75000"/>
            </a:schemeClr>
          </a:solidFill>
          <a:ln algn="ctr" cap="flat" cmpd="sng" w="9525">
            <a:noFill/>
            <a:prstDash val="solid"/>
            <a:round/>
            <a:headEnd len="med" type="none" w="med"/>
            <a:tailEnd len="med" type="none" w="med"/>
          </a:ln>
          <a:effectLst/>
          <a:extLst/>
        </p:spPr>
        <p:txBody>
          <a:bodyPr anchor="t" anchorCtr="0" bIns="34292" compatLnSpc="1" lIns="68585" numCol="1" rIns="68585" rtlCol="0" tIns="34292" vert="horz" wrap="square">
            <a:prstTxWarp prst="textNoShape">
              <a:avLst/>
            </a:prstTxWarp>
          </a:bodyPr>
          <a:lstStyle/>
          <a:p>
            <a:pPr defTabSz="685846"/>
            <a:endParaRPr altLang="en-US" lang="zh-CN" sz="1100">
              <a:ea charset="-122" panose="020b0503020204020204" pitchFamily="34" typeface="微软雅黑"/>
            </a:endParaRPr>
          </a:p>
        </p:txBody>
      </p:sp>
      <p:sp>
        <p:nvSpPr>
          <p:cNvPr id="53" name="矩形 52"/>
          <p:cNvSpPr/>
          <p:nvPr/>
        </p:nvSpPr>
        <p:spPr bwMode="auto">
          <a:xfrm>
            <a:off x="7237553" y="1666405"/>
            <a:ext cx="177579" cy="177696"/>
          </a:xfrm>
          <a:prstGeom prst="rect">
            <a:avLst/>
          </a:prstGeom>
          <a:solidFill>
            <a:schemeClr val="tx1">
              <a:lumMod val="65000"/>
              <a:lumOff val="35000"/>
            </a:schemeClr>
          </a:solidFill>
          <a:ln algn="ctr" cap="flat" cmpd="sng" w="9525">
            <a:noFill/>
            <a:prstDash val="solid"/>
            <a:round/>
            <a:headEnd len="med" type="none" w="med"/>
            <a:tailEnd len="med" type="none" w="med"/>
          </a:ln>
          <a:effectLst/>
          <a:extLst/>
        </p:spPr>
        <p:txBody>
          <a:bodyPr anchor="t" anchorCtr="0" bIns="34292" compatLnSpc="1" lIns="68585" numCol="1" rIns="68585" rtlCol="0" tIns="34292" vert="horz" wrap="square">
            <a:prstTxWarp prst="textNoShape">
              <a:avLst/>
            </a:prstTxWarp>
          </a:bodyPr>
          <a:lstStyle/>
          <a:p>
            <a:pPr defTabSz="685846"/>
            <a:endParaRPr altLang="en-US" lang="zh-CN" sz="1100">
              <a:ea charset="-122" panose="020b0503020204020204" pitchFamily="34" typeface="微软雅黑"/>
            </a:endParaRPr>
          </a:p>
        </p:txBody>
      </p:sp>
      <p:sp>
        <p:nvSpPr>
          <p:cNvPr id="60" name="文本框 180"/>
          <p:cNvSpPr txBox="1"/>
          <p:nvPr/>
        </p:nvSpPr>
        <p:spPr>
          <a:xfrm>
            <a:off x="7575595" y="985621"/>
            <a:ext cx="1034958" cy="281944"/>
          </a:xfrm>
          <a:prstGeom prst="rect">
            <a:avLst/>
          </a:prstGeom>
          <a:noFill/>
        </p:spPr>
        <p:txBody>
          <a:bodyPr bIns="34292" lIns="68585" rIns="68585" rtlCol="0" tIns="34292" wrap="square">
            <a:spAutoFit/>
          </a:bodyPr>
          <a:lstStyle/>
          <a:p>
            <a:r>
              <a:rPr altLang="en-US" lang="zh-CN" sz="1400">
                <a:solidFill>
                  <a:srgbClr val="2B2E30"/>
                </a:solidFill>
                <a:latin charset="-122" panose="020b0503020204020204" pitchFamily="34" typeface="微软雅黑"/>
                <a:ea charset="-122" panose="020b0503020204020204" pitchFamily="34" typeface="微软雅黑"/>
              </a:rPr>
              <a:t>您的文字</a:t>
            </a:r>
          </a:p>
        </p:txBody>
      </p:sp>
      <p:sp>
        <p:nvSpPr>
          <p:cNvPr id="61" name="文本框 180"/>
          <p:cNvSpPr txBox="1"/>
          <p:nvPr/>
        </p:nvSpPr>
        <p:spPr>
          <a:xfrm>
            <a:off x="7575595" y="1305069"/>
            <a:ext cx="1034958" cy="281944"/>
          </a:xfrm>
          <a:prstGeom prst="rect">
            <a:avLst/>
          </a:prstGeom>
          <a:noFill/>
        </p:spPr>
        <p:txBody>
          <a:bodyPr bIns="34292" lIns="68585" rIns="68585" rtlCol="0" tIns="34292" wrap="square">
            <a:spAutoFit/>
          </a:bodyPr>
          <a:lstStyle/>
          <a:p>
            <a:r>
              <a:rPr altLang="en-US" lang="zh-CN" sz="1400">
                <a:solidFill>
                  <a:srgbClr val="2B2E30"/>
                </a:solidFill>
                <a:latin charset="-122" panose="020b0503020204020204" pitchFamily="34" typeface="微软雅黑"/>
                <a:ea charset="-122" panose="020b0503020204020204" pitchFamily="34" typeface="微软雅黑"/>
              </a:rPr>
              <a:t>您的文字</a:t>
            </a:r>
          </a:p>
        </p:txBody>
      </p:sp>
      <p:sp>
        <p:nvSpPr>
          <p:cNvPr id="62" name="文本框 180"/>
          <p:cNvSpPr txBox="1"/>
          <p:nvPr/>
        </p:nvSpPr>
        <p:spPr>
          <a:xfrm>
            <a:off x="7575595" y="1600856"/>
            <a:ext cx="1034958" cy="281944"/>
          </a:xfrm>
          <a:prstGeom prst="rect">
            <a:avLst/>
          </a:prstGeom>
          <a:noFill/>
        </p:spPr>
        <p:txBody>
          <a:bodyPr bIns="34292" lIns="68585" rIns="68585" rtlCol="0" tIns="34292" wrap="square">
            <a:spAutoFit/>
          </a:bodyPr>
          <a:lstStyle/>
          <a:p>
            <a:r>
              <a:rPr altLang="en-US" lang="zh-CN" sz="1400">
                <a:solidFill>
                  <a:srgbClr val="2B2E30"/>
                </a:solidFill>
                <a:latin charset="-122" panose="020b0503020204020204" pitchFamily="34" typeface="微软雅黑"/>
                <a:ea charset="-122" panose="020b0503020204020204" pitchFamily="34" typeface="微软雅黑"/>
              </a:rPr>
              <a:t>您的文字</a:t>
            </a:r>
          </a:p>
        </p:txBody>
      </p:sp>
      <p:sp>
        <p:nvSpPr>
          <p:cNvPr id="63" name="TextBox 62"/>
          <p:cNvSpPr txBox="1"/>
          <p:nvPr/>
        </p:nvSpPr>
        <p:spPr>
          <a:xfrm>
            <a:off x="5815584" y="3508784"/>
            <a:ext cx="2729549" cy="800104"/>
          </a:xfrm>
          <a:prstGeom prst="rect">
            <a:avLst/>
          </a:prstGeom>
          <a:noFill/>
        </p:spPr>
        <p:txBody>
          <a:bodyPr bIns="34292" lIns="68585" rIns="68585" rtlCol="0" tIns="34292" wrap="square">
            <a:spAutoFit/>
          </a:bodyPr>
          <a:lstStyle/>
          <a:p>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这里输入说明文字这里输入说明文字</a:t>
            </a:r>
          </a:p>
          <a:p>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这里输入说明文字这里输入说明文字</a:t>
            </a:r>
          </a:p>
          <a:p>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这里输入说明文字这里输入说明文字</a:t>
            </a:r>
          </a:p>
          <a:p>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这里输入说明文字这里输入说明文字</a:t>
            </a:r>
          </a:p>
        </p:txBody>
      </p:sp>
    </p:spTree>
    <p:extLst>
      <p:ext uri="{BB962C8B-B14F-4D97-AF65-F5344CB8AC3E}">
        <p14:creationId val="382821824"/>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59"/>
                                        </p:tgtEl>
                                        <p:attrNameLst>
                                          <p:attrName>style.visibility</p:attrName>
                                        </p:attrNameLst>
                                      </p:cBhvr>
                                      <p:to>
                                        <p:strVal val="visible"/>
                                      </p:to>
                                    </p:set>
                                    <p:animEffect filter="fade" transition="in">
                                      <p:cBhvr>
                                        <p:cTn dur="500" id="16"/>
                                        <p:tgtEl>
                                          <p:spTgt spid="59"/>
                                        </p:tgtEl>
                                      </p:cBhvr>
                                    </p:animEffect>
                                  </p:childTnLst>
                                </p:cTn>
                              </p:par>
                            </p:childTnLst>
                          </p:cTn>
                        </p:par>
                        <p:par>
                          <p:cTn fill="hold" id="17" nodeType="afterGroup">
                            <p:stCondLst>
                              <p:cond delay="1500"/>
                            </p:stCondLst>
                            <p:childTnLst>
                              <p:par>
                                <p:cTn fill="hold" grpId="0" id="18" nodeType="afterEffect" presetClass="entr" presetID="31" presetSubtype="0">
                                  <p:stCondLst>
                                    <p:cond delay="0"/>
                                  </p:stCondLst>
                                  <p:childTnLst>
                                    <p:set>
                                      <p:cBhvr>
                                        <p:cTn dur="1" fill="hold" id="19">
                                          <p:stCondLst>
                                            <p:cond delay="0"/>
                                          </p:stCondLst>
                                        </p:cTn>
                                        <p:tgtEl>
                                          <p:spTgt spid="9"/>
                                        </p:tgtEl>
                                        <p:attrNameLst>
                                          <p:attrName>style.visibility</p:attrName>
                                        </p:attrNameLst>
                                      </p:cBhvr>
                                      <p:to>
                                        <p:strVal val="visible"/>
                                      </p:to>
                                    </p:set>
                                    <p:anim calcmode="lin" valueType="num">
                                      <p:cBhvr>
                                        <p:cTn dur="300" fill="hold" id="20"/>
                                        <p:tgtEl>
                                          <p:spTgt spid="9"/>
                                        </p:tgtEl>
                                        <p:attrNameLst>
                                          <p:attrName>ppt_w</p:attrName>
                                        </p:attrNameLst>
                                      </p:cBhvr>
                                      <p:tavLst>
                                        <p:tav tm="0">
                                          <p:val>
                                            <p:fltVal val="0"/>
                                          </p:val>
                                        </p:tav>
                                        <p:tav tm="100000">
                                          <p:val>
                                            <p:strVal val="#ppt_w"/>
                                          </p:val>
                                        </p:tav>
                                      </p:tavLst>
                                    </p:anim>
                                    <p:anim calcmode="lin" valueType="num">
                                      <p:cBhvr>
                                        <p:cTn dur="300" fill="hold" id="21"/>
                                        <p:tgtEl>
                                          <p:spTgt spid="9"/>
                                        </p:tgtEl>
                                        <p:attrNameLst>
                                          <p:attrName>ppt_h</p:attrName>
                                        </p:attrNameLst>
                                      </p:cBhvr>
                                      <p:tavLst>
                                        <p:tav tm="0">
                                          <p:val>
                                            <p:fltVal val="0"/>
                                          </p:val>
                                        </p:tav>
                                        <p:tav tm="100000">
                                          <p:val>
                                            <p:strVal val="#ppt_h"/>
                                          </p:val>
                                        </p:tav>
                                      </p:tavLst>
                                    </p:anim>
                                    <p:anim calcmode="lin" valueType="num">
                                      <p:cBhvr>
                                        <p:cTn dur="300" fill="hold" id="22"/>
                                        <p:tgtEl>
                                          <p:spTgt spid="9"/>
                                        </p:tgtEl>
                                        <p:attrNameLst>
                                          <p:attrName>style.rotation</p:attrName>
                                        </p:attrNameLst>
                                      </p:cBhvr>
                                      <p:tavLst>
                                        <p:tav tm="0">
                                          <p:val>
                                            <p:fltVal val="90"/>
                                          </p:val>
                                        </p:tav>
                                        <p:tav tm="100000">
                                          <p:val>
                                            <p:fltVal val="0"/>
                                          </p:val>
                                        </p:tav>
                                      </p:tavLst>
                                    </p:anim>
                                    <p:animEffect filter="fade" transition="in">
                                      <p:cBhvr>
                                        <p:cTn dur="300" id="23"/>
                                        <p:tgtEl>
                                          <p:spTgt spid="9"/>
                                        </p:tgtEl>
                                      </p:cBhvr>
                                    </p:animEffect>
                                  </p:childTnLst>
                                </p:cTn>
                              </p:par>
                              <p:par>
                                <p:cTn fill="hold" grpId="0" id="24" nodeType="withEffect" presetClass="entr" presetID="31" presetSubtype="0">
                                  <p:stCondLst>
                                    <p:cond delay="0"/>
                                  </p:stCondLst>
                                  <p:childTnLst>
                                    <p:set>
                                      <p:cBhvr>
                                        <p:cTn dur="1" fill="hold" id="25">
                                          <p:stCondLst>
                                            <p:cond delay="0"/>
                                          </p:stCondLst>
                                        </p:cTn>
                                        <p:tgtEl>
                                          <p:spTgt spid="10"/>
                                        </p:tgtEl>
                                        <p:attrNameLst>
                                          <p:attrName>style.visibility</p:attrName>
                                        </p:attrNameLst>
                                      </p:cBhvr>
                                      <p:to>
                                        <p:strVal val="visible"/>
                                      </p:to>
                                    </p:set>
                                    <p:anim calcmode="lin" valueType="num">
                                      <p:cBhvr>
                                        <p:cTn dur="300" fill="hold" id="26"/>
                                        <p:tgtEl>
                                          <p:spTgt spid="10"/>
                                        </p:tgtEl>
                                        <p:attrNameLst>
                                          <p:attrName>ppt_w</p:attrName>
                                        </p:attrNameLst>
                                      </p:cBhvr>
                                      <p:tavLst>
                                        <p:tav tm="0">
                                          <p:val>
                                            <p:fltVal val="0"/>
                                          </p:val>
                                        </p:tav>
                                        <p:tav tm="100000">
                                          <p:val>
                                            <p:strVal val="#ppt_w"/>
                                          </p:val>
                                        </p:tav>
                                      </p:tavLst>
                                    </p:anim>
                                    <p:anim calcmode="lin" valueType="num">
                                      <p:cBhvr>
                                        <p:cTn dur="300" fill="hold" id="27"/>
                                        <p:tgtEl>
                                          <p:spTgt spid="10"/>
                                        </p:tgtEl>
                                        <p:attrNameLst>
                                          <p:attrName>ppt_h</p:attrName>
                                        </p:attrNameLst>
                                      </p:cBhvr>
                                      <p:tavLst>
                                        <p:tav tm="0">
                                          <p:val>
                                            <p:fltVal val="0"/>
                                          </p:val>
                                        </p:tav>
                                        <p:tav tm="100000">
                                          <p:val>
                                            <p:strVal val="#ppt_h"/>
                                          </p:val>
                                        </p:tav>
                                      </p:tavLst>
                                    </p:anim>
                                    <p:anim calcmode="lin" valueType="num">
                                      <p:cBhvr>
                                        <p:cTn dur="300" fill="hold" id="28"/>
                                        <p:tgtEl>
                                          <p:spTgt spid="10"/>
                                        </p:tgtEl>
                                        <p:attrNameLst>
                                          <p:attrName>style.rotation</p:attrName>
                                        </p:attrNameLst>
                                      </p:cBhvr>
                                      <p:tavLst>
                                        <p:tav tm="0">
                                          <p:val>
                                            <p:fltVal val="90"/>
                                          </p:val>
                                        </p:tav>
                                        <p:tav tm="100000">
                                          <p:val>
                                            <p:fltVal val="0"/>
                                          </p:val>
                                        </p:tav>
                                      </p:tavLst>
                                    </p:anim>
                                    <p:animEffect filter="fade" transition="in">
                                      <p:cBhvr>
                                        <p:cTn dur="300" id="29"/>
                                        <p:tgtEl>
                                          <p:spTgt spid="10"/>
                                        </p:tgtEl>
                                      </p:cBhvr>
                                    </p:animEffect>
                                  </p:childTnLst>
                                </p:cTn>
                              </p:par>
                              <p:par>
                                <p:cTn fill="hold" grpId="0" id="30" nodeType="withEffect" presetClass="entr" presetID="31" presetSubtype="0">
                                  <p:stCondLst>
                                    <p:cond delay="0"/>
                                  </p:stCondLst>
                                  <p:childTnLst>
                                    <p:set>
                                      <p:cBhvr>
                                        <p:cTn dur="1" fill="hold" id="31">
                                          <p:stCondLst>
                                            <p:cond delay="0"/>
                                          </p:stCondLst>
                                        </p:cTn>
                                        <p:tgtEl>
                                          <p:spTgt spid="11"/>
                                        </p:tgtEl>
                                        <p:attrNameLst>
                                          <p:attrName>style.visibility</p:attrName>
                                        </p:attrNameLst>
                                      </p:cBhvr>
                                      <p:to>
                                        <p:strVal val="visible"/>
                                      </p:to>
                                    </p:set>
                                    <p:anim calcmode="lin" valueType="num">
                                      <p:cBhvr>
                                        <p:cTn dur="300" fill="hold" id="32"/>
                                        <p:tgtEl>
                                          <p:spTgt spid="11"/>
                                        </p:tgtEl>
                                        <p:attrNameLst>
                                          <p:attrName>ppt_w</p:attrName>
                                        </p:attrNameLst>
                                      </p:cBhvr>
                                      <p:tavLst>
                                        <p:tav tm="0">
                                          <p:val>
                                            <p:fltVal val="0"/>
                                          </p:val>
                                        </p:tav>
                                        <p:tav tm="100000">
                                          <p:val>
                                            <p:strVal val="#ppt_w"/>
                                          </p:val>
                                        </p:tav>
                                      </p:tavLst>
                                    </p:anim>
                                    <p:anim calcmode="lin" valueType="num">
                                      <p:cBhvr>
                                        <p:cTn dur="300" fill="hold" id="33"/>
                                        <p:tgtEl>
                                          <p:spTgt spid="11"/>
                                        </p:tgtEl>
                                        <p:attrNameLst>
                                          <p:attrName>ppt_h</p:attrName>
                                        </p:attrNameLst>
                                      </p:cBhvr>
                                      <p:tavLst>
                                        <p:tav tm="0">
                                          <p:val>
                                            <p:fltVal val="0"/>
                                          </p:val>
                                        </p:tav>
                                        <p:tav tm="100000">
                                          <p:val>
                                            <p:strVal val="#ppt_h"/>
                                          </p:val>
                                        </p:tav>
                                      </p:tavLst>
                                    </p:anim>
                                    <p:anim calcmode="lin" valueType="num">
                                      <p:cBhvr>
                                        <p:cTn dur="300" fill="hold" id="34"/>
                                        <p:tgtEl>
                                          <p:spTgt spid="11"/>
                                        </p:tgtEl>
                                        <p:attrNameLst>
                                          <p:attrName>style.rotation</p:attrName>
                                        </p:attrNameLst>
                                      </p:cBhvr>
                                      <p:tavLst>
                                        <p:tav tm="0">
                                          <p:val>
                                            <p:fltVal val="90"/>
                                          </p:val>
                                        </p:tav>
                                        <p:tav tm="100000">
                                          <p:val>
                                            <p:fltVal val="0"/>
                                          </p:val>
                                        </p:tav>
                                      </p:tavLst>
                                    </p:anim>
                                    <p:animEffect filter="fade" transition="in">
                                      <p:cBhvr>
                                        <p:cTn dur="300" id="35"/>
                                        <p:tgtEl>
                                          <p:spTgt spid="11"/>
                                        </p:tgtEl>
                                      </p:cBhvr>
                                    </p:animEffect>
                                  </p:childTnLst>
                                </p:cTn>
                              </p:par>
                              <p:par>
                                <p:cTn fill="hold" grpId="0" id="36" nodeType="withEffect" presetClass="entr" presetID="31" presetSubtype="0">
                                  <p:stCondLst>
                                    <p:cond delay="0"/>
                                  </p:stCondLst>
                                  <p:childTnLst>
                                    <p:set>
                                      <p:cBhvr>
                                        <p:cTn dur="1" fill="hold" id="37">
                                          <p:stCondLst>
                                            <p:cond delay="0"/>
                                          </p:stCondLst>
                                        </p:cTn>
                                        <p:tgtEl>
                                          <p:spTgt spid="12"/>
                                        </p:tgtEl>
                                        <p:attrNameLst>
                                          <p:attrName>style.visibility</p:attrName>
                                        </p:attrNameLst>
                                      </p:cBhvr>
                                      <p:to>
                                        <p:strVal val="visible"/>
                                      </p:to>
                                    </p:set>
                                    <p:anim calcmode="lin" valueType="num">
                                      <p:cBhvr>
                                        <p:cTn dur="300" fill="hold" id="38"/>
                                        <p:tgtEl>
                                          <p:spTgt spid="12"/>
                                        </p:tgtEl>
                                        <p:attrNameLst>
                                          <p:attrName>ppt_w</p:attrName>
                                        </p:attrNameLst>
                                      </p:cBhvr>
                                      <p:tavLst>
                                        <p:tav tm="0">
                                          <p:val>
                                            <p:fltVal val="0"/>
                                          </p:val>
                                        </p:tav>
                                        <p:tav tm="100000">
                                          <p:val>
                                            <p:strVal val="#ppt_w"/>
                                          </p:val>
                                        </p:tav>
                                      </p:tavLst>
                                    </p:anim>
                                    <p:anim calcmode="lin" valueType="num">
                                      <p:cBhvr>
                                        <p:cTn dur="300" fill="hold" id="39"/>
                                        <p:tgtEl>
                                          <p:spTgt spid="12"/>
                                        </p:tgtEl>
                                        <p:attrNameLst>
                                          <p:attrName>ppt_h</p:attrName>
                                        </p:attrNameLst>
                                      </p:cBhvr>
                                      <p:tavLst>
                                        <p:tav tm="0">
                                          <p:val>
                                            <p:fltVal val="0"/>
                                          </p:val>
                                        </p:tav>
                                        <p:tav tm="100000">
                                          <p:val>
                                            <p:strVal val="#ppt_h"/>
                                          </p:val>
                                        </p:tav>
                                      </p:tavLst>
                                    </p:anim>
                                    <p:anim calcmode="lin" valueType="num">
                                      <p:cBhvr>
                                        <p:cTn dur="300" fill="hold" id="40"/>
                                        <p:tgtEl>
                                          <p:spTgt spid="12"/>
                                        </p:tgtEl>
                                        <p:attrNameLst>
                                          <p:attrName>style.rotation</p:attrName>
                                        </p:attrNameLst>
                                      </p:cBhvr>
                                      <p:tavLst>
                                        <p:tav tm="0">
                                          <p:val>
                                            <p:fltVal val="90"/>
                                          </p:val>
                                        </p:tav>
                                        <p:tav tm="100000">
                                          <p:val>
                                            <p:fltVal val="0"/>
                                          </p:val>
                                        </p:tav>
                                      </p:tavLst>
                                    </p:anim>
                                    <p:animEffect filter="fade" transition="in">
                                      <p:cBhvr>
                                        <p:cTn dur="300" id="41"/>
                                        <p:tgtEl>
                                          <p:spTgt spid="12"/>
                                        </p:tgtEl>
                                      </p:cBhvr>
                                    </p:animEffect>
                                  </p:childTnLst>
                                </p:cTn>
                              </p:par>
                              <p:par>
                                <p:cTn fill="hold" grpId="0" id="42" nodeType="withEffect" presetClass="entr" presetID="31" presetSubtype="0">
                                  <p:stCondLst>
                                    <p:cond delay="0"/>
                                  </p:stCondLst>
                                  <p:childTnLst>
                                    <p:set>
                                      <p:cBhvr>
                                        <p:cTn dur="1" fill="hold" id="43">
                                          <p:stCondLst>
                                            <p:cond delay="0"/>
                                          </p:stCondLst>
                                        </p:cTn>
                                        <p:tgtEl>
                                          <p:spTgt spid="13"/>
                                        </p:tgtEl>
                                        <p:attrNameLst>
                                          <p:attrName>style.visibility</p:attrName>
                                        </p:attrNameLst>
                                      </p:cBhvr>
                                      <p:to>
                                        <p:strVal val="visible"/>
                                      </p:to>
                                    </p:set>
                                    <p:anim calcmode="lin" valueType="num">
                                      <p:cBhvr>
                                        <p:cTn dur="300" fill="hold" id="44"/>
                                        <p:tgtEl>
                                          <p:spTgt spid="13"/>
                                        </p:tgtEl>
                                        <p:attrNameLst>
                                          <p:attrName>ppt_w</p:attrName>
                                        </p:attrNameLst>
                                      </p:cBhvr>
                                      <p:tavLst>
                                        <p:tav tm="0">
                                          <p:val>
                                            <p:fltVal val="0"/>
                                          </p:val>
                                        </p:tav>
                                        <p:tav tm="100000">
                                          <p:val>
                                            <p:strVal val="#ppt_w"/>
                                          </p:val>
                                        </p:tav>
                                      </p:tavLst>
                                    </p:anim>
                                    <p:anim calcmode="lin" valueType="num">
                                      <p:cBhvr>
                                        <p:cTn dur="300" fill="hold" id="45"/>
                                        <p:tgtEl>
                                          <p:spTgt spid="13"/>
                                        </p:tgtEl>
                                        <p:attrNameLst>
                                          <p:attrName>ppt_h</p:attrName>
                                        </p:attrNameLst>
                                      </p:cBhvr>
                                      <p:tavLst>
                                        <p:tav tm="0">
                                          <p:val>
                                            <p:fltVal val="0"/>
                                          </p:val>
                                        </p:tav>
                                        <p:tav tm="100000">
                                          <p:val>
                                            <p:strVal val="#ppt_h"/>
                                          </p:val>
                                        </p:tav>
                                      </p:tavLst>
                                    </p:anim>
                                    <p:anim calcmode="lin" valueType="num">
                                      <p:cBhvr>
                                        <p:cTn dur="300" fill="hold" id="46"/>
                                        <p:tgtEl>
                                          <p:spTgt spid="13"/>
                                        </p:tgtEl>
                                        <p:attrNameLst>
                                          <p:attrName>style.rotation</p:attrName>
                                        </p:attrNameLst>
                                      </p:cBhvr>
                                      <p:tavLst>
                                        <p:tav tm="0">
                                          <p:val>
                                            <p:fltVal val="90"/>
                                          </p:val>
                                        </p:tav>
                                        <p:tav tm="100000">
                                          <p:val>
                                            <p:fltVal val="0"/>
                                          </p:val>
                                        </p:tav>
                                      </p:tavLst>
                                    </p:anim>
                                    <p:animEffect filter="fade" transition="in">
                                      <p:cBhvr>
                                        <p:cTn dur="300" id="47"/>
                                        <p:tgtEl>
                                          <p:spTgt spid="13"/>
                                        </p:tgtEl>
                                      </p:cBhvr>
                                    </p:animEffect>
                                  </p:childTnLst>
                                </p:cTn>
                              </p:par>
                              <p:par>
                                <p:cTn fill="hold" grpId="0" id="48" nodeType="withEffect" presetClass="entr" presetID="31" presetSubtype="0">
                                  <p:stCondLst>
                                    <p:cond delay="0"/>
                                  </p:stCondLst>
                                  <p:childTnLst>
                                    <p:set>
                                      <p:cBhvr>
                                        <p:cTn dur="1" fill="hold" id="49">
                                          <p:stCondLst>
                                            <p:cond delay="0"/>
                                          </p:stCondLst>
                                        </p:cTn>
                                        <p:tgtEl>
                                          <p:spTgt spid="14"/>
                                        </p:tgtEl>
                                        <p:attrNameLst>
                                          <p:attrName>style.visibility</p:attrName>
                                        </p:attrNameLst>
                                      </p:cBhvr>
                                      <p:to>
                                        <p:strVal val="visible"/>
                                      </p:to>
                                    </p:set>
                                    <p:anim calcmode="lin" valueType="num">
                                      <p:cBhvr>
                                        <p:cTn dur="300" fill="hold" id="50"/>
                                        <p:tgtEl>
                                          <p:spTgt spid="14"/>
                                        </p:tgtEl>
                                        <p:attrNameLst>
                                          <p:attrName>ppt_w</p:attrName>
                                        </p:attrNameLst>
                                      </p:cBhvr>
                                      <p:tavLst>
                                        <p:tav tm="0">
                                          <p:val>
                                            <p:fltVal val="0"/>
                                          </p:val>
                                        </p:tav>
                                        <p:tav tm="100000">
                                          <p:val>
                                            <p:strVal val="#ppt_w"/>
                                          </p:val>
                                        </p:tav>
                                      </p:tavLst>
                                    </p:anim>
                                    <p:anim calcmode="lin" valueType="num">
                                      <p:cBhvr>
                                        <p:cTn dur="300" fill="hold" id="51"/>
                                        <p:tgtEl>
                                          <p:spTgt spid="14"/>
                                        </p:tgtEl>
                                        <p:attrNameLst>
                                          <p:attrName>ppt_h</p:attrName>
                                        </p:attrNameLst>
                                      </p:cBhvr>
                                      <p:tavLst>
                                        <p:tav tm="0">
                                          <p:val>
                                            <p:fltVal val="0"/>
                                          </p:val>
                                        </p:tav>
                                        <p:tav tm="100000">
                                          <p:val>
                                            <p:strVal val="#ppt_h"/>
                                          </p:val>
                                        </p:tav>
                                      </p:tavLst>
                                    </p:anim>
                                    <p:anim calcmode="lin" valueType="num">
                                      <p:cBhvr>
                                        <p:cTn dur="300" fill="hold" id="52"/>
                                        <p:tgtEl>
                                          <p:spTgt spid="14"/>
                                        </p:tgtEl>
                                        <p:attrNameLst>
                                          <p:attrName>style.rotation</p:attrName>
                                        </p:attrNameLst>
                                      </p:cBhvr>
                                      <p:tavLst>
                                        <p:tav tm="0">
                                          <p:val>
                                            <p:fltVal val="90"/>
                                          </p:val>
                                        </p:tav>
                                        <p:tav tm="100000">
                                          <p:val>
                                            <p:fltVal val="0"/>
                                          </p:val>
                                        </p:tav>
                                      </p:tavLst>
                                    </p:anim>
                                    <p:animEffect filter="fade" transition="in">
                                      <p:cBhvr>
                                        <p:cTn dur="300" id="53"/>
                                        <p:tgtEl>
                                          <p:spTgt spid="14"/>
                                        </p:tgtEl>
                                      </p:cBhvr>
                                    </p:animEffect>
                                  </p:childTnLst>
                                </p:cTn>
                              </p:par>
                              <p:par>
                                <p:cTn fill="hold" grpId="0" id="54" nodeType="withEffect" presetClass="entr" presetID="31" presetSubtype="0">
                                  <p:stCondLst>
                                    <p:cond delay="0"/>
                                  </p:stCondLst>
                                  <p:childTnLst>
                                    <p:set>
                                      <p:cBhvr>
                                        <p:cTn dur="1" fill="hold" id="55">
                                          <p:stCondLst>
                                            <p:cond delay="0"/>
                                          </p:stCondLst>
                                        </p:cTn>
                                        <p:tgtEl>
                                          <p:spTgt spid="15"/>
                                        </p:tgtEl>
                                        <p:attrNameLst>
                                          <p:attrName>style.visibility</p:attrName>
                                        </p:attrNameLst>
                                      </p:cBhvr>
                                      <p:to>
                                        <p:strVal val="visible"/>
                                      </p:to>
                                    </p:set>
                                    <p:anim calcmode="lin" valueType="num">
                                      <p:cBhvr>
                                        <p:cTn dur="300" fill="hold" id="56"/>
                                        <p:tgtEl>
                                          <p:spTgt spid="15"/>
                                        </p:tgtEl>
                                        <p:attrNameLst>
                                          <p:attrName>ppt_w</p:attrName>
                                        </p:attrNameLst>
                                      </p:cBhvr>
                                      <p:tavLst>
                                        <p:tav tm="0">
                                          <p:val>
                                            <p:fltVal val="0"/>
                                          </p:val>
                                        </p:tav>
                                        <p:tav tm="100000">
                                          <p:val>
                                            <p:strVal val="#ppt_w"/>
                                          </p:val>
                                        </p:tav>
                                      </p:tavLst>
                                    </p:anim>
                                    <p:anim calcmode="lin" valueType="num">
                                      <p:cBhvr>
                                        <p:cTn dur="300" fill="hold" id="57"/>
                                        <p:tgtEl>
                                          <p:spTgt spid="15"/>
                                        </p:tgtEl>
                                        <p:attrNameLst>
                                          <p:attrName>ppt_h</p:attrName>
                                        </p:attrNameLst>
                                      </p:cBhvr>
                                      <p:tavLst>
                                        <p:tav tm="0">
                                          <p:val>
                                            <p:fltVal val="0"/>
                                          </p:val>
                                        </p:tav>
                                        <p:tav tm="100000">
                                          <p:val>
                                            <p:strVal val="#ppt_h"/>
                                          </p:val>
                                        </p:tav>
                                      </p:tavLst>
                                    </p:anim>
                                    <p:anim calcmode="lin" valueType="num">
                                      <p:cBhvr>
                                        <p:cTn dur="300" fill="hold" id="58"/>
                                        <p:tgtEl>
                                          <p:spTgt spid="15"/>
                                        </p:tgtEl>
                                        <p:attrNameLst>
                                          <p:attrName>style.rotation</p:attrName>
                                        </p:attrNameLst>
                                      </p:cBhvr>
                                      <p:tavLst>
                                        <p:tav tm="0">
                                          <p:val>
                                            <p:fltVal val="90"/>
                                          </p:val>
                                        </p:tav>
                                        <p:tav tm="100000">
                                          <p:val>
                                            <p:fltVal val="0"/>
                                          </p:val>
                                        </p:tav>
                                      </p:tavLst>
                                    </p:anim>
                                    <p:animEffect filter="fade" transition="in">
                                      <p:cBhvr>
                                        <p:cTn dur="300" id="59"/>
                                        <p:tgtEl>
                                          <p:spTgt spid="15"/>
                                        </p:tgtEl>
                                      </p:cBhvr>
                                    </p:animEffect>
                                  </p:childTnLst>
                                </p:cTn>
                              </p:par>
                              <p:par>
                                <p:cTn fill="hold" grpId="0" id="60" nodeType="withEffect" presetClass="entr" presetID="31" presetSubtype="0">
                                  <p:stCondLst>
                                    <p:cond delay="0"/>
                                  </p:stCondLst>
                                  <p:childTnLst>
                                    <p:set>
                                      <p:cBhvr>
                                        <p:cTn dur="1" fill="hold" id="61">
                                          <p:stCondLst>
                                            <p:cond delay="0"/>
                                          </p:stCondLst>
                                        </p:cTn>
                                        <p:tgtEl>
                                          <p:spTgt spid="16"/>
                                        </p:tgtEl>
                                        <p:attrNameLst>
                                          <p:attrName>style.visibility</p:attrName>
                                        </p:attrNameLst>
                                      </p:cBhvr>
                                      <p:to>
                                        <p:strVal val="visible"/>
                                      </p:to>
                                    </p:set>
                                    <p:anim calcmode="lin" valueType="num">
                                      <p:cBhvr>
                                        <p:cTn dur="300" fill="hold" id="62"/>
                                        <p:tgtEl>
                                          <p:spTgt spid="16"/>
                                        </p:tgtEl>
                                        <p:attrNameLst>
                                          <p:attrName>ppt_w</p:attrName>
                                        </p:attrNameLst>
                                      </p:cBhvr>
                                      <p:tavLst>
                                        <p:tav tm="0">
                                          <p:val>
                                            <p:fltVal val="0"/>
                                          </p:val>
                                        </p:tav>
                                        <p:tav tm="100000">
                                          <p:val>
                                            <p:strVal val="#ppt_w"/>
                                          </p:val>
                                        </p:tav>
                                      </p:tavLst>
                                    </p:anim>
                                    <p:anim calcmode="lin" valueType="num">
                                      <p:cBhvr>
                                        <p:cTn dur="300" fill="hold" id="63"/>
                                        <p:tgtEl>
                                          <p:spTgt spid="16"/>
                                        </p:tgtEl>
                                        <p:attrNameLst>
                                          <p:attrName>ppt_h</p:attrName>
                                        </p:attrNameLst>
                                      </p:cBhvr>
                                      <p:tavLst>
                                        <p:tav tm="0">
                                          <p:val>
                                            <p:fltVal val="0"/>
                                          </p:val>
                                        </p:tav>
                                        <p:tav tm="100000">
                                          <p:val>
                                            <p:strVal val="#ppt_h"/>
                                          </p:val>
                                        </p:tav>
                                      </p:tavLst>
                                    </p:anim>
                                    <p:anim calcmode="lin" valueType="num">
                                      <p:cBhvr>
                                        <p:cTn dur="300" fill="hold" id="64"/>
                                        <p:tgtEl>
                                          <p:spTgt spid="16"/>
                                        </p:tgtEl>
                                        <p:attrNameLst>
                                          <p:attrName>style.rotation</p:attrName>
                                        </p:attrNameLst>
                                      </p:cBhvr>
                                      <p:tavLst>
                                        <p:tav tm="0">
                                          <p:val>
                                            <p:fltVal val="90"/>
                                          </p:val>
                                        </p:tav>
                                        <p:tav tm="100000">
                                          <p:val>
                                            <p:fltVal val="0"/>
                                          </p:val>
                                        </p:tav>
                                      </p:tavLst>
                                    </p:anim>
                                    <p:animEffect filter="fade" transition="in">
                                      <p:cBhvr>
                                        <p:cTn dur="300" id="65"/>
                                        <p:tgtEl>
                                          <p:spTgt spid="16"/>
                                        </p:tgtEl>
                                      </p:cBhvr>
                                    </p:animEffect>
                                  </p:childTnLst>
                                </p:cTn>
                              </p:par>
                              <p:par>
                                <p:cTn fill="hold" grpId="0" id="66" nodeType="withEffect" presetClass="entr" presetID="31" presetSubtype="0">
                                  <p:stCondLst>
                                    <p:cond delay="0"/>
                                  </p:stCondLst>
                                  <p:childTnLst>
                                    <p:set>
                                      <p:cBhvr>
                                        <p:cTn dur="1" fill="hold" id="67">
                                          <p:stCondLst>
                                            <p:cond delay="0"/>
                                          </p:stCondLst>
                                        </p:cTn>
                                        <p:tgtEl>
                                          <p:spTgt spid="17"/>
                                        </p:tgtEl>
                                        <p:attrNameLst>
                                          <p:attrName>style.visibility</p:attrName>
                                        </p:attrNameLst>
                                      </p:cBhvr>
                                      <p:to>
                                        <p:strVal val="visible"/>
                                      </p:to>
                                    </p:set>
                                    <p:anim calcmode="lin" valueType="num">
                                      <p:cBhvr>
                                        <p:cTn dur="300" fill="hold" id="68"/>
                                        <p:tgtEl>
                                          <p:spTgt spid="17"/>
                                        </p:tgtEl>
                                        <p:attrNameLst>
                                          <p:attrName>ppt_w</p:attrName>
                                        </p:attrNameLst>
                                      </p:cBhvr>
                                      <p:tavLst>
                                        <p:tav tm="0">
                                          <p:val>
                                            <p:fltVal val="0"/>
                                          </p:val>
                                        </p:tav>
                                        <p:tav tm="100000">
                                          <p:val>
                                            <p:strVal val="#ppt_w"/>
                                          </p:val>
                                        </p:tav>
                                      </p:tavLst>
                                    </p:anim>
                                    <p:anim calcmode="lin" valueType="num">
                                      <p:cBhvr>
                                        <p:cTn dur="300" fill="hold" id="69"/>
                                        <p:tgtEl>
                                          <p:spTgt spid="17"/>
                                        </p:tgtEl>
                                        <p:attrNameLst>
                                          <p:attrName>ppt_h</p:attrName>
                                        </p:attrNameLst>
                                      </p:cBhvr>
                                      <p:tavLst>
                                        <p:tav tm="0">
                                          <p:val>
                                            <p:fltVal val="0"/>
                                          </p:val>
                                        </p:tav>
                                        <p:tav tm="100000">
                                          <p:val>
                                            <p:strVal val="#ppt_h"/>
                                          </p:val>
                                        </p:tav>
                                      </p:tavLst>
                                    </p:anim>
                                    <p:anim calcmode="lin" valueType="num">
                                      <p:cBhvr>
                                        <p:cTn dur="300" fill="hold" id="70"/>
                                        <p:tgtEl>
                                          <p:spTgt spid="17"/>
                                        </p:tgtEl>
                                        <p:attrNameLst>
                                          <p:attrName>style.rotation</p:attrName>
                                        </p:attrNameLst>
                                      </p:cBhvr>
                                      <p:tavLst>
                                        <p:tav tm="0">
                                          <p:val>
                                            <p:fltVal val="90"/>
                                          </p:val>
                                        </p:tav>
                                        <p:tav tm="100000">
                                          <p:val>
                                            <p:fltVal val="0"/>
                                          </p:val>
                                        </p:tav>
                                      </p:tavLst>
                                    </p:anim>
                                    <p:animEffect filter="fade" transition="in">
                                      <p:cBhvr>
                                        <p:cTn dur="300" id="71"/>
                                        <p:tgtEl>
                                          <p:spTgt spid="17"/>
                                        </p:tgtEl>
                                      </p:cBhvr>
                                    </p:animEffect>
                                  </p:childTnLst>
                                </p:cTn>
                              </p:par>
                              <p:par>
                                <p:cTn fill="hold" grpId="0" id="72" nodeType="withEffect" presetClass="entr" presetID="31" presetSubtype="0">
                                  <p:stCondLst>
                                    <p:cond delay="0"/>
                                  </p:stCondLst>
                                  <p:childTnLst>
                                    <p:set>
                                      <p:cBhvr>
                                        <p:cTn dur="1" fill="hold" id="73">
                                          <p:stCondLst>
                                            <p:cond delay="0"/>
                                          </p:stCondLst>
                                        </p:cTn>
                                        <p:tgtEl>
                                          <p:spTgt spid="18"/>
                                        </p:tgtEl>
                                        <p:attrNameLst>
                                          <p:attrName>style.visibility</p:attrName>
                                        </p:attrNameLst>
                                      </p:cBhvr>
                                      <p:to>
                                        <p:strVal val="visible"/>
                                      </p:to>
                                    </p:set>
                                    <p:anim calcmode="lin" valueType="num">
                                      <p:cBhvr>
                                        <p:cTn dur="300" fill="hold" id="74"/>
                                        <p:tgtEl>
                                          <p:spTgt spid="18"/>
                                        </p:tgtEl>
                                        <p:attrNameLst>
                                          <p:attrName>ppt_w</p:attrName>
                                        </p:attrNameLst>
                                      </p:cBhvr>
                                      <p:tavLst>
                                        <p:tav tm="0">
                                          <p:val>
                                            <p:fltVal val="0"/>
                                          </p:val>
                                        </p:tav>
                                        <p:tav tm="100000">
                                          <p:val>
                                            <p:strVal val="#ppt_w"/>
                                          </p:val>
                                        </p:tav>
                                      </p:tavLst>
                                    </p:anim>
                                    <p:anim calcmode="lin" valueType="num">
                                      <p:cBhvr>
                                        <p:cTn dur="300" fill="hold" id="75"/>
                                        <p:tgtEl>
                                          <p:spTgt spid="18"/>
                                        </p:tgtEl>
                                        <p:attrNameLst>
                                          <p:attrName>ppt_h</p:attrName>
                                        </p:attrNameLst>
                                      </p:cBhvr>
                                      <p:tavLst>
                                        <p:tav tm="0">
                                          <p:val>
                                            <p:fltVal val="0"/>
                                          </p:val>
                                        </p:tav>
                                        <p:tav tm="100000">
                                          <p:val>
                                            <p:strVal val="#ppt_h"/>
                                          </p:val>
                                        </p:tav>
                                      </p:tavLst>
                                    </p:anim>
                                    <p:anim calcmode="lin" valueType="num">
                                      <p:cBhvr>
                                        <p:cTn dur="300" fill="hold" id="76"/>
                                        <p:tgtEl>
                                          <p:spTgt spid="18"/>
                                        </p:tgtEl>
                                        <p:attrNameLst>
                                          <p:attrName>style.rotation</p:attrName>
                                        </p:attrNameLst>
                                      </p:cBhvr>
                                      <p:tavLst>
                                        <p:tav tm="0">
                                          <p:val>
                                            <p:fltVal val="90"/>
                                          </p:val>
                                        </p:tav>
                                        <p:tav tm="100000">
                                          <p:val>
                                            <p:fltVal val="0"/>
                                          </p:val>
                                        </p:tav>
                                      </p:tavLst>
                                    </p:anim>
                                    <p:animEffect filter="fade" transition="in">
                                      <p:cBhvr>
                                        <p:cTn dur="300" id="77"/>
                                        <p:tgtEl>
                                          <p:spTgt spid="18"/>
                                        </p:tgtEl>
                                      </p:cBhvr>
                                    </p:animEffect>
                                  </p:childTnLst>
                                </p:cTn>
                              </p:par>
                              <p:par>
                                <p:cTn fill="hold" grpId="0" id="78" nodeType="withEffect" presetClass="entr" presetID="31" presetSubtype="0">
                                  <p:stCondLst>
                                    <p:cond delay="0"/>
                                  </p:stCondLst>
                                  <p:childTnLst>
                                    <p:set>
                                      <p:cBhvr>
                                        <p:cTn dur="1" fill="hold" id="79">
                                          <p:stCondLst>
                                            <p:cond delay="0"/>
                                          </p:stCondLst>
                                        </p:cTn>
                                        <p:tgtEl>
                                          <p:spTgt spid="19"/>
                                        </p:tgtEl>
                                        <p:attrNameLst>
                                          <p:attrName>style.visibility</p:attrName>
                                        </p:attrNameLst>
                                      </p:cBhvr>
                                      <p:to>
                                        <p:strVal val="visible"/>
                                      </p:to>
                                    </p:set>
                                    <p:anim calcmode="lin" valueType="num">
                                      <p:cBhvr>
                                        <p:cTn dur="300" fill="hold" id="80"/>
                                        <p:tgtEl>
                                          <p:spTgt spid="19"/>
                                        </p:tgtEl>
                                        <p:attrNameLst>
                                          <p:attrName>ppt_w</p:attrName>
                                        </p:attrNameLst>
                                      </p:cBhvr>
                                      <p:tavLst>
                                        <p:tav tm="0">
                                          <p:val>
                                            <p:fltVal val="0"/>
                                          </p:val>
                                        </p:tav>
                                        <p:tav tm="100000">
                                          <p:val>
                                            <p:strVal val="#ppt_w"/>
                                          </p:val>
                                        </p:tav>
                                      </p:tavLst>
                                    </p:anim>
                                    <p:anim calcmode="lin" valueType="num">
                                      <p:cBhvr>
                                        <p:cTn dur="300" fill="hold" id="81"/>
                                        <p:tgtEl>
                                          <p:spTgt spid="19"/>
                                        </p:tgtEl>
                                        <p:attrNameLst>
                                          <p:attrName>ppt_h</p:attrName>
                                        </p:attrNameLst>
                                      </p:cBhvr>
                                      <p:tavLst>
                                        <p:tav tm="0">
                                          <p:val>
                                            <p:fltVal val="0"/>
                                          </p:val>
                                        </p:tav>
                                        <p:tav tm="100000">
                                          <p:val>
                                            <p:strVal val="#ppt_h"/>
                                          </p:val>
                                        </p:tav>
                                      </p:tavLst>
                                    </p:anim>
                                    <p:anim calcmode="lin" valueType="num">
                                      <p:cBhvr>
                                        <p:cTn dur="300" fill="hold" id="82"/>
                                        <p:tgtEl>
                                          <p:spTgt spid="19"/>
                                        </p:tgtEl>
                                        <p:attrNameLst>
                                          <p:attrName>style.rotation</p:attrName>
                                        </p:attrNameLst>
                                      </p:cBhvr>
                                      <p:tavLst>
                                        <p:tav tm="0">
                                          <p:val>
                                            <p:fltVal val="90"/>
                                          </p:val>
                                        </p:tav>
                                        <p:tav tm="100000">
                                          <p:val>
                                            <p:fltVal val="0"/>
                                          </p:val>
                                        </p:tav>
                                      </p:tavLst>
                                    </p:anim>
                                    <p:animEffect filter="fade" transition="in">
                                      <p:cBhvr>
                                        <p:cTn dur="300" id="83"/>
                                        <p:tgtEl>
                                          <p:spTgt spid="19"/>
                                        </p:tgtEl>
                                      </p:cBhvr>
                                    </p:animEffect>
                                  </p:childTnLst>
                                </p:cTn>
                              </p:par>
                              <p:par>
                                <p:cTn fill="hold" grpId="0" id="84" nodeType="withEffect" presetClass="entr" presetID="31" presetSubtype="0">
                                  <p:stCondLst>
                                    <p:cond delay="0"/>
                                  </p:stCondLst>
                                  <p:childTnLst>
                                    <p:set>
                                      <p:cBhvr>
                                        <p:cTn dur="1" fill="hold" id="85">
                                          <p:stCondLst>
                                            <p:cond delay="0"/>
                                          </p:stCondLst>
                                        </p:cTn>
                                        <p:tgtEl>
                                          <p:spTgt spid="20"/>
                                        </p:tgtEl>
                                        <p:attrNameLst>
                                          <p:attrName>style.visibility</p:attrName>
                                        </p:attrNameLst>
                                      </p:cBhvr>
                                      <p:to>
                                        <p:strVal val="visible"/>
                                      </p:to>
                                    </p:set>
                                    <p:anim calcmode="lin" valueType="num">
                                      <p:cBhvr>
                                        <p:cTn dur="300" fill="hold" id="86"/>
                                        <p:tgtEl>
                                          <p:spTgt spid="20"/>
                                        </p:tgtEl>
                                        <p:attrNameLst>
                                          <p:attrName>ppt_w</p:attrName>
                                        </p:attrNameLst>
                                      </p:cBhvr>
                                      <p:tavLst>
                                        <p:tav tm="0">
                                          <p:val>
                                            <p:fltVal val="0"/>
                                          </p:val>
                                        </p:tav>
                                        <p:tav tm="100000">
                                          <p:val>
                                            <p:strVal val="#ppt_w"/>
                                          </p:val>
                                        </p:tav>
                                      </p:tavLst>
                                    </p:anim>
                                    <p:anim calcmode="lin" valueType="num">
                                      <p:cBhvr>
                                        <p:cTn dur="300" fill="hold" id="87"/>
                                        <p:tgtEl>
                                          <p:spTgt spid="20"/>
                                        </p:tgtEl>
                                        <p:attrNameLst>
                                          <p:attrName>ppt_h</p:attrName>
                                        </p:attrNameLst>
                                      </p:cBhvr>
                                      <p:tavLst>
                                        <p:tav tm="0">
                                          <p:val>
                                            <p:fltVal val="0"/>
                                          </p:val>
                                        </p:tav>
                                        <p:tav tm="100000">
                                          <p:val>
                                            <p:strVal val="#ppt_h"/>
                                          </p:val>
                                        </p:tav>
                                      </p:tavLst>
                                    </p:anim>
                                    <p:anim calcmode="lin" valueType="num">
                                      <p:cBhvr>
                                        <p:cTn dur="300" fill="hold" id="88"/>
                                        <p:tgtEl>
                                          <p:spTgt spid="20"/>
                                        </p:tgtEl>
                                        <p:attrNameLst>
                                          <p:attrName>style.rotation</p:attrName>
                                        </p:attrNameLst>
                                      </p:cBhvr>
                                      <p:tavLst>
                                        <p:tav tm="0">
                                          <p:val>
                                            <p:fltVal val="90"/>
                                          </p:val>
                                        </p:tav>
                                        <p:tav tm="100000">
                                          <p:val>
                                            <p:fltVal val="0"/>
                                          </p:val>
                                        </p:tav>
                                      </p:tavLst>
                                    </p:anim>
                                    <p:animEffect filter="fade" transition="in">
                                      <p:cBhvr>
                                        <p:cTn dur="300" id="89"/>
                                        <p:tgtEl>
                                          <p:spTgt spid="20"/>
                                        </p:tgtEl>
                                      </p:cBhvr>
                                    </p:animEffect>
                                  </p:childTnLst>
                                </p:cTn>
                              </p:par>
                              <p:par>
                                <p:cTn fill="hold" grpId="0" id="90" nodeType="withEffect" presetClass="entr" presetID="31" presetSubtype="0">
                                  <p:stCondLst>
                                    <p:cond delay="0"/>
                                  </p:stCondLst>
                                  <p:childTnLst>
                                    <p:set>
                                      <p:cBhvr>
                                        <p:cTn dur="1" fill="hold" id="91">
                                          <p:stCondLst>
                                            <p:cond delay="0"/>
                                          </p:stCondLst>
                                        </p:cTn>
                                        <p:tgtEl>
                                          <p:spTgt spid="21"/>
                                        </p:tgtEl>
                                        <p:attrNameLst>
                                          <p:attrName>style.visibility</p:attrName>
                                        </p:attrNameLst>
                                      </p:cBhvr>
                                      <p:to>
                                        <p:strVal val="visible"/>
                                      </p:to>
                                    </p:set>
                                    <p:anim calcmode="lin" valueType="num">
                                      <p:cBhvr>
                                        <p:cTn dur="300" fill="hold" id="92"/>
                                        <p:tgtEl>
                                          <p:spTgt spid="21"/>
                                        </p:tgtEl>
                                        <p:attrNameLst>
                                          <p:attrName>ppt_w</p:attrName>
                                        </p:attrNameLst>
                                      </p:cBhvr>
                                      <p:tavLst>
                                        <p:tav tm="0">
                                          <p:val>
                                            <p:fltVal val="0"/>
                                          </p:val>
                                        </p:tav>
                                        <p:tav tm="100000">
                                          <p:val>
                                            <p:strVal val="#ppt_w"/>
                                          </p:val>
                                        </p:tav>
                                      </p:tavLst>
                                    </p:anim>
                                    <p:anim calcmode="lin" valueType="num">
                                      <p:cBhvr>
                                        <p:cTn dur="300" fill="hold" id="93"/>
                                        <p:tgtEl>
                                          <p:spTgt spid="21"/>
                                        </p:tgtEl>
                                        <p:attrNameLst>
                                          <p:attrName>ppt_h</p:attrName>
                                        </p:attrNameLst>
                                      </p:cBhvr>
                                      <p:tavLst>
                                        <p:tav tm="0">
                                          <p:val>
                                            <p:fltVal val="0"/>
                                          </p:val>
                                        </p:tav>
                                        <p:tav tm="100000">
                                          <p:val>
                                            <p:strVal val="#ppt_h"/>
                                          </p:val>
                                        </p:tav>
                                      </p:tavLst>
                                    </p:anim>
                                    <p:anim calcmode="lin" valueType="num">
                                      <p:cBhvr>
                                        <p:cTn dur="300" fill="hold" id="94"/>
                                        <p:tgtEl>
                                          <p:spTgt spid="21"/>
                                        </p:tgtEl>
                                        <p:attrNameLst>
                                          <p:attrName>style.rotation</p:attrName>
                                        </p:attrNameLst>
                                      </p:cBhvr>
                                      <p:tavLst>
                                        <p:tav tm="0">
                                          <p:val>
                                            <p:fltVal val="90"/>
                                          </p:val>
                                        </p:tav>
                                        <p:tav tm="100000">
                                          <p:val>
                                            <p:fltVal val="0"/>
                                          </p:val>
                                        </p:tav>
                                      </p:tavLst>
                                    </p:anim>
                                    <p:animEffect filter="fade" transition="in">
                                      <p:cBhvr>
                                        <p:cTn dur="300" id="95"/>
                                        <p:tgtEl>
                                          <p:spTgt spid="21"/>
                                        </p:tgtEl>
                                      </p:cBhvr>
                                    </p:animEffect>
                                  </p:childTnLst>
                                </p:cTn>
                              </p:par>
                              <p:par>
                                <p:cTn fill="hold" grpId="0" id="96" nodeType="withEffect" presetClass="entr" presetID="31" presetSubtype="0">
                                  <p:stCondLst>
                                    <p:cond delay="0"/>
                                  </p:stCondLst>
                                  <p:childTnLst>
                                    <p:set>
                                      <p:cBhvr>
                                        <p:cTn dur="1" fill="hold" id="97">
                                          <p:stCondLst>
                                            <p:cond delay="0"/>
                                          </p:stCondLst>
                                        </p:cTn>
                                        <p:tgtEl>
                                          <p:spTgt spid="22"/>
                                        </p:tgtEl>
                                        <p:attrNameLst>
                                          <p:attrName>style.visibility</p:attrName>
                                        </p:attrNameLst>
                                      </p:cBhvr>
                                      <p:to>
                                        <p:strVal val="visible"/>
                                      </p:to>
                                    </p:set>
                                    <p:anim calcmode="lin" valueType="num">
                                      <p:cBhvr>
                                        <p:cTn dur="300" fill="hold" id="98"/>
                                        <p:tgtEl>
                                          <p:spTgt spid="22"/>
                                        </p:tgtEl>
                                        <p:attrNameLst>
                                          <p:attrName>ppt_w</p:attrName>
                                        </p:attrNameLst>
                                      </p:cBhvr>
                                      <p:tavLst>
                                        <p:tav tm="0">
                                          <p:val>
                                            <p:fltVal val="0"/>
                                          </p:val>
                                        </p:tav>
                                        <p:tav tm="100000">
                                          <p:val>
                                            <p:strVal val="#ppt_w"/>
                                          </p:val>
                                        </p:tav>
                                      </p:tavLst>
                                    </p:anim>
                                    <p:anim calcmode="lin" valueType="num">
                                      <p:cBhvr>
                                        <p:cTn dur="300" fill="hold" id="99"/>
                                        <p:tgtEl>
                                          <p:spTgt spid="22"/>
                                        </p:tgtEl>
                                        <p:attrNameLst>
                                          <p:attrName>ppt_h</p:attrName>
                                        </p:attrNameLst>
                                      </p:cBhvr>
                                      <p:tavLst>
                                        <p:tav tm="0">
                                          <p:val>
                                            <p:fltVal val="0"/>
                                          </p:val>
                                        </p:tav>
                                        <p:tav tm="100000">
                                          <p:val>
                                            <p:strVal val="#ppt_h"/>
                                          </p:val>
                                        </p:tav>
                                      </p:tavLst>
                                    </p:anim>
                                    <p:anim calcmode="lin" valueType="num">
                                      <p:cBhvr>
                                        <p:cTn dur="300" fill="hold" id="100"/>
                                        <p:tgtEl>
                                          <p:spTgt spid="22"/>
                                        </p:tgtEl>
                                        <p:attrNameLst>
                                          <p:attrName>style.rotation</p:attrName>
                                        </p:attrNameLst>
                                      </p:cBhvr>
                                      <p:tavLst>
                                        <p:tav tm="0">
                                          <p:val>
                                            <p:fltVal val="90"/>
                                          </p:val>
                                        </p:tav>
                                        <p:tav tm="100000">
                                          <p:val>
                                            <p:fltVal val="0"/>
                                          </p:val>
                                        </p:tav>
                                      </p:tavLst>
                                    </p:anim>
                                    <p:animEffect filter="fade" transition="in">
                                      <p:cBhvr>
                                        <p:cTn dur="300" id="101"/>
                                        <p:tgtEl>
                                          <p:spTgt spid="22"/>
                                        </p:tgtEl>
                                      </p:cBhvr>
                                    </p:animEffect>
                                  </p:childTnLst>
                                </p:cTn>
                              </p:par>
                              <p:par>
                                <p:cTn fill="hold" grpId="0" id="102" nodeType="withEffect" presetClass="entr" presetID="31" presetSubtype="0">
                                  <p:stCondLst>
                                    <p:cond delay="0"/>
                                  </p:stCondLst>
                                  <p:childTnLst>
                                    <p:set>
                                      <p:cBhvr>
                                        <p:cTn dur="1" fill="hold" id="103">
                                          <p:stCondLst>
                                            <p:cond delay="0"/>
                                          </p:stCondLst>
                                        </p:cTn>
                                        <p:tgtEl>
                                          <p:spTgt spid="23"/>
                                        </p:tgtEl>
                                        <p:attrNameLst>
                                          <p:attrName>style.visibility</p:attrName>
                                        </p:attrNameLst>
                                      </p:cBhvr>
                                      <p:to>
                                        <p:strVal val="visible"/>
                                      </p:to>
                                    </p:set>
                                    <p:anim calcmode="lin" valueType="num">
                                      <p:cBhvr>
                                        <p:cTn dur="300" fill="hold" id="104"/>
                                        <p:tgtEl>
                                          <p:spTgt spid="23"/>
                                        </p:tgtEl>
                                        <p:attrNameLst>
                                          <p:attrName>ppt_w</p:attrName>
                                        </p:attrNameLst>
                                      </p:cBhvr>
                                      <p:tavLst>
                                        <p:tav tm="0">
                                          <p:val>
                                            <p:fltVal val="0"/>
                                          </p:val>
                                        </p:tav>
                                        <p:tav tm="100000">
                                          <p:val>
                                            <p:strVal val="#ppt_w"/>
                                          </p:val>
                                        </p:tav>
                                      </p:tavLst>
                                    </p:anim>
                                    <p:anim calcmode="lin" valueType="num">
                                      <p:cBhvr>
                                        <p:cTn dur="300" fill="hold" id="105"/>
                                        <p:tgtEl>
                                          <p:spTgt spid="23"/>
                                        </p:tgtEl>
                                        <p:attrNameLst>
                                          <p:attrName>ppt_h</p:attrName>
                                        </p:attrNameLst>
                                      </p:cBhvr>
                                      <p:tavLst>
                                        <p:tav tm="0">
                                          <p:val>
                                            <p:fltVal val="0"/>
                                          </p:val>
                                        </p:tav>
                                        <p:tav tm="100000">
                                          <p:val>
                                            <p:strVal val="#ppt_h"/>
                                          </p:val>
                                        </p:tav>
                                      </p:tavLst>
                                    </p:anim>
                                    <p:anim calcmode="lin" valueType="num">
                                      <p:cBhvr>
                                        <p:cTn dur="300" fill="hold" id="106"/>
                                        <p:tgtEl>
                                          <p:spTgt spid="23"/>
                                        </p:tgtEl>
                                        <p:attrNameLst>
                                          <p:attrName>style.rotation</p:attrName>
                                        </p:attrNameLst>
                                      </p:cBhvr>
                                      <p:tavLst>
                                        <p:tav tm="0">
                                          <p:val>
                                            <p:fltVal val="90"/>
                                          </p:val>
                                        </p:tav>
                                        <p:tav tm="100000">
                                          <p:val>
                                            <p:fltVal val="0"/>
                                          </p:val>
                                        </p:tav>
                                      </p:tavLst>
                                    </p:anim>
                                    <p:animEffect filter="fade" transition="in">
                                      <p:cBhvr>
                                        <p:cTn dur="300" id="107"/>
                                        <p:tgtEl>
                                          <p:spTgt spid="23"/>
                                        </p:tgtEl>
                                      </p:cBhvr>
                                    </p:animEffect>
                                  </p:childTnLst>
                                </p:cTn>
                              </p:par>
                              <p:par>
                                <p:cTn fill="hold" grpId="0" id="108" nodeType="withEffect" presetClass="entr" presetID="31" presetSubtype="0">
                                  <p:stCondLst>
                                    <p:cond delay="0"/>
                                  </p:stCondLst>
                                  <p:childTnLst>
                                    <p:set>
                                      <p:cBhvr>
                                        <p:cTn dur="1" fill="hold" id="109">
                                          <p:stCondLst>
                                            <p:cond delay="0"/>
                                          </p:stCondLst>
                                        </p:cTn>
                                        <p:tgtEl>
                                          <p:spTgt spid="24"/>
                                        </p:tgtEl>
                                        <p:attrNameLst>
                                          <p:attrName>style.visibility</p:attrName>
                                        </p:attrNameLst>
                                      </p:cBhvr>
                                      <p:to>
                                        <p:strVal val="visible"/>
                                      </p:to>
                                    </p:set>
                                    <p:anim calcmode="lin" valueType="num">
                                      <p:cBhvr>
                                        <p:cTn dur="300" fill="hold" id="110"/>
                                        <p:tgtEl>
                                          <p:spTgt spid="24"/>
                                        </p:tgtEl>
                                        <p:attrNameLst>
                                          <p:attrName>ppt_w</p:attrName>
                                        </p:attrNameLst>
                                      </p:cBhvr>
                                      <p:tavLst>
                                        <p:tav tm="0">
                                          <p:val>
                                            <p:fltVal val="0"/>
                                          </p:val>
                                        </p:tav>
                                        <p:tav tm="100000">
                                          <p:val>
                                            <p:strVal val="#ppt_w"/>
                                          </p:val>
                                        </p:tav>
                                      </p:tavLst>
                                    </p:anim>
                                    <p:anim calcmode="lin" valueType="num">
                                      <p:cBhvr>
                                        <p:cTn dur="300" fill="hold" id="111"/>
                                        <p:tgtEl>
                                          <p:spTgt spid="24"/>
                                        </p:tgtEl>
                                        <p:attrNameLst>
                                          <p:attrName>ppt_h</p:attrName>
                                        </p:attrNameLst>
                                      </p:cBhvr>
                                      <p:tavLst>
                                        <p:tav tm="0">
                                          <p:val>
                                            <p:fltVal val="0"/>
                                          </p:val>
                                        </p:tav>
                                        <p:tav tm="100000">
                                          <p:val>
                                            <p:strVal val="#ppt_h"/>
                                          </p:val>
                                        </p:tav>
                                      </p:tavLst>
                                    </p:anim>
                                    <p:anim calcmode="lin" valueType="num">
                                      <p:cBhvr>
                                        <p:cTn dur="300" fill="hold" id="112"/>
                                        <p:tgtEl>
                                          <p:spTgt spid="24"/>
                                        </p:tgtEl>
                                        <p:attrNameLst>
                                          <p:attrName>style.rotation</p:attrName>
                                        </p:attrNameLst>
                                      </p:cBhvr>
                                      <p:tavLst>
                                        <p:tav tm="0">
                                          <p:val>
                                            <p:fltVal val="90"/>
                                          </p:val>
                                        </p:tav>
                                        <p:tav tm="100000">
                                          <p:val>
                                            <p:fltVal val="0"/>
                                          </p:val>
                                        </p:tav>
                                      </p:tavLst>
                                    </p:anim>
                                    <p:animEffect filter="fade" transition="in">
                                      <p:cBhvr>
                                        <p:cTn dur="300" id="113"/>
                                        <p:tgtEl>
                                          <p:spTgt spid="24"/>
                                        </p:tgtEl>
                                      </p:cBhvr>
                                    </p:animEffect>
                                  </p:childTnLst>
                                </p:cTn>
                              </p:par>
                              <p:par>
                                <p:cTn fill="hold" grpId="0" id="114" nodeType="withEffect" presetClass="entr" presetID="31" presetSubtype="0">
                                  <p:stCondLst>
                                    <p:cond delay="0"/>
                                  </p:stCondLst>
                                  <p:childTnLst>
                                    <p:set>
                                      <p:cBhvr>
                                        <p:cTn dur="1" fill="hold" id="115">
                                          <p:stCondLst>
                                            <p:cond delay="0"/>
                                          </p:stCondLst>
                                        </p:cTn>
                                        <p:tgtEl>
                                          <p:spTgt spid="25"/>
                                        </p:tgtEl>
                                        <p:attrNameLst>
                                          <p:attrName>style.visibility</p:attrName>
                                        </p:attrNameLst>
                                      </p:cBhvr>
                                      <p:to>
                                        <p:strVal val="visible"/>
                                      </p:to>
                                    </p:set>
                                    <p:anim calcmode="lin" valueType="num">
                                      <p:cBhvr>
                                        <p:cTn dur="300" fill="hold" id="116"/>
                                        <p:tgtEl>
                                          <p:spTgt spid="25"/>
                                        </p:tgtEl>
                                        <p:attrNameLst>
                                          <p:attrName>ppt_w</p:attrName>
                                        </p:attrNameLst>
                                      </p:cBhvr>
                                      <p:tavLst>
                                        <p:tav tm="0">
                                          <p:val>
                                            <p:fltVal val="0"/>
                                          </p:val>
                                        </p:tav>
                                        <p:tav tm="100000">
                                          <p:val>
                                            <p:strVal val="#ppt_w"/>
                                          </p:val>
                                        </p:tav>
                                      </p:tavLst>
                                    </p:anim>
                                    <p:anim calcmode="lin" valueType="num">
                                      <p:cBhvr>
                                        <p:cTn dur="300" fill="hold" id="117"/>
                                        <p:tgtEl>
                                          <p:spTgt spid="25"/>
                                        </p:tgtEl>
                                        <p:attrNameLst>
                                          <p:attrName>ppt_h</p:attrName>
                                        </p:attrNameLst>
                                      </p:cBhvr>
                                      <p:tavLst>
                                        <p:tav tm="0">
                                          <p:val>
                                            <p:fltVal val="0"/>
                                          </p:val>
                                        </p:tav>
                                        <p:tav tm="100000">
                                          <p:val>
                                            <p:strVal val="#ppt_h"/>
                                          </p:val>
                                        </p:tav>
                                      </p:tavLst>
                                    </p:anim>
                                    <p:anim calcmode="lin" valueType="num">
                                      <p:cBhvr>
                                        <p:cTn dur="300" fill="hold" id="118"/>
                                        <p:tgtEl>
                                          <p:spTgt spid="25"/>
                                        </p:tgtEl>
                                        <p:attrNameLst>
                                          <p:attrName>style.rotation</p:attrName>
                                        </p:attrNameLst>
                                      </p:cBhvr>
                                      <p:tavLst>
                                        <p:tav tm="0">
                                          <p:val>
                                            <p:fltVal val="90"/>
                                          </p:val>
                                        </p:tav>
                                        <p:tav tm="100000">
                                          <p:val>
                                            <p:fltVal val="0"/>
                                          </p:val>
                                        </p:tav>
                                      </p:tavLst>
                                    </p:anim>
                                    <p:animEffect filter="fade" transition="in">
                                      <p:cBhvr>
                                        <p:cTn dur="300" id="119"/>
                                        <p:tgtEl>
                                          <p:spTgt spid="25"/>
                                        </p:tgtEl>
                                      </p:cBhvr>
                                    </p:animEffect>
                                  </p:childTnLst>
                                </p:cTn>
                              </p:par>
                              <p:par>
                                <p:cTn fill="hold" grpId="0" id="120" nodeType="withEffect" presetClass="entr" presetID="31" presetSubtype="0">
                                  <p:stCondLst>
                                    <p:cond delay="0"/>
                                  </p:stCondLst>
                                  <p:childTnLst>
                                    <p:set>
                                      <p:cBhvr>
                                        <p:cTn dur="1" fill="hold" id="121">
                                          <p:stCondLst>
                                            <p:cond delay="0"/>
                                          </p:stCondLst>
                                        </p:cTn>
                                        <p:tgtEl>
                                          <p:spTgt spid="26"/>
                                        </p:tgtEl>
                                        <p:attrNameLst>
                                          <p:attrName>style.visibility</p:attrName>
                                        </p:attrNameLst>
                                      </p:cBhvr>
                                      <p:to>
                                        <p:strVal val="visible"/>
                                      </p:to>
                                    </p:set>
                                    <p:anim calcmode="lin" valueType="num">
                                      <p:cBhvr>
                                        <p:cTn dur="300" fill="hold" id="122"/>
                                        <p:tgtEl>
                                          <p:spTgt spid="26"/>
                                        </p:tgtEl>
                                        <p:attrNameLst>
                                          <p:attrName>ppt_w</p:attrName>
                                        </p:attrNameLst>
                                      </p:cBhvr>
                                      <p:tavLst>
                                        <p:tav tm="0">
                                          <p:val>
                                            <p:fltVal val="0"/>
                                          </p:val>
                                        </p:tav>
                                        <p:tav tm="100000">
                                          <p:val>
                                            <p:strVal val="#ppt_w"/>
                                          </p:val>
                                        </p:tav>
                                      </p:tavLst>
                                    </p:anim>
                                    <p:anim calcmode="lin" valueType="num">
                                      <p:cBhvr>
                                        <p:cTn dur="300" fill="hold" id="123"/>
                                        <p:tgtEl>
                                          <p:spTgt spid="26"/>
                                        </p:tgtEl>
                                        <p:attrNameLst>
                                          <p:attrName>ppt_h</p:attrName>
                                        </p:attrNameLst>
                                      </p:cBhvr>
                                      <p:tavLst>
                                        <p:tav tm="0">
                                          <p:val>
                                            <p:fltVal val="0"/>
                                          </p:val>
                                        </p:tav>
                                        <p:tav tm="100000">
                                          <p:val>
                                            <p:strVal val="#ppt_h"/>
                                          </p:val>
                                        </p:tav>
                                      </p:tavLst>
                                    </p:anim>
                                    <p:anim calcmode="lin" valueType="num">
                                      <p:cBhvr>
                                        <p:cTn dur="300" fill="hold" id="124"/>
                                        <p:tgtEl>
                                          <p:spTgt spid="26"/>
                                        </p:tgtEl>
                                        <p:attrNameLst>
                                          <p:attrName>style.rotation</p:attrName>
                                        </p:attrNameLst>
                                      </p:cBhvr>
                                      <p:tavLst>
                                        <p:tav tm="0">
                                          <p:val>
                                            <p:fltVal val="90"/>
                                          </p:val>
                                        </p:tav>
                                        <p:tav tm="100000">
                                          <p:val>
                                            <p:fltVal val="0"/>
                                          </p:val>
                                        </p:tav>
                                      </p:tavLst>
                                    </p:anim>
                                    <p:animEffect filter="fade" transition="in">
                                      <p:cBhvr>
                                        <p:cTn dur="300" id="125"/>
                                        <p:tgtEl>
                                          <p:spTgt spid="26"/>
                                        </p:tgtEl>
                                      </p:cBhvr>
                                    </p:animEffect>
                                  </p:childTnLst>
                                </p:cTn>
                              </p:par>
                              <p:par>
                                <p:cTn fill="hold" grpId="0" id="126" nodeType="withEffect" presetClass="entr" presetID="31" presetSubtype="0">
                                  <p:stCondLst>
                                    <p:cond delay="0"/>
                                  </p:stCondLst>
                                  <p:childTnLst>
                                    <p:set>
                                      <p:cBhvr>
                                        <p:cTn dur="1" fill="hold" id="127">
                                          <p:stCondLst>
                                            <p:cond delay="0"/>
                                          </p:stCondLst>
                                        </p:cTn>
                                        <p:tgtEl>
                                          <p:spTgt spid="27"/>
                                        </p:tgtEl>
                                        <p:attrNameLst>
                                          <p:attrName>style.visibility</p:attrName>
                                        </p:attrNameLst>
                                      </p:cBhvr>
                                      <p:to>
                                        <p:strVal val="visible"/>
                                      </p:to>
                                    </p:set>
                                    <p:anim calcmode="lin" valueType="num">
                                      <p:cBhvr>
                                        <p:cTn dur="300" fill="hold" id="128"/>
                                        <p:tgtEl>
                                          <p:spTgt spid="27"/>
                                        </p:tgtEl>
                                        <p:attrNameLst>
                                          <p:attrName>ppt_w</p:attrName>
                                        </p:attrNameLst>
                                      </p:cBhvr>
                                      <p:tavLst>
                                        <p:tav tm="0">
                                          <p:val>
                                            <p:fltVal val="0"/>
                                          </p:val>
                                        </p:tav>
                                        <p:tav tm="100000">
                                          <p:val>
                                            <p:strVal val="#ppt_w"/>
                                          </p:val>
                                        </p:tav>
                                      </p:tavLst>
                                    </p:anim>
                                    <p:anim calcmode="lin" valueType="num">
                                      <p:cBhvr>
                                        <p:cTn dur="300" fill="hold" id="129"/>
                                        <p:tgtEl>
                                          <p:spTgt spid="27"/>
                                        </p:tgtEl>
                                        <p:attrNameLst>
                                          <p:attrName>ppt_h</p:attrName>
                                        </p:attrNameLst>
                                      </p:cBhvr>
                                      <p:tavLst>
                                        <p:tav tm="0">
                                          <p:val>
                                            <p:fltVal val="0"/>
                                          </p:val>
                                        </p:tav>
                                        <p:tav tm="100000">
                                          <p:val>
                                            <p:strVal val="#ppt_h"/>
                                          </p:val>
                                        </p:tav>
                                      </p:tavLst>
                                    </p:anim>
                                    <p:anim calcmode="lin" valueType="num">
                                      <p:cBhvr>
                                        <p:cTn dur="300" fill="hold" id="130"/>
                                        <p:tgtEl>
                                          <p:spTgt spid="27"/>
                                        </p:tgtEl>
                                        <p:attrNameLst>
                                          <p:attrName>style.rotation</p:attrName>
                                        </p:attrNameLst>
                                      </p:cBhvr>
                                      <p:tavLst>
                                        <p:tav tm="0">
                                          <p:val>
                                            <p:fltVal val="90"/>
                                          </p:val>
                                        </p:tav>
                                        <p:tav tm="100000">
                                          <p:val>
                                            <p:fltVal val="0"/>
                                          </p:val>
                                        </p:tav>
                                      </p:tavLst>
                                    </p:anim>
                                    <p:animEffect filter="fade" transition="in">
                                      <p:cBhvr>
                                        <p:cTn dur="300" id="131"/>
                                        <p:tgtEl>
                                          <p:spTgt spid="27"/>
                                        </p:tgtEl>
                                      </p:cBhvr>
                                    </p:animEffect>
                                  </p:childTnLst>
                                </p:cTn>
                              </p:par>
                              <p:par>
                                <p:cTn fill="hold" grpId="0" id="132" nodeType="withEffect" presetClass="entr" presetID="31" presetSubtype="0">
                                  <p:stCondLst>
                                    <p:cond delay="0"/>
                                  </p:stCondLst>
                                  <p:childTnLst>
                                    <p:set>
                                      <p:cBhvr>
                                        <p:cTn dur="1" fill="hold" id="133">
                                          <p:stCondLst>
                                            <p:cond delay="0"/>
                                          </p:stCondLst>
                                        </p:cTn>
                                        <p:tgtEl>
                                          <p:spTgt spid="28"/>
                                        </p:tgtEl>
                                        <p:attrNameLst>
                                          <p:attrName>style.visibility</p:attrName>
                                        </p:attrNameLst>
                                      </p:cBhvr>
                                      <p:to>
                                        <p:strVal val="visible"/>
                                      </p:to>
                                    </p:set>
                                    <p:anim calcmode="lin" valueType="num">
                                      <p:cBhvr>
                                        <p:cTn dur="300" fill="hold" id="134"/>
                                        <p:tgtEl>
                                          <p:spTgt spid="28"/>
                                        </p:tgtEl>
                                        <p:attrNameLst>
                                          <p:attrName>ppt_w</p:attrName>
                                        </p:attrNameLst>
                                      </p:cBhvr>
                                      <p:tavLst>
                                        <p:tav tm="0">
                                          <p:val>
                                            <p:fltVal val="0"/>
                                          </p:val>
                                        </p:tav>
                                        <p:tav tm="100000">
                                          <p:val>
                                            <p:strVal val="#ppt_w"/>
                                          </p:val>
                                        </p:tav>
                                      </p:tavLst>
                                    </p:anim>
                                    <p:anim calcmode="lin" valueType="num">
                                      <p:cBhvr>
                                        <p:cTn dur="300" fill="hold" id="135"/>
                                        <p:tgtEl>
                                          <p:spTgt spid="28"/>
                                        </p:tgtEl>
                                        <p:attrNameLst>
                                          <p:attrName>ppt_h</p:attrName>
                                        </p:attrNameLst>
                                      </p:cBhvr>
                                      <p:tavLst>
                                        <p:tav tm="0">
                                          <p:val>
                                            <p:fltVal val="0"/>
                                          </p:val>
                                        </p:tav>
                                        <p:tav tm="100000">
                                          <p:val>
                                            <p:strVal val="#ppt_h"/>
                                          </p:val>
                                        </p:tav>
                                      </p:tavLst>
                                    </p:anim>
                                    <p:anim calcmode="lin" valueType="num">
                                      <p:cBhvr>
                                        <p:cTn dur="300" fill="hold" id="136"/>
                                        <p:tgtEl>
                                          <p:spTgt spid="28"/>
                                        </p:tgtEl>
                                        <p:attrNameLst>
                                          <p:attrName>style.rotation</p:attrName>
                                        </p:attrNameLst>
                                      </p:cBhvr>
                                      <p:tavLst>
                                        <p:tav tm="0">
                                          <p:val>
                                            <p:fltVal val="90"/>
                                          </p:val>
                                        </p:tav>
                                        <p:tav tm="100000">
                                          <p:val>
                                            <p:fltVal val="0"/>
                                          </p:val>
                                        </p:tav>
                                      </p:tavLst>
                                    </p:anim>
                                    <p:animEffect filter="fade" transition="in">
                                      <p:cBhvr>
                                        <p:cTn dur="300" id="137"/>
                                        <p:tgtEl>
                                          <p:spTgt spid="28"/>
                                        </p:tgtEl>
                                      </p:cBhvr>
                                    </p:animEffect>
                                  </p:childTnLst>
                                </p:cTn>
                              </p:par>
                              <p:par>
                                <p:cTn fill="hold" grpId="0" id="138" nodeType="withEffect" presetClass="entr" presetID="31" presetSubtype="0">
                                  <p:stCondLst>
                                    <p:cond delay="0"/>
                                  </p:stCondLst>
                                  <p:childTnLst>
                                    <p:set>
                                      <p:cBhvr>
                                        <p:cTn dur="1" fill="hold" id="139">
                                          <p:stCondLst>
                                            <p:cond delay="0"/>
                                          </p:stCondLst>
                                        </p:cTn>
                                        <p:tgtEl>
                                          <p:spTgt spid="29"/>
                                        </p:tgtEl>
                                        <p:attrNameLst>
                                          <p:attrName>style.visibility</p:attrName>
                                        </p:attrNameLst>
                                      </p:cBhvr>
                                      <p:to>
                                        <p:strVal val="visible"/>
                                      </p:to>
                                    </p:set>
                                    <p:anim calcmode="lin" valueType="num">
                                      <p:cBhvr>
                                        <p:cTn dur="300" fill="hold" id="140"/>
                                        <p:tgtEl>
                                          <p:spTgt spid="29"/>
                                        </p:tgtEl>
                                        <p:attrNameLst>
                                          <p:attrName>ppt_w</p:attrName>
                                        </p:attrNameLst>
                                      </p:cBhvr>
                                      <p:tavLst>
                                        <p:tav tm="0">
                                          <p:val>
                                            <p:fltVal val="0"/>
                                          </p:val>
                                        </p:tav>
                                        <p:tav tm="100000">
                                          <p:val>
                                            <p:strVal val="#ppt_w"/>
                                          </p:val>
                                        </p:tav>
                                      </p:tavLst>
                                    </p:anim>
                                    <p:anim calcmode="lin" valueType="num">
                                      <p:cBhvr>
                                        <p:cTn dur="300" fill="hold" id="141"/>
                                        <p:tgtEl>
                                          <p:spTgt spid="29"/>
                                        </p:tgtEl>
                                        <p:attrNameLst>
                                          <p:attrName>ppt_h</p:attrName>
                                        </p:attrNameLst>
                                      </p:cBhvr>
                                      <p:tavLst>
                                        <p:tav tm="0">
                                          <p:val>
                                            <p:fltVal val="0"/>
                                          </p:val>
                                        </p:tav>
                                        <p:tav tm="100000">
                                          <p:val>
                                            <p:strVal val="#ppt_h"/>
                                          </p:val>
                                        </p:tav>
                                      </p:tavLst>
                                    </p:anim>
                                    <p:anim calcmode="lin" valueType="num">
                                      <p:cBhvr>
                                        <p:cTn dur="300" fill="hold" id="142"/>
                                        <p:tgtEl>
                                          <p:spTgt spid="29"/>
                                        </p:tgtEl>
                                        <p:attrNameLst>
                                          <p:attrName>style.rotation</p:attrName>
                                        </p:attrNameLst>
                                      </p:cBhvr>
                                      <p:tavLst>
                                        <p:tav tm="0">
                                          <p:val>
                                            <p:fltVal val="90"/>
                                          </p:val>
                                        </p:tav>
                                        <p:tav tm="100000">
                                          <p:val>
                                            <p:fltVal val="0"/>
                                          </p:val>
                                        </p:tav>
                                      </p:tavLst>
                                    </p:anim>
                                    <p:animEffect filter="fade" transition="in">
                                      <p:cBhvr>
                                        <p:cTn dur="300" id="143"/>
                                        <p:tgtEl>
                                          <p:spTgt spid="29"/>
                                        </p:tgtEl>
                                      </p:cBhvr>
                                    </p:animEffect>
                                  </p:childTnLst>
                                </p:cTn>
                              </p:par>
                              <p:par>
                                <p:cTn fill="hold" grpId="0" id="144" nodeType="withEffect" presetClass="entr" presetID="31" presetSubtype="0">
                                  <p:stCondLst>
                                    <p:cond delay="0"/>
                                  </p:stCondLst>
                                  <p:childTnLst>
                                    <p:set>
                                      <p:cBhvr>
                                        <p:cTn dur="1" fill="hold" id="145">
                                          <p:stCondLst>
                                            <p:cond delay="0"/>
                                          </p:stCondLst>
                                        </p:cTn>
                                        <p:tgtEl>
                                          <p:spTgt spid="30"/>
                                        </p:tgtEl>
                                        <p:attrNameLst>
                                          <p:attrName>style.visibility</p:attrName>
                                        </p:attrNameLst>
                                      </p:cBhvr>
                                      <p:to>
                                        <p:strVal val="visible"/>
                                      </p:to>
                                    </p:set>
                                    <p:anim calcmode="lin" valueType="num">
                                      <p:cBhvr>
                                        <p:cTn dur="300" fill="hold" id="146"/>
                                        <p:tgtEl>
                                          <p:spTgt spid="30"/>
                                        </p:tgtEl>
                                        <p:attrNameLst>
                                          <p:attrName>ppt_w</p:attrName>
                                        </p:attrNameLst>
                                      </p:cBhvr>
                                      <p:tavLst>
                                        <p:tav tm="0">
                                          <p:val>
                                            <p:fltVal val="0"/>
                                          </p:val>
                                        </p:tav>
                                        <p:tav tm="100000">
                                          <p:val>
                                            <p:strVal val="#ppt_w"/>
                                          </p:val>
                                        </p:tav>
                                      </p:tavLst>
                                    </p:anim>
                                    <p:anim calcmode="lin" valueType="num">
                                      <p:cBhvr>
                                        <p:cTn dur="300" fill="hold" id="147"/>
                                        <p:tgtEl>
                                          <p:spTgt spid="30"/>
                                        </p:tgtEl>
                                        <p:attrNameLst>
                                          <p:attrName>ppt_h</p:attrName>
                                        </p:attrNameLst>
                                      </p:cBhvr>
                                      <p:tavLst>
                                        <p:tav tm="0">
                                          <p:val>
                                            <p:fltVal val="0"/>
                                          </p:val>
                                        </p:tav>
                                        <p:tav tm="100000">
                                          <p:val>
                                            <p:strVal val="#ppt_h"/>
                                          </p:val>
                                        </p:tav>
                                      </p:tavLst>
                                    </p:anim>
                                    <p:anim calcmode="lin" valueType="num">
                                      <p:cBhvr>
                                        <p:cTn dur="300" fill="hold" id="148"/>
                                        <p:tgtEl>
                                          <p:spTgt spid="30"/>
                                        </p:tgtEl>
                                        <p:attrNameLst>
                                          <p:attrName>style.rotation</p:attrName>
                                        </p:attrNameLst>
                                      </p:cBhvr>
                                      <p:tavLst>
                                        <p:tav tm="0">
                                          <p:val>
                                            <p:fltVal val="90"/>
                                          </p:val>
                                        </p:tav>
                                        <p:tav tm="100000">
                                          <p:val>
                                            <p:fltVal val="0"/>
                                          </p:val>
                                        </p:tav>
                                      </p:tavLst>
                                    </p:anim>
                                    <p:animEffect filter="fade" transition="in">
                                      <p:cBhvr>
                                        <p:cTn dur="300" id="149"/>
                                        <p:tgtEl>
                                          <p:spTgt spid="30"/>
                                        </p:tgtEl>
                                      </p:cBhvr>
                                    </p:animEffect>
                                  </p:childTnLst>
                                </p:cTn>
                              </p:par>
                              <p:par>
                                <p:cTn fill="hold" grpId="0" id="150" nodeType="withEffect" presetClass="entr" presetID="31" presetSubtype="0">
                                  <p:stCondLst>
                                    <p:cond delay="0"/>
                                  </p:stCondLst>
                                  <p:childTnLst>
                                    <p:set>
                                      <p:cBhvr>
                                        <p:cTn dur="1" fill="hold" id="151">
                                          <p:stCondLst>
                                            <p:cond delay="0"/>
                                          </p:stCondLst>
                                        </p:cTn>
                                        <p:tgtEl>
                                          <p:spTgt spid="31"/>
                                        </p:tgtEl>
                                        <p:attrNameLst>
                                          <p:attrName>style.visibility</p:attrName>
                                        </p:attrNameLst>
                                      </p:cBhvr>
                                      <p:to>
                                        <p:strVal val="visible"/>
                                      </p:to>
                                    </p:set>
                                    <p:anim calcmode="lin" valueType="num">
                                      <p:cBhvr>
                                        <p:cTn dur="300" fill="hold" id="152"/>
                                        <p:tgtEl>
                                          <p:spTgt spid="31"/>
                                        </p:tgtEl>
                                        <p:attrNameLst>
                                          <p:attrName>ppt_w</p:attrName>
                                        </p:attrNameLst>
                                      </p:cBhvr>
                                      <p:tavLst>
                                        <p:tav tm="0">
                                          <p:val>
                                            <p:fltVal val="0"/>
                                          </p:val>
                                        </p:tav>
                                        <p:tav tm="100000">
                                          <p:val>
                                            <p:strVal val="#ppt_w"/>
                                          </p:val>
                                        </p:tav>
                                      </p:tavLst>
                                    </p:anim>
                                    <p:anim calcmode="lin" valueType="num">
                                      <p:cBhvr>
                                        <p:cTn dur="300" fill="hold" id="153"/>
                                        <p:tgtEl>
                                          <p:spTgt spid="31"/>
                                        </p:tgtEl>
                                        <p:attrNameLst>
                                          <p:attrName>ppt_h</p:attrName>
                                        </p:attrNameLst>
                                      </p:cBhvr>
                                      <p:tavLst>
                                        <p:tav tm="0">
                                          <p:val>
                                            <p:fltVal val="0"/>
                                          </p:val>
                                        </p:tav>
                                        <p:tav tm="100000">
                                          <p:val>
                                            <p:strVal val="#ppt_h"/>
                                          </p:val>
                                        </p:tav>
                                      </p:tavLst>
                                    </p:anim>
                                    <p:anim calcmode="lin" valueType="num">
                                      <p:cBhvr>
                                        <p:cTn dur="300" fill="hold" id="154"/>
                                        <p:tgtEl>
                                          <p:spTgt spid="31"/>
                                        </p:tgtEl>
                                        <p:attrNameLst>
                                          <p:attrName>style.rotation</p:attrName>
                                        </p:attrNameLst>
                                      </p:cBhvr>
                                      <p:tavLst>
                                        <p:tav tm="0">
                                          <p:val>
                                            <p:fltVal val="90"/>
                                          </p:val>
                                        </p:tav>
                                        <p:tav tm="100000">
                                          <p:val>
                                            <p:fltVal val="0"/>
                                          </p:val>
                                        </p:tav>
                                      </p:tavLst>
                                    </p:anim>
                                    <p:animEffect filter="fade" transition="in">
                                      <p:cBhvr>
                                        <p:cTn dur="300" id="155"/>
                                        <p:tgtEl>
                                          <p:spTgt spid="31"/>
                                        </p:tgtEl>
                                      </p:cBhvr>
                                    </p:animEffect>
                                  </p:childTnLst>
                                </p:cTn>
                              </p:par>
                              <p:par>
                                <p:cTn fill="hold" grpId="0" id="156" nodeType="withEffect" presetClass="entr" presetID="31" presetSubtype="0">
                                  <p:stCondLst>
                                    <p:cond delay="0"/>
                                  </p:stCondLst>
                                  <p:childTnLst>
                                    <p:set>
                                      <p:cBhvr>
                                        <p:cTn dur="1" fill="hold" id="157">
                                          <p:stCondLst>
                                            <p:cond delay="0"/>
                                          </p:stCondLst>
                                        </p:cTn>
                                        <p:tgtEl>
                                          <p:spTgt spid="32"/>
                                        </p:tgtEl>
                                        <p:attrNameLst>
                                          <p:attrName>style.visibility</p:attrName>
                                        </p:attrNameLst>
                                      </p:cBhvr>
                                      <p:to>
                                        <p:strVal val="visible"/>
                                      </p:to>
                                    </p:set>
                                    <p:anim calcmode="lin" valueType="num">
                                      <p:cBhvr>
                                        <p:cTn dur="300" fill="hold" id="158"/>
                                        <p:tgtEl>
                                          <p:spTgt spid="32"/>
                                        </p:tgtEl>
                                        <p:attrNameLst>
                                          <p:attrName>ppt_w</p:attrName>
                                        </p:attrNameLst>
                                      </p:cBhvr>
                                      <p:tavLst>
                                        <p:tav tm="0">
                                          <p:val>
                                            <p:fltVal val="0"/>
                                          </p:val>
                                        </p:tav>
                                        <p:tav tm="100000">
                                          <p:val>
                                            <p:strVal val="#ppt_w"/>
                                          </p:val>
                                        </p:tav>
                                      </p:tavLst>
                                    </p:anim>
                                    <p:anim calcmode="lin" valueType="num">
                                      <p:cBhvr>
                                        <p:cTn dur="300" fill="hold" id="159"/>
                                        <p:tgtEl>
                                          <p:spTgt spid="32"/>
                                        </p:tgtEl>
                                        <p:attrNameLst>
                                          <p:attrName>ppt_h</p:attrName>
                                        </p:attrNameLst>
                                      </p:cBhvr>
                                      <p:tavLst>
                                        <p:tav tm="0">
                                          <p:val>
                                            <p:fltVal val="0"/>
                                          </p:val>
                                        </p:tav>
                                        <p:tav tm="100000">
                                          <p:val>
                                            <p:strVal val="#ppt_h"/>
                                          </p:val>
                                        </p:tav>
                                      </p:tavLst>
                                    </p:anim>
                                    <p:anim calcmode="lin" valueType="num">
                                      <p:cBhvr>
                                        <p:cTn dur="300" fill="hold" id="160"/>
                                        <p:tgtEl>
                                          <p:spTgt spid="32"/>
                                        </p:tgtEl>
                                        <p:attrNameLst>
                                          <p:attrName>style.rotation</p:attrName>
                                        </p:attrNameLst>
                                      </p:cBhvr>
                                      <p:tavLst>
                                        <p:tav tm="0">
                                          <p:val>
                                            <p:fltVal val="90"/>
                                          </p:val>
                                        </p:tav>
                                        <p:tav tm="100000">
                                          <p:val>
                                            <p:fltVal val="0"/>
                                          </p:val>
                                        </p:tav>
                                      </p:tavLst>
                                    </p:anim>
                                    <p:animEffect filter="fade" transition="in">
                                      <p:cBhvr>
                                        <p:cTn dur="300" id="161"/>
                                        <p:tgtEl>
                                          <p:spTgt spid="32"/>
                                        </p:tgtEl>
                                      </p:cBhvr>
                                    </p:animEffect>
                                  </p:childTnLst>
                                </p:cTn>
                              </p:par>
                              <p:par>
                                <p:cTn fill="hold" grpId="0" id="162" nodeType="withEffect" presetClass="entr" presetID="31" presetSubtype="0">
                                  <p:stCondLst>
                                    <p:cond delay="0"/>
                                  </p:stCondLst>
                                  <p:childTnLst>
                                    <p:set>
                                      <p:cBhvr>
                                        <p:cTn dur="1" fill="hold" id="163">
                                          <p:stCondLst>
                                            <p:cond delay="0"/>
                                          </p:stCondLst>
                                        </p:cTn>
                                        <p:tgtEl>
                                          <p:spTgt spid="33"/>
                                        </p:tgtEl>
                                        <p:attrNameLst>
                                          <p:attrName>style.visibility</p:attrName>
                                        </p:attrNameLst>
                                      </p:cBhvr>
                                      <p:to>
                                        <p:strVal val="visible"/>
                                      </p:to>
                                    </p:set>
                                    <p:anim calcmode="lin" valueType="num">
                                      <p:cBhvr>
                                        <p:cTn dur="300" fill="hold" id="164"/>
                                        <p:tgtEl>
                                          <p:spTgt spid="33"/>
                                        </p:tgtEl>
                                        <p:attrNameLst>
                                          <p:attrName>ppt_w</p:attrName>
                                        </p:attrNameLst>
                                      </p:cBhvr>
                                      <p:tavLst>
                                        <p:tav tm="0">
                                          <p:val>
                                            <p:fltVal val="0"/>
                                          </p:val>
                                        </p:tav>
                                        <p:tav tm="100000">
                                          <p:val>
                                            <p:strVal val="#ppt_w"/>
                                          </p:val>
                                        </p:tav>
                                      </p:tavLst>
                                    </p:anim>
                                    <p:anim calcmode="lin" valueType="num">
                                      <p:cBhvr>
                                        <p:cTn dur="300" fill="hold" id="165"/>
                                        <p:tgtEl>
                                          <p:spTgt spid="33"/>
                                        </p:tgtEl>
                                        <p:attrNameLst>
                                          <p:attrName>ppt_h</p:attrName>
                                        </p:attrNameLst>
                                      </p:cBhvr>
                                      <p:tavLst>
                                        <p:tav tm="0">
                                          <p:val>
                                            <p:fltVal val="0"/>
                                          </p:val>
                                        </p:tav>
                                        <p:tav tm="100000">
                                          <p:val>
                                            <p:strVal val="#ppt_h"/>
                                          </p:val>
                                        </p:tav>
                                      </p:tavLst>
                                    </p:anim>
                                    <p:anim calcmode="lin" valueType="num">
                                      <p:cBhvr>
                                        <p:cTn dur="300" fill="hold" id="166"/>
                                        <p:tgtEl>
                                          <p:spTgt spid="33"/>
                                        </p:tgtEl>
                                        <p:attrNameLst>
                                          <p:attrName>style.rotation</p:attrName>
                                        </p:attrNameLst>
                                      </p:cBhvr>
                                      <p:tavLst>
                                        <p:tav tm="0">
                                          <p:val>
                                            <p:fltVal val="90"/>
                                          </p:val>
                                        </p:tav>
                                        <p:tav tm="100000">
                                          <p:val>
                                            <p:fltVal val="0"/>
                                          </p:val>
                                        </p:tav>
                                      </p:tavLst>
                                    </p:anim>
                                    <p:animEffect filter="fade" transition="in">
                                      <p:cBhvr>
                                        <p:cTn dur="300" id="167"/>
                                        <p:tgtEl>
                                          <p:spTgt spid="33"/>
                                        </p:tgtEl>
                                      </p:cBhvr>
                                    </p:animEffect>
                                  </p:childTnLst>
                                </p:cTn>
                              </p:par>
                              <p:par>
                                <p:cTn fill="hold" grpId="0" id="168" nodeType="withEffect" presetClass="entr" presetID="31" presetSubtype="0">
                                  <p:stCondLst>
                                    <p:cond delay="0"/>
                                  </p:stCondLst>
                                  <p:childTnLst>
                                    <p:set>
                                      <p:cBhvr>
                                        <p:cTn dur="1" fill="hold" id="169">
                                          <p:stCondLst>
                                            <p:cond delay="0"/>
                                          </p:stCondLst>
                                        </p:cTn>
                                        <p:tgtEl>
                                          <p:spTgt spid="34"/>
                                        </p:tgtEl>
                                        <p:attrNameLst>
                                          <p:attrName>style.visibility</p:attrName>
                                        </p:attrNameLst>
                                      </p:cBhvr>
                                      <p:to>
                                        <p:strVal val="visible"/>
                                      </p:to>
                                    </p:set>
                                    <p:anim calcmode="lin" valueType="num">
                                      <p:cBhvr>
                                        <p:cTn dur="300" fill="hold" id="170"/>
                                        <p:tgtEl>
                                          <p:spTgt spid="34"/>
                                        </p:tgtEl>
                                        <p:attrNameLst>
                                          <p:attrName>ppt_w</p:attrName>
                                        </p:attrNameLst>
                                      </p:cBhvr>
                                      <p:tavLst>
                                        <p:tav tm="0">
                                          <p:val>
                                            <p:fltVal val="0"/>
                                          </p:val>
                                        </p:tav>
                                        <p:tav tm="100000">
                                          <p:val>
                                            <p:strVal val="#ppt_w"/>
                                          </p:val>
                                        </p:tav>
                                      </p:tavLst>
                                    </p:anim>
                                    <p:anim calcmode="lin" valueType="num">
                                      <p:cBhvr>
                                        <p:cTn dur="300" fill="hold" id="171"/>
                                        <p:tgtEl>
                                          <p:spTgt spid="34"/>
                                        </p:tgtEl>
                                        <p:attrNameLst>
                                          <p:attrName>ppt_h</p:attrName>
                                        </p:attrNameLst>
                                      </p:cBhvr>
                                      <p:tavLst>
                                        <p:tav tm="0">
                                          <p:val>
                                            <p:fltVal val="0"/>
                                          </p:val>
                                        </p:tav>
                                        <p:tav tm="100000">
                                          <p:val>
                                            <p:strVal val="#ppt_h"/>
                                          </p:val>
                                        </p:tav>
                                      </p:tavLst>
                                    </p:anim>
                                    <p:anim calcmode="lin" valueType="num">
                                      <p:cBhvr>
                                        <p:cTn dur="300" fill="hold" id="172"/>
                                        <p:tgtEl>
                                          <p:spTgt spid="34"/>
                                        </p:tgtEl>
                                        <p:attrNameLst>
                                          <p:attrName>style.rotation</p:attrName>
                                        </p:attrNameLst>
                                      </p:cBhvr>
                                      <p:tavLst>
                                        <p:tav tm="0">
                                          <p:val>
                                            <p:fltVal val="90"/>
                                          </p:val>
                                        </p:tav>
                                        <p:tav tm="100000">
                                          <p:val>
                                            <p:fltVal val="0"/>
                                          </p:val>
                                        </p:tav>
                                      </p:tavLst>
                                    </p:anim>
                                    <p:animEffect filter="fade" transition="in">
                                      <p:cBhvr>
                                        <p:cTn dur="300" id="173"/>
                                        <p:tgtEl>
                                          <p:spTgt spid="34"/>
                                        </p:tgtEl>
                                      </p:cBhvr>
                                    </p:animEffect>
                                  </p:childTnLst>
                                </p:cTn>
                              </p:par>
                              <p:par>
                                <p:cTn fill="hold" grpId="0" id="174" nodeType="withEffect" presetClass="entr" presetID="31" presetSubtype="0">
                                  <p:stCondLst>
                                    <p:cond delay="0"/>
                                  </p:stCondLst>
                                  <p:childTnLst>
                                    <p:set>
                                      <p:cBhvr>
                                        <p:cTn dur="1" fill="hold" id="175">
                                          <p:stCondLst>
                                            <p:cond delay="0"/>
                                          </p:stCondLst>
                                        </p:cTn>
                                        <p:tgtEl>
                                          <p:spTgt spid="35"/>
                                        </p:tgtEl>
                                        <p:attrNameLst>
                                          <p:attrName>style.visibility</p:attrName>
                                        </p:attrNameLst>
                                      </p:cBhvr>
                                      <p:to>
                                        <p:strVal val="visible"/>
                                      </p:to>
                                    </p:set>
                                    <p:anim calcmode="lin" valueType="num">
                                      <p:cBhvr>
                                        <p:cTn dur="300" fill="hold" id="176"/>
                                        <p:tgtEl>
                                          <p:spTgt spid="35"/>
                                        </p:tgtEl>
                                        <p:attrNameLst>
                                          <p:attrName>ppt_w</p:attrName>
                                        </p:attrNameLst>
                                      </p:cBhvr>
                                      <p:tavLst>
                                        <p:tav tm="0">
                                          <p:val>
                                            <p:fltVal val="0"/>
                                          </p:val>
                                        </p:tav>
                                        <p:tav tm="100000">
                                          <p:val>
                                            <p:strVal val="#ppt_w"/>
                                          </p:val>
                                        </p:tav>
                                      </p:tavLst>
                                    </p:anim>
                                    <p:anim calcmode="lin" valueType="num">
                                      <p:cBhvr>
                                        <p:cTn dur="300" fill="hold" id="177"/>
                                        <p:tgtEl>
                                          <p:spTgt spid="35"/>
                                        </p:tgtEl>
                                        <p:attrNameLst>
                                          <p:attrName>ppt_h</p:attrName>
                                        </p:attrNameLst>
                                      </p:cBhvr>
                                      <p:tavLst>
                                        <p:tav tm="0">
                                          <p:val>
                                            <p:fltVal val="0"/>
                                          </p:val>
                                        </p:tav>
                                        <p:tav tm="100000">
                                          <p:val>
                                            <p:strVal val="#ppt_h"/>
                                          </p:val>
                                        </p:tav>
                                      </p:tavLst>
                                    </p:anim>
                                    <p:anim calcmode="lin" valueType="num">
                                      <p:cBhvr>
                                        <p:cTn dur="300" fill="hold" id="178"/>
                                        <p:tgtEl>
                                          <p:spTgt spid="35"/>
                                        </p:tgtEl>
                                        <p:attrNameLst>
                                          <p:attrName>style.rotation</p:attrName>
                                        </p:attrNameLst>
                                      </p:cBhvr>
                                      <p:tavLst>
                                        <p:tav tm="0">
                                          <p:val>
                                            <p:fltVal val="90"/>
                                          </p:val>
                                        </p:tav>
                                        <p:tav tm="100000">
                                          <p:val>
                                            <p:fltVal val="0"/>
                                          </p:val>
                                        </p:tav>
                                      </p:tavLst>
                                    </p:anim>
                                    <p:animEffect filter="fade" transition="in">
                                      <p:cBhvr>
                                        <p:cTn dur="300" id="179"/>
                                        <p:tgtEl>
                                          <p:spTgt spid="35"/>
                                        </p:tgtEl>
                                      </p:cBhvr>
                                    </p:animEffect>
                                  </p:childTnLst>
                                </p:cTn>
                              </p:par>
                              <p:par>
                                <p:cTn fill="hold" grpId="0" id="180" nodeType="withEffect" presetClass="entr" presetID="31" presetSubtype="0">
                                  <p:stCondLst>
                                    <p:cond delay="0"/>
                                  </p:stCondLst>
                                  <p:childTnLst>
                                    <p:set>
                                      <p:cBhvr>
                                        <p:cTn dur="1" fill="hold" id="181">
                                          <p:stCondLst>
                                            <p:cond delay="0"/>
                                          </p:stCondLst>
                                        </p:cTn>
                                        <p:tgtEl>
                                          <p:spTgt spid="36"/>
                                        </p:tgtEl>
                                        <p:attrNameLst>
                                          <p:attrName>style.visibility</p:attrName>
                                        </p:attrNameLst>
                                      </p:cBhvr>
                                      <p:to>
                                        <p:strVal val="visible"/>
                                      </p:to>
                                    </p:set>
                                    <p:anim calcmode="lin" valueType="num">
                                      <p:cBhvr>
                                        <p:cTn dur="300" fill="hold" id="182"/>
                                        <p:tgtEl>
                                          <p:spTgt spid="36"/>
                                        </p:tgtEl>
                                        <p:attrNameLst>
                                          <p:attrName>ppt_w</p:attrName>
                                        </p:attrNameLst>
                                      </p:cBhvr>
                                      <p:tavLst>
                                        <p:tav tm="0">
                                          <p:val>
                                            <p:fltVal val="0"/>
                                          </p:val>
                                        </p:tav>
                                        <p:tav tm="100000">
                                          <p:val>
                                            <p:strVal val="#ppt_w"/>
                                          </p:val>
                                        </p:tav>
                                      </p:tavLst>
                                    </p:anim>
                                    <p:anim calcmode="lin" valueType="num">
                                      <p:cBhvr>
                                        <p:cTn dur="300" fill="hold" id="183"/>
                                        <p:tgtEl>
                                          <p:spTgt spid="36"/>
                                        </p:tgtEl>
                                        <p:attrNameLst>
                                          <p:attrName>ppt_h</p:attrName>
                                        </p:attrNameLst>
                                      </p:cBhvr>
                                      <p:tavLst>
                                        <p:tav tm="0">
                                          <p:val>
                                            <p:fltVal val="0"/>
                                          </p:val>
                                        </p:tav>
                                        <p:tav tm="100000">
                                          <p:val>
                                            <p:strVal val="#ppt_h"/>
                                          </p:val>
                                        </p:tav>
                                      </p:tavLst>
                                    </p:anim>
                                    <p:anim calcmode="lin" valueType="num">
                                      <p:cBhvr>
                                        <p:cTn dur="300" fill="hold" id="184"/>
                                        <p:tgtEl>
                                          <p:spTgt spid="36"/>
                                        </p:tgtEl>
                                        <p:attrNameLst>
                                          <p:attrName>style.rotation</p:attrName>
                                        </p:attrNameLst>
                                      </p:cBhvr>
                                      <p:tavLst>
                                        <p:tav tm="0">
                                          <p:val>
                                            <p:fltVal val="90"/>
                                          </p:val>
                                        </p:tav>
                                        <p:tav tm="100000">
                                          <p:val>
                                            <p:fltVal val="0"/>
                                          </p:val>
                                        </p:tav>
                                      </p:tavLst>
                                    </p:anim>
                                    <p:animEffect filter="fade" transition="in">
                                      <p:cBhvr>
                                        <p:cTn dur="300" id="185"/>
                                        <p:tgtEl>
                                          <p:spTgt spid="36"/>
                                        </p:tgtEl>
                                      </p:cBhvr>
                                    </p:animEffect>
                                  </p:childTnLst>
                                </p:cTn>
                              </p:par>
                              <p:par>
                                <p:cTn fill="hold" grpId="0" id="186" nodeType="withEffect" presetClass="entr" presetID="31" presetSubtype="0">
                                  <p:stCondLst>
                                    <p:cond delay="0"/>
                                  </p:stCondLst>
                                  <p:childTnLst>
                                    <p:set>
                                      <p:cBhvr>
                                        <p:cTn dur="1" fill="hold" id="187">
                                          <p:stCondLst>
                                            <p:cond delay="0"/>
                                          </p:stCondLst>
                                        </p:cTn>
                                        <p:tgtEl>
                                          <p:spTgt spid="37"/>
                                        </p:tgtEl>
                                        <p:attrNameLst>
                                          <p:attrName>style.visibility</p:attrName>
                                        </p:attrNameLst>
                                      </p:cBhvr>
                                      <p:to>
                                        <p:strVal val="visible"/>
                                      </p:to>
                                    </p:set>
                                    <p:anim calcmode="lin" valueType="num">
                                      <p:cBhvr>
                                        <p:cTn dur="300" fill="hold" id="188"/>
                                        <p:tgtEl>
                                          <p:spTgt spid="37"/>
                                        </p:tgtEl>
                                        <p:attrNameLst>
                                          <p:attrName>ppt_w</p:attrName>
                                        </p:attrNameLst>
                                      </p:cBhvr>
                                      <p:tavLst>
                                        <p:tav tm="0">
                                          <p:val>
                                            <p:fltVal val="0"/>
                                          </p:val>
                                        </p:tav>
                                        <p:tav tm="100000">
                                          <p:val>
                                            <p:strVal val="#ppt_w"/>
                                          </p:val>
                                        </p:tav>
                                      </p:tavLst>
                                    </p:anim>
                                    <p:anim calcmode="lin" valueType="num">
                                      <p:cBhvr>
                                        <p:cTn dur="300" fill="hold" id="189"/>
                                        <p:tgtEl>
                                          <p:spTgt spid="37"/>
                                        </p:tgtEl>
                                        <p:attrNameLst>
                                          <p:attrName>ppt_h</p:attrName>
                                        </p:attrNameLst>
                                      </p:cBhvr>
                                      <p:tavLst>
                                        <p:tav tm="0">
                                          <p:val>
                                            <p:fltVal val="0"/>
                                          </p:val>
                                        </p:tav>
                                        <p:tav tm="100000">
                                          <p:val>
                                            <p:strVal val="#ppt_h"/>
                                          </p:val>
                                        </p:tav>
                                      </p:tavLst>
                                    </p:anim>
                                    <p:anim calcmode="lin" valueType="num">
                                      <p:cBhvr>
                                        <p:cTn dur="300" fill="hold" id="190"/>
                                        <p:tgtEl>
                                          <p:spTgt spid="37"/>
                                        </p:tgtEl>
                                        <p:attrNameLst>
                                          <p:attrName>style.rotation</p:attrName>
                                        </p:attrNameLst>
                                      </p:cBhvr>
                                      <p:tavLst>
                                        <p:tav tm="0">
                                          <p:val>
                                            <p:fltVal val="90"/>
                                          </p:val>
                                        </p:tav>
                                        <p:tav tm="100000">
                                          <p:val>
                                            <p:fltVal val="0"/>
                                          </p:val>
                                        </p:tav>
                                      </p:tavLst>
                                    </p:anim>
                                    <p:animEffect filter="fade" transition="in">
                                      <p:cBhvr>
                                        <p:cTn dur="300" id="191"/>
                                        <p:tgtEl>
                                          <p:spTgt spid="37"/>
                                        </p:tgtEl>
                                      </p:cBhvr>
                                    </p:animEffect>
                                  </p:childTnLst>
                                </p:cTn>
                              </p:par>
                              <p:par>
                                <p:cTn fill="hold" grpId="0" id="192" nodeType="withEffect" presetClass="entr" presetID="31" presetSubtype="0">
                                  <p:stCondLst>
                                    <p:cond delay="0"/>
                                  </p:stCondLst>
                                  <p:childTnLst>
                                    <p:set>
                                      <p:cBhvr>
                                        <p:cTn dur="1" fill="hold" id="193">
                                          <p:stCondLst>
                                            <p:cond delay="0"/>
                                          </p:stCondLst>
                                        </p:cTn>
                                        <p:tgtEl>
                                          <p:spTgt spid="38"/>
                                        </p:tgtEl>
                                        <p:attrNameLst>
                                          <p:attrName>style.visibility</p:attrName>
                                        </p:attrNameLst>
                                      </p:cBhvr>
                                      <p:to>
                                        <p:strVal val="visible"/>
                                      </p:to>
                                    </p:set>
                                    <p:anim calcmode="lin" valueType="num">
                                      <p:cBhvr>
                                        <p:cTn dur="300" fill="hold" id="194"/>
                                        <p:tgtEl>
                                          <p:spTgt spid="38"/>
                                        </p:tgtEl>
                                        <p:attrNameLst>
                                          <p:attrName>ppt_w</p:attrName>
                                        </p:attrNameLst>
                                      </p:cBhvr>
                                      <p:tavLst>
                                        <p:tav tm="0">
                                          <p:val>
                                            <p:fltVal val="0"/>
                                          </p:val>
                                        </p:tav>
                                        <p:tav tm="100000">
                                          <p:val>
                                            <p:strVal val="#ppt_w"/>
                                          </p:val>
                                        </p:tav>
                                      </p:tavLst>
                                    </p:anim>
                                    <p:anim calcmode="lin" valueType="num">
                                      <p:cBhvr>
                                        <p:cTn dur="300" fill="hold" id="195"/>
                                        <p:tgtEl>
                                          <p:spTgt spid="38"/>
                                        </p:tgtEl>
                                        <p:attrNameLst>
                                          <p:attrName>ppt_h</p:attrName>
                                        </p:attrNameLst>
                                      </p:cBhvr>
                                      <p:tavLst>
                                        <p:tav tm="0">
                                          <p:val>
                                            <p:fltVal val="0"/>
                                          </p:val>
                                        </p:tav>
                                        <p:tav tm="100000">
                                          <p:val>
                                            <p:strVal val="#ppt_h"/>
                                          </p:val>
                                        </p:tav>
                                      </p:tavLst>
                                    </p:anim>
                                    <p:anim calcmode="lin" valueType="num">
                                      <p:cBhvr>
                                        <p:cTn dur="300" fill="hold" id="196"/>
                                        <p:tgtEl>
                                          <p:spTgt spid="38"/>
                                        </p:tgtEl>
                                        <p:attrNameLst>
                                          <p:attrName>style.rotation</p:attrName>
                                        </p:attrNameLst>
                                      </p:cBhvr>
                                      <p:tavLst>
                                        <p:tav tm="0">
                                          <p:val>
                                            <p:fltVal val="90"/>
                                          </p:val>
                                        </p:tav>
                                        <p:tav tm="100000">
                                          <p:val>
                                            <p:fltVal val="0"/>
                                          </p:val>
                                        </p:tav>
                                      </p:tavLst>
                                    </p:anim>
                                    <p:animEffect filter="fade" transition="in">
                                      <p:cBhvr>
                                        <p:cTn dur="300" id="197"/>
                                        <p:tgtEl>
                                          <p:spTgt spid="38"/>
                                        </p:tgtEl>
                                      </p:cBhvr>
                                    </p:animEffect>
                                  </p:childTnLst>
                                </p:cTn>
                              </p:par>
                            </p:childTnLst>
                          </p:cTn>
                        </p:par>
                        <p:par>
                          <p:cTn fill="hold" id="198" nodeType="afterGroup">
                            <p:stCondLst>
                              <p:cond delay="1800"/>
                            </p:stCondLst>
                            <p:childTnLst>
                              <p:par>
                                <p:cTn fill="hold" id="199" nodeType="afterEffect" presetClass="entr" presetID="22" presetSubtype="8">
                                  <p:stCondLst>
                                    <p:cond delay="0"/>
                                  </p:stCondLst>
                                  <p:childTnLst>
                                    <p:set>
                                      <p:cBhvr>
                                        <p:cTn dur="1" fill="hold" id="200">
                                          <p:stCondLst>
                                            <p:cond delay="0"/>
                                          </p:stCondLst>
                                        </p:cTn>
                                        <p:tgtEl>
                                          <p:spTgt spid="39"/>
                                        </p:tgtEl>
                                        <p:attrNameLst>
                                          <p:attrName>style.visibility</p:attrName>
                                        </p:attrNameLst>
                                      </p:cBhvr>
                                      <p:to>
                                        <p:strVal val="visible"/>
                                      </p:to>
                                    </p:set>
                                    <p:animEffect filter="wipe(left)" transition="in">
                                      <p:cBhvr>
                                        <p:cTn dur="500" id="201"/>
                                        <p:tgtEl>
                                          <p:spTgt spid="39"/>
                                        </p:tgtEl>
                                      </p:cBhvr>
                                    </p:animEffect>
                                  </p:childTnLst>
                                </p:cTn>
                              </p:par>
                            </p:childTnLst>
                          </p:cTn>
                        </p:par>
                        <p:par>
                          <p:cTn fill="hold" id="202" nodeType="afterGroup">
                            <p:stCondLst>
                              <p:cond delay="2300"/>
                            </p:stCondLst>
                            <p:childTnLst>
                              <p:par>
                                <p:cTn fill="hold" grpId="0" id="203" nodeType="afterEffect" presetClass="entr" presetID="41" presetSubtype="0">
                                  <p:stCondLst>
                                    <p:cond delay="0"/>
                                  </p:stCondLst>
                                  <p:iterate type="lt">
                                    <p:tmPct val="10000"/>
                                  </p:iterate>
                                  <p:childTnLst>
                                    <p:set>
                                      <p:cBhvr>
                                        <p:cTn dur="1" fill="hold" id="204">
                                          <p:stCondLst>
                                            <p:cond delay="0"/>
                                          </p:stCondLst>
                                        </p:cTn>
                                        <p:tgtEl>
                                          <p:spTgt spid="43"/>
                                        </p:tgtEl>
                                        <p:attrNameLst>
                                          <p:attrName>style.visibility</p:attrName>
                                        </p:attrNameLst>
                                      </p:cBhvr>
                                      <p:to>
                                        <p:strVal val="visible"/>
                                      </p:to>
                                    </p:set>
                                    <p:anim calcmode="lin" valueType="num">
                                      <p:cBhvr>
                                        <p:cTn dur="500" fill="hold" id="205"/>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6"/>
                                        <p:tgtEl>
                                          <p:spTgt spid="43"/>
                                        </p:tgtEl>
                                        <p:attrNameLst>
                                          <p:attrName>ppt_y</p:attrName>
                                        </p:attrNameLst>
                                      </p:cBhvr>
                                      <p:tavLst>
                                        <p:tav tm="0">
                                          <p:val>
                                            <p:strVal val="#ppt_y"/>
                                          </p:val>
                                        </p:tav>
                                        <p:tav tm="100000">
                                          <p:val>
                                            <p:strVal val="#ppt_y"/>
                                          </p:val>
                                        </p:tav>
                                      </p:tavLst>
                                    </p:anim>
                                    <p:anim calcmode="lin" valueType="num">
                                      <p:cBhvr>
                                        <p:cTn dur="500" fill="hold" id="207"/>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8"/>
                                        <p:tgtEl>
                                          <p:spTgt spid="4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09" tmFilter="0,0; .5, 1; 1, 1"/>
                                        <p:tgtEl>
                                          <p:spTgt spid="43"/>
                                        </p:tgtEl>
                                      </p:cBhvr>
                                    </p:animEffect>
                                  </p:childTnLst>
                                </p:cTn>
                              </p:par>
                              <p:par>
                                <p:cTn fill="hold" grpId="0" id="210" nodeType="withEffect" presetClass="entr" presetID="41" presetSubtype="0">
                                  <p:stCondLst>
                                    <p:cond delay="0"/>
                                  </p:stCondLst>
                                  <p:iterate type="lt">
                                    <p:tmPct val="10000"/>
                                  </p:iterate>
                                  <p:childTnLst>
                                    <p:set>
                                      <p:cBhvr>
                                        <p:cTn dur="1" fill="hold" id="211">
                                          <p:stCondLst>
                                            <p:cond delay="0"/>
                                          </p:stCondLst>
                                        </p:cTn>
                                        <p:tgtEl>
                                          <p:spTgt spid="44"/>
                                        </p:tgtEl>
                                        <p:attrNameLst>
                                          <p:attrName>style.visibility</p:attrName>
                                        </p:attrNameLst>
                                      </p:cBhvr>
                                      <p:to>
                                        <p:strVal val="visible"/>
                                      </p:to>
                                    </p:set>
                                    <p:anim calcmode="lin" valueType="num">
                                      <p:cBhvr>
                                        <p:cTn dur="500" fill="hold" id="212"/>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13"/>
                                        <p:tgtEl>
                                          <p:spTgt spid="44"/>
                                        </p:tgtEl>
                                        <p:attrNameLst>
                                          <p:attrName>ppt_y</p:attrName>
                                        </p:attrNameLst>
                                      </p:cBhvr>
                                      <p:tavLst>
                                        <p:tav tm="0">
                                          <p:val>
                                            <p:strVal val="#ppt_y"/>
                                          </p:val>
                                        </p:tav>
                                        <p:tav tm="100000">
                                          <p:val>
                                            <p:strVal val="#ppt_y"/>
                                          </p:val>
                                        </p:tav>
                                      </p:tavLst>
                                    </p:anim>
                                    <p:anim calcmode="lin" valueType="num">
                                      <p:cBhvr>
                                        <p:cTn dur="500" fill="hold" id="214"/>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15"/>
                                        <p:tgtEl>
                                          <p:spTgt spid="4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6" tmFilter="0,0; .5, 1; 1, 1"/>
                                        <p:tgtEl>
                                          <p:spTgt spid="44"/>
                                        </p:tgtEl>
                                      </p:cBhvr>
                                    </p:animEffect>
                                  </p:childTnLst>
                                </p:cTn>
                              </p:par>
                            </p:childTnLst>
                          </p:cTn>
                        </p:par>
                        <p:par>
                          <p:cTn fill="hold" id="217" nodeType="afterGroup">
                            <p:stCondLst>
                              <p:cond delay="2800"/>
                            </p:stCondLst>
                            <p:childTnLst>
                              <p:par>
                                <p:cTn fill="hold" id="218" nodeType="afterEffect" presetClass="entr" presetID="22" presetSubtype="2">
                                  <p:stCondLst>
                                    <p:cond delay="0"/>
                                  </p:stCondLst>
                                  <p:childTnLst>
                                    <p:set>
                                      <p:cBhvr>
                                        <p:cTn dur="1" fill="hold" id="219">
                                          <p:stCondLst>
                                            <p:cond delay="0"/>
                                          </p:stCondLst>
                                        </p:cTn>
                                        <p:tgtEl>
                                          <p:spTgt spid="47"/>
                                        </p:tgtEl>
                                        <p:attrNameLst>
                                          <p:attrName>style.visibility</p:attrName>
                                        </p:attrNameLst>
                                      </p:cBhvr>
                                      <p:to>
                                        <p:strVal val="visible"/>
                                      </p:to>
                                    </p:set>
                                    <p:animEffect filter="wipe(right)" transition="in">
                                      <p:cBhvr>
                                        <p:cTn dur="500" id="220"/>
                                        <p:tgtEl>
                                          <p:spTgt spid="47"/>
                                        </p:tgtEl>
                                      </p:cBhvr>
                                    </p:animEffect>
                                  </p:childTnLst>
                                </p:cTn>
                              </p:par>
                            </p:childTnLst>
                          </p:cTn>
                        </p:par>
                        <p:par>
                          <p:cTn fill="hold" id="221" nodeType="afterGroup">
                            <p:stCondLst>
                              <p:cond delay="3300"/>
                            </p:stCondLst>
                            <p:childTnLst>
                              <p:par>
                                <p:cTn fill="hold" grpId="0" id="222" nodeType="afterEffect" presetClass="entr" presetID="41" presetSubtype="0">
                                  <p:stCondLst>
                                    <p:cond delay="0"/>
                                  </p:stCondLst>
                                  <p:iterate type="lt">
                                    <p:tmPct val="10000"/>
                                  </p:iterate>
                                  <p:childTnLst>
                                    <p:set>
                                      <p:cBhvr>
                                        <p:cTn dur="1" fill="hold" id="223">
                                          <p:stCondLst>
                                            <p:cond delay="0"/>
                                          </p:stCondLst>
                                        </p:cTn>
                                        <p:tgtEl>
                                          <p:spTgt spid="45"/>
                                        </p:tgtEl>
                                        <p:attrNameLst>
                                          <p:attrName>style.visibility</p:attrName>
                                        </p:attrNameLst>
                                      </p:cBhvr>
                                      <p:to>
                                        <p:strVal val="visible"/>
                                      </p:to>
                                    </p:set>
                                    <p:anim calcmode="lin" valueType="num">
                                      <p:cBhvr>
                                        <p:cTn dur="500" fill="hold" id="224"/>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25"/>
                                        <p:tgtEl>
                                          <p:spTgt spid="45"/>
                                        </p:tgtEl>
                                        <p:attrNameLst>
                                          <p:attrName>ppt_y</p:attrName>
                                        </p:attrNameLst>
                                      </p:cBhvr>
                                      <p:tavLst>
                                        <p:tav tm="0">
                                          <p:val>
                                            <p:strVal val="#ppt_y"/>
                                          </p:val>
                                        </p:tav>
                                        <p:tav tm="100000">
                                          <p:val>
                                            <p:strVal val="#ppt_y"/>
                                          </p:val>
                                        </p:tav>
                                      </p:tavLst>
                                    </p:anim>
                                    <p:anim calcmode="lin" valueType="num">
                                      <p:cBhvr>
                                        <p:cTn dur="500" fill="hold" id="226"/>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7"/>
                                        <p:tgtEl>
                                          <p:spTgt spid="4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28" tmFilter="0,0; .5, 1; 1, 1"/>
                                        <p:tgtEl>
                                          <p:spTgt spid="45"/>
                                        </p:tgtEl>
                                      </p:cBhvr>
                                    </p:animEffect>
                                  </p:childTnLst>
                                </p:cTn>
                              </p:par>
                              <p:par>
                                <p:cTn fill="hold" grpId="0" id="229" nodeType="withEffect" presetClass="entr" presetID="41" presetSubtype="0">
                                  <p:stCondLst>
                                    <p:cond delay="0"/>
                                  </p:stCondLst>
                                  <p:iterate type="lt">
                                    <p:tmPct val="10000"/>
                                  </p:iterate>
                                  <p:childTnLst>
                                    <p:set>
                                      <p:cBhvr>
                                        <p:cTn dur="1" fill="hold" id="230">
                                          <p:stCondLst>
                                            <p:cond delay="0"/>
                                          </p:stCondLst>
                                        </p:cTn>
                                        <p:tgtEl>
                                          <p:spTgt spid="46"/>
                                        </p:tgtEl>
                                        <p:attrNameLst>
                                          <p:attrName>style.visibility</p:attrName>
                                        </p:attrNameLst>
                                      </p:cBhvr>
                                      <p:to>
                                        <p:strVal val="visible"/>
                                      </p:to>
                                    </p:set>
                                    <p:anim calcmode="lin" valueType="num">
                                      <p:cBhvr>
                                        <p:cTn dur="500" fill="hold" id="231"/>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32"/>
                                        <p:tgtEl>
                                          <p:spTgt spid="46"/>
                                        </p:tgtEl>
                                        <p:attrNameLst>
                                          <p:attrName>ppt_y</p:attrName>
                                        </p:attrNameLst>
                                      </p:cBhvr>
                                      <p:tavLst>
                                        <p:tav tm="0">
                                          <p:val>
                                            <p:strVal val="#ppt_y"/>
                                          </p:val>
                                        </p:tav>
                                        <p:tav tm="100000">
                                          <p:val>
                                            <p:strVal val="#ppt_y"/>
                                          </p:val>
                                        </p:tav>
                                      </p:tavLst>
                                    </p:anim>
                                    <p:anim calcmode="lin" valueType="num">
                                      <p:cBhvr>
                                        <p:cTn dur="500" fill="hold" id="233"/>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34"/>
                                        <p:tgtEl>
                                          <p:spTgt spid="4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5" tmFilter="0,0; .5, 1; 1, 1"/>
                                        <p:tgtEl>
                                          <p:spTgt spid="46"/>
                                        </p:tgtEl>
                                      </p:cBhvr>
                                    </p:animEffect>
                                  </p:childTnLst>
                                </p:cTn>
                              </p:par>
                            </p:childTnLst>
                          </p:cTn>
                        </p:par>
                        <p:par>
                          <p:cTn fill="hold" id="236" nodeType="afterGroup">
                            <p:stCondLst>
                              <p:cond delay="3800"/>
                            </p:stCondLst>
                            <p:childTnLst>
                              <p:par>
                                <p:cTn fill="hold" grpId="0" id="237" nodeType="afterEffect" presetClass="entr" presetID="41" presetSubtype="0">
                                  <p:stCondLst>
                                    <p:cond delay="0"/>
                                  </p:stCondLst>
                                  <p:iterate type="lt">
                                    <p:tmPct val="10000"/>
                                  </p:iterate>
                                  <p:childTnLst>
                                    <p:set>
                                      <p:cBhvr>
                                        <p:cTn dur="1" fill="hold" id="238">
                                          <p:stCondLst>
                                            <p:cond delay="0"/>
                                          </p:stCondLst>
                                        </p:cTn>
                                        <p:tgtEl>
                                          <p:spTgt spid="60"/>
                                        </p:tgtEl>
                                        <p:attrNameLst>
                                          <p:attrName>style.visibility</p:attrName>
                                        </p:attrNameLst>
                                      </p:cBhvr>
                                      <p:to>
                                        <p:strVal val="visible"/>
                                      </p:to>
                                    </p:set>
                                    <p:anim calcmode="lin" valueType="num">
                                      <p:cBhvr>
                                        <p:cTn dur="500" fill="hold" id="239"/>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0"/>
                                        <p:tgtEl>
                                          <p:spTgt spid="60"/>
                                        </p:tgtEl>
                                        <p:attrNameLst>
                                          <p:attrName>ppt_y</p:attrName>
                                        </p:attrNameLst>
                                      </p:cBhvr>
                                      <p:tavLst>
                                        <p:tav tm="0">
                                          <p:val>
                                            <p:strVal val="#ppt_y"/>
                                          </p:val>
                                        </p:tav>
                                        <p:tav tm="100000">
                                          <p:val>
                                            <p:strVal val="#ppt_y"/>
                                          </p:val>
                                        </p:tav>
                                      </p:tavLst>
                                    </p:anim>
                                    <p:anim calcmode="lin" valueType="num">
                                      <p:cBhvr>
                                        <p:cTn dur="500" fill="hold" id="241"/>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42"/>
                                        <p:tgtEl>
                                          <p:spTgt spid="6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43" tmFilter="0,0; .5, 1; 1, 1"/>
                                        <p:tgtEl>
                                          <p:spTgt spid="60"/>
                                        </p:tgtEl>
                                      </p:cBhvr>
                                    </p:animEffect>
                                  </p:childTnLst>
                                </p:cTn>
                              </p:par>
                              <p:par>
                                <p:cTn fill="hold" grpId="0" id="244" nodeType="withEffect" presetClass="entr" presetID="41" presetSubtype="0">
                                  <p:stCondLst>
                                    <p:cond delay="0"/>
                                  </p:stCondLst>
                                  <p:iterate type="lt">
                                    <p:tmPct val="10000"/>
                                  </p:iterate>
                                  <p:childTnLst>
                                    <p:set>
                                      <p:cBhvr>
                                        <p:cTn dur="1" fill="hold" id="245">
                                          <p:stCondLst>
                                            <p:cond delay="0"/>
                                          </p:stCondLst>
                                        </p:cTn>
                                        <p:tgtEl>
                                          <p:spTgt spid="61"/>
                                        </p:tgtEl>
                                        <p:attrNameLst>
                                          <p:attrName>style.visibility</p:attrName>
                                        </p:attrNameLst>
                                      </p:cBhvr>
                                      <p:to>
                                        <p:strVal val="visible"/>
                                      </p:to>
                                    </p:set>
                                    <p:anim calcmode="lin" valueType="num">
                                      <p:cBhvr>
                                        <p:cTn dur="500" fill="hold" id="246"/>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47"/>
                                        <p:tgtEl>
                                          <p:spTgt spid="61"/>
                                        </p:tgtEl>
                                        <p:attrNameLst>
                                          <p:attrName>ppt_y</p:attrName>
                                        </p:attrNameLst>
                                      </p:cBhvr>
                                      <p:tavLst>
                                        <p:tav tm="0">
                                          <p:val>
                                            <p:strVal val="#ppt_y"/>
                                          </p:val>
                                        </p:tav>
                                        <p:tav tm="100000">
                                          <p:val>
                                            <p:strVal val="#ppt_y"/>
                                          </p:val>
                                        </p:tav>
                                      </p:tavLst>
                                    </p:anim>
                                    <p:anim calcmode="lin" valueType="num">
                                      <p:cBhvr>
                                        <p:cTn dur="500" fill="hold" id="248"/>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49"/>
                                        <p:tgtEl>
                                          <p:spTgt spid="6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50" tmFilter="0,0; .5, 1; 1, 1"/>
                                        <p:tgtEl>
                                          <p:spTgt spid="61"/>
                                        </p:tgtEl>
                                      </p:cBhvr>
                                    </p:animEffect>
                                  </p:childTnLst>
                                </p:cTn>
                              </p:par>
                              <p:par>
                                <p:cTn fill="hold" grpId="0" id="251" nodeType="withEffect" presetClass="entr" presetID="41" presetSubtype="0">
                                  <p:stCondLst>
                                    <p:cond delay="0"/>
                                  </p:stCondLst>
                                  <p:iterate type="lt">
                                    <p:tmPct val="10000"/>
                                  </p:iterate>
                                  <p:childTnLst>
                                    <p:set>
                                      <p:cBhvr>
                                        <p:cTn dur="1" fill="hold" id="252">
                                          <p:stCondLst>
                                            <p:cond delay="0"/>
                                          </p:stCondLst>
                                        </p:cTn>
                                        <p:tgtEl>
                                          <p:spTgt spid="62"/>
                                        </p:tgtEl>
                                        <p:attrNameLst>
                                          <p:attrName>style.visibility</p:attrName>
                                        </p:attrNameLst>
                                      </p:cBhvr>
                                      <p:to>
                                        <p:strVal val="visible"/>
                                      </p:to>
                                    </p:set>
                                    <p:anim calcmode="lin" valueType="num">
                                      <p:cBhvr>
                                        <p:cTn dur="500" fill="hold" id="253"/>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54"/>
                                        <p:tgtEl>
                                          <p:spTgt spid="62"/>
                                        </p:tgtEl>
                                        <p:attrNameLst>
                                          <p:attrName>ppt_y</p:attrName>
                                        </p:attrNameLst>
                                      </p:cBhvr>
                                      <p:tavLst>
                                        <p:tav tm="0">
                                          <p:val>
                                            <p:strVal val="#ppt_y"/>
                                          </p:val>
                                        </p:tav>
                                        <p:tav tm="100000">
                                          <p:val>
                                            <p:strVal val="#ppt_y"/>
                                          </p:val>
                                        </p:tav>
                                      </p:tavLst>
                                    </p:anim>
                                    <p:anim calcmode="lin" valueType="num">
                                      <p:cBhvr>
                                        <p:cTn dur="500" fill="hold" id="255"/>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56"/>
                                        <p:tgtEl>
                                          <p:spTgt spid="6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57" tmFilter="0,0; .5, 1; 1, 1"/>
                                        <p:tgtEl>
                                          <p:spTgt spid="62"/>
                                        </p:tgtEl>
                                      </p:cBhvr>
                                    </p:animEffect>
                                  </p:childTnLst>
                                </p:cTn>
                              </p:par>
                              <p:par>
                                <p:cTn fill="hold" grpId="0" id="258" nodeType="withEffect" presetClass="entr" presetID="31" presetSubtype="0">
                                  <p:stCondLst>
                                    <p:cond delay="0"/>
                                  </p:stCondLst>
                                  <p:childTnLst>
                                    <p:set>
                                      <p:cBhvr>
                                        <p:cTn dur="1" fill="hold" id="259">
                                          <p:stCondLst>
                                            <p:cond delay="0"/>
                                          </p:stCondLst>
                                        </p:cTn>
                                        <p:tgtEl>
                                          <p:spTgt spid="51"/>
                                        </p:tgtEl>
                                        <p:attrNameLst>
                                          <p:attrName>style.visibility</p:attrName>
                                        </p:attrNameLst>
                                      </p:cBhvr>
                                      <p:to>
                                        <p:strVal val="visible"/>
                                      </p:to>
                                    </p:set>
                                    <p:anim calcmode="lin" valueType="num">
                                      <p:cBhvr>
                                        <p:cTn dur="1000" fill="hold" id="260"/>
                                        <p:tgtEl>
                                          <p:spTgt spid="51"/>
                                        </p:tgtEl>
                                        <p:attrNameLst>
                                          <p:attrName>ppt_w</p:attrName>
                                        </p:attrNameLst>
                                      </p:cBhvr>
                                      <p:tavLst>
                                        <p:tav tm="0">
                                          <p:val>
                                            <p:fltVal val="0"/>
                                          </p:val>
                                        </p:tav>
                                        <p:tav tm="100000">
                                          <p:val>
                                            <p:strVal val="#ppt_w"/>
                                          </p:val>
                                        </p:tav>
                                      </p:tavLst>
                                    </p:anim>
                                    <p:anim calcmode="lin" valueType="num">
                                      <p:cBhvr>
                                        <p:cTn dur="1000" fill="hold" id="261"/>
                                        <p:tgtEl>
                                          <p:spTgt spid="51"/>
                                        </p:tgtEl>
                                        <p:attrNameLst>
                                          <p:attrName>ppt_h</p:attrName>
                                        </p:attrNameLst>
                                      </p:cBhvr>
                                      <p:tavLst>
                                        <p:tav tm="0">
                                          <p:val>
                                            <p:fltVal val="0"/>
                                          </p:val>
                                        </p:tav>
                                        <p:tav tm="100000">
                                          <p:val>
                                            <p:strVal val="#ppt_h"/>
                                          </p:val>
                                        </p:tav>
                                      </p:tavLst>
                                    </p:anim>
                                    <p:anim calcmode="lin" valueType="num">
                                      <p:cBhvr>
                                        <p:cTn dur="1000" fill="hold" id="262"/>
                                        <p:tgtEl>
                                          <p:spTgt spid="51"/>
                                        </p:tgtEl>
                                        <p:attrNameLst>
                                          <p:attrName>style.rotation</p:attrName>
                                        </p:attrNameLst>
                                      </p:cBhvr>
                                      <p:tavLst>
                                        <p:tav tm="0">
                                          <p:val>
                                            <p:fltVal val="90"/>
                                          </p:val>
                                        </p:tav>
                                        <p:tav tm="100000">
                                          <p:val>
                                            <p:fltVal val="0"/>
                                          </p:val>
                                        </p:tav>
                                      </p:tavLst>
                                    </p:anim>
                                    <p:animEffect filter="fade" transition="in">
                                      <p:cBhvr>
                                        <p:cTn dur="1000" id="263"/>
                                        <p:tgtEl>
                                          <p:spTgt spid="51"/>
                                        </p:tgtEl>
                                      </p:cBhvr>
                                    </p:animEffect>
                                  </p:childTnLst>
                                </p:cTn>
                              </p:par>
                              <p:par>
                                <p:cTn fill="hold" grpId="0" id="264" nodeType="withEffect" presetClass="entr" presetID="31" presetSubtype="0">
                                  <p:stCondLst>
                                    <p:cond delay="0"/>
                                  </p:stCondLst>
                                  <p:childTnLst>
                                    <p:set>
                                      <p:cBhvr>
                                        <p:cTn dur="1" fill="hold" id="265">
                                          <p:stCondLst>
                                            <p:cond delay="0"/>
                                          </p:stCondLst>
                                        </p:cTn>
                                        <p:tgtEl>
                                          <p:spTgt spid="52"/>
                                        </p:tgtEl>
                                        <p:attrNameLst>
                                          <p:attrName>style.visibility</p:attrName>
                                        </p:attrNameLst>
                                      </p:cBhvr>
                                      <p:to>
                                        <p:strVal val="visible"/>
                                      </p:to>
                                    </p:set>
                                    <p:anim calcmode="lin" valueType="num">
                                      <p:cBhvr>
                                        <p:cTn dur="1000" fill="hold" id="266"/>
                                        <p:tgtEl>
                                          <p:spTgt spid="52"/>
                                        </p:tgtEl>
                                        <p:attrNameLst>
                                          <p:attrName>ppt_w</p:attrName>
                                        </p:attrNameLst>
                                      </p:cBhvr>
                                      <p:tavLst>
                                        <p:tav tm="0">
                                          <p:val>
                                            <p:fltVal val="0"/>
                                          </p:val>
                                        </p:tav>
                                        <p:tav tm="100000">
                                          <p:val>
                                            <p:strVal val="#ppt_w"/>
                                          </p:val>
                                        </p:tav>
                                      </p:tavLst>
                                    </p:anim>
                                    <p:anim calcmode="lin" valueType="num">
                                      <p:cBhvr>
                                        <p:cTn dur="1000" fill="hold" id="267"/>
                                        <p:tgtEl>
                                          <p:spTgt spid="52"/>
                                        </p:tgtEl>
                                        <p:attrNameLst>
                                          <p:attrName>ppt_h</p:attrName>
                                        </p:attrNameLst>
                                      </p:cBhvr>
                                      <p:tavLst>
                                        <p:tav tm="0">
                                          <p:val>
                                            <p:fltVal val="0"/>
                                          </p:val>
                                        </p:tav>
                                        <p:tav tm="100000">
                                          <p:val>
                                            <p:strVal val="#ppt_h"/>
                                          </p:val>
                                        </p:tav>
                                      </p:tavLst>
                                    </p:anim>
                                    <p:anim calcmode="lin" valueType="num">
                                      <p:cBhvr>
                                        <p:cTn dur="1000" fill="hold" id="268"/>
                                        <p:tgtEl>
                                          <p:spTgt spid="52"/>
                                        </p:tgtEl>
                                        <p:attrNameLst>
                                          <p:attrName>style.rotation</p:attrName>
                                        </p:attrNameLst>
                                      </p:cBhvr>
                                      <p:tavLst>
                                        <p:tav tm="0">
                                          <p:val>
                                            <p:fltVal val="90"/>
                                          </p:val>
                                        </p:tav>
                                        <p:tav tm="100000">
                                          <p:val>
                                            <p:fltVal val="0"/>
                                          </p:val>
                                        </p:tav>
                                      </p:tavLst>
                                    </p:anim>
                                    <p:animEffect filter="fade" transition="in">
                                      <p:cBhvr>
                                        <p:cTn dur="1000" id="269"/>
                                        <p:tgtEl>
                                          <p:spTgt spid="52"/>
                                        </p:tgtEl>
                                      </p:cBhvr>
                                    </p:animEffect>
                                  </p:childTnLst>
                                </p:cTn>
                              </p:par>
                              <p:par>
                                <p:cTn fill="hold" grpId="0" id="270" nodeType="withEffect" presetClass="entr" presetID="31" presetSubtype="0">
                                  <p:stCondLst>
                                    <p:cond delay="0"/>
                                  </p:stCondLst>
                                  <p:childTnLst>
                                    <p:set>
                                      <p:cBhvr>
                                        <p:cTn dur="1" fill="hold" id="271">
                                          <p:stCondLst>
                                            <p:cond delay="0"/>
                                          </p:stCondLst>
                                        </p:cTn>
                                        <p:tgtEl>
                                          <p:spTgt spid="53"/>
                                        </p:tgtEl>
                                        <p:attrNameLst>
                                          <p:attrName>style.visibility</p:attrName>
                                        </p:attrNameLst>
                                      </p:cBhvr>
                                      <p:to>
                                        <p:strVal val="visible"/>
                                      </p:to>
                                    </p:set>
                                    <p:anim calcmode="lin" valueType="num">
                                      <p:cBhvr>
                                        <p:cTn dur="1000" fill="hold" id="272"/>
                                        <p:tgtEl>
                                          <p:spTgt spid="53"/>
                                        </p:tgtEl>
                                        <p:attrNameLst>
                                          <p:attrName>ppt_w</p:attrName>
                                        </p:attrNameLst>
                                      </p:cBhvr>
                                      <p:tavLst>
                                        <p:tav tm="0">
                                          <p:val>
                                            <p:fltVal val="0"/>
                                          </p:val>
                                        </p:tav>
                                        <p:tav tm="100000">
                                          <p:val>
                                            <p:strVal val="#ppt_w"/>
                                          </p:val>
                                        </p:tav>
                                      </p:tavLst>
                                    </p:anim>
                                    <p:anim calcmode="lin" valueType="num">
                                      <p:cBhvr>
                                        <p:cTn dur="1000" fill="hold" id="273"/>
                                        <p:tgtEl>
                                          <p:spTgt spid="53"/>
                                        </p:tgtEl>
                                        <p:attrNameLst>
                                          <p:attrName>ppt_h</p:attrName>
                                        </p:attrNameLst>
                                      </p:cBhvr>
                                      <p:tavLst>
                                        <p:tav tm="0">
                                          <p:val>
                                            <p:fltVal val="0"/>
                                          </p:val>
                                        </p:tav>
                                        <p:tav tm="100000">
                                          <p:val>
                                            <p:strVal val="#ppt_h"/>
                                          </p:val>
                                        </p:tav>
                                      </p:tavLst>
                                    </p:anim>
                                    <p:anim calcmode="lin" valueType="num">
                                      <p:cBhvr>
                                        <p:cTn dur="1000" fill="hold" id="274"/>
                                        <p:tgtEl>
                                          <p:spTgt spid="53"/>
                                        </p:tgtEl>
                                        <p:attrNameLst>
                                          <p:attrName>style.rotation</p:attrName>
                                        </p:attrNameLst>
                                      </p:cBhvr>
                                      <p:tavLst>
                                        <p:tav tm="0">
                                          <p:val>
                                            <p:fltVal val="90"/>
                                          </p:val>
                                        </p:tav>
                                        <p:tav tm="100000">
                                          <p:val>
                                            <p:fltVal val="0"/>
                                          </p:val>
                                        </p:tav>
                                      </p:tavLst>
                                    </p:anim>
                                    <p:animEffect filter="fade" transition="in">
                                      <p:cBhvr>
                                        <p:cTn dur="1000" id="275"/>
                                        <p:tgtEl>
                                          <p:spTgt spid="53"/>
                                        </p:tgtEl>
                                      </p:cBhvr>
                                    </p:animEffect>
                                  </p:childTnLst>
                                </p:cTn>
                              </p:par>
                            </p:childTnLst>
                          </p:cTn>
                        </p:par>
                        <p:par>
                          <p:cTn fill="hold" id="276" nodeType="afterGroup">
                            <p:stCondLst>
                              <p:cond delay="4800"/>
                            </p:stCondLst>
                            <p:childTnLst>
                              <p:par>
                                <p:cTn fill="hold" grpId="0" id="277" nodeType="afterEffect" presetClass="entr" presetID="22" presetSubtype="8">
                                  <p:stCondLst>
                                    <p:cond delay="0"/>
                                  </p:stCondLst>
                                  <p:childTnLst>
                                    <p:set>
                                      <p:cBhvr>
                                        <p:cTn dur="1" fill="hold" id="278">
                                          <p:stCondLst>
                                            <p:cond delay="0"/>
                                          </p:stCondLst>
                                        </p:cTn>
                                        <p:tgtEl>
                                          <p:spTgt spid="8"/>
                                        </p:tgtEl>
                                        <p:attrNameLst>
                                          <p:attrName>style.visibility</p:attrName>
                                        </p:attrNameLst>
                                      </p:cBhvr>
                                      <p:to>
                                        <p:strVal val="visible"/>
                                      </p:to>
                                    </p:set>
                                    <p:animEffect filter="wipe(left)" transition="in">
                                      <p:cBhvr>
                                        <p:cTn dur="500" id="279"/>
                                        <p:tgtEl>
                                          <p:spTgt spid="8"/>
                                        </p:tgtEl>
                                      </p:cBhvr>
                                    </p:animEffect>
                                  </p:childTnLst>
                                </p:cTn>
                              </p:par>
                              <p:par>
                                <p:cTn fill="hold" grpId="0" id="280" nodeType="withEffect" presetClass="entr" presetID="22" presetSubtype="8">
                                  <p:stCondLst>
                                    <p:cond delay="0"/>
                                  </p:stCondLst>
                                  <p:childTnLst>
                                    <p:set>
                                      <p:cBhvr>
                                        <p:cTn dur="1" fill="hold" id="281">
                                          <p:stCondLst>
                                            <p:cond delay="0"/>
                                          </p:stCondLst>
                                        </p:cTn>
                                        <p:tgtEl>
                                          <p:spTgt spid="63"/>
                                        </p:tgtEl>
                                        <p:attrNameLst>
                                          <p:attrName>style.visibility</p:attrName>
                                        </p:attrNameLst>
                                      </p:cBhvr>
                                      <p:to>
                                        <p:strVal val="visible"/>
                                      </p:to>
                                    </p:set>
                                    <p:animEffect filter="wipe(left)" transition="in">
                                      <p:cBhvr>
                                        <p:cTn dur="500" id="282"/>
                                        <p:tgtEl>
                                          <p:spTgt spid="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43"/>
      <p:bldP grpId="0" spid="44"/>
      <p:bldP grpId="0" spid="45"/>
      <p:bldP grpId="0" spid="46"/>
      <p:bldP grpId="0" spid="51"/>
      <p:bldP grpId="0" spid="52"/>
      <p:bldP grpId="0" spid="53"/>
      <p:bldP grpId="0" spid="60"/>
      <p:bldP grpId="0" spid="61"/>
      <p:bldP grpId="0" spid="62"/>
      <p:bldP grpId="0" spid="6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bIns="45729" lIns="91458" rIns="91458" tIns="45729">
            <a:noAutofit/>
          </a:bodyPr>
          <a:lstStyle>
            <a:lvl1pPr algn="l" defTabSz="914298" eaLnBrk="1" hangingPunct="1" latinLnBrk="0" rtl="0">
              <a:spcBef>
                <a:spcPct val="0"/>
              </a:spcBef>
              <a:buNone/>
              <a:defRPr b="1" kern="1200" sz="2000">
                <a:solidFill>
                  <a:srgbClr val="C80000"/>
                </a:solidFill>
                <a:effectLst/>
                <a:latin charset="-122" panose="020b0503020204020204" pitchFamily="34" typeface="微软雅黑"/>
                <a:ea charset="-122" panose="020b0503020204020204" pitchFamily="34" typeface="微软雅黑"/>
                <a:cs typeface="+mj-cs"/>
              </a:defRPr>
            </a:lvl1pPr>
          </a:lstStyle>
          <a:p>
            <a:r>
              <a:rPr altLang="en-US" lang="zh-CN" smtClean="0"/>
              <a:t>单击此处编辑标题内容</a:t>
            </a:r>
          </a:p>
        </p:txBody>
      </p:sp>
      <p:grpSp>
        <p:nvGrpSpPr>
          <p:cNvPr id="8" name="组合 7"/>
          <p:cNvGrpSpPr/>
          <p:nvPr/>
        </p:nvGrpSpPr>
        <p:grpSpPr>
          <a:xfrm>
            <a:off x="827727" y="2961763"/>
            <a:ext cx="4103489" cy="1981367"/>
            <a:chOff x="1199737" y="2839426"/>
            <a:chExt cx="4735870" cy="2539429"/>
          </a:xfrm>
        </p:grpSpPr>
        <p:pic>
          <p:nvPicPr>
            <p:cNvPr id="9" name="Picture 3"/>
            <p:cNvPicPr>
              <a:picLocks noChangeArrowheads="1" noChangeAspect="1"/>
            </p:cNvPicPr>
            <p:nvPr/>
          </p:nvPicPr>
          <p:blipFill>
            <a:blip r:embed="rId3">
              <a:extLst>
                <a:ext uri="{28A0092B-C50C-407E-A947-70E740481C1C}">
                  <a14:useLocalDpi val="0"/>
                </a:ext>
              </a:extLst>
            </a:blip>
            <a:srcRect b="57679" l="2767" r="7205"/>
            <a:stretch>
              <a:fillRect/>
            </a:stretch>
          </p:blipFill>
          <p:spPr bwMode="auto">
            <a:xfrm flipV="1" rot="15526571">
              <a:off x="4658357" y="4101605"/>
              <a:ext cx="2314667" cy="23983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10" name="Picture 3"/>
            <p:cNvPicPr>
              <a:picLocks noChangeArrowheads="1" noChangeAspect="1"/>
            </p:cNvPicPr>
            <p:nvPr/>
          </p:nvPicPr>
          <p:blipFill>
            <a:blip r:embed="rId3">
              <a:extLst>
                <a:ext uri="{28A0092B-C50C-407E-A947-70E740481C1C}">
                  <a14:useLocalDpi val="0"/>
                </a:ext>
              </a:extLst>
            </a:blip>
            <a:srcRect b="57679" l="2767" r="7205"/>
            <a:stretch>
              <a:fillRect/>
            </a:stretch>
          </p:blipFill>
          <p:spPr bwMode="auto">
            <a:xfrm flipV="1" rot="15526571">
              <a:off x="301172" y="3876843"/>
              <a:ext cx="2314667" cy="23983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1" name="平行四边形 33"/>
            <p:cNvSpPr/>
            <p:nvPr/>
          </p:nvSpPr>
          <p:spPr>
            <a:xfrm flipH="1">
              <a:off x="1205717" y="3665205"/>
              <a:ext cx="291229" cy="948371"/>
            </a:xfrm>
            <a:custGeom>
              <a:gdLst>
                <a:gd fmla="*/ 0 w 487387" name="connsiteX0"/>
                <a:gd fmla="*/ 1587146 h 1587146" name="connsiteY0"/>
                <a:gd fmla="*/ 326044 w 487387" name="connsiteX1"/>
                <a:gd fmla="*/ 80187 h 1587146" name="connsiteY1"/>
                <a:gd fmla="*/ 487387 w 487387" name="connsiteX2"/>
                <a:gd fmla="*/ 18 h 1587146" name="connsiteY2"/>
                <a:gd fmla="*/ 158168 w 487387" name="connsiteX3"/>
                <a:gd fmla="*/ 1506183 h 1587146" name="connsiteY3"/>
                <a:gd fmla="*/ 0 w 487387" name="connsiteX4"/>
                <a:gd fmla="*/ 1587146 h 158714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87146" w="487387">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solidFill>
              <a:srgbClr val="FF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sp>
          <p:nvSpPr>
            <p:cNvPr id="12" name="弦形 11"/>
            <p:cNvSpPr/>
            <p:nvPr/>
          </p:nvSpPr>
          <p:spPr>
            <a:xfrm rot="1800000">
              <a:off x="1199737" y="3574655"/>
              <a:ext cx="172120" cy="148663"/>
            </a:xfrm>
            <a:prstGeom prst="chord">
              <a:avLst>
                <a:gd fmla="val 2700000" name="adj1"/>
                <a:gd fmla="val 13906918" name="adj2"/>
              </a:avLst>
            </a:prstGeom>
            <a:solidFill>
              <a:srgbClr val="013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sp>
          <p:nvSpPr>
            <p:cNvPr id="13" name="平行四边形 12"/>
            <p:cNvSpPr/>
            <p:nvPr/>
          </p:nvSpPr>
          <p:spPr>
            <a:xfrm flipH="1" rot="10800000">
              <a:off x="1299813" y="3733006"/>
              <a:ext cx="4503561" cy="879264"/>
            </a:xfrm>
            <a:prstGeom prst="parallelogram">
              <a:avLst>
                <a:gd fmla="val 21620" name="adj"/>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sp>
          <p:nvSpPr>
            <p:cNvPr id="14" name="平行四边形 33"/>
            <p:cNvSpPr/>
            <p:nvPr/>
          </p:nvSpPr>
          <p:spPr>
            <a:xfrm flipH="1" rot="10800000">
              <a:off x="5592225" y="3733005"/>
              <a:ext cx="291229" cy="948371"/>
            </a:xfrm>
            <a:custGeom>
              <a:gdLst>
                <a:gd fmla="*/ 0 w 487387" name="connsiteX0"/>
                <a:gd fmla="*/ 1587146 h 1587146" name="connsiteY0"/>
                <a:gd fmla="*/ 326044 w 487387" name="connsiteX1"/>
                <a:gd fmla="*/ 80187 h 1587146" name="connsiteY1"/>
                <a:gd fmla="*/ 487387 w 487387" name="connsiteX2"/>
                <a:gd fmla="*/ 18 h 1587146" name="connsiteY2"/>
                <a:gd fmla="*/ 158168 w 487387" name="connsiteX3"/>
                <a:gd fmla="*/ 1506183 h 1587146" name="connsiteY3"/>
                <a:gd fmla="*/ 0 w 487387" name="connsiteX4"/>
                <a:gd fmla="*/ 1587146 h 158714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87146" w="487387">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solidFill>
              <a:srgbClr val="FF6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sp>
          <p:nvSpPr>
            <p:cNvPr id="15" name="弦形 14"/>
            <p:cNvSpPr/>
            <p:nvPr/>
          </p:nvSpPr>
          <p:spPr>
            <a:xfrm rot="12600000">
              <a:off x="5717314" y="4623263"/>
              <a:ext cx="172120" cy="148663"/>
            </a:xfrm>
            <a:prstGeom prst="chord">
              <a:avLst>
                <a:gd fmla="val 2700000" name="adj1"/>
                <a:gd fmla="val 13906918" name="adj2"/>
              </a:avLst>
            </a:prstGeom>
            <a:solidFill>
              <a:srgbClr val="013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sp>
          <p:nvSpPr>
            <p:cNvPr id="16" name="TextBox 15"/>
            <p:cNvSpPr txBox="1"/>
            <p:nvPr/>
          </p:nvSpPr>
          <p:spPr>
            <a:xfrm>
              <a:off x="2751525" y="3982291"/>
              <a:ext cx="2336644" cy="527375"/>
            </a:xfrm>
            <a:prstGeom prst="rect">
              <a:avLst/>
            </a:prstGeom>
            <a:noFill/>
            <a:ln w="3175">
              <a:noFill/>
            </a:ln>
          </p:spPr>
          <p:txBody>
            <a:bodyPr rtlCol="0" wrap="square">
              <a:spAutoFit/>
            </a:bodyPr>
            <a:lstStyle/>
            <a:p>
              <a:r>
                <a:rPr altLang="en-US" b="1" lang="zh-CN" sz="2100">
                  <a:solidFill>
                    <a:schemeClr val="bg1"/>
                  </a:solidFill>
                  <a:latin charset="-122" panose="020b0503020204020204" pitchFamily="34" typeface="微软雅黑"/>
                  <a:ea charset="-122" panose="020b0503020204020204" pitchFamily="34" typeface="微软雅黑"/>
                </a:rPr>
                <a:t>点击添加标题</a:t>
              </a:r>
            </a:p>
          </p:txBody>
        </p:sp>
        <p:sp>
          <p:nvSpPr>
            <p:cNvPr id="17" name="TextBox 16"/>
            <p:cNvSpPr txBox="1"/>
            <p:nvPr/>
          </p:nvSpPr>
          <p:spPr>
            <a:xfrm>
              <a:off x="1891431" y="3795885"/>
              <a:ext cx="896286" cy="859427"/>
            </a:xfrm>
            <a:prstGeom prst="rect">
              <a:avLst/>
            </a:prstGeom>
            <a:noFill/>
          </p:spPr>
          <p:txBody>
            <a:bodyPr rtlCol="0" wrap="none">
              <a:spAutoFit/>
            </a:bodyPr>
            <a:lstStyle/>
            <a:p>
              <a:r>
                <a:rPr altLang="zh-CN" b="1" lang="en-US" sz="3800">
                  <a:solidFill>
                    <a:schemeClr val="bg1"/>
                  </a:solidFill>
                  <a:effectLst>
                    <a:outerShdw algn="tl" blurRad="50800" dir="2700000" dist="38100" rotWithShape="0">
                      <a:prstClr val="black">
                        <a:alpha val="40000"/>
                      </a:prstClr>
                    </a:outerShdw>
                  </a:effectLst>
                  <a:latin charset="-122" panose="020b0503020204020204" pitchFamily="34" typeface="微软雅黑"/>
                  <a:ea charset="-122" panose="020b0503020204020204" pitchFamily="34" typeface="微软雅黑"/>
                </a:rPr>
                <a:t>04</a:t>
              </a:r>
            </a:p>
          </p:txBody>
        </p:sp>
      </p:grpSp>
      <p:grpSp>
        <p:nvGrpSpPr>
          <p:cNvPr id="18" name="组合 17"/>
          <p:cNvGrpSpPr/>
          <p:nvPr/>
        </p:nvGrpSpPr>
        <p:grpSpPr>
          <a:xfrm>
            <a:off x="1264477" y="2218584"/>
            <a:ext cx="4095902" cy="1981367"/>
            <a:chOff x="1703793" y="1886926"/>
            <a:chExt cx="4727114" cy="2539429"/>
          </a:xfrm>
        </p:grpSpPr>
        <p:grpSp>
          <p:nvGrpSpPr>
            <p:cNvPr id="19" name="组合 18"/>
            <p:cNvGrpSpPr/>
            <p:nvPr/>
          </p:nvGrpSpPr>
          <p:grpSpPr>
            <a:xfrm>
              <a:off x="1703793" y="1886926"/>
              <a:ext cx="4727114" cy="2539429"/>
              <a:chOff x="1703793" y="1886926"/>
              <a:chExt cx="4727114" cy="2539429"/>
            </a:xfrm>
          </p:grpSpPr>
          <p:pic>
            <p:nvPicPr>
              <p:cNvPr id="22" name="Picture 3"/>
              <p:cNvPicPr>
                <a:picLocks noChangeArrowheads="1" noChangeAspect="1"/>
              </p:cNvPicPr>
              <p:nvPr/>
            </p:nvPicPr>
            <p:blipFill>
              <a:blip r:embed="rId3">
                <a:extLst>
                  <a:ext uri="{28A0092B-C50C-407E-A947-70E740481C1C}">
                    <a14:useLocalDpi val="0"/>
                  </a:ext>
                </a:extLst>
              </a:blip>
              <a:srcRect b="57679" l="2767" r="7205"/>
              <a:stretch>
                <a:fillRect/>
              </a:stretch>
            </p:blipFill>
            <p:spPr bwMode="auto">
              <a:xfrm flipV="1" rot="15526571">
                <a:off x="5153657" y="3149105"/>
                <a:ext cx="2314667" cy="23983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23" name="Picture 3"/>
              <p:cNvPicPr>
                <a:picLocks noChangeArrowheads="1" noChangeAspect="1"/>
              </p:cNvPicPr>
              <p:nvPr/>
            </p:nvPicPr>
            <p:blipFill>
              <a:blip r:embed="rId3">
                <a:extLst>
                  <a:ext uri="{28A0092B-C50C-407E-A947-70E740481C1C}">
                    <a14:useLocalDpi val="0"/>
                  </a:ext>
                </a:extLst>
              </a:blip>
              <a:srcRect b="57679" l="2767" r="7205"/>
              <a:stretch>
                <a:fillRect/>
              </a:stretch>
            </p:blipFill>
            <p:spPr bwMode="auto">
              <a:xfrm flipV="1" rot="15526571">
                <a:off x="796472" y="2924343"/>
                <a:ext cx="2314667" cy="23983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24" name="平行四边形 33"/>
              <p:cNvSpPr/>
              <p:nvPr/>
            </p:nvSpPr>
            <p:spPr>
              <a:xfrm flipH="1">
                <a:off x="1709773" y="2791584"/>
                <a:ext cx="291229" cy="948371"/>
              </a:xfrm>
              <a:custGeom>
                <a:gdLst>
                  <a:gd fmla="*/ 0 w 487387" name="connsiteX0"/>
                  <a:gd fmla="*/ 1587146 h 1587146" name="connsiteY0"/>
                  <a:gd fmla="*/ 326044 w 487387" name="connsiteX1"/>
                  <a:gd fmla="*/ 80187 h 1587146" name="connsiteY1"/>
                  <a:gd fmla="*/ 487387 w 487387" name="connsiteX2"/>
                  <a:gd fmla="*/ 18 h 1587146" name="connsiteY2"/>
                  <a:gd fmla="*/ 158168 w 487387" name="connsiteX3"/>
                  <a:gd fmla="*/ 1506183 h 1587146" name="connsiteY3"/>
                  <a:gd fmla="*/ 0 w 487387" name="connsiteX4"/>
                  <a:gd fmla="*/ 1587146 h 158714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87146" w="487387">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rgbClr val="FFC000"/>
                  </a:gs>
                  <a:gs pos="46000">
                    <a:srgbClr val="A88000"/>
                  </a:gs>
                  <a:gs pos="62000">
                    <a:srgbClr val="F6BB00"/>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sp>
            <p:nvSpPr>
              <p:cNvPr id="25" name="弦形 24"/>
              <p:cNvSpPr/>
              <p:nvPr/>
            </p:nvSpPr>
            <p:spPr>
              <a:xfrm rot="1800000">
                <a:off x="1703793" y="2701034"/>
                <a:ext cx="172120" cy="148663"/>
              </a:xfrm>
              <a:prstGeom prst="chord">
                <a:avLst>
                  <a:gd fmla="val 2700000" name="adj1"/>
                  <a:gd fmla="val 13906918" name="adj2"/>
                </a:avLst>
              </a:prstGeom>
              <a:solidFill>
                <a:srgbClr val="503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sp>
            <p:nvSpPr>
              <p:cNvPr id="26" name="平行四边形 25"/>
              <p:cNvSpPr/>
              <p:nvPr/>
            </p:nvSpPr>
            <p:spPr>
              <a:xfrm flipH="1" rot="10800000">
                <a:off x="1803869" y="2859385"/>
                <a:ext cx="4503561" cy="879264"/>
              </a:xfrm>
              <a:prstGeom prst="parallelogram">
                <a:avLst>
                  <a:gd fmla="val 21620" name="adj"/>
                </a:avLst>
              </a:prstGeom>
              <a:gradFill>
                <a:gsLst>
                  <a:gs pos="87000">
                    <a:srgbClr val="FFC000"/>
                  </a:gs>
                  <a:gs pos="11000">
                    <a:srgbClr val="FFC000"/>
                  </a:gs>
                  <a:gs pos="100000">
                    <a:srgbClr val="A88000"/>
                  </a:gs>
                  <a:gs pos="0">
                    <a:srgbClr val="A88000"/>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sp>
            <p:nvSpPr>
              <p:cNvPr id="27" name="平行四边形 33"/>
              <p:cNvSpPr/>
              <p:nvPr/>
            </p:nvSpPr>
            <p:spPr>
              <a:xfrm flipH="1" rot="10800000">
                <a:off x="6096281" y="2859384"/>
                <a:ext cx="291229" cy="948371"/>
              </a:xfrm>
              <a:custGeom>
                <a:gdLst>
                  <a:gd fmla="*/ 0 w 487387" name="connsiteX0"/>
                  <a:gd fmla="*/ 1587146 h 1587146" name="connsiteY0"/>
                  <a:gd fmla="*/ 326044 w 487387" name="connsiteX1"/>
                  <a:gd fmla="*/ 80187 h 1587146" name="connsiteY1"/>
                  <a:gd fmla="*/ 487387 w 487387" name="connsiteX2"/>
                  <a:gd fmla="*/ 18 h 1587146" name="connsiteY2"/>
                  <a:gd fmla="*/ 158168 w 487387" name="connsiteX3"/>
                  <a:gd fmla="*/ 1506183 h 1587146" name="connsiteY3"/>
                  <a:gd fmla="*/ 0 w 487387" name="connsiteX4"/>
                  <a:gd fmla="*/ 1587146 h 158714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87146" w="487387">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rgbClr val="FFC000"/>
                  </a:gs>
                  <a:gs pos="46000">
                    <a:srgbClr val="AC8300"/>
                  </a:gs>
                  <a:gs pos="62000">
                    <a:srgbClr val="F6BB00"/>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sp>
            <p:nvSpPr>
              <p:cNvPr id="28" name="弦形 27"/>
              <p:cNvSpPr/>
              <p:nvPr/>
            </p:nvSpPr>
            <p:spPr>
              <a:xfrm rot="12600000">
                <a:off x="6221370" y="3749642"/>
                <a:ext cx="172120" cy="148663"/>
              </a:xfrm>
              <a:prstGeom prst="chord">
                <a:avLst>
                  <a:gd fmla="val 2700000" name="adj1"/>
                  <a:gd fmla="val 13906918" name="adj2"/>
                </a:avLst>
              </a:prstGeom>
              <a:solidFill>
                <a:srgbClr val="503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grpSp>
        <p:sp>
          <p:nvSpPr>
            <p:cNvPr id="20" name="TextBox 19"/>
            <p:cNvSpPr txBox="1"/>
            <p:nvPr/>
          </p:nvSpPr>
          <p:spPr>
            <a:xfrm>
              <a:off x="3285605" y="3099149"/>
              <a:ext cx="2336644" cy="527375"/>
            </a:xfrm>
            <a:prstGeom prst="rect">
              <a:avLst/>
            </a:prstGeom>
            <a:noFill/>
            <a:ln w="3175">
              <a:noFill/>
            </a:ln>
          </p:spPr>
          <p:txBody>
            <a:bodyPr rtlCol="0" wrap="square">
              <a:spAutoFit/>
            </a:bodyPr>
            <a:lstStyle/>
            <a:p>
              <a:r>
                <a:rPr altLang="en-US" b="1" lang="zh-CN" sz="2100">
                  <a:solidFill>
                    <a:schemeClr val="bg1"/>
                  </a:solidFill>
                  <a:latin charset="-122" panose="020b0503020204020204" pitchFamily="34" typeface="微软雅黑"/>
                  <a:ea charset="-122" panose="020b0503020204020204" pitchFamily="34" typeface="微软雅黑"/>
                </a:rPr>
                <a:t>点击添加标题</a:t>
              </a:r>
            </a:p>
          </p:txBody>
        </p:sp>
        <p:sp>
          <p:nvSpPr>
            <p:cNvPr id="21" name="TextBox 20"/>
            <p:cNvSpPr txBox="1"/>
            <p:nvPr/>
          </p:nvSpPr>
          <p:spPr>
            <a:xfrm>
              <a:off x="2425511" y="2931790"/>
              <a:ext cx="896286" cy="859427"/>
            </a:xfrm>
            <a:prstGeom prst="rect">
              <a:avLst/>
            </a:prstGeom>
            <a:noFill/>
          </p:spPr>
          <p:txBody>
            <a:bodyPr rtlCol="0" wrap="none">
              <a:spAutoFit/>
            </a:bodyPr>
            <a:lstStyle/>
            <a:p>
              <a:r>
                <a:rPr altLang="zh-CN" b="1" lang="en-US" sz="3800">
                  <a:solidFill>
                    <a:schemeClr val="bg1"/>
                  </a:solidFill>
                  <a:effectLst>
                    <a:outerShdw algn="tl" blurRad="50800" dir="2700000" dist="38100" rotWithShape="0">
                      <a:prstClr val="black">
                        <a:alpha val="40000"/>
                      </a:prstClr>
                    </a:outerShdw>
                  </a:effectLst>
                  <a:latin charset="-122" panose="020b0503020204020204" pitchFamily="34" typeface="微软雅黑"/>
                  <a:ea charset="-122" panose="020b0503020204020204" pitchFamily="34" typeface="微软雅黑"/>
                </a:rPr>
                <a:t>03</a:t>
              </a:r>
            </a:p>
          </p:txBody>
        </p:sp>
      </p:grpSp>
      <p:grpSp>
        <p:nvGrpSpPr>
          <p:cNvPr id="29" name="组合 28"/>
          <p:cNvGrpSpPr/>
          <p:nvPr/>
        </p:nvGrpSpPr>
        <p:grpSpPr>
          <a:xfrm>
            <a:off x="2035403" y="987879"/>
            <a:ext cx="4137083" cy="1981367"/>
            <a:chOff x="2593525" y="309586"/>
            <a:chExt cx="4774642" cy="2539429"/>
          </a:xfrm>
        </p:grpSpPr>
        <p:pic>
          <p:nvPicPr>
            <p:cNvPr id="30" name="Picture 3"/>
            <p:cNvPicPr>
              <a:picLocks noChangeArrowheads="1" noChangeAspect="1"/>
            </p:cNvPicPr>
            <p:nvPr/>
          </p:nvPicPr>
          <p:blipFill>
            <a:blip r:embed="rId3">
              <a:extLst>
                <a:ext uri="{28A0092B-C50C-407E-A947-70E740481C1C}">
                  <a14:useLocalDpi val="0"/>
                </a:ext>
              </a:extLst>
            </a:blip>
            <a:srcRect b="57679" l="2767" r="7205"/>
            <a:stretch>
              <a:fillRect/>
            </a:stretch>
          </p:blipFill>
          <p:spPr bwMode="auto">
            <a:xfrm flipV="1" rot="15526571">
              <a:off x="6090917" y="1571765"/>
              <a:ext cx="2314667" cy="23983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31" name="Picture 3"/>
            <p:cNvPicPr>
              <a:picLocks noChangeArrowheads="1" noChangeAspect="1"/>
            </p:cNvPicPr>
            <p:nvPr/>
          </p:nvPicPr>
          <p:blipFill>
            <a:blip r:embed="rId3">
              <a:extLst>
                <a:ext uri="{28A0092B-C50C-407E-A947-70E740481C1C}">
                  <a14:useLocalDpi val="0"/>
                </a:ext>
              </a:extLst>
            </a:blip>
            <a:srcRect b="57679" l="2767" r="7205"/>
            <a:stretch>
              <a:fillRect/>
            </a:stretch>
          </p:blipFill>
          <p:spPr bwMode="auto">
            <a:xfrm flipV="1" rot="15526571">
              <a:off x="1733732" y="1347003"/>
              <a:ext cx="2314667" cy="23983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grpSp>
          <p:nvGrpSpPr>
            <p:cNvPr id="32" name="组合 31"/>
            <p:cNvGrpSpPr/>
            <p:nvPr/>
          </p:nvGrpSpPr>
          <p:grpSpPr>
            <a:xfrm>
              <a:off x="2593525" y="952061"/>
              <a:ext cx="4689697" cy="1197271"/>
              <a:chOff x="1933340" y="510706"/>
              <a:chExt cx="4689697" cy="1197271"/>
            </a:xfrm>
          </p:grpSpPr>
          <p:grpSp>
            <p:nvGrpSpPr>
              <p:cNvPr id="35" name="组合 34"/>
              <p:cNvGrpSpPr/>
              <p:nvPr/>
            </p:nvGrpSpPr>
            <p:grpSpPr>
              <a:xfrm>
                <a:off x="1933340" y="510706"/>
                <a:ext cx="297209" cy="1038921"/>
                <a:chOff x="1733243" y="794574"/>
                <a:chExt cx="497394" cy="1738686"/>
              </a:xfrm>
            </p:grpSpPr>
            <p:sp>
              <p:nvSpPr>
                <p:cNvPr id="40" name="平行四边形 33"/>
                <p:cNvSpPr/>
                <p:nvPr/>
              </p:nvSpPr>
              <p:spPr>
                <a:xfrm flipH="1">
                  <a:off x="1743250" y="946114"/>
                  <a:ext cx="487387" cy="1587146"/>
                </a:xfrm>
                <a:custGeom>
                  <a:gdLst>
                    <a:gd fmla="*/ 0 w 487387" name="connsiteX0"/>
                    <a:gd fmla="*/ 1587146 h 1587146" name="connsiteY0"/>
                    <a:gd fmla="*/ 326044 w 487387" name="connsiteX1"/>
                    <a:gd fmla="*/ 80187 h 1587146" name="connsiteY1"/>
                    <a:gd fmla="*/ 487387 w 487387" name="connsiteX2"/>
                    <a:gd fmla="*/ 18 h 1587146" name="connsiteY2"/>
                    <a:gd fmla="*/ 158168 w 487387" name="connsiteX3"/>
                    <a:gd fmla="*/ 1506183 h 1587146" name="connsiteY3"/>
                    <a:gd fmla="*/ 0 w 487387" name="connsiteX4"/>
                    <a:gd fmla="*/ 1587146 h 158714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87146" w="487387">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rgbClr val="F28A87"/>
                    </a:gs>
                    <a:gs pos="46000">
                      <a:srgbClr val="881300"/>
                    </a:gs>
                    <a:gs pos="62000">
                      <a:srgbClr val="EF9A93"/>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sp>
              <p:nvSpPr>
                <p:cNvPr id="41" name="弦形 40"/>
                <p:cNvSpPr/>
                <p:nvPr/>
              </p:nvSpPr>
              <p:spPr>
                <a:xfrm rot="1800000">
                  <a:off x="1733243" y="794574"/>
                  <a:ext cx="288051" cy="248795"/>
                </a:xfrm>
                <a:prstGeom prst="chord">
                  <a:avLst>
                    <a:gd fmla="val 2700000" name="adj1"/>
                    <a:gd fmla="val 13906918" name="adj2"/>
                  </a:avLst>
                </a:prstGeom>
                <a:solidFill>
                  <a:srgbClr val="7E0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grpSp>
          <p:sp>
            <p:nvSpPr>
              <p:cNvPr id="36" name="平行四边形 35"/>
              <p:cNvSpPr/>
              <p:nvPr/>
            </p:nvSpPr>
            <p:spPr>
              <a:xfrm flipH="1" rot="10800000">
                <a:off x="2033416" y="669057"/>
                <a:ext cx="4503561" cy="879264"/>
              </a:xfrm>
              <a:prstGeom prst="parallelogram">
                <a:avLst>
                  <a:gd fmla="val 21620" name="adj"/>
                </a:avLst>
              </a:prstGeom>
              <a:gradFill>
                <a:gsLst>
                  <a:gs pos="87000">
                    <a:srgbClr val="F55C4E"/>
                  </a:gs>
                  <a:gs pos="11000">
                    <a:srgbClr val="F55C4E"/>
                  </a:gs>
                  <a:gs pos="100000">
                    <a:srgbClr val="880A00"/>
                  </a:gs>
                  <a:gs pos="0">
                    <a:srgbClr val="881300"/>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grpSp>
            <p:nvGrpSpPr>
              <p:cNvPr id="37" name="组合 36"/>
              <p:cNvGrpSpPr/>
              <p:nvPr/>
            </p:nvGrpSpPr>
            <p:grpSpPr>
              <a:xfrm rot="10800000">
                <a:off x="6325828" y="669056"/>
                <a:ext cx="297209" cy="1038921"/>
                <a:chOff x="1733243" y="794574"/>
                <a:chExt cx="497394" cy="1738686"/>
              </a:xfrm>
            </p:grpSpPr>
            <p:sp>
              <p:nvSpPr>
                <p:cNvPr id="38" name="平行四边形 33"/>
                <p:cNvSpPr/>
                <p:nvPr/>
              </p:nvSpPr>
              <p:spPr>
                <a:xfrm flipH="1">
                  <a:off x="1743250" y="946114"/>
                  <a:ext cx="487387" cy="1587146"/>
                </a:xfrm>
                <a:custGeom>
                  <a:gdLst>
                    <a:gd fmla="*/ 0 w 487387" name="connsiteX0"/>
                    <a:gd fmla="*/ 1587146 h 1587146" name="connsiteY0"/>
                    <a:gd fmla="*/ 326044 w 487387" name="connsiteX1"/>
                    <a:gd fmla="*/ 80187 h 1587146" name="connsiteY1"/>
                    <a:gd fmla="*/ 487387 w 487387" name="connsiteX2"/>
                    <a:gd fmla="*/ 18 h 1587146" name="connsiteY2"/>
                    <a:gd fmla="*/ 158168 w 487387" name="connsiteX3"/>
                    <a:gd fmla="*/ 1506183 h 1587146" name="connsiteY3"/>
                    <a:gd fmla="*/ 0 w 487387" name="connsiteX4"/>
                    <a:gd fmla="*/ 1587146 h 158714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87146" w="487387">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rgbClr val="F28A87"/>
                    </a:gs>
                    <a:gs pos="46000">
                      <a:srgbClr val="881300"/>
                    </a:gs>
                    <a:gs pos="62000">
                      <a:srgbClr val="EF9A93"/>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sp>
              <p:nvSpPr>
                <p:cNvPr id="39" name="弦形 38"/>
                <p:cNvSpPr/>
                <p:nvPr/>
              </p:nvSpPr>
              <p:spPr>
                <a:xfrm rot="1800000">
                  <a:off x="1733243" y="794574"/>
                  <a:ext cx="288051" cy="248795"/>
                </a:xfrm>
                <a:prstGeom prst="chord">
                  <a:avLst>
                    <a:gd fmla="val 2700000" name="adj1"/>
                    <a:gd fmla="val 13906918" name="adj2"/>
                  </a:avLst>
                </a:prstGeom>
                <a:solidFill>
                  <a:srgbClr val="7E0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grpSp>
        </p:grpSp>
        <p:sp>
          <p:nvSpPr>
            <p:cNvPr id="33" name="TextBox 32"/>
            <p:cNvSpPr txBox="1"/>
            <p:nvPr/>
          </p:nvSpPr>
          <p:spPr>
            <a:xfrm>
              <a:off x="4119677" y="1346855"/>
              <a:ext cx="2336644" cy="527375"/>
            </a:xfrm>
            <a:prstGeom prst="rect">
              <a:avLst/>
            </a:prstGeom>
            <a:noFill/>
            <a:ln w="3175">
              <a:noFill/>
            </a:ln>
          </p:spPr>
          <p:txBody>
            <a:bodyPr rtlCol="0" wrap="square">
              <a:spAutoFit/>
            </a:bodyPr>
            <a:lstStyle/>
            <a:p>
              <a:r>
                <a:rPr altLang="en-US" b="1" lang="zh-CN" sz="2100">
                  <a:solidFill>
                    <a:schemeClr val="bg1"/>
                  </a:solidFill>
                  <a:latin charset="-122" panose="020b0503020204020204" pitchFamily="34" typeface="微软雅黑"/>
                  <a:ea charset="-122" panose="020b0503020204020204" pitchFamily="34" typeface="微软雅黑"/>
                </a:rPr>
                <a:t>点击添加标题</a:t>
              </a:r>
            </a:p>
          </p:txBody>
        </p:sp>
        <p:sp>
          <p:nvSpPr>
            <p:cNvPr id="34" name="TextBox 33"/>
            <p:cNvSpPr txBox="1"/>
            <p:nvPr/>
          </p:nvSpPr>
          <p:spPr>
            <a:xfrm>
              <a:off x="3259583" y="1203597"/>
              <a:ext cx="896286" cy="859427"/>
            </a:xfrm>
            <a:prstGeom prst="rect">
              <a:avLst/>
            </a:prstGeom>
            <a:noFill/>
          </p:spPr>
          <p:txBody>
            <a:bodyPr rtlCol="0" wrap="none">
              <a:spAutoFit/>
            </a:bodyPr>
            <a:lstStyle/>
            <a:p>
              <a:r>
                <a:rPr altLang="zh-CN" b="1" lang="en-US" sz="3800">
                  <a:solidFill>
                    <a:schemeClr val="bg1"/>
                  </a:solidFill>
                  <a:effectLst>
                    <a:outerShdw algn="tl" blurRad="50800" dir="2700000" dist="38100" rotWithShape="0">
                      <a:prstClr val="black">
                        <a:alpha val="40000"/>
                      </a:prstClr>
                    </a:outerShdw>
                  </a:effectLst>
                  <a:latin charset="-122" panose="020b0503020204020204" pitchFamily="34" typeface="微软雅黑"/>
                  <a:ea charset="-122" panose="020b0503020204020204" pitchFamily="34" typeface="微软雅黑"/>
                </a:rPr>
                <a:t>01</a:t>
              </a:r>
            </a:p>
          </p:txBody>
        </p:sp>
      </p:grpSp>
      <p:grpSp>
        <p:nvGrpSpPr>
          <p:cNvPr id="42" name="组合 41"/>
          <p:cNvGrpSpPr/>
          <p:nvPr/>
        </p:nvGrpSpPr>
        <p:grpSpPr>
          <a:xfrm>
            <a:off x="1665978" y="1665658"/>
            <a:ext cx="4136768" cy="1981367"/>
            <a:chOff x="2167169" y="1178266"/>
            <a:chExt cx="4774278" cy="2539429"/>
          </a:xfrm>
        </p:grpSpPr>
        <p:pic>
          <p:nvPicPr>
            <p:cNvPr id="43" name="Picture 3"/>
            <p:cNvPicPr>
              <a:picLocks noChangeArrowheads="1" noChangeAspect="1"/>
            </p:cNvPicPr>
            <p:nvPr/>
          </p:nvPicPr>
          <p:blipFill>
            <a:blip r:embed="rId3">
              <a:extLst>
                <a:ext uri="{28A0092B-C50C-407E-A947-70E740481C1C}">
                  <a14:useLocalDpi val="0"/>
                </a:ext>
              </a:extLst>
            </a:blip>
            <a:srcRect b="57679" l="2767" r="7205"/>
            <a:stretch>
              <a:fillRect/>
            </a:stretch>
          </p:blipFill>
          <p:spPr bwMode="auto">
            <a:xfrm flipV="1" rot="15526571">
              <a:off x="5664197" y="2440445"/>
              <a:ext cx="2314667" cy="23983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44" name="Picture 3"/>
            <p:cNvPicPr>
              <a:picLocks noChangeArrowheads="1" noChangeAspect="1"/>
            </p:cNvPicPr>
            <p:nvPr/>
          </p:nvPicPr>
          <p:blipFill>
            <a:blip r:embed="rId3">
              <a:extLst>
                <a:ext uri="{28A0092B-C50C-407E-A947-70E740481C1C}">
                  <a14:useLocalDpi val="0"/>
                </a:ext>
              </a:extLst>
            </a:blip>
            <a:srcRect b="57679" l="2767" r="7205"/>
            <a:stretch>
              <a:fillRect/>
            </a:stretch>
          </p:blipFill>
          <p:spPr bwMode="auto">
            <a:xfrm flipV="1" rot="15526571">
              <a:off x="1307012" y="2215683"/>
              <a:ext cx="2314667" cy="23983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45" name="平行四边形 33"/>
            <p:cNvSpPr/>
            <p:nvPr/>
          </p:nvSpPr>
          <p:spPr>
            <a:xfrm flipH="1">
              <a:off x="2173149" y="1910920"/>
              <a:ext cx="291229" cy="948371"/>
            </a:xfrm>
            <a:custGeom>
              <a:gdLst>
                <a:gd fmla="*/ 0 w 487387" name="connsiteX0"/>
                <a:gd fmla="*/ 1587146 h 1587146" name="connsiteY0"/>
                <a:gd fmla="*/ 326044 w 487387" name="connsiteX1"/>
                <a:gd fmla="*/ 80187 h 1587146" name="connsiteY1"/>
                <a:gd fmla="*/ 487387 w 487387" name="connsiteX2"/>
                <a:gd fmla="*/ 18 h 1587146" name="connsiteY2"/>
                <a:gd fmla="*/ 158168 w 487387" name="connsiteX3"/>
                <a:gd fmla="*/ 1506183 h 1587146" name="connsiteY3"/>
                <a:gd fmla="*/ 0 w 487387" name="connsiteX4"/>
                <a:gd fmla="*/ 1587146 h 158714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87146" w="487387">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solidFill>
              <a:srgbClr val="99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sp>
          <p:nvSpPr>
            <p:cNvPr id="46" name="弦形 45"/>
            <p:cNvSpPr/>
            <p:nvPr/>
          </p:nvSpPr>
          <p:spPr>
            <a:xfrm rot="1800000">
              <a:off x="2167169" y="1820370"/>
              <a:ext cx="172120" cy="148663"/>
            </a:xfrm>
            <a:prstGeom prst="chord">
              <a:avLst>
                <a:gd fmla="val 2700000" name="adj1"/>
                <a:gd fmla="val 13906918" name="adj2"/>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sp>
          <p:nvSpPr>
            <p:cNvPr id="47" name="平行四边形 46"/>
            <p:cNvSpPr/>
            <p:nvPr/>
          </p:nvSpPr>
          <p:spPr>
            <a:xfrm flipH="1" rot="10800000">
              <a:off x="2267245" y="1978721"/>
              <a:ext cx="4503561" cy="879264"/>
            </a:xfrm>
            <a:prstGeom prst="parallelogram">
              <a:avLst>
                <a:gd fmla="val 21620" name="adj"/>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sp>
          <p:nvSpPr>
            <p:cNvPr id="48" name="平行四边形 33"/>
            <p:cNvSpPr/>
            <p:nvPr/>
          </p:nvSpPr>
          <p:spPr>
            <a:xfrm flipH="1" rot="10800000">
              <a:off x="6559657" y="1978720"/>
              <a:ext cx="291229" cy="948371"/>
            </a:xfrm>
            <a:custGeom>
              <a:gdLst>
                <a:gd fmla="*/ 0 w 487387" name="connsiteX0"/>
                <a:gd fmla="*/ 1587146 h 1587146" name="connsiteY0"/>
                <a:gd fmla="*/ 326044 w 487387" name="connsiteX1"/>
                <a:gd fmla="*/ 80187 h 1587146" name="connsiteY1"/>
                <a:gd fmla="*/ 487387 w 487387" name="connsiteX2"/>
                <a:gd fmla="*/ 18 h 1587146" name="connsiteY2"/>
                <a:gd fmla="*/ 158168 w 487387" name="connsiteX3"/>
                <a:gd fmla="*/ 1506183 h 1587146" name="connsiteY3"/>
                <a:gd fmla="*/ 0 w 487387" name="connsiteX4"/>
                <a:gd fmla="*/ 1587146 h 158714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87146" w="487387">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solidFill>
              <a:srgbClr val="99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sp>
          <p:nvSpPr>
            <p:cNvPr id="49" name="弦形 48"/>
            <p:cNvSpPr/>
            <p:nvPr/>
          </p:nvSpPr>
          <p:spPr>
            <a:xfrm rot="12600000">
              <a:off x="6684746" y="2868978"/>
              <a:ext cx="172120" cy="148663"/>
            </a:xfrm>
            <a:prstGeom prst="chord">
              <a:avLst>
                <a:gd fmla="val 2700000" name="adj1"/>
                <a:gd fmla="val 13906918" name="adj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charset="-122" panose="020b0503020204020204" pitchFamily="34" typeface="微软雅黑"/>
                <a:ea charset="-122" panose="020b0503020204020204" pitchFamily="34" typeface="微软雅黑"/>
              </a:endParaRPr>
            </a:p>
          </p:txBody>
        </p:sp>
        <p:sp>
          <p:nvSpPr>
            <p:cNvPr id="50" name="TextBox 49"/>
            <p:cNvSpPr txBox="1"/>
            <p:nvPr/>
          </p:nvSpPr>
          <p:spPr>
            <a:xfrm>
              <a:off x="3759638" y="2235050"/>
              <a:ext cx="2336644" cy="527375"/>
            </a:xfrm>
            <a:prstGeom prst="rect">
              <a:avLst/>
            </a:prstGeom>
            <a:noFill/>
            <a:ln w="3175">
              <a:noFill/>
            </a:ln>
          </p:spPr>
          <p:txBody>
            <a:bodyPr rtlCol="0" wrap="square">
              <a:spAutoFit/>
            </a:bodyPr>
            <a:lstStyle/>
            <a:p>
              <a:r>
                <a:rPr altLang="en-US" b="1" lang="zh-CN" sz="2100">
                  <a:solidFill>
                    <a:schemeClr val="bg1"/>
                  </a:solidFill>
                  <a:latin charset="-122" panose="020b0503020204020204" pitchFamily="34" typeface="微软雅黑"/>
                  <a:ea charset="-122" panose="020b0503020204020204" pitchFamily="34" typeface="微软雅黑"/>
                </a:rPr>
                <a:t>点击添加标题</a:t>
              </a:r>
            </a:p>
          </p:txBody>
        </p:sp>
        <p:sp>
          <p:nvSpPr>
            <p:cNvPr id="51" name="TextBox 50"/>
            <p:cNvSpPr txBox="1"/>
            <p:nvPr/>
          </p:nvSpPr>
          <p:spPr>
            <a:xfrm>
              <a:off x="2899543" y="2018333"/>
              <a:ext cx="896286" cy="859427"/>
            </a:xfrm>
            <a:prstGeom prst="rect">
              <a:avLst/>
            </a:prstGeom>
            <a:noFill/>
          </p:spPr>
          <p:txBody>
            <a:bodyPr rtlCol="0" wrap="none">
              <a:spAutoFit/>
            </a:bodyPr>
            <a:lstStyle/>
            <a:p>
              <a:r>
                <a:rPr altLang="zh-CN" b="1" lang="en-US" sz="3800">
                  <a:solidFill>
                    <a:schemeClr val="bg1"/>
                  </a:solidFill>
                  <a:effectLst>
                    <a:outerShdw algn="tl" blurRad="50800" dir="2700000" dist="38100" rotWithShape="0">
                      <a:prstClr val="black">
                        <a:alpha val="40000"/>
                      </a:prstClr>
                    </a:outerShdw>
                  </a:effectLst>
                  <a:latin charset="-122" panose="020b0503020204020204" pitchFamily="34" typeface="微软雅黑"/>
                  <a:ea charset="-122" panose="020b0503020204020204" pitchFamily="34" typeface="微软雅黑"/>
                </a:rPr>
                <a:t>02</a:t>
              </a:r>
            </a:p>
          </p:txBody>
        </p:sp>
      </p:grpSp>
      <p:pic>
        <p:nvPicPr>
          <p:cNvPr descr="思考" id="52" name="Picture 11"/>
          <p:cNvPicPr>
            <a:picLocks noChangeArrowheads="1" noChangeAspect="1"/>
          </p:cNvPicPr>
          <p:nvPr/>
        </p:nvPicPr>
        <p:blipFill>
          <a:blip r:embed="rId4">
            <a:extLst>
              <a:ext uri="{28A0092B-C50C-407E-A947-70E740481C1C}">
                <a14:useLocalDpi val="0"/>
              </a:ext>
            </a:extLst>
          </a:blip>
          <a:stretch>
            <a:fillRect/>
          </a:stretch>
        </p:blipFill>
        <p:spPr bwMode="auto">
          <a:xfrm>
            <a:off x="6661389" y="1306996"/>
            <a:ext cx="1819685" cy="3303621"/>
          </a:xfrm>
          <a:prstGeom prst="rect">
            <a:avLst/>
          </a:prstGeom>
          <a:noFill/>
          <a:extLst>
            <a:ext uri="{909E8E84-426E-40DD-AFC4-6F175D3DCCD1}">
              <a14:hiddenFill>
                <a:solidFill>
                  <a:srgbClr val="FFFFFF"/>
                </a:solidFill>
              </a14:hiddenFill>
            </a:ext>
          </a:extLst>
        </p:spPr>
      </p:pic>
    </p:spTree>
    <p:extLst>
      <p:ext uri="{BB962C8B-B14F-4D97-AF65-F5344CB8AC3E}">
        <p14:creationId val="274892475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59"/>
                                        </p:tgtEl>
                                        <p:attrNameLst>
                                          <p:attrName>style.visibility</p:attrName>
                                        </p:attrNameLst>
                                      </p:cBhvr>
                                      <p:to>
                                        <p:strVal val="visible"/>
                                      </p:to>
                                    </p:set>
                                    <p:animEffect filter="fade" transition="in">
                                      <p:cBhvr>
                                        <p:cTn dur="500" id="16"/>
                                        <p:tgtEl>
                                          <p:spTgt spid="59"/>
                                        </p:tgtEl>
                                      </p:cBhvr>
                                    </p:animEffect>
                                  </p:childTnLst>
                                </p:cTn>
                              </p:par>
                              <p:par>
                                <p:cTn fill="hold" id="17" nodeType="withEffect" presetClass="entr" presetID="2" presetSubtype="4">
                                  <p:stCondLst>
                                    <p:cond delay="500"/>
                                  </p:stCondLst>
                                  <p:childTnLst>
                                    <p:set>
                                      <p:cBhvr>
                                        <p:cTn dur="1" fill="hold" id="18">
                                          <p:stCondLst>
                                            <p:cond delay="0"/>
                                          </p:stCondLst>
                                        </p:cTn>
                                        <p:tgtEl>
                                          <p:spTgt spid="29"/>
                                        </p:tgtEl>
                                        <p:attrNameLst>
                                          <p:attrName>style.visibility</p:attrName>
                                        </p:attrNameLst>
                                      </p:cBhvr>
                                      <p:to>
                                        <p:strVal val="visible"/>
                                      </p:to>
                                    </p:set>
                                    <p:anim calcmode="lin" valueType="num">
                                      <p:cBhvr additive="base">
                                        <p:cTn dur="500" fill="hold" id="19"/>
                                        <p:tgtEl>
                                          <p:spTgt spid="29"/>
                                        </p:tgtEl>
                                        <p:attrNameLst>
                                          <p:attrName>ppt_x</p:attrName>
                                        </p:attrNameLst>
                                      </p:cBhvr>
                                      <p:tavLst>
                                        <p:tav tm="0">
                                          <p:val>
                                            <p:strVal val="#ppt_x"/>
                                          </p:val>
                                        </p:tav>
                                        <p:tav tm="100000">
                                          <p:val>
                                            <p:strVal val="#ppt_x"/>
                                          </p:val>
                                        </p:tav>
                                      </p:tavLst>
                                    </p:anim>
                                    <p:anim calcmode="lin" valueType="num">
                                      <p:cBhvr additive="base">
                                        <p:cTn dur="500" fill="hold" id="20"/>
                                        <p:tgtEl>
                                          <p:spTgt spid="29"/>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1000"/>
                                  </p:stCondLst>
                                  <p:childTnLst>
                                    <p:set>
                                      <p:cBhvr>
                                        <p:cTn dur="1" fill="hold" id="22">
                                          <p:stCondLst>
                                            <p:cond delay="0"/>
                                          </p:stCondLst>
                                        </p:cTn>
                                        <p:tgtEl>
                                          <p:spTgt spid="42"/>
                                        </p:tgtEl>
                                        <p:attrNameLst>
                                          <p:attrName>style.visibility</p:attrName>
                                        </p:attrNameLst>
                                      </p:cBhvr>
                                      <p:to>
                                        <p:strVal val="visible"/>
                                      </p:to>
                                    </p:set>
                                    <p:anim calcmode="lin" valueType="num">
                                      <p:cBhvr additive="base">
                                        <p:cTn dur="500" fill="hold" id="23"/>
                                        <p:tgtEl>
                                          <p:spTgt spid="42"/>
                                        </p:tgtEl>
                                        <p:attrNameLst>
                                          <p:attrName>ppt_x</p:attrName>
                                        </p:attrNameLst>
                                      </p:cBhvr>
                                      <p:tavLst>
                                        <p:tav tm="0">
                                          <p:val>
                                            <p:strVal val="#ppt_x"/>
                                          </p:val>
                                        </p:tav>
                                        <p:tav tm="100000">
                                          <p:val>
                                            <p:strVal val="#ppt_x"/>
                                          </p:val>
                                        </p:tav>
                                      </p:tavLst>
                                    </p:anim>
                                    <p:anim calcmode="lin" valueType="num">
                                      <p:cBhvr additive="base">
                                        <p:cTn dur="500" fill="hold" id="24"/>
                                        <p:tgtEl>
                                          <p:spTgt spid="42"/>
                                        </p:tgtEl>
                                        <p:attrNameLst>
                                          <p:attrName>ppt_y</p:attrName>
                                        </p:attrNameLst>
                                      </p:cBhvr>
                                      <p:tavLst>
                                        <p:tav tm="0">
                                          <p:val>
                                            <p:strVal val="1+#ppt_h/2"/>
                                          </p:val>
                                        </p:tav>
                                        <p:tav tm="100000">
                                          <p:val>
                                            <p:strVal val="#ppt_y"/>
                                          </p:val>
                                        </p:tav>
                                      </p:tavLst>
                                    </p:anim>
                                  </p:childTnLst>
                                </p:cTn>
                              </p:par>
                              <p:par>
                                <p:cTn fill="hold" id="25" nodeType="withEffect" presetClass="entr" presetID="2" presetSubtype="4">
                                  <p:stCondLst>
                                    <p:cond delay="1500"/>
                                  </p:stCondLst>
                                  <p:childTnLst>
                                    <p:set>
                                      <p:cBhvr>
                                        <p:cTn dur="1" fill="hold" id="26">
                                          <p:stCondLst>
                                            <p:cond delay="0"/>
                                          </p:stCondLst>
                                        </p:cTn>
                                        <p:tgtEl>
                                          <p:spTgt spid="18"/>
                                        </p:tgtEl>
                                        <p:attrNameLst>
                                          <p:attrName>style.visibility</p:attrName>
                                        </p:attrNameLst>
                                      </p:cBhvr>
                                      <p:to>
                                        <p:strVal val="visible"/>
                                      </p:to>
                                    </p:set>
                                    <p:anim calcmode="lin" valueType="num">
                                      <p:cBhvr additive="base">
                                        <p:cTn dur="500" fill="hold" id="27"/>
                                        <p:tgtEl>
                                          <p:spTgt spid="18"/>
                                        </p:tgtEl>
                                        <p:attrNameLst>
                                          <p:attrName>ppt_x</p:attrName>
                                        </p:attrNameLst>
                                      </p:cBhvr>
                                      <p:tavLst>
                                        <p:tav tm="0">
                                          <p:val>
                                            <p:strVal val="#ppt_x"/>
                                          </p:val>
                                        </p:tav>
                                        <p:tav tm="100000">
                                          <p:val>
                                            <p:strVal val="#ppt_x"/>
                                          </p:val>
                                        </p:tav>
                                      </p:tavLst>
                                    </p:anim>
                                    <p:anim calcmode="lin" valueType="num">
                                      <p:cBhvr additive="base">
                                        <p:cTn dur="500" fill="hold" id="28"/>
                                        <p:tgtEl>
                                          <p:spTgt spid="18"/>
                                        </p:tgtEl>
                                        <p:attrNameLst>
                                          <p:attrName>ppt_y</p:attrName>
                                        </p:attrNameLst>
                                      </p:cBhvr>
                                      <p:tavLst>
                                        <p:tav tm="0">
                                          <p:val>
                                            <p:strVal val="1+#ppt_h/2"/>
                                          </p:val>
                                        </p:tav>
                                        <p:tav tm="100000">
                                          <p:val>
                                            <p:strVal val="#ppt_y"/>
                                          </p:val>
                                        </p:tav>
                                      </p:tavLst>
                                    </p:anim>
                                  </p:childTnLst>
                                </p:cTn>
                              </p:par>
                              <p:par>
                                <p:cTn fill="hold" id="29" nodeType="withEffect" presetClass="entr" presetID="2" presetSubtype="4">
                                  <p:stCondLst>
                                    <p:cond delay="200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500" fill="hold" id="31"/>
                                        <p:tgtEl>
                                          <p:spTgt spid="8"/>
                                        </p:tgtEl>
                                        <p:attrNameLst>
                                          <p:attrName>ppt_x</p:attrName>
                                        </p:attrNameLst>
                                      </p:cBhvr>
                                      <p:tavLst>
                                        <p:tav tm="0">
                                          <p:val>
                                            <p:strVal val="#ppt_x"/>
                                          </p:val>
                                        </p:tav>
                                        <p:tav tm="100000">
                                          <p:val>
                                            <p:strVal val="#ppt_x"/>
                                          </p:val>
                                        </p:tav>
                                      </p:tavLst>
                                    </p:anim>
                                    <p:anim calcmode="lin" valueType="num">
                                      <p:cBhvr additive="base">
                                        <p:cTn dur="500" fill="hold" id="32"/>
                                        <p:tgtEl>
                                          <p:spTgt spid="8"/>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500"/>
                            </p:stCondLst>
                            <p:childTnLst>
                              <p:par>
                                <p:cTn fill="hold" id="34" nodeType="afterEffect" presetClass="entr" presetID="42" presetSubtype="0">
                                  <p:stCondLst>
                                    <p:cond delay="0"/>
                                  </p:stCondLst>
                                  <p:childTnLst>
                                    <p:set>
                                      <p:cBhvr>
                                        <p:cTn dur="1" fill="hold" id="35">
                                          <p:stCondLst>
                                            <p:cond delay="0"/>
                                          </p:stCondLst>
                                        </p:cTn>
                                        <p:tgtEl>
                                          <p:spTgt spid="52"/>
                                        </p:tgtEl>
                                        <p:attrNameLst>
                                          <p:attrName>style.visibility</p:attrName>
                                        </p:attrNameLst>
                                      </p:cBhvr>
                                      <p:to>
                                        <p:strVal val="visible"/>
                                      </p:to>
                                    </p:set>
                                    <p:animEffect filter="fade" transition="in">
                                      <p:cBhvr>
                                        <p:cTn dur="1000" id="36"/>
                                        <p:tgtEl>
                                          <p:spTgt spid="52"/>
                                        </p:tgtEl>
                                      </p:cBhvr>
                                    </p:animEffect>
                                    <p:anim calcmode="lin" valueType="num">
                                      <p:cBhvr>
                                        <p:cTn dur="1000" fill="hold" id="37"/>
                                        <p:tgtEl>
                                          <p:spTgt spid="52"/>
                                        </p:tgtEl>
                                        <p:attrNameLst>
                                          <p:attrName>ppt_x</p:attrName>
                                        </p:attrNameLst>
                                      </p:cBhvr>
                                      <p:tavLst>
                                        <p:tav tm="0">
                                          <p:val>
                                            <p:strVal val="#ppt_x"/>
                                          </p:val>
                                        </p:tav>
                                        <p:tav tm="100000">
                                          <p:val>
                                            <p:strVal val="#ppt_x"/>
                                          </p:val>
                                        </p:tav>
                                      </p:tavLst>
                                    </p:anim>
                                    <p:anim calcmode="lin" valueType="num">
                                      <p:cBhvr>
                                        <p:cTn dur="1000" fill="hold" id="38"/>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bIns="45729" lIns="91458" rIns="91458" tIns="45729">
            <a:noAutofit/>
          </a:bodyPr>
          <a:lstStyle>
            <a:lvl1pPr algn="l" defTabSz="914298" eaLnBrk="1" hangingPunct="1" latinLnBrk="0" rtl="0">
              <a:spcBef>
                <a:spcPct val="0"/>
              </a:spcBef>
              <a:buNone/>
              <a:defRPr b="1" kern="1200" sz="2000">
                <a:solidFill>
                  <a:srgbClr val="C80000"/>
                </a:solidFill>
                <a:effectLst/>
                <a:latin charset="-122" panose="020b0503020204020204" pitchFamily="34" typeface="微软雅黑"/>
                <a:ea charset="-122" panose="020b0503020204020204" pitchFamily="34" typeface="微软雅黑"/>
                <a:cs typeface="+mj-cs"/>
              </a:defRPr>
            </a:lvl1pPr>
          </a:lstStyle>
          <a:p>
            <a:r>
              <a:rPr altLang="en-US" lang="zh-CN" smtClean="0"/>
              <a:t>单击此处编辑标题内容</a:t>
            </a:r>
          </a:p>
        </p:txBody>
      </p:sp>
      <p:sp>
        <p:nvSpPr>
          <p:cNvPr id="8" name="Rectangle 20"/>
          <p:cNvSpPr>
            <a:spLocks noChangeArrowheads="1"/>
          </p:cNvSpPr>
          <p:nvPr/>
        </p:nvSpPr>
        <p:spPr bwMode="auto">
          <a:xfrm>
            <a:off x="865338" y="1278333"/>
            <a:ext cx="1905331" cy="9692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p>
            <a:pPr algn="l" eaLnBrk="1" fontAlgn="base" hangingPunct="1">
              <a:lnSpc>
                <a:spcPct val="120000"/>
              </a:lnSpc>
              <a:buClrTx/>
              <a:buSzTx/>
            </a:pPr>
            <a:r>
              <a:rPr altLang="en-US" b="1" lang="zh-CN" sz="1600">
                <a:solidFill>
                  <a:srgbClr val="9A0000"/>
                </a:solidFill>
                <a:latin charset="0" panose="020b0604020202020204" pitchFamily="34" typeface="Arial"/>
                <a:ea charset="-122" panose="020b0503020204020204" pitchFamily="34" typeface="微软雅黑"/>
              </a:rPr>
              <a:t>单击添加文字</a:t>
            </a:r>
          </a:p>
          <a:p>
            <a:pPr algn="l" eaLnBrk="1" fontAlgn="base" hangingPunct="1">
              <a:lnSpc>
                <a:spcPct val="120000"/>
              </a:lnSpc>
              <a:buClrTx/>
              <a:buSzTx/>
            </a:pPr>
            <a:r>
              <a:rPr altLang="en-US" b="1" lang="zh-CN" sz="1600">
                <a:solidFill>
                  <a:srgbClr val="9A0000"/>
                </a:solidFill>
                <a:latin charset="0" panose="020b0604020202020204" pitchFamily="34" typeface="Arial"/>
                <a:ea charset="-122" panose="020b0503020204020204" pitchFamily="34" typeface="微软雅黑"/>
              </a:rPr>
              <a:t>单击此处添加文字</a:t>
            </a:r>
          </a:p>
          <a:p>
            <a:pPr algn="l" eaLnBrk="1" fontAlgn="base" hangingPunct="1">
              <a:lnSpc>
                <a:spcPct val="120000"/>
              </a:lnSpc>
              <a:buClrTx/>
              <a:buSzTx/>
            </a:pPr>
            <a:r>
              <a:rPr altLang="en-US" b="1" lang="zh-CN" sz="1600">
                <a:solidFill>
                  <a:srgbClr val="9A0000"/>
                </a:solidFill>
                <a:latin charset="0" panose="020b0604020202020204" pitchFamily="34" typeface="Arial"/>
                <a:ea charset="-122" panose="020b0503020204020204" pitchFamily="34" typeface="微软雅黑"/>
              </a:rPr>
              <a:t>单击此处添加文字</a:t>
            </a:r>
          </a:p>
        </p:txBody>
      </p:sp>
      <p:sp>
        <p:nvSpPr>
          <p:cNvPr id="9" name="Line 21"/>
          <p:cNvSpPr>
            <a:spLocks noChangeShapeType="1"/>
          </p:cNvSpPr>
          <p:nvPr/>
        </p:nvSpPr>
        <p:spPr bwMode="auto">
          <a:xfrm flipV="1">
            <a:off x="882803" y="1354557"/>
            <a:ext cx="31756" cy="890862"/>
          </a:xfrm>
          <a:prstGeom prst="line">
            <a:avLst/>
          </a:prstGeom>
          <a:noFill/>
          <a:ln w="12700">
            <a:solidFill>
              <a:srgbClr val="9A0000"/>
            </a:solidFill>
            <a:round/>
            <a:tailEnd len="med" type="triangle" w="med"/>
          </a:ln>
          <a:extLst>
            <a:ext uri="{909E8E84-426E-40DD-AFC4-6F175D3DCCD1}">
              <a14:hiddenFill>
                <a:noFill/>
              </a14:hiddenFill>
            </a:ext>
          </a:extLst>
        </p:spPr>
        <p:txBody>
          <a:bodyPr bIns="45729" lIns="91458" rIns="91458" tIns="45729"/>
          <a:lstStyle/>
          <a:p>
            <a:endParaRPr altLang="en-US" lang="zh-CN">
              <a:ea charset="-122" panose="020b0503020204020204" pitchFamily="34" typeface="微软雅黑"/>
            </a:endParaRPr>
          </a:p>
        </p:txBody>
      </p:sp>
      <p:sp>
        <p:nvSpPr>
          <p:cNvPr id="10" name="Rectangle 22"/>
          <p:cNvSpPr>
            <a:spLocks noChangeArrowheads="1"/>
          </p:cNvSpPr>
          <p:nvPr/>
        </p:nvSpPr>
        <p:spPr bwMode="auto">
          <a:xfrm>
            <a:off x="3609015" y="1278333"/>
            <a:ext cx="1905331" cy="9692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p>
            <a:pPr algn="l" eaLnBrk="1" fontAlgn="base" hangingPunct="1">
              <a:lnSpc>
                <a:spcPct val="120000"/>
              </a:lnSpc>
              <a:buClrTx/>
              <a:buSzTx/>
            </a:pPr>
            <a:r>
              <a:rPr altLang="en-US" b="1" lang="zh-CN" sz="1600">
                <a:solidFill>
                  <a:srgbClr val="000000"/>
                </a:solidFill>
                <a:latin charset="0" panose="020b0604020202020204" pitchFamily="34" typeface="Arial"/>
                <a:ea charset="-122" panose="020b0503020204020204" pitchFamily="34" typeface="微软雅黑"/>
              </a:rPr>
              <a:t>单击添加文字</a:t>
            </a:r>
          </a:p>
          <a:p>
            <a:pPr algn="l" eaLnBrk="1" fontAlgn="base" hangingPunct="1">
              <a:lnSpc>
                <a:spcPct val="120000"/>
              </a:lnSpc>
              <a:buClrTx/>
              <a:buSzTx/>
            </a:pPr>
            <a:r>
              <a:rPr altLang="en-US" b="1" lang="zh-CN" sz="1600">
                <a:solidFill>
                  <a:srgbClr val="000000"/>
                </a:solidFill>
                <a:latin charset="0" panose="020b0604020202020204" pitchFamily="34" typeface="Arial"/>
                <a:ea charset="-122" panose="020b0503020204020204" pitchFamily="34" typeface="微软雅黑"/>
              </a:rPr>
              <a:t>单击此处添加文字</a:t>
            </a:r>
          </a:p>
          <a:p>
            <a:pPr algn="l" eaLnBrk="1" fontAlgn="base" hangingPunct="1">
              <a:lnSpc>
                <a:spcPct val="120000"/>
              </a:lnSpc>
              <a:buClrTx/>
              <a:buSzTx/>
            </a:pPr>
            <a:r>
              <a:rPr altLang="en-US" b="1" lang="zh-CN" sz="1600">
                <a:solidFill>
                  <a:srgbClr val="000000"/>
                </a:solidFill>
                <a:latin charset="0" panose="020b0604020202020204" pitchFamily="34" typeface="Arial"/>
                <a:ea charset="-122" panose="020b0503020204020204" pitchFamily="34" typeface="微软雅黑"/>
              </a:rPr>
              <a:t>单击此处添加文字</a:t>
            </a:r>
          </a:p>
        </p:txBody>
      </p:sp>
      <p:sp>
        <p:nvSpPr>
          <p:cNvPr id="11" name="Line 23"/>
          <p:cNvSpPr>
            <a:spLocks noChangeShapeType="1"/>
          </p:cNvSpPr>
          <p:nvPr/>
        </p:nvSpPr>
        <p:spPr bwMode="auto">
          <a:xfrm flipH="1" flipV="1">
            <a:off x="3632831" y="1357732"/>
            <a:ext cx="0" cy="895626"/>
          </a:xfrm>
          <a:prstGeom prst="line">
            <a:avLst/>
          </a:prstGeom>
          <a:noFill/>
          <a:ln w="12700">
            <a:solidFill>
              <a:srgbClr val="808080"/>
            </a:solidFill>
            <a:round/>
            <a:tailEnd len="med" type="triangle" w="med"/>
          </a:ln>
          <a:extLst>
            <a:ext uri="{909E8E84-426E-40DD-AFC4-6F175D3DCCD1}">
              <a14:hiddenFill>
                <a:noFill/>
              </a14:hiddenFill>
            </a:ext>
          </a:extLst>
        </p:spPr>
        <p:txBody>
          <a:bodyPr bIns="45729" lIns="91458" rIns="91458" tIns="45729"/>
          <a:lstStyle/>
          <a:p>
            <a:endParaRPr altLang="en-US" lang="zh-CN">
              <a:ea charset="-122" panose="020b0503020204020204" pitchFamily="34" typeface="微软雅黑"/>
            </a:endParaRPr>
          </a:p>
        </p:txBody>
      </p:sp>
      <p:sp>
        <p:nvSpPr>
          <p:cNvPr id="12" name="Rectangle 24"/>
          <p:cNvSpPr>
            <a:spLocks noChangeArrowheads="1"/>
          </p:cNvSpPr>
          <p:nvPr/>
        </p:nvSpPr>
        <p:spPr bwMode="auto">
          <a:xfrm>
            <a:off x="5819198" y="1278333"/>
            <a:ext cx="1905331" cy="9692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p>
            <a:pPr algn="l" eaLnBrk="1" fontAlgn="base" hangingPunct="1">
              <a:lnSpc>
                <a:spcPct val="120000"/>
              </a:lnSpc>
              <a:buClrTx/>
              <a:buSzTx/>
            </a:pPr>
            <a:r>
              <a:rPr altLang="en-US" b="1" lang="zh-CN" sz="1600">
                <a:solidFill>
                  <a:srgbClr val="000000"/>
                </a:solidFill>
                <a:latin charset="0" panose="020b0604020202020204" pitchFamily="34" typeface="Arial"/>
                <a:ea charset="-122" panose="020b0503020204020204" pitchFamily="34" typeface="微软雅黑"/>
              </a:rPr>
              <a:t>单击添加文字</a:t>
            </a:r>
          </a:p>
          <a:p>
            <a:pPr algn="l" eaLnBrk="1" fontAlgn="base" hangingPunct="1">
              <a:lnSpc>
                <a:spcPct val="120000"/>
              </a:lnSpc>
              <a:buClrTx/>
              <a:buSzTx/>
            </a:pPr>
            <a:r>
              <a:rPr altLang="en-US" b="1" lang="zh-CN" sz="1600">
                <a:solidFill>
                  <a:srgbClr val="000000"/>
                </a:solidFill>
                <a:latin charset="0" panose="020b0604020202020204" pitchFamily="34" typeface="Arial"/>
                <a:ea charset="-122" panose="020b0503020204020204" pitchFamily="34" typeface="微软雅黑"/>
              </a:rPr>
              <a:t>单击此处添加文字</a:t>
            </a:r>
          </a:p>
          <a:p>
            <a:pPr algn="l" eaLnBrk="1" fontAlgn="base" hangingPunct="1">
              <a:lnSpc>
                <a:spcPct val="120000"/>
              </a:lnSpc>
              <a:buClrTx/>
              <a:buSzTx/>
            </a:pPr>
            <a:r>
              <a:rPr altLang="en-US" b="1" lang="zh-CN" sz="1600">
                <a:solidFill>
                  <a:srgbClr val="000000"/>
                </a:solidFill>
                <a:latin charset="0" panose="020b0604020202020204" pitchFamily="34" typeface="Arial"/>
                <a:ea charset="-122" panose="020b0503020204020204" pitchFamily="34" typeface="微软雅黑"/>
              </a:rPr>
              <a:t>单击此处添加文字</a:t>
            </a:r>
          </a:p>
        </p:txBody>
      </p:sp>
      <p:sp>
        <p:nvSpPr>
          <p:cNvPr id="13" name="Line 25"/>
          <p:cNvSpPr>
            <a:spLocks noChangeShapeType="1"/>
          </p:cNvSpPr>
          <p:nvPr/>
        </p:nvSpPr>
        <p:spPr bwMode="auto">
          <a:xfrm flipH="1" flipV="1">
            <a:off x="5819198" y="1356144"/>
            <a:ext cx="0" cy="895626"/>
          </a:xfrm>
          <a:prstGeom prst="line">
            <a:avLst/>
          </a:prstGeom>
          <a:noFill/>
          <a:ln w="12700">
            <a:solidFill>
              <a:srgbClr val="808080"/>
            </a:solidFill>
            <a:round/>
            <a:tailEnd len="med" type="triangle" w="med"/>
          </a:ln>
          <a:extLst>
            <a:ext uri="{909E8E84-426E-40DD-AFC4-6F175D3DCCD1}">
              <a14:hiddenFill>
                <a:noFill/>
              </a14:hiddenFill>
            </a:ext>
          </a:extLst>
        </p:spPr>
        <p:txBody>
          <a:bodyPr bIns="45729" lIns="91458" rIns="91458" tIns="45729"/>
          <a:lstStyle/>
          <a:p>
            <a:endParaRPr altLang="en-US" lang="zh-CN">
              <a:ea charset="-122" panose="020b0503020204020204" pitchFamily="34" typeface="微软雅黑"/>
            </a:endParaRPr>
          </a:p>
        </p:txBody>
      </p:sp>
      <p:sp>
        <p:nvSpPr>
          <p:cNvPr id="14" name="Rectangle 26"/>
          <p:cNvSpPr>
            <a:spLocks noChangeArrowheads="1"/>
          </p:cNvSpPr>
          <p:nvPr/>
        </p:nvSpPr>
        <p:spPr bwMode="auto">
          <a:xfrm>
            <a:off x="2465816" y="3754009"/>
            <a:ext cx="1905331" cy="9692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p>
            <a:pPr algn="l" eaLnBrk="1" fontAlgn="base" hangingPunct="1">
              <a:lnSpc>
                <a:spcPct val="120000"/>
              </a:lnSpc>
              <a:buClrTx/>
              <a:buSzTx/>
            </a:pPr>
            <a:r>
              <a:rPr altLang="en-US" b="1" lang="zh-CN" sz="1600">
                <a:solidFill>
                  <a:srgbClr val="000000"/>
                </a:solidFill>
                <a:latin charset="0" panose="020b0604020202020204" pitchFamily="34" typeface="Arial"/>
                <a:ea charset="-122" panose="020b0503020204020204" pitchFamily="34" typeface="微软雅黑"/>
              </a:rPr>
              <a:t>单击添加文字</a:t>
            </a:r>
          </a:p>
          <a:p>
            <a:pPr algn="l" eaLnBrk="1" fontAlgn="base" hangingPunct="1">
              <a:lnSpc>
                <a:spcPct val="120000"/>
              </a:lnSpc>
              <a:buClrTx/>
              <a:buSzTx/>
            </a:pPr>
            <a:r>
              <a:rPr altLang="en-US" b="1" lang="zh-CN" sz="1600">
                <a:solidFill>
                  <a:srgbClr val="000000"/>
                </a:solidFill>
                <a:latin charset="0" panose="020b0604020202020204" pitchFamily="34" typeface="Arial"/>
                <a:ea charset="-122" panose="020b0503020204020204" pitchFamily="34" typeface="微软雅黑"/>
              </a:rPr>
              <a:t>单击此处添加文字</a:t>
            </a:r>
          </a:p>
          <a:p>
            <a:pPr algn="l" eaLnBrk="1" fontAlgn="base" hangingPunct="1">
              <a:lnSpc>
                <a:spcPct val="120000"/>
              </a:lnSpc>
              <a:buClrTx/>
              <a:buSzTx/>
            </a:pPr>
            <a:r>
              <a:rPr altLang="en-US" b="1" lang="zh-CN" sz="1600">
                <a:solidFill>
                  <a:srgbClr val="000000"/>
                </a:solidFill>
                <a:latin charset="0" panose="020b0604020202020204" pitchFamily="34" typeface="Arial"/>
                <a:ea charset="-122" panose="020b0503020204020204" pitchFamily="34" typeface="微软雅黑"/>
              </a:rPr>
              <a:t>单击此处添加文字</a:t>
            </a:r>
          </a:p>
        </p:txBody>
      </p:sp>
      <p:sp>
        <p:nvSpPr>
          <p:cNvPr id="15" name="Line 27"/>
          <p:cNvSpPr>
            <a:spLocks noChangeShapeType="1"/>
          </p:cNvSpPr>
          <p:nvPr/>
        </p:nvSpPr>
        <p:spPr bwMode="auto">
          <a:xfrm flipH="1" flipV="1">
            <a:off x="2486457" y="3374480"/>
            <a:ext cx="0" cy="930562"/>
          </a:xfrm>
          <a:prstGeom prst="line">
            <a:avLst/>
          </a:prstGeom>
          <a:noFill/>
          <a:ln w="12700">
            <a:solidFill>
              <a:srgbClr val="808080"/>
            </a:solidFill>
            <a:round/>
            <a:headEnd len="med" type="triangle" w="med"/>
          </a:ln>
          <a:extLst>
            <a:ext uri="{909E8E84-426E-40DD-AFC4-6F175D3DCCD1}">
              <a14:hiddenFill>
                <a:noFill/>
              </a14:hiddenFill>
            </a:ext>
          </a:extLst>
        </p:spPr>
        <p:txBody>
          <a:bodyPr bIns="45729" lIns="91458" rIns="91458" tIns="45729"/>
          <a:lstStyle/>
          <a:p>
            <a:endParaRPr altLang="en-US" lang="zh-CN">
              <a:ea charset="-122" panose="020b0503020204020204" pitchFamily="34" typeface="微软雅黑"/>
            </a:endParaRPr>
          </a:p>
        </p:txBody>
      </p:sp>
      <p:sp>
        <p:nvSpPr>
          <p:cNvPr id="16" name="Rectangle 28"/>
          <p:cNvSpPr>
            <a:spLocks noChangeArrowheads="1"/>
          </p:cNvSpPr>
          <p:nvPr/>
        </p:nvSpPr>
        <p:spPr bwMode="auto">
          <a:xfrm>
            <a:off x="4752213" y="3760361"/>
            <a:ext cx="1905331" cy="9692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p>
            <a:pPr algn="l" eaLnBrk="1" fontAlgn="base" hangingPunct="1">
              <a:lnSpc>
                <a:spcPct val="120000"/>
              </a:lnSpc>
              <a:buClrTx/>
              <a:buSzTx/>
            </a:pPr>
            <a:r>
              <a:rPr altLang="en-US" b="1" lang="zh-CN" sz="1600">
                <a:solidFill>
                  <a:srgbClr val="000000"/>
                </a:solidFill>
                <a:latin charset="0" panose="020b0604020202020204" pitchFamily="34" typeface="Arial"/>
                <a:ea charset="-122" panose="020b0503020204020204" pitchFamily="34" typeface="微软雅黑"/>
              </a:rPr>
              <a:t>单击添加文字</a:t>
            </a:r>
          </a:p>
          <a:p>
            <a:pPr algn="l" eaLnBrk="1" fontAlgn="base" hangingPunct="1">
              <a:lnSpc>
                <a:spcPct val="120000"/>
              </a:lnSpc>
              <a:buClrTx/>
              <a:buSzTx/>
            </a:pPr>
            <a:r>
              <a:rPr altLang="en-US" b="1" lang="zh-CN" sz="1600">
                <a:solidFill>
                  <a:srgbClr val="000000"/>
                </a:solidFill>
                <a:latin charset="0" panose="020b0604020202020204" pitchFamily="34" typeface="Arial"/>
                <a:ea charset="-122" panose="020b0503020204020204" pitchFamily="34" typeface="微软雅黑"/>
              </a:rPr>
              <a:t>单击此处添加文字</a:t>
            </a:r>
          </a:p>
          <a:p>
            <a:pPr algn="l" eaLnBrk="1" fontAlgn="base" hangingPunct="1">
              <a:lnSpc>
                <a:spcPct val="120000"/>
              </a:lnSpc>
              <a:buClrTx/>
              <a:buSzTx/>
            </a:pPr>
            <a:r>
              <a:rPr altLang="en-US" b="1" lang="zh-CN" sz="1600">
                <a:solidFill>
                  <a:srgbClr val="000000"/>
                </a:solidFill>
                <a:latin charset="0" panose="020b0604020202020204" pitchFamily="34" typeface="Arial"/>
                <a:ea charset="-122" panose="020b0503020204020204" pitchFamily="34" typeface="微软雅黑"/>
              </a:rPr>
              <a:t>单击此处添加文字</a:t>
            </a:r>
          </a:p>
        </p:txBody>
      </p:sp>
      <p:sp>
        <p:nvSpPr>
          <p:cNvPr id="17" name="Line 29"/>
          <p:cNvSpPr>
            <a:spLocks noChangeShapeType="1"/>
          </p:cNvSpPr>
          <p:nvPr/>
        </p:nvSpPr>
        <p:spPr bwMode="auto">
          <a:xfrm flipH="1" flipV="1">
            <a:off x="4676000" y="3322075"/>
            <a:ext cx="0" cy="1005198"/>
          </a:xfrm>
          <a:prstGeom prst="line">
            <a:avLst/>
          </a:prstGeom>
          <a:noFill/>
          <a:ln w="12700">
            <a:solidFill>
              <a:srgbClr val="808080"/>
            </a:solidFill>
            <a:round/>
            <a:headEnd len="med" type="triangle" w="med"/>
          </a:ln>
          <a:extLst>
            <a:ext uri="{909E8E84-426E-40DD-AFC4-6F175D3DCCD1}">
              <a14:hiddenFill>
                <a:noFill/>
              </a14:hiddenFill>
            </a:ext>
          </a:extLst>
        </p:spPr>
        <p:txBody>
          <a:bodyPr bIns="45729" lIns="91458" rIns="91458" tIns="45729"/>
          <a:lstStyle/>
          <a:p>
            <a:endParaRPr altLang="en-US" lang="zh-CN">
              <a:ea charset="-122" panose="020b0503020204020204" pitchFamily="34" typeface="微软雅黑"/>
            </a:endParaRPr>
          </a:p>
        </p:txBody>
      </p:sp>
      <p:sp>
        <p:nvSpPr>
          <p:cNvPr id="18" name="Rectangle 30"/>
          <p:cNvSpPr>
            <a:spLocks noChangeArrowheads="1"/>
          </p:cNvSpPr>
          <p:nvPr/>
        </p:nvSpPr>
        <p:spPr bwMode="auto">
          <a:xfrm>
            <a:off x="7079892" y="3760361"/>
            <a:ext cx="1905331" cy="9692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p>
            <a:pPr algn="l" eaLnBrk="1" fontAlgn="base" hangingPunct="1">
              <a:lnSpc>
                <a:spcPct val="120000"/>
              </a:lnSpc>
              <a:buClrTx/>
              <a:buSzTx/>
            </a:pPr>
            <a:r>
              <a:rPr altLang="en-US" b="1" lang="zh-CN" sz="1600">
                <a:solidFill>
                  <a:srgbClr val="000000"/>
                </a:solidFill>
                <a:latin charset="0" panose="020b0604020202020204" pitchFamily="34" typeface="Arial"/>
                <a:ea charset="-122" panose="020b0503020204020204" pitchFamily="34" typeface="微软雅黑"/>
              </a:rPr>
              <a:t>单击添加文字</a:t>
            </a:r>
          </a:p>
          <a:p>
            <a:pPr algn="l" eaLnBrk="1" fontAlgn="base" hangingPunct="1">
              <a:lnSpc>
                <a:spcPct val="120000"/>
              </a:lnSpc>
              <a:buClrTx/>
              <a:buSzTx/>
            </a:pPr>
            <a:r>
              <a:rPr altLang="en-US" b="1" lang="zh-CN" sz="1600">
                <a:solidFill>
                  <a:srgbClr val="000000"/>
                </a:solidFill>
                <a:latin charset="0" panose="020b0604020202020204" pitchFamily="34" typeface="Arial"/>
                <a:ea charset="-122" panose="020b0503020204020204" pitchFamily="34" typeface="微软雅黑"/>
              </a:rPr>
              <a:t>单击此处添加文字</a:t>
            </a:r>
          </a:p>
          <a:p>
            <a:pPr algn="l" eaLnBrk="1" fontAlgn="base" hangingPunct="1">
              <a:lnSpc>
                <a:spcPct val="120000"/>
              </a:lnSpc>
              <a:buClrTx/>
              <a:buSzTx/>
            </a:pPr>
            <a:r>
              <a:rPr altLang="en-US" b="1" lang="zh-CN" sz="1600">
                <a:solidFill>
                  <a:srgbClr val="000000"/>
                </a:solidFill>
                <a:latin charset="0" panose="020b0604020202020204" pitchFamily="34" typeface="Arial"/>
                <a:ea charset="-122" panose="020b0503020204020204" pitchFamily="34" typeface="微软雅黑"/>
              </a:rPr>
              <a:t>单击此处添加文字</a:t>
            </a:r>
          </a:p>
        </p:txBody>
      </p:sp>
      <p:sp>
        <p:nvSpPr>
          <p:cNvPr id="19" name="Line 31"/>
          <p:cNvSpPr>
            <a:spLocks noChangeShapeType="1"/>
          </p:cNvSpPr>
          <p:nvPr/>
        </p:nvSpPr>
        <p:spPr bwMode="auto">
          <a:xfrm flipH="1" flipV="1">
            <a:off x="7089419" y="3406239"/>
            <a:ext cx="0" cy="921034"/>
          </a:xfrm>
          <a:prstGeom prst="line">
            <a:avLst/>
          </a:prstGeom>
          <a:noFill/>
          <a:ln w="12700">
            <a:solidFill>
              <a:srgbClr val="808080"/>
            </a:solidFill>
            <a:round/>
            <a:headEnd len="med" type="triangle" w="med"/>
          </a:ln>
          <a:extLst>
            <a:ext uri="{909E8E84-426E-40DD-AFC4-6F175D3DCCD1}">
              <a14:hiddenFill>
                <a:noFill/>
              </a14:hiddenFill>
            </a:ext>
          </a:extLst>
        </p:spPr>
        <p:txBody>
          <a:bodyPr bIns="45729" lIns="91458" rIns="91458" tIns="45729"/>
          <a:lstStyle/>
          <a:p>
            <a:endParaRPr altLang="en-US" lang="zh-CN">
              <a:ea charset="-122" panose="020b0503020204020204" pitchFamily="34" typeface="微软雅黑"/>
            </a:endParaRPr>
          </a:p>
        </p:txBody>
      </p:sp>
      <p:grpSp>
        <p:nvGrpSpPr>
          <p:cNvPr id="20" name="Group 231"/>
          <p:cNvGrpSpPr/>
          <p:nvPr/>
        </p:nvGrpSpPr>
        <p:grpSpPr>
          <a:xfrm>
            <a:off x="228640" y="2116791"/>
            <a:ext cx="8334235" cy="1346616"/>
            <a:chOff x="-113" y="1963"/>
            <a:chExt cx="5893" cy="880"/>
          </a:xfrm>
        </p:grpSpPr>
        <p:sp>
          <p:nvSpPr>
            <p:cNvPr id="21" name="Freeform 2"/>
            <p:cNvSpPr/>
            <p:nvPr/>
          </p:nvSpPr>
          <p:spPr bwMode="auto">
            <a:xfrm flipH="1">
              <a:off x="3548" y="2575"/>
              <a:ext cx="552" cy="149"/>
            </a:xfrm>
            <a:custGeom>
              <a:gdLst>
                <a:gd fmla="*/ 2331 w 2331" name="T0"/>
                <a:gd fmla="*/ 688 h 688" name="T1"/>
                <a:gd fmla="*/ 104 w 2331" name="T2"/>
                <a:gd fmla="*/ 138 h 688" name="T3"/>
                <a:gd fmla="*/ 2086 w 2331" name="T4"/>
                <a:gd fmla="*/ 0 h 688" name="T5"/>
                <a:gd fmla="*/ 2331 w 2331" name="T6"/>
                <a:gd fmla="*/ 688 h 688" name="T7"/>
                <a:gd fmla="*/ 0 w 2331" name="T8"/>
                <a:gd fmla="*/ 0 h 688" name="T9"/>
                <a:gd fmla="*/ 2331 w 2331" name="T10"/>
                <a:gd fmla="*/ 688 h 688" name="T11"/>
              </a:gdLst>
              <a:cxnLst>
                <a:cxn ang="0">
                  <a:pos x="T0" y="T1"/>
                </a:cxn>
                <a:cxn ang="0">
                  <a:pos x="T2" y="T3"/>
                </a:cxn>
                <a:cxn ang="0">
                  <a:pos x="T4" y="T5"/>
                </a:cxn>
                <a:cxn ang="0">
                  <a:pos x="T6" y="T7"/>
                </a:cxn>
              </a:cxnLst>
              <a:rect b="T11" l="T8" r="T10" t="T9"/>
              <a:pathLst>
                <a:path h="688" w="2331">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sp>
          <p:nvSpPr>
            <p:cNvPr id="22" name="Freeform 3"/>
            <p:cNvSpPr/>
            <p:nvPr/>
          </p:nvSpPr>
          <p:spPr bwMode="auto">
            <a:xfrm>
              <a:off x="-113" y="2614"/>
              <a:ext cx="619" cy="229"/>
            </a:xfrm>
            <a:custGeom>
              <a:gdLst>
                <a:gd fmla="*/ 2331 w 2331" name="T0"/>
                <a:gd fmla="*/ 688 h 688" name="T1"/>
                <a:gd fmla="*/ 104 w 2331" name="T2"/>
                <a:gd fmla="*/ 138 h 688" name="T3"/>
                <a:gd fmla="*/ 2086 w 2331" name="T4"/>
                <a:gd fmla="*/ 0 h 688" name="T5"/>
                <a:gd fmla="*/ 2331 w 2331" name="T6"/>
                <a:gd fmla="*/ 688 h 688" name="T7"/>
              </a:gdLst>
              <a:cxnLst>
                <a:cxn ang="0">
                  <a:pos x="T0" y="T1"/>
                </a:cxn>
                <a:cxn ang="0">
                  <a:pos x="T2" y="T3"/>
                </a:cxn>
                <a:cxn ang="0">
                  <a:pos x="T4" y="T5"/>
                </a:cxn>
                <a:cxn ang="0">
                  <a:pos x="T6" y="T7"/>
                </a:cxn>
              </a:cxnLst>
              <a:rect b="b" l="0" r="r" t="0"/>
              <a:pathLst>
                <a:path h="688" w="2331">
                  <a:moveTo>
                    <a:pt x="2331" y="688"/>
                  </a:moveTo>
                  <a:cubicBezTo>
                    <a:pt x="2331" y="688"/>
                    <a:pt x="208" y="159"/>
                    <a:pt x="104" y="138"/>
                  </a:cubicBezTo>
                  <a:cubicBezTo>
                    <a:pt x="0" y="118"/>
                    <a:pt x="2086" y="0"/>
                    <a:pt x="2086" y="0"/>
                  </a:cubicBezTo>
                  <a:lnTo>
                    <a:pt x="2331" y="688"/>
                  </a:lnTo>
                  <a:close/>
                </a:path>
              </a:pathLst>
            </a:custGeom>
            <a:gradFill rotWithShape="1">
              <a:gsLst>
                <a:gs pos="0">
                  <a:srgbClr val="0875F8">
                    <a:alpha val="0"/>
                  </a:srgbClr>
                </a:gs>
                <a:gs pos="100000">
                  <a:schemeClr val="bg1">
                    <a:lumMod val="50000"/>
                  </a:schemeClr>
                </a:gs>
              </a:gsLst>
              <a:lin ang="0" scaled="1"/>
            </a:gra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sp>
          <p:nvSpPr>
            <p:cNvPr id="23" name="Freeform 4"/>
            <p:cNvSpPr/>
            <p:nvPr/>
          </p:nvSpPr>
          <p:spPr bwMode="auto">
            <a:xfrm flipH="1">
              <a:off x="4360" y="2523"/>
              <a:ext cx="544" cy="245"/>
            </a:xfrm>
            <a:custGeom>
              <a:gdLst>
                <a:gd fmla="*/ 2331 w 2331" name="T0"/>
                <a:gd fmla="*/ 688 h 688" name="T1"/>
                <a:gd fmla="*/ 104 w 2331" name="T2"/>
                <a:gd fmla="*/ 138 h 688" name="T3"/>
                <a:gd fmla="*/ 2086 w 2331" name="T4"/>
                <a:gd fmla="*/ 0 h 688" name="T5"/>
                <a:gd fmla="*/ 2331 w 2331" name="T6"/>
                <a:gd fmla="*/ 688 h 688" name="T7"/>
                <a:gd fmla="*/ 0 w 2331" name="T8"/>
                <a:gd fmla="*/ 0 h 688" name="T9"/>
                <a:gd fmla="*/ 2331 w 2331" name="T10"/>
                <a:gd fmla="*/ 688 h 688" name="T11"/>
              </a:gdLst>
              <a:cxnLst>
                <a:cxn ang="0">
                  <a:pos x="T0" y="T1"/>
                </a:cxn>
                <a:cxn ang="0">
                  <a:pos x="T2" y="T3"/>
                </a:cxn>
                <a:cxn ang="0">
                  <a:pos x="T4" y="T5"/>
                </a:cxn>
                <a:cxn ang="0">
                  <a:pos x="T6" y="T7"/>
                </a:cxn>
              </a:cxnLst>
              <a:rect b="T11" l="T8" r="T10" t="T9"/>
              <a:pathLst>
                <a:path h="688" w="2331">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sp>
          <p:nvSpPr>
            <p:cNvPr id="24" name="Freeform 5"/>
            <p:cNvSpPr/>
            <p:nvPr/>
          </p:nvSpPr>
          <p:spPr bwMode="auto">
            <a:xfrm flipH="1">
              <a:off x="5252" y="2609"/>
              <a:ext cx="528" cy="229"/>
            </a:xfrm>
            <a:custGeom>
              <a:gdLst>
                <a:gd fmla="*/ 2331 w 2331" name="T0"/>
                <a:gd fmla="*/ 688 h 688" name="T1"/>
                <a:gd fmla="*/ 104 w 2331" name="T2"/>
                <a:gd fmla="*/ 138 h 688" name="T3"/>
                <a:gd fmla="*/ 2086 w 2331" name="T4"/>
                <a:gd fmla="*/ 0 h 688" name="T5"/>
                <a:gd fmla="*/ 2331 w 2331" name="T6"/>
                <a:gd fmla="*/ 688 h 688" name="T7"/>
                <a:gd fmla="*/ 0 w 2331" name="T8"/>
                <a:gd fmla="*/ 0 h 688" name="T9"/>
                <a:gd fmla="*/ 2331 w 2331" name="T10"/>
                <a:gd fmla="*/ 688 h 688" name="T11"/>
              </a:gdLst>
              <a:cxnLst>
                <a:cxn ang="0">
                  <a:pos x="T0" y="T1"/>
                </a:cxn>
                <a:cxn ang="0">
                  <a:pos x="T2" y="T3"/>
                </a:cxn>
                <a:cxn ang="0">
                  <a:pos x="T4" y="T5"/>
                </a:cxn>
                <a:cxn ang="0">
                  <a:pos x="T6" y="T7"/>
                </a:cxn>
              </a:cxnLst>
              <a:rect b="T11" l="T8" r="T10" t="T9"/>
              <a:pathLst>
                <a:path h="688" w="2331">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sp>
          <p:nvSpPr>
            <p:cNvPr id="25" name="Freeform 6"/>
            <p:cNvSpPr/>
            <p:nvPr/>
          </p:nvSpPr>
          <p:spPr bwMode="auto">
            <a:xfrm>
              <a:off x="846" y="2525"/>
              <a:ext cx="528" cy="229"/>
            </a:xfrm>
            <a:custGeom>
              <a:gdLst>
                <a:gd fmla="*/ 2331 w 2331" name="T0"/>
                <a:gd fmla="*/ 688 h 688" name="T1"/>
                <a:gd fmla="*/ 104 w 2331" name="T2"/>
                <a:gd fmla="*/ 138 h 688" name="T3"/>
                <a:gd fmla="*/ 2086 w 2331" name="T4"/>
                <a:gd fmla="*/ 0 h 688" name="T5"/>
                <a:gd fmla="*/ 2331 w 2331" name="T6"/>
                <a:gd fmla="*/ 688 h 688" name="T7"/>
                <a:gd fmla="*/ 0 w 2331" name="T8"/>
                <a:gd fmla="*/ 0 h 688" name="T9"/>
                <a:gd fmla="*/ 2331 w 2331" name="T10"/>
                <a:gd fmla="*/ 688 h 688" name="T11"/>
              </a:gdLst>
              <a:cxnLst>
                <a:cxn ang="0">
                  <a:pos x="T0" y="T1"/>
                </a:cxn>
                <a:cxn ang="0">
                  <a:pos x="T2" y="T3"/>
                </a:cxn>
                <a:cxn ang="0">
                  <a:pos x="T4" y="T5"/>
                </a:cxn>
                <a:cxn ang="0">
                  <a:pos x="T6" y="T7"/>
                </a:cxn>
              </a:cxnLst>
              <a:rect b="T11" l="T8" r="T10" t="T9"/>
              <a:pathLst>
                <a:path h="688" w="2331">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sp>
          <p:nvSpPr>
            <p:cNvPr id="26" name="Freeform 7"/>
            <p:cNvSpPr/>
            <p:nvPr/>
          </p:nvSpPr>
          <p:spPr bwMode="auto">
            <a:xfrm>
              <a:off x="1662" y="2575"/>
              <a:ext cx="558" cy="149"/>
            </a:xfrm>
            <a:custGeom>
              <a:gdLst>
                <a:gd fmla="*/ 2331 w 2331" name="T0"/>
                <a:gd fmla="*/ 688 h 688" name="T1"/>
                <a:gd fmla="*/ 104 w 2331" name="T2"/>
                <a:gd fmla="*/ 138 h 688" name="T3"/>
                <a:gd fmla="*/ 2086 w 2331" name="T4"/>
                <a:gd fmla="*/ 0 h 688" name="T5"/>
                <a:gd fmla="*/ 2331 w 2331" name="T6"/>
                <a:gd fmla="*/ 688 h 688" name="T7"/>
                <a:gd fmla="*/ 0 w 2331" name="T8"/>
                <a:gd fmla="*/ 0 h 688" name="T9"/>
                <a:gd fmla="*/ 2331 w 2331" name="T10"/>
                <a:gd fmla="*/ 688 h 688" name="T11"/>
              </a:gdLst>
              <a:cxnLst>
                <a:cxn ang="0">
                  <a:pos x="T0" y="T1"/>
                </a:cxn>
                <a:cxn ang="0">
                  <a:pos x="T2" y="T3"/>
                </a:cxn>
                <a:cxn ang="0">
                  <a:pos x="T4" y="T5"/>
                </a:cxn>
                <a:cxn ang="0">
                  <a:pos x="T6" y="T7"/>
                </a:cxn>
              </a:cxnLst>
              <a:rect b="T11" l="T8" r="T10" t="T9"/>
              <a:pathLst>
                <a:path h="688" w="2331">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sp>
          <p:nvSpPr>
            <p:cNvPr id="27" name="Freeform 8"/>
            <p:cNvSpPr/>
            <p:nvPr/>
          </p:nvSpPr>
          <p:spPr bwMode="auto">
            <a:xfrm>
              <a:off x="508" y="1963"/>
              <a:ext cx="705" cy="877"/>
            </a:xfrm>
            <a:custGeom>
              <a:gdLst>
                <a:gd fmla="*/ 0 w 1006" name="T0"/>
                <a:gd fmla="*/ 0 h 1251" name="T1"/>
                <a:gd fmla="*/ 0 w 1006" name="T2"/>
                <a:gd fmla="*/ 1251 h 1251" name="T3"/>
                <a:gd fmla="*/ 1006 w 1006" name="T4"/>
                <a:gd fmla="*/ 1154 h 1251" name="T5"/>
                <a:gd fmla="*/ 1006 w 1006" name="T6"/>
                <a:gd fmla="*/ 81 h 1251" name="T7"/>
                <a:gd fmla="*/ 0 w 1006" name="T8"/>
                <a:gd fmla="*/ 0 h 1251" name="T9"/>
                <a:gd fmla="*/ 0 w 1006" name="T10"/>
                <a:gd fmla="*/ 0 h 1251" name="T11"/>
                <a:gd fmla="*/ 1006 w 1006" name="T12"/>
                <a:gd fmla="*/ 1251 h 1251" name="T13"/>
              </a:gdLst>
              <a:cxnLst>
                <a:cxn ang="0">
                  <a:pos x="T0" y="T1"/>
                </a:cxn>
                <a:cxn ang="0">
                  <a:pos x="T2" y="T3"/>
                </a:cxn>
                <a:cxn ang="0">
                  <a:pos x="T4" y="T5"/>
                </a:cxn>
                <a:cxn ang="0">
                  <a:pos x="T6" y="T7"/>
                </a:cxn>
                <a:cxn ang="0">
                  <a:pos x="T8" y="T9"/>
                </a:cxn>
              </a:cxnLst>
              <a:rect b="T13" l="T10" r="T12" t="T11"/>
              <a:pathLst>
                <a:path h="1251" w="1004">
                  <a:moveTo>
                    <a:pt x="0" y="0"/>
                  </a:moveTo>
                  <a:lnTo>
                    <a:pt x="0" y="1251"/>
                  </a:lnTo>
                  <a:lnTo>
                    <a:pt x="1006" y="1154"/>
                  </a:lnTo>
                  <a:lnTo>
                    <a:pt x="1006" y="81"/>
                  </a:lnTo>
                  <a:lnTo>
                    <a:pt x="0"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gra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sp>
          <p:nvSpPr>
            <p:cNvPr id="28" name="Freeform 9"/>
            <p:cNvSpPr/>
            <p:nvPr/>
          </p:nvSpPr>
          <p:spPr bwMode="auto">
            <a:xfrm>
              <a:off x="270" y="1963"/>
              <a:ext cx="238" cy="877"/>
            </a:xfrm>
            <a:custGeom>
              <a:gdLst>
                <a:gd fmla="*/ 0 w 339" name="T0"/>
                <a:gd fmla="*/ 110 h 1251" name="T1"/>
                <a:gd fmla="*/ 0 w 339" name="T2"/>
                <a:gd fmla="*/ 1080 h 1251" name="T3"/>
                <a:gd fmla="*/ 339 w 339" name="T4"/>
                <a:gd fmla="*/ 1251 h 1251" name="T5"/>
                <a:gd fmla="*/ 339 w 339" name="T6"/>
                <a:gd fmla="*/ 0 h 1251" name="T7"/>
                <a:gd fmla="*/ 0 w 339" name="T8"/>
                <a:gd fmla="*/ 110 h 1251" name="T9"/>
                <a:gd fmla="*/ 0 w 339" name="T10"/>
                <a:gd fmla="*/ 0 h 1251" name="T11"/>
                <a:gd fmla="*/ 339 w 339" name="T12"/>
                <a:gd fmla="*/ 1251 h 1251" name="T13"/>
              </a:gdLst>
              <a:cxnLst>
                <a:cxn ang="0">
                  <a:pos x="T0" y="T1"/>
                </a:cxn>
                <a:cxn ang="0">
                  <a:pos x="T2" y="T3"/>
                </a:cxn>
                <a:cxn ang="0">
                  <a:pos x="T4" y="T5"/>
                </a:cxn>
                <a:cxn ang="0">
                  <a:pos x="T6" y="T7"/>
                </a:cxn>
                <a:cxn ang="0">
                  <a:pos x="T8" y="T9"/>
                </a:cxn>
              </a:cxnLst>
              <a:rect b="T13" l="T10" r="T12" t="T11"/>
              <a:pathLst>
                <a:path h="1251" w="339">
                  <a:moveTo>
                    <a:pt x="0" y="110"/>
                  </a:moveTo>
                  <a:lnTo>
                    <a:pt x="0" y="1080"/>
                  </a:lnTo>
                  <a:lnTo>
                    <a:pt x="339" y="1251"/>
                  </a:lnTo>
                  <a:lnTo>
                    <a:pt x="339" y="0"/>
                  </a:lnTo>
                  <a:lnTo>
                    <a:pt x="0" y="11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gra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sp>
          <p:nvSpPr>
            <p:cNvPr id="29" name="Freeform 10"/>
            <p:cNvSpPr/>
            <p:nvPr/>
          </p:nvSpPr>
          <p:spPr bwMode="auto">
            <a:xfrm>
              <a:off x="1383" y="2024"/>
              <a:ext cx="682" cy="749"/>
            </a:xfrm>
            <a:custGeom>
              <a:gdLst>
                <a:gd fmla="*/ 0 w 973" name="T0"/>
                <a:gd fmla="*/ 0 h 1069" name="T1"/>
                <a:gd fmla="*/ 0 w 973" name="T2"/>
                <a:gd fmla="*/ 1069 h 1069" name="T3"/>
                <a:gd fmla="*/ 973 w 973" name="T4"/>
                <a:gd fmla="*/ 1051 h 1069" name="T5"/>
                <a:gd fmla="*/ 973 w 973" name="T6"/>
                <a:gd fmla="*/ 36 h 1069" name="T7"/>
                <a:gd fmla="*/ 0 w 973" name="T8"/>
                <a:gd fmla="*/ 0 h 1069" name="T9"/>
                <a:gd fmla="*/ 0 w 973" name="T10"/>
                <a:gd fmla="*/ 0 h 1069" name="T11"/>
                <a:gd fmla="*/ 973 w 973" name="T12"/>
                <a:gd fmla="*/ 1069 h 1069" name="T13"/>
              </a:gdLst>
              <a:cxnLst>
                <a:cxn ang="0">
                  <a:pos x="T0" y="T1"/>
                </a:cxn>
                <a:cxn ang="0">
                  <a:pos x="T2" y="T3"/>
                </a:cxn>
                <a:cxn ang="0">
                  <a:pos x="T4" y="T5"/>
                </a:cxn>
                <a:cxn ang="0">
                  <a:pos x="T6" y="T7"/>
                </a:cxn>
                <a:cxn ang="0">
                  <a:pos x="T8" y="T9"/>
                </a:cxn>
              </a:cxnLst>
              <a:rect b="T13" l="T10" r="T12" t="T11"/>
              <a:pathLst>
                <a:path h="1069" w="973">
                  <a:moveTo>
                    <a:pt x="0" y="0"/>
                  </a:moveTo>
                  <a:lnTo>
                    <a:pt x="0" y="1069"/>
                  </a:lnTo>
                  <a:lnTo>
                    <a:pt x="973" y="1051"/>
                  </a:lnTo>
                  <a:lnTo>
                    <a:pt x="973" y="36"/>
                  </a:lnTo>
                  <a:lnTo>
                    <a:pt x="0" y="0"/>
                  </a:lnTo>
                  <a:close/>
                </a:path>
              </a:pathLst>
            </a:custGeom>
            <a:gradFill rotWithShape="1">
              <a:gsLst>
                <a:gs pos="0">
                  <a:srgbClr val="F8F8F8"/>
                </a:gs>
                <a:gs pos="100000">
                  <a:srgbClr val="C0C0C0"/>
                </a:gs>
              </a:gsLst>
              <a:lin ang="18900000" scaled="1"/>
            </a:gra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sp>
          <p:nvSpPr>
            <p:cNvPr id="30" name="Freeform 11"/>
            <p:cNvSpPr/>
            <p:nvPr/>
          </p:nvSpPr>
          <p:spPr bwMode="auto">
            <a:xfrm>
              <a:off x="1251" y="2015"/>
              <a:ext cx="138" cy="749"/>
            </a:xfrm>
            <a:custGeom>
              <a:gdLst>
                <a:gd fmla="*/ 0 w 197" name="T0"/>
                <a:gd fmla="*/ 123 h 1069" name="T1"/>
                <a:gd fmla="*/ 0 w 197" name="T2"/>
                <a:gd fmla="*/ 947 h 1069" name="T3"/>
                <a:gd fmla="*/ 197 w 197" name="T4"/>
                <a:gd fmla="*/ 1069 h 1069" name="T5"/>
                <a:gd fmla="*/ 197 w 197" name="T6"/>
                <a:gd fmla="*/ 0 h 1069" name="T7"/>
                <a:gd fmla="*/ 0 w 197" name="T8"/>
                <a:gd fmla="*/ 123 h 1069" name="T9"/>
                <a:gd fmla="*/ 0 w 197" name="T10"/>
                <a:gd fmla="*/ 0 h 1069" name="T11"/>
                <a:gd fmla="*/ 197 w 197" name="T12"/>
                <a:gd fmla="*/ 1069 h 1069" name="T13"/>
              </a:gdLst>
              <a:cxnLst>
                <a:cxn ang="0">
                  <a:pos x="T0" y="T1"/>
                </a:cxn>
                <a:cxn ang="0">
                  <a:pos x="T2" y="T3"/>
                </a:cxn>
                <a:cxn ang="0">
                  <a:pos x="T4" y="T5"/>
                </a:cxn>
                <a:cxn ang="0">
                  <a:pos x="T6" y="T7"/>
                </a:cxn>
                <a:cxn ang="0">
                  <a:pos x="T8" y="T9"/>
                </a:cxn>
              </a:cxnLst>
              <a:rect b="T13" l="T10" r="T12" t="T11"/>
              <a:pathLst>
                <a:path h="1069" w="197">
                  <a:moveTo>
                    <a:pt x="0" y="123"/>
                  </a:moveTo>
                  <a:lnTo>
                    <a:pt x="0" y="947"/>
                  </a:lnTo>
                  <a:lnTo>
                    <a:pt x="197" y="1069"/>
                  </a:lnTo>
                  <a:lnTo>
                    <a:pt x="197" y="0"/>
                  </a:lnTo>
                  <a:lnTo>
                    <a:pt x="0" y="123"/>
                  </a:lnTo>
                  <a:close/>
                </a:path>
              </a:pathLst>
            </a:custGeom>
            <a:gradFill rotWithShape="1">
              <a:gsLst>
                <a:gs pos="0">
                  <a:srgbClr val="969696"/>
                </a:gs>
                <a:gs pos="100000">
                  <a:srgbClr val="5F5F5F"/>
                </a:gs>
              </a:gsLst>
              <a:lin ang="18900000" scaled="1"/>
            </a:gra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sp>
          <p:nvSpPr>
            <p:cNvPr id="31" name="Freeform 12"/>
            <p:cNvSpPr/>
            <p:nvPr/>
          </p:nvSpPr>
          <p:spPr bwMode="auto">
            <a:xfrm>
              <a:off x="2199" y="2049"/>
              <a:ext cx="640" cy="681"/>
            </a:xfrm>
            <a:custGeom>
              <a:gdLst>
                <a:gd fmla="*/ 913 w 913" name="T0"/>
                <a:gd fmla="*/ 958 h 972" name="T1"/>
                <a:gd fmla="*/ 0 w 913" name="T2"/>
                <a:gd fmla="*/ 972 h 972" name="T3"/>
                <a:gd fmla="*/ 0 w 913" name="T4"/>
                <a:gd fmla="*/ 0 h 972" name="T5"/>
                <a:gd fmla="*/ 913 w 913" name="T6"/>
                <a:gd fmla="*/ 6 h 972" name="T7"/>
                <a:gd fmla="*/ 913 w 913" name="T8"/>
                <a:gd fmla="*/ 958 h 972" name="T9"/>
                <a:gd fmla="*/ 0 w 913" name="T10"/>
                <a:gd fmla="*/ 0 h 972" name="T11"/>
                <a:gd fmla="*/ 913 w 913" name="T12"/>
                <a:gd fmla="*/ 972 h 972" name="T13"/>
              </a:gdLst>
              <a:cxnLst>
                <a:cxn ang="0">
                  <a:pos x="T0" y="T1"/>
                </a:cxn>
                <a:cxn ang="0">
                  <a:pos x="T2" y="T3"/>
                </a:cxn>
                <a:cxn ang="0">
                  <a:pos x="T4" y="T5"/>
                </a:cxn>
                <a:cxn ang="0">
                  <a:pos x="T6" y="T7"/>
                </a:cxn>
                <a:cxn ang="0">
                  <a:pos x="T8" y="T9"/>
                </a:cxn>
              </a:cxnLst>
              <a:rect b="T13" l="T10" r="T12" t="T11"/>
              <a:pathLst>
                <a:path h="972" w="913">
                  <a:moveTo>
                    <a:pt x="913" y="958"/>
                  </a:moveTo>
                  <a:lnTo>
                    <a:pt x="0" y="972"/>
                  </a:lnTo>
                  <a:lnTo>
                    <a:pt x="0" y="0"/>
                  </a:lnTo>
                  <a:lnTo>
                    <a:pt x="913" y="6"/>
                  </a:lnTo>
                  <a:lnTo>
                    <a:pt x="913" y="958"/>
                  </a:lnTo>
                  <a:close/>
                </a:path>
              </a:pathLst>
            </a:custGeom>
            <a:gradFill rotWithShape="1">
              <a:gsLst>
                <a:gs pos="0">
                  <a:srgbClr val="F8F8F8"/>
                </a:gs>
                <a:gs pos="100000">
                  <a:srgbClr val="C0C0C0"/>
                </a:gs>
              </a:gsLst>
              <a:lin ang="18900000" scaled="1"/>
            </a:gra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lstStyle/>
            <a:p>
              <a:endParaRPr altLang="en-US" lang="zh-CN">
                <a:ea charset="-122" panose="020b0503020204020204" pitchFamily="34" typeface="微软雅黑"/>
              </a:endParaRPr>
            </a:p>
          </p:txBody>
        </p:sp>
        <p:sp>
          <p:nvSpPr>
            <p:cNvPr id="32" name="Freeform 13"/>
            <p:cNvSpPr/>
            <p:nvPr/>
          </p:nvSpPr>
          <p:spPr bwMode="auto">
            <a:xfrm>
              <a:off x="2151" y="2049"/>
              <a:ext cx="48" cy="681"/>
            </a:xfrm>
            <a:custGeom>
              <a:gdLst>
                <a:gd fmla="*/ 0 w 69" name="T0"/>
                <a:gd fmla="*/ 87 h 972" name="T1"/>
                <a:gd fmla="*/ 0 w 69" name="T2"/>
                <a:gd fmla="*/ 906 h 972" name="T3"/>
                <a:gd fmla="*/ 69 w 69" name="T4"/>
                <a:gd fmla="*/ 972 h 972" name="T5"/>
                <a:gd fmla="*/ 69 w 69" name="T6"/>
                <a:gd fmla="*/ 0 h 972" name="T7"/>
                <a:gd fmla="*/ 0 w 69" name="T8"/>
                <a:gd fmla="*/ 87 h 972" name="T9"/>
                <a:gd fmla="*/ 0 w 69" name="T10"/>
                <a:gd fmla="*/ 0 h 972" name="T11"/>
                <a:gd fmla="*/ 69 w 69" name="T12"/>
                <a:gd fmla="*/ 972 h 972" name="T13"/>
              </a:gdLst>
              <a:cxnLst>
                <a:cxn ang="0">
                  <a:pos x="T0" y="T1"/>
                </a:cxn>
                <a:cxn ang="0">
                  <a:pos x="T2" y="T3"/>
                </a:cxn>
                <a:cxn ang="0">
                  <a:pos x="T4" y="T5"/>
                </a:cxn>
                <a:cxn ang="0">
                  <a:pos x="T6" y="T7"/>
                </a:cxn>
                <a:cxn ang="0">
                  <a:pos x="T8" y="T9"/>
                </a:cxn>
              </a:cxnLst>
              <a:rect b="T13" l="T10" r="T12" t="T11"/>
              <a:pathLst>
                <a:path h="972" w="69">
                  <a:moveTo>
                    <a:pt x="0" y="87"/>
                  </a:moveTo>
                  <a:lnTo>
                    <a:pt x="0" y="906"/>
                  </a:lnTo>
                  <a:lnTo>
                    <a:pt x="69" y="972"/>
                  </a:lnTo>
                  <a:lnTo>
                    <a:pt x="69" y="0"/>
                  </a:lnTo>
                  <a:lnTo>
                    <a:pt x="0" y="87"/>
                  </a:lnTo>
                  <a:close/>
                </a:path>
              </a:pathLst>
            </a:custGeom>
            <a:gradFill rotWithShape="1">
              <a:gsLst>
                <a:gs pos="0">
                  <a:srgbClr val="969696"/>
                </a:gs>
                <a:gs pos="100000">
                  <a:srgbClr val="5F5F5F"/>
                </a:gs>
              </a:gsLst>
              <a:lin ang="18900000" scaled="1"/>
            </a:gra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sp>
          <p:nvSpPr>
            <p:cNvPr id="33" name="Freeform 14"/>
            <p:cNvSpPr/>
            <p:nvPr/>
          </p:nvSpPr>
          <p:spPr bwMode="auto">
            <a:xfrm flipH="1">
              <a:off x="4544" y="1963"/>
              <a:ext cx="705" cy="877"/>
            </a:xfrm>
            <a:custGeom>
              <a:gdLst>
                <a:gd fmla="*/ 0 w 1006" name="T0"/>
                <a:gd fmla="*/ 0 h 1251" name="T1"/>
                <a:gd fmla="*/ 0 w 1006" name="T2"/>
                <a:gd fmla="*/ 1251 h 1251" name="T3"/>
                <a:gd fmla="*/ 1006 w 1006" name="T4"/>
                <a:gd fmla="*/ 1154 h 1251" name="T5"/>
                <a:gd fmla="*/ 1006 w 1006" name="T6"/>
                <a:gd fmla="*/ 81 h 1251" name="T7"/>
                <a:gd fmla="*/ 0 w 1006" name="T8"/>
                <a:gd fmla="*/ 0 h 1251" name="T9"/>
                <a:gd fmla="*/ 0 w 1006" name="T10"/>
                <a:gd fmla="*/ 0 h 1251" name="T11"/>
                <a:gd fmla="*/ 1006 w 1006" name="T12"/>
                <a:gd fmla="*/ 1251 h 1251" name="T13"/>
              </a:gdLst>
              <a:cxnLst>
                <a:cxn ang="0">
                  <a:pos x="T0" y="T1"/>
                </a:cxn>
                <a:cxn ang="0">
                  <a:pos x="T2" y="T3"/>
                </a:cxn>
                <a:cxn ang="0">
                  <a:pos x="T4" y="T5"/>
                </a:cxn>
                <a:cxn ang="0">
                  <a:pos x="T6" y="T7"/>
                </a:cxn>
                <a:cxn ang="0">
                  <a:pos x="T8" y="T9"/>
                </a:cxn>
              </a:cxnLst>
              <a:rect b="T13" l="T10" r="T12" t="T11"/>
              <a:pathLst>
                <a:path h="1251" w="1004">
                  <a:moveTo>
                    <a:pt x="0" y="0"/>
                  </a:moveTo>
                  <a:lnTo>
                    <a:pt x="0" y="1251"/>
                  </a:lnTo>
                  <a:lnTo>
                    <a:pt x="1006" y="1154"/>
                  </a:lnTo>
                  <a:lnTo>
                    <a:pt x="1006" y="81"/>
                  </a:lnTo>
                  <a:lnTo>
                    <a:pt x="0" y="0"/>
                  </a:lnTo>
                  <a:close/>
                </a:path>
              </a:pathLst>
            </a:custGeom>
            <a:gradFill rotWithShape="1">
              <a:gsLst>
                <a:gs pos="0">
                  <a:srgbClr val="C0C0C0"/>
                </a:gs>
                <a:gs pos="100000">
                  <a:srgbClr val="F8F8F8"/>
                </a:gs>
              </a:gsLst>
              <a:lin ang="2700000" scaled="1"/>
            </a:gra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lstStyle/>
            <a:p>
              <a:endParaRPr altLang="en-US" lang="zh-CN">
                <a:solidFill>
                  <a:srgbClr val="9A0000"/>
                </a:solidFill>
                <a:ea charset="-122" panose="020b0503020204020204" pitchFamily="34" typeface="微软雅黑"/>
              </a:endParaRPr>
            </a:p>
          </p:txBody>
        </p:sp>
        <p:sp>
          <p:nvSpPr>
            <p:cNvPr id="34" name="Freeform 15"/>
            <p:cNvSpPr/>
            <p:nvPr/>
          </p:nvSpPr>
          <p:spPr bwMode="auto">
            <a:xfrm flipH="1">
              <a:off x="5249" y="1963"/>
              <a:ext cx="238" cy="877"/>
            </a:xfrm>
            <a:custGeom>
              <a:gdLst>
                <a:gd fmla="*/ 0 w 339" name="T0"/>
                <a:gd fmla="*/ 110 h 1251" name="T1"/>
                <a:gd fmla="*/ 0 w 339" name="T2"/>
                <a:gd fmla="*/ 1080 h 1251" name="T3"/>
                <a:gd fmla="*/ 339 w 339" name="T4"/>
                <a:gd fmla="*/ 1251 h 1251" name="T5"/>
                <a:gd fmla="*/ 339 w 339" name="T6"/>
                <a:gd fmla="*/ 0 h 1251" name="T7"/>
                <a:gd fmla="*/ 0 w 339" name="T8"/>
                <a:gd fmla="*/ 110 h 1251" name="T9"/>
                <a:gd fmla="*/ 0 w 339" name="T10"/>
                <a:gd fmla="*/ 0 h 1251" name="T11"/>
                <a:gd fmla="*/ 339 w 339" name="T12"/>
                <a:gd fmla="*/ 1251 h 1251" name="T13"/>
              </a:gdLst>
              <a:cxnLst>
                <a:cxn ang="0">
                  <a:pos x="T0" y="T1"/>
                </a:cxn>
                <a:cxn ang="0">
                  <a:pos x="T2" y="T3"/>
                </a:cxn>
                <a:cxn ang="0">
                  <a:pos x="T4" y="T5"/>
                </a:cxn>
                <a:cxn ang="0">
                  <a:pos x="T6" y="T7"/>
                </a:cxn>
                <a:cxn ang="0">
                  <a:pos x="T8" y="T9"/>
                </a:cxn>
              </a:cxnLst>
              <a:rect b="T13" l="T10" r="T12" t="T11"/>
              <a:pathLst>
                <a:path h="1251" w="339">
                  <a:moveTo>
                    <a:pt x="0" y="110"/>
                  </a:moveTo>
                  <a:lnTo>
                    <a:pt x="0" y="1080"/>
                  </a:lnTo>
                  <a:lnTo>
                    <a:pt x="339" y="1251"/>
                  </a:lnTo>
                  <a:lnTo>
                    <a:pt x="339" y="0"/>
                  </a:lnTo>
                  <a:lnTo>
                    <a:pt x="0" y="110"/>
                  </a:lnTo>
                  <a:close/>
                </a:path>
              </a:pathLst>
            </a:custGeom>
            <a:gradFill rotWithShape="1">
              <a:gsLst>
                <a:gs pos="0">
                  <a:srgbClr val="969696"/>
                </a:gs>
                <a:gs pos="100000">
                  <a:srgbClr val="5F5F5F"/>
                </a:gs>
              </a:gsLst>
              <a:lin ang="18900000" scaled="1"/>
            </a:gra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sp>
          <p:nvSpPr>
            <p:cNvPr id="35" name="Freeform 16"/>
            <p:cNvSpPr/>
            <p:nvPr/>
          </p:nvSpPr>
          <p:spPr bwMode="auto">
            <a:xfrm flipH="1">
              <a:off x="3686" y="2015"/>
              <a:ext cx="682" cy="749"/>
            </a:xfrm>
            <a:custGeom>
              <a:gdLst>
                <a:gd fmla="*/ 0 w 973" name="T0"/>
                <a:gd fmla="*/ 0 h 1069" name="T1"/>
                <a:gd fmla="*/ 0 w 973" name="T2"/>
                <a:gd fmla="*/ 1069 h 1069" name="T3"/>
                <a:gd fmla="*/ 973 w 973" name="T4"/>
                <a:gd fmla="*/ 1051 h 1069" name="T5"/>
                <a:gd fmla="*/ 973 w 973" name="T6"/>
                <a:gd fmla="*/ 36 h 1069" name="T7"/>
                <a:gd fmla="*/ 0 w 973" name="T8"/>
                <a:gd fmla="*/ 0 h 1069" name="T9"/>
                <a:gd fmla="*/ 0 w 973" name="T10"/>
                <a:gd fmla="*/ 0 h 1069" name="T11"/>
                <a:gd fmla="*/ 973 w 973" name="T12"/>
                <a:gd fmla="*/ 1069 h 1069" name="T13"/>
              </a:gdLst>
              <a:cxnLst>
                <a:cxn ang="0">
                  <a:pos x="T0" y="T1"/>
                </a:cxn>
                <a:cxn ang="0">
                  <a:pos x="T2" y="T3"/>
                </a:cxn>
                <a:cxn ang="0">
                  <a:pos x="T4" y="T5"/>
                </a:cxn>
                <a:cxn ang="0">
                  <a:pos x="T6" y="T7"/>
                </a:cxn>
                <a:cxn ang="0">
                  <a:pos x="T8" y="T9"/>
                </a:cxn>
              </a:cxnLst>
              <a:rect b="T13" l="T10" r="T12" t="T11"/>
              <a:pathLst>
                <a:path h="1069" w="973">
                  <a:moveTo>
                    <a:pt x="0" y="0"/>
                  </a:moveTo>
                  <a:lnTo>
                    <a:pt x="0" y="1069"/>
                  </a:lnTo>
                  <a:lnTo>
                    <a:pt x="973" y="1051"/>
                  </a:lnTo>
                  <a:lnTo>
                    <a:pt x="973" y="36"/>
                  </a:lnTo>
                  <a:lnTo>
                    <a:pt x="0" y="0"/>
                  </a:lnTo>
                  <a:close/>
                </a:path>
              </a:pathLst>
            </a:custGeom>
            <a:gradFill rotWithShape="1">
              <a:gsLst>
                <a:gs pos="0">
                  <a:srgbClr val="C0C0C0"/>
                </a:gs>
                <a:gs pos="100000">
                  <a:srgbClr val="F8F8F8"/>
                </a:gs>
              </a:gsLst>
              <a:lin ang="2700000" scaled="1"/>
            </a:gra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lstStyle/>
            <a:p>
              <a:endParaRPr altLang="en-US" lang="zh-CN">
                <a:ea charset="-122" panose="020b0503020204020204" pitchFamily="34" typeface="微软雅黑"/>
              </a:endParaRPr>
            </a:p>
          </p:txBody>
        </p:sp>
        <p:sp>
          <p:nvSpPr>
            <p:cNvPr id="36" name="Freeform 17"/>
            <p:cNvSpPr/>
            <p:nvPr/>
          </p:nvSpPr>
          <p:spPr bwMode="auto">
            <a:xfrm flipH="1">
              <a:off x="4368" y="2015"/>
              <a:ext cx="138" cy="749"/>
            </a:xfrm>
            <a:custGeom>
              <a:gdLst>
                <a:gd fmla="*/ 0 w 197" name="T0"/>
                <a:gd fmla="*/ 123 h 1069" name="T1"/>
                <a:gd fmla="*/ 0 w 197" name="T2"/>
                <a:gd fmla="*/ 947 h 1069" name="T3"/>
                <a:gd fmla="*/ 197 w 197" name="T4"/>
                <a:gd fmla="*/ 1069 h 1069" name="T5"/>
                <a:gd fmla="*/ 197 w 197" name="T6"/>
                <a:gd fmla="*/ 0 h 1069" name="T7"/>
                <a:gd fmla="*/ 0 w 197" name="T8"/>
                <a:gd fmla="*/ 123 h 1069" name="T9"/>
                <a:gd fmla="*/ 0 w 197" name="T10"/>
                <a:gd fmla="*/ 0 h 1069" name="T11"/>
                <a:gd fmla="*/ 197 w 197" name="T12"/>
                <a:gd fmla="*/ 1069 h 1069" name="T13"/>
              </a:gdLst>
              <a:cxnLst>
                <a:cxn ang="0">
                  <a:pos x="T0" y="T1"/>
                </a:cxn>
                <a:cxn ang="0">
                  <a:pos x="T2" y="T3"/>
                </a:cxn>
                <a:cxn ang="0">
                  <a:pos x="T4" y="T5"/>
                </a:cxn>
                <a:cxn ang="0">
                  <a:pos x="T6" y="T7"/>
                </a:cxn>
                <a:cxn ang="0">
                  <a:pos x="T8" y="T9"/>
                </a:cxn>
              </a:cxnLst>
              <a:rect b="T13" l="T10" r="T12" t="T11"/>
              <a:pathLst>
                <a:path h="1069" w="197">
                  <a:moveTo>
                    <a:pt x="0" y="123"/>
                  </a:moveTo>
                  <a:lnTo>
                    <a:pt x="0" y="947"/>
                  </a:lnTo>
                  <a:lnTo>
                    <a:pt x="197" y="1069"/>
                  </a:lnTo>
                  <a:lnTo>
                    <a:pt x="197" y="0"/>
                  </a:lnTo>
                  <a:lnTo>
                    <a:pt x="0" y="123"/>
                  </a:lnTo>
                  <a:close/>
                </a:path>
              </a:pathLst>
            </a:custGeom>
            <a:gradFill rotWithShape="1">
              <a:gsLst>
                <a:gs pos="0">
                  <a:srgbClr val="969696"/>
                </a:gs>
                <a:gs pos="100000">
                  <a:srgbClr val="5F5F5F"/>
                </a:gs>
              </a:gsLst>
              <a:lin ang="18900000" scaled="1"/>
            </a:gra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sp>
          <p:nvSpPr>
            <p:cNvPr id="37" name="Freeform 18"/>
            <p:cNvSpPr/>
            <p:nvPr/>
          </p:nvSpPr>
          <p:spPr bwMode="auto">
            <a:xfrm flipH="1">
              <a:off x="2918" y="2049"/>
              <a:ext cx="640" cy="681"/>
            </a:xfrm>
            <a:custGeom>
              <a:gdLst>
                <a:gd fmla="*/ 913 w 913" name="T0"/>
                <a:gd fmla="*/ 958 h 972" name="T1"/>
                <a:gd fmla="*/ 0 w 913" name="T2"/>
                <a:gd fmla="*/ 972 h 972" name="T3"/>
                <a:gd fmla="*/ 0 w 913" name="T4"/>
                <a:gd fmla="*/ 0 h 972" name="T5"/>
                <a:gd fmla="*/ 913 w 913" name="T6"/>
                <a:gd fmla="*/ 6 h 972" name="T7"/>
                <a:gd fmla="*/ 913 w 913" name="T8"/>
                <a:gd fmla="*/ 958 h 972" name="T9"/>
                <a:gd fmla="*/ 0 w 913" name="T10"/>
                <a:gd fmla="*/ 0 h 972" name="T11"/>
                <a:gd fmla="*/ 913 w 913" name="T12"/>
                <a:gd fmla="*/ 972 h 972" name="T13"/>
              </a:gdLst>
              <a:cxnLst>
                <a:cxn ang="0">
                  <a:pos x="T0" y="T1"/>
                </a:cxn>
                <a:cxn ang="0">
                  <a:pos x="T2" y="T3"/>
                </a:cxn>
                <a:cxn ang="0">
                  <a:pos x="T4" y="T5"/>
                </a:cxn>
                <a:cxn ang="0">
                  <a:pos x="T6" y="T7"/>
                </a:cxn>
                <a:cxn ang="0">
                  <a:pos x="T8" y="T9"/>
                </a:cxn>
              </a:cxnLst>
              <a:rect b="T13" l="T10" r="T12" t="T11"/>
              <a:pathLst>
                <a:path h="972" w="913">
                  <a:moveTo>
                    <a:pt x="913" y="958"/>
                  </a:moveTo>
                  <a:lnTo>
                    <a:pt x="0" y="972"/>
                  </a:lnTo>
                  <a:lnTo>
                    <a:pt x="0" y="0"/>
                  </a:lnTo>
                  <a:lnTo>
                    <a:pt x="913" y="6"/>
                  </a:lnTo>
                  <a:lnTo>
                    <a:pt x="913" y="958"/>
                  </a:lnTo>
                  <a:close/>
                </a:path>
              </a:pathLst>
            </a:custGeom>
            <a:gradFill rotWithShape="1">
              <a:gsLst>
                <a:gs pos="0">
                  <a:srgbClr val="C0C0C0"/>
                </a:gs>
                <a:gs pos="100000">
                  <a:srgbClr val="F8F8F8"/>
                </a:gs>
              </a:gsLst>
              <a:lin ang="2700000" scaled="1"/>
            </a:gra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lstStyle/>
            <a:p>
              <a:endParaRPr altLang="en-US" lang="zh-CN">
                <a:solidFill>
                  <a:srgbClr val="9A0000"/>
                </a:solidFill>
                <a:ea charset="-122" panose="020b0503020204020204" pitchFamily="34" typeface="微软雅黑"/>
              </a:endParaRPr>
            </a:p>
          </p:txBody>
        </p:sp>
        <p:sp>
          <p:nvSpPr>
            <p:cNvPr id="38" name="Freeform 19"/>
            <p:cNvSpPr/>
            <p:nvPr/>
          </p:nvSpPr>
          <p:spPr bwMode="auto">
            <a:xfrm flipH="1">
              <a:off x="3558" y="2049"/>
              <a:ext cx="48" cy="681"/>
            </a:xfrm>
            <a:custGeom>
              <a:gdLst>
                <a:gd fmla="*/ 0 w 69" name="T0"/>
                <a:gd fmla="*/ 87 h 972" name="T1"/>
                <a:gd fmla="*/ 0 w 69" name="T2"/>
                <a:gd fmla="*/ 906 h 972" name="T3"/>
                <a:gd fmla="*/ 69 w 69" name="T4"/>
                <a:gd fmla="*/ 972 h 972" name="T5"/>
                <a:gd fmla="*/ 69 w 69" name="T6"/>
                <a:gd fmla="*/ 0 h 972" name="T7"/>
                <a:gd fmla="*/ 0 w 69" name="T8"/>
                <a:gd fmla="*/ 87 h 972" name="T9"/>
                <a:gd fmla="*/ 0 w 69" name="T10"/>
                <a:gd fmla="*/ 0 h 972" name="T11"/>
                <a:gd fmla="*/ 69 w 69" name="T12"/>
                <a:gd fmla="*/ 972 h 972" name="T13"/>
              </a:gdLst>
              <a:cxnLst>
                <a:cxn ang="0">
                  <a:pos x="T0" y="T1"/>
                </a:cxn>
                <a:cxn ang="0">
                  <a:pos x="T2" y="T3"/>
                </a:cxn>
                <a:cxn ang="0">
                  <a:pos x="T4" y="T5"/>
                </a:cxn>
                <a:cxn ang="0">
                  <a:pos x="T6" y="T7"/>
                </a:cxn>
                <a:cxn ang="0">
                  <a:pos x="T8" y="T9"/>
                </a:cxn>
              </a:cxnLst>
              <a:rect b="T13" l="T10" r="T12" t="T11"/>
              <a:pathLst>
                <a:path h="972" w="69">
                  <a:moveTo>
                    <a:pt x="0" y="87"/>
                  </a:moveTo>
                  <a:lnTo>
                    <a:pt x="0" y="906"/>
                  </a:lnTo>
                  <a:lnTo>
                    <a:pt x="69" y="972"/>
                  </a:lnTo>
                  <a:lnTo>
                    <a:pt x="69" y="0"/>
                  </a:lnTo>
                  <a:lnTo>
                    <a:pt x="0" y="87"/>
                  </a:lnTo>
                  <a:close/>
                </a:path>
              </a:pathLst>
            </a:custGeom>
            <a:gradFill rotWithShape="1">
              <a:gsLst>
                <a:gs pos="0">
                  <a:srgbClr val="969696"/>
                </a:gs>
                <a:gs pos="100000">
                  <a:srgbClr val="5F5F5F"/>
                </a:gs>
              </a:gsLst>
              <a:lin ang="18900000" scaled="1"/>
            </a:gra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sp>
          <p:nvSpPr>
            <p:cNvPr id="39" name="Freeform 32"/>
            <p:cNvSpPr/>
            <p:nvPr/>
          </p:nvSpPr>
          <p:spPr bwMode="auto">
            <a:xfrm>
              <a:off x="1338" y="2803"/>
              <a:ext cx="15" cy="1"/>
            </a:xfrm>
            <a:custGeom>
              <a:gdLst>
                <a:gd fmla="*/ 12 w 12" name="T0"/>
                <a:gd fmla="*/ 0 h 1587" name="T1"/>
                <a:gd fmla="*/ 0 w 12" name="T2"/>
                <a:gd fmla="*/ 0 h 1587" name="T3"/>
                <a:gd fmla="*/ 12 w 12" name="T4"/>
                <a:gd fmla="*/ 0 h 1587" name="T5"/>
                <a:gd fmla="*/ 0 w 12" name="T6"/>
                <a:gd fmla="*/ 0 h 1587" name="T7"/>
                <a:gd fmla="*/ 12 w 12" name="T8"/>
                <a:gd fmla="*/ 1587 h 1587" name="T9"/>
              </a:gdLst>
              <a:cxnLst>
                <a:cxn ang="0">
                  <a:pos x="T0" y="T1"/>
                </a:cxn>
                <a:cxn ang="0">
                  <a:pos x="T2" y="T3"/>
                </a:cxn>
                <a:cxn ang="0">
                  <a:pos x="T4" y="T5"/>
                </a:cxn>
              </a:cxnLst>
              <a:rect b="T9" l="T6" r="T8" t="T7"/>
              <a:pathLst>
                <a:path h="1587" w="12">
                  <a:moveTo>
                    <a:pt x="12" y="0"/>
                  </a:moveTo>
                  <a:lnTo>
                    <a:pt x="0" y="0"/>
                  </a:lnTo>
                  <a:lnTo>
                    <a:pt x="12" y="0"/>
                  </a:lnTo>
                  <a:close/>
                </a:path>
              </a:pathLst>
            </a:custGeom>
            <a:solidFill>
              <a:srgbClr val="0875F8"/>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sp>
          <p:nvSpPr>
            <p:cNvPr id="40" name="WordArt 33"/>
            <p:cNvSpPr>
              <a:spLocks noChangeArrowheads="1" noChangeShapeType="1" noTextEdit="1"/>
            </p:cNvSpPr>
            <p:nvPr/>
          </p:nvSpPr>
          <p:spPr bwMode="auto">
            <a:xfrm>
              <a:off x="592" y="2579"/>
              <a:ext cx="87" cy="177"/>
            </a:xfrm>
            <a:prstGeom prst="rect">
              <a:avLst/>
            </a:prstGeom>
            <a:extLst>
              <a:ext uri="{91240B29-F687-4F45-9708-019B960494DF}">
                <a14:hiddenLine w="9525">
                  <a:solidFill>
                    <a:srgbClr val="000000"/>
                  </a:solidFill>
                  <a:round/>
                  <a:headEnd/>
                  <a:tailEnd/>
                </a14:hiddenLine>
              </a:ext>
            </a:extLst>
          </p:spPr>
          <p:txBody>
            <a:bodyPr fromWordArt="1" wrap="none">
              <a:prstTxWarp prst="textPlain">
                <a:avLst>
                  <a:gd fmla="val 50000" name="adj"/>
                </a:avLst>
              </a:prstTxWarp>
            </a:bodyPr>
            <a:lstStyle/>
            <a:p>
              <a:r>
                <a:rPr altLang="zh-CN" b="1" lang="en-US" sz="3600">
                  <a:solidFill>
                    <a:srgbClr val="FFFFFF"/>
                  </a:solidFill>
                  <a:latin typeface="Arial"/>
                  <a:ea charset="-122" panose="020b0503020204020204" pitchFamily="34" typeface="微软雅黑"/>
                  <a:cs typeface="Arial"/>
                </a:rPr>
                <a:t>1</a:t>
              </a:r>
            </a:p>
          </p:txBody>
        </p:sp>
        <p:sp>
          <p:nvSpPr>
            <p:cNvPr id="41" name="WordArt 34"/>
            <p:cNvSpPr>
              <a:spLocks noChangeArrowheads="1" noChangeShapeType="1" noTextEdit="1"/>
            </p:cNvSpPr>
            <p:nvPr/>
          </p:nvSpPr>
          <p:spPr bwMode="auto">
            <a:xfrm>
              <a:off x="1441" y="2527"/>
              <a:ext cx="110" cy="177"/>
            </a:xfrm>
            <a:prstGeom prst="rect">
              <a:avLst/>
            </a:prstGeom>
            <a:extLst>
              <a:ext uri="{91240B29-F687-4F45-9708-019B960494DF}">
                <a14:hiddenLine w="9525">
                  <a:solidFill>
                    <a:srgbClr val="000000"/>
                  </a:solidFill>
                  <a:round/>
                  <a:headEnd/>
                  <a:tailEnd/>
                </a14:hiddenLine>
              </a:ext>
            </a:extLst>
          </p:spPr>
          <p:txBody>
            <a:bodyPr fromWordArt="1" wrap="none">
              <a:prstTxWarp prst="textPlain">
                <a:avLst>
                  <a:gd fmla="val 50000" name="adj"/>
                </a:avLst>
              </a:prstTxWarp>
            </a:bodyPr>
            <a:lstStyle/>
            <a:p>
              <a:r>
                <a:rPr altLang="zh-CN" b="1" lang="en-US" sz="3600">
                  <a:solidFill>
                    <a:srgbClr val="9A0000"/>
                  </a:solidFill>
                  <a:latin typeface="Arial"/>
                  <a:ea charset="-122" panose="020b0503020204020204" pitchFamily="34" typeface="微软雅黑"/>
                  <a:cs typeface="Arial"/>
                </a:rPr>
                <a:t>2</a:t>
              </a:r>
            </a:p>
          </p:txBody>
        </p:sp>
        <p:sp>
          <p:nvSpPr>
            <p:cNvPr id="42" name="WordArt 35"/>
            <p:cNvSpPr>
              <a:spLocks noChangeArrowheads="1" noChangeShapeType="1" noTextEdit="1"/>
            </p:cNvSpPr>
            <p:nvPr/>
          </p:nvSpPr>
          <p:spPr bwMode="auto">
            <a:xfrm>
              <a:off x="2252" y="2523"/>
              <a:ext cx="110" cy="177"/>
            </a:xfrm>
            <a:prstGeom prst="rect">
              <a:avLst/>
            </a:prstGeom>
            <a:extLst>
              <a:ext uri="{91240B29-F687-4F45-9708-019B960494DF}">
                <a14:hiddenLine w="9525">
                  <a:solidFill>
                    <a:srgbClr val="000000"/>
                  </a:solidFill>
                  <a:round/>
                  <a:headEnd/>
                  <a:tailEnd/>
                </a14:hiddenLine>
              </a:ext>
            </a:extLst>
          </p:spPr>
          <p:txBody>
            <a:bodyPr fromWordArt="1" wrap="none">
              <a:prstTxWarp prst="textPlain">
                <a:avLst>
                  <a:gd fmla="val 50000" name="adj"/>
                </a:avLst>
              </a:prstTxWarp>
            </a:bodyPr>
            <a:lstStyle/>
            <a:p>
              <a:r>
                <a:rPr altLang="zh-CN" b="1" lang="en-US" sz="3600">
                  <a:solidFill>
                    <a:srgbClr val="9A0000"/>
                  </a:solidFill>
                  <a:latin typeface="Arial"/>
                  <a:ea charset="-122" panose="020b0503020204020204" pitchFamily="34" typeface="微软雅黑"/>
                  <a:cs typeface="Arial"/>
                </a:rPr>
                <a:t>3</a:t>
              </a:r>
            </a:p>
          </p:txBody>
        </p:sp>
        <p:sp>
          <p:nvSpPr>
            <p:cNvPr id="43" name="WordArt 36"/>
            <p:cNvSpPr>
              <a:spLocks noChangeArrowheads="1" noChangeShapeType="1" noTextEdit="1"/>
            </p:cNvSpPr>
            <p:nvPr/>
          </p:nvSpPr>
          <p:spPr bwMode="auto">
            <a:xfrm>
              <a:off x="2968" y="2523"/>
              <a:ext cx="110" cy="177"/>
            </a:xfrm>
            <a:prstGeom prst="rect">
              <a:avLst/>
            </a:prstGeom>
            <a:extLst>
              <a:ext uri="{91240B29-F687-4F45-9708-019B960494DF}">
                <a14:hiddenLine w="9525">
                  <a:solidFill>
                    <a:srgbClr val="000000"/>
                  </a:solidFill>
                  <a:round/>
                  <a:headEnd/>
                  <a:tailEnd/>
                </a14:hiddenLine>
              </a:ext>
            </a:extLst>
          </p:spPr>
          <p:txBody>
            <a:bodyPr fromWordArt="1" wrap="none">
              <a:prstTxWarp prst="textPlain">
                <a:avLst>
                  <a:gd fmla="val 50000" name="adj"/>
                </a:avLst>
              </a:prstTxWarp>
            </a:bodyPr>
            <a:lstStyle/>
            <a:p>
              <a:r>
                <a:rPr altLang="zh-CN" b="1" lang="en-US" sz="3600">
                  <a:solidFill>
                    <a:srgbClr val="9A0000"/>
                  </a:solidFill>
                  <a:latin typeface="Arial"/>
                  <a:ea charset="-122" panose="020b0503020204020204" pitchFamily="34" typeface="微软雅黑"/>
                  <a:cs typeface="Arial"/>
                </a:rPr>
                <a:t>4</a:t>
              </a:r>
            </a:p>
          </p:txBody>
        </p:sp>
        <p:sp>
          <p:nvSpPr>
            <p:cNvPr id="44" name="WordArt 37"/>
            <p:cNvSpPr>
              <a:spLocks noChangeArrowheads="1" noChangeShapeType="1" noTextEdit="1"/>
            </p:cNvSpPr>
            <p:nvPr/>
          </p:nvSpPr>
          <p:spPr bwMode="auto">
            <a:xfrm>
              <a:off x="3742" y="2527"/>
              <a:ext cx="110" cy="177"/>
            </a:xfrm>
            <a:prstGeom prst="rect">
              <a:avLst/>
            </a:prstGeom>
            <a:extLst>
              <a:ext uri="{91240B29-F687-4F45-9708-019B960494DF}">
                <a14:hiddenLine w="9525">
                  <a:solidFill>
                    <a:srgbClr val="000000"/>
                  </a:solidFill>
                  <a:round/>
                  <a:headEnd/>
                  <a:tailEnd/>
                </a14:hiddenLine>
              </a:ext>
            </a:extLst>
          </p:spPr>
          <p:txBody>
            <a:bodyPr fromWordArt="1" wrap="none">
              <a:prstTxWarp prst="textPlain">
                <a:avLst>
                  <a:gd fmla="val 50000" name="adj"/>
                </a:avLst>
              </a:prstTxWarp>
            </a:bodyPr>
            <a:lstStyle/>
            <a:p>
              <a:r>
                <a:rPr altLang="zh-CN" b="1" lang="en-US" sz="3600">
                  <a:solidFill>
                    <a:srgbClr val="9A0000"/>
                  </a:solidFill>
                  <a:latin typeface="Arial"/>
                  <a:ea charset="-122" panose="020b0503020204020204" pitchFamily="34" typeface="微软雅黑"/>
                  <a:cs typeface="Arial"/>
                </a:rPr>
                <a:t>5</a:t>
              </a:r>
            </a:p>
          </p:txBody>
        </p:sp>
        <p:sp>
          <p:nvSpPr>
            <p:cNvPr id="45" name="WordArt 38"/>
            <p:cNvSpPr>
              <a:spLocks noChangeArrowheads="1" noChangeShapeType="1" noTextEdit="1"/>
            </p:cNvSpPr>
            <p:nvPr/>
          </p:nvSpPr>
          <p:spPr bwMode="auto">
            <a:xfrm>
              <a:off x="4604" y="2568"/>
              <a:ext cx="115" cy="177"/>
            </a:xfrm>
            <a:prstGeom prst="rect">
              <a:avLst/>
            </a:prstGeom>
            <a:extLst>
              <a:ext uri="{91240B29-F687-4F45-9708-019B960494DF}">
                <a14:hiddenLine w="9525">
                  <a:solidFill>
                    <a:srgbClr val="000000"/>
                  </a:solidFill>
                  <a:round/>
                  <a:headEnd/>
                  <a:tailEnd/>
                </a14:hiddenLine>
              </a:ext>
            </a:extLst>
          </p:spPr>
          <p:txBody>
            <a:bodyPr fromWordArt="1" wrap="none">
              <a:prstTxWarp prst="textPlain">
                <a:avLst>
                  <a:gd fmla="val 50000" name="adj"/>
                </a:avLst>
              </a:prstTxWarp>
            </a:bodyPr>
            <a:lstStyle/>
            <a:p>
              <a:r>
                <a:rPr altLang="zh-CN" b="1" lang="en-US" sz="3600">
                  <a:solidFill>
                    <a:srgbClr val="9A0000"/>
                  </a:solidFill>
                  <a:latin typeface="Arial"/>
                  <a:ea charset="-122" panose="020b0503020204020204" pitchFamily="34" typeface="微软雅黑"/>
                  <a:cs typeface="Arial"/>
                </a:rPr>
                <a:t>6</a:t>
              </a:r>
            </a:p>
          </p:txBody>
        </p:sp>
      </p:grpSp>
    </p:spTree>
    <p:extLst>
      <p:ext uri="{BB962C8B-B14F-4D97-AF65-F5344CB8AC3E}">
        <p14:creationId val="1568798090"/>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59"/>
                                        </p:tgtEl>
                                        <p:attrNameLst>
                                          <p:attrName>style.visibility</p:attrName>
                                        </p:attrNameLst>
                                      </p:cBhvr>
                                      <p:to>
                                        <p:strVal val="visible"/>
                                      </p:to>
                                    </p:set>
                                    <p:animEffect filter="fade" transition="in">
                                      <p:cBhvr>
                                        <p:cTn dur="500" id="16"/>
                                        <p:tgtEl>
                                          <p:spTgt spid="59"/>
                                        </p:tgtEl>
                                      </p:cBhvr>
                                    </p:animEffect>
                                  </p:childTnLst>
                                </p:cTn>
                              </p:par>
                            </p:childTnLst>
                          </p:cTn>
                        </p:par>
                        <p:par>
                          <p:cTn fill="hold" id="17" nodeType="afterGroup">
                            <p:stCondLst>
                              <p:cond delay="1500"/>
                            </p:stCondLst>
                            <p:childTnLst>
                              <p:par>
                                <p:cTn fill="hold" id="18" nodeType="afterEffect" presetClass="entr" presetID="22" presetSubtype="8">
                                  <p:stCondLst>
                                    <p:cond delay="0"/>
                                  </p:stCondLst>
                                  <p:childTnLst>
                                    <p:set>
                                      <p:cBhvr>
                                        <p:cTn dur="1" fill="hold" id="19">
                                          <p:stCondLst>
                                            <p:cond delay="0"/>
                                          </p:stCondLst>
                                        </p:cTn>
                                        <p:tgtEl>
                                          <p:spTgt spid="20"/>
                                        </p:tgtEl>
                                        <p:attrNameLst>
                                          <p:attrName>style.visibility</p:attrName>
                                        </p:attrNameLst>
                                      </p:cBhvr>
                                      <p:to>
                                        <p:strVal val="visible"/>
                                      </p:to>
                                    </p:set>
                                    <p:animEffect filter="wipe(left)" transition="in">
                                      <p:cBhvr>
                                        <p:cTn dur="1000" id="20"/>
                                        <p:tgtEl>
                                          <p:spTgt spid="20"/>
                                        </p:tgtEl>
                                      </p:cBhvr>
                                    </p:animEffect>
                                  </p:childTnLst>
                                </p:cTn>
                              </p:par>
                            </p:childTnLst>
                          </p:cTn>
                        </p:par>
                        <p:par>
                          <p:cTn fill="hold" id="21" nodeType="afterGroup">
                            <p:stCondLst>
                              <p:cond delay="2500"/>
                            </p:stCondLst>
                            <p:childTnLst>
                              <p:par>
                                <p:cTn fill="hold" grpId="0" id="22" nodeType="afterEffect" presetClass="entr" presetID="42" presetSubtype="0">
                                  <p:stCondLst>
                                    <p:cond delay="0"/>
                                  </p:stCondLst>
                                  <p:childTnLst>
                                    <p:set>
                                      <p:cBhvr>
                                        <p:cTn dur="1" fill="hold" id="23">
                                          <p:stCondLst>
                                            <p:cond delay="0"/>
                                          </p:stCondLst>
                                        </p:cTn>
                                        <p:tgtEl>
                                          <p:spTgt spid="8"/>
                                        </p:tgtEl>
                                        <p:attrNameLst>
                                          <p:attrName>style.visibility</p:attrName>
                                        </p:attrNameLst>
                                      </p:cBhvr>
                                      <p:to>
                                        <p:strVal val="visible"/>
                                      </p:to>
                                    </p:set>
                                    <p:animEffect filter="fade" transition="in">
                                      <p:cBhvr>
                                        <p:cTn dur="500" id="24"/>
                                        <p:tgtEl>
                                          <p:spTgt spid="8"/>
                                        </p:tgtEl>
                                      </p:cBhvr>
                                    </p:animEffect>
                                    <p:anim calcmode="lin" valueType="num">
                                      <p:cBhvr>
                                        <p:cTn dur="500" fill="hold" id="25"/>
                                        <p:tgtEl>
                                          <p:spTgt spid="8"/>
                                        </p:tgtEl>
                                        <p:attrNameLst>
                                          <p:attrName>ppt_x</p:attrName>
                                        </p:attrNameLst>
                                      </p:cBhvr>
                                      <p:tavLst>
                                        <p:tav tm="0">
                                          <p:val>
                                            <p:strVal val="#ppt_x"/>
                                          </p:val>
                                        </p:tav>
                                        <p:tav tm="100000">
                                          <p:val>
                                            <p:strVal val="#ppt_x"/>
                                          </p:val>
                                        </p:tav>
                                      </p:tavLst>
                                    </p:anim>
                                    <p:anim calcmode="lin" valueType="num">
                                      <p:cBhvr>
                                        <p:cTn dur="500" fill="hold" id="26"/>
                                        <p:tgtEl>
                                          <p:spTgt spid="8"/>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1000" id="29"/>
                                        <p:tgtEl>
                                          <p:spTgt spid="9"/>
                                        </p:tgtEl>
                                      </p:cBhvr>
                                    </p:animEffect>
                                    <p:anim calcmode="lin" valueType="num">
                                      <p:cBhvr>
                                        <p:cTn dur="1000" fill="hold" id="30"/>
                                        <p:tgtEl>
                                          <p:spTgt spid="9"/>
                                        </p:tgtEl>
                                        <p:attrNameLst>
                                          <p:attrName>ppt_x</p:attrName>
                                        </p:attrNameLst>
                                      </p:cBhvr>
                                      <p:tavLst>
                                        <p:tav tm="0">
                                          <p:val>
                                            <p:strVal val="#ppt_x"/>
                                          </p:val>
                                        </p:tav>
                                        <p:tav tm="100000">
                                          <p:val>
                                            <p:strVal val="#ppt_x"/>
                                          </p:val>
                                        </p:tav>
                                      </p:tavLst>
                                    </p:anim>
                                    <p:anim calcmode="lin" valueType="num">
                                      <p:cBhvr>
                                        <p:cTn dur="1000" fill="hold" id="31"/>
                                        <p:tgtEl>
                                          <p:spTgt spid="9"/>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10"/>
                                        </p:tgtEl>
                                        <p:attrNameLst>
                                          <p:attrName>style.visibility</p:attrName>
                                        </p:attrNameLst>
                                      </p:cBhvr>
                                      <p:to>
                                        <p:strVal val="visible"/>
                                      </p:to>
                                    </p:set>
                                    <p:animEffect filter="fade" transition="in">
                                      <p:cBhvr>
                                        <p:cTn dur="1000" id="34"/>
                                        <p:tgtEl>
                                          <p:spTgt spid="10"/>
                                        </p:tgtEl>
                                      </p:cBhvr>
                                    </p:animEffect>
                                    <p:anim calcmode="lin" valueType="num">
                                      <p:cBhvr>
                                        <p:cTn dur="1000" fill="hold" id="35"/>
                                        <p:tgtEl>
                                          <p:spTgt spid="10"/>
                                        </p:tgtEl>
                                        <p:attrNameLst>
                                          <p:attrName>ppt_x</p:attrName>
                                        </p:attrNameLst>
                                      </p:cBhvr>
                                      <p:tavLst>
                                        <p:tav tm="0">
                                          <p:val>
                                            <p:strVal val="#ppt_x"/>
                                          </p:val>
                                        </p:tav>
                                        <p:tav tm="100000">
                                          <p:val>
                                            <p:strVal val="#ppt_x"/>
                                          </p:val>
                                        </p:tav>
                                      </p:tavLst>
                                    </p:anim>
                                    <p:anim calcmode="lin" valueType="num">
                                      <p:cBhvr>
                                        <p:cTn dur="1000" fill="hold" id="36"/>
                                        <p:tgtEl>
                                          <p:spTgt spid="10"/>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11"/>
                                        </p:tgtEl>
                                        <p:attrNameLst>
                                          <p:attrName>style.visibility</p:attrName>
                                        </p:attrNameLst>
                                      </p:cBhvr>
                                      <p:to>
                                        <p:strVal val="visible"/>
                                      </p:to>
                                    </p:set>
                                    <p:animEffect filter="fade" transition="in">
                                      <p:cBhvr>
                                        <p:cTn dur="1000" id="39"/>
                                        <p:tgtEl>
                                          <p:spTgt spid="11"/>
                                        </p:tgtEl>
                                      </p:cBhvr>
                                    </p:animEffect>
                                    <p:anim calcmode="lin" valueType="num">
                                      <p:cBhvr>
                                        <p:cTn dur="1000" fill="hold" id="40"/>
                                        <p:tgtEl>
                                          <p:spTgt spid="11"/>
                                        </p:tgtEl>
                                        <p:attrNameLst>
                                          <p:attrName>ppt_x</p:attrName>
                                        </p:attrNameLst>
                                      </p:cBhvr>
                                      <p:tavLst>
                                        <p:tav tm="0">
                                          <p:val>
                                            <p:strVal val="#ppt_x"/>
                                          </p:val>
                                        </p:tav>
                                        <p:tav tm="100000">
                                          <p:val>
                                            <p:strVal val="#ppt_x"/>
                                          </p:val>
                                        </p:tav>
                                      </p:tavLst>
                                    </p:anim>
                                    <p:anim calcmode="lin" valueType="num">
                                      <p:cBhvr>
                                        <p:cTn dur="1000" fill="hold" id="41"/>
                                        <p:tgtEl>
                                          <p:spTgt spid="11"/>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0"/>
                                  </p:stCondLst>
                                  <p:childTnLst>
                                    <p:set>
                                      <p:cBhvr>
                                        <p:cTn dur="1" fill="hold" id="43">
                                          <p:stCondLst>
                                            <p:cond delay="0"/>
                                          </p:stCondLst>
                                        </p:cTn>
                                        <p:tgtEl>
                                          <p:spTgt spid="12"/>
                                        </p:tgtEl>
                                        <p:attrNameLst>
                                          <p:attrName>style.visibility</p:attrName>
                                        </p:attrNameLst>
                                      </p:cBhvr>
                                      <p:to>
                                        <p:strVal val="visible"/>
                                      </p:to>
                                    </p:set>
                                    <p:animEffect filter="fade" transition="in">
                                      <p:cBhvr>
                                        <p:cTn dur="1000" id="44"/>
                                        <p:tgtEl>
                                          <p:spTgt spid="12"/>
                                        </p:tgtEl>
                                      </p:cBhvr>
                                    </p:animEffect>
                                    <p:anim calcmode="lin" valueType="num">
                                      <p:cBhvr>
                                        <p:cTn dur="1000" fill="hold" id="45"/>
                                        <p:tgtEl>
                                          <p:spTgt spid="12"/>
                                        </p:tgtEl>
                                        <p:attrNameLst>
                                          <p:attrName>ppt_x</p:attrName>
                                        </p:attrNameLst>
                                      </p:cBhvr>
                                      <p:tavLst>
                                        <p:tav tm="0">
                                          <p:val>
                                            <p:strVal val="#ppt_x"/>
                                          </p:val>
                                        </p:tav>
                                        <p:tav tm="100000">
                                          <p:val>
                                            <p:strVal val="#ppt_x"/>
                                          </p:val>
                                        </p:tav>
                                      </p:tavLst>
                                    </p:anim>
                                    <p:anim calcmode="lin" valueType="num">
                                      <p:cBhvr>
                                        <p:cTn dur="1000" fill="hold" id="46"/>
                                        <p:tgtEl>
                                          <p:spTgt spid="12"/>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0"/>
                                  </p:stCondLst>
                                  <p:childTnLst>
                                    <p:set>
                                      <p:cBhvr>
                                        <p:cTn dur="1" fill="hold" id="48">
                                          <p:stCondLst>
                                            <p:cond delay="0"/>
                                          </p:stCondLst>
                                        </p:cTn>
                                        <p:tgtEl>
                                          <p:spTgt spid="13"/>
                                        </p:tgtEl>
                                        <p:attrNameLst>
                                          <p:attrName>style.visibility</p:attrName>
                                        </p:attrNameLst>
                                      </p:cBhvr>
                                      <p:to>
                                        <p:strVal val="visible"/>
                                      </p:to>
                                    </p:set>
                                    <p:animEffect filter="fade" transition="in">
                                      <p:cBhvr>
                                        <p:cTn dur="1000" id="49"/>
                                        <p:tgtEl>
                                          <p:spTgt spid="13"/>
                                        </p:tgtEl>
                                      </p:cBhvr>
                                    </p:animEffect>
                                    <p:anim calcmode="lin" valueType="num">
                                      <p:cBhvr>
                                        <p:cTn dur="1000" fill="hold" id="50"/>
                                        <p:tgtEl>
                                          <p:spTgt spid="13"/>
                                        </p:tgtEl>
                                        <p:attrNameLst>
                                          <p:attrName>ppt_x</p:attrName>
                                        </p:attrNameLst>
                                      </p:cBhvr>
                                      <p:tavLst>
                                        <p:tav tm="0">
                                          <p:val>
                                            <p:strVal val="#ppt_x"/>
                                          </p:val>
                                        </p:tav>
                                        <p:tav tm="100000">
                                          <p:val>
                                            <p:strVal val="#ppt_x"/>
                                          </p:val>
                                        </p:tav>
                                      </p:tavLst>
                                    </p:anim>
                                    <p:anim calcmode="lin" valueType="num">
                                      <p:cBhvr>
                                        <p:cTn dur="1000" fill="hold" id="51"/>
                                        <p:tgtEl>
                                          <p:spTgt spid="13"/>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3500"/>
                            </p:stCondLst>
                            <p:childTnLst>
                              <p:par>
                                <p:cTn fill="hold" grpId="0" id="53" nodeType="afterEffect" presetClass="entr" presetID="47" presetSubtype="0">
                                  <p:stCondLst>
                                    <p:cond delay="0"/>
                                  </p:stCondLst>
                                  <p:childTnLst>
                                    <p:set>
                                      <p:cBhvr>
                                        <p:cTn dur="1" fill="hold" id="54">
                                          <p:stCondLst>
                                            <p:cond delay="0"/>
                                          </p:stCondLst>
                                        </p:cTn>
                                        <p:tgtEl>
                                          <p:spTgt spid="14"/>
                                        </p:tgtEl>
                                        <p:attrNameLst>
                                          <p:attrName>style.visibility</p:attrName>
                                        </p:attrNameLst>
                                      </p:cBhvr>
                                      <p:to>
                                        <p:strVal val="visible"/>
                                      </p:to>
                                    </p:set>
                                    <p:animEffect filter="fade" transition="in">
                                      <p:cBhvr>
                                        <p:cTn dur="500" id="55"/>
                                        <p:tgtEl>
                                          <p:spTgt spid="14"/>
                                        </p:tgtEl>
                                      </p:cBhvr>
                                    </p:animEffect>
                                    <p:anim calcmode="lin" valueType="num">
                                      <p:cBhvr>
                                        <p:cTn dur="500" fill="hold" id="56"/>
                                        <p:tgtEl>
                                          <p:spTgt spid="14"/>
                                        </p:tgtEl>
                                        <p:attrNameLst>
                                          <p:attrName>ppt_x</p:attrName>
                                        </p:attrNameLst>
                                      </p:cBhvr>
                                      <p:tavLst>
                                        <p:tav tm="0">
                                          <p:val>
                                            <p:strVal val="#ppt_x"/>
                                          </p:val>
                                        </p:tav>
                                        <p:tav tm="100000">
                                          <p:val>
                                            <p:strVal val="#ppt_x"/>
                                          </p:val>
                                        </p:tav>
                                      </p:tavLst>
                                    </p:anim>
                                    <p:anim calcmode="lin" valueType="num">
                                      <p:cBhvr>
                                        <p:cTn dur="500" fill="hold" id="57"/>
                                        <p:tgtEl>
                                          <p:spTgt spid="14"/>
                                        </p:tgtEl>
                                        <p:attrNameLst>
                                          <p:attrName>ppt_y</p:attrName>
                                        </p:attrNameLst>
                                      </p:cBhvr>
                                      <p:tavLst>
                                        <p:tav tm="0">
                                          <p:val>
                                            <p:strVal val="#ppt_y-.1"/>
                                          </p:val>
                                        </p:tav>
                                        <p:tav tm="100000">
                                          <p:val>
                                            <p:strVal val="#ppt_y"/>
                                          </p:val>
                                        </p:tav>
                                      </p:tavLst>
                                    </p:anim>
                                  </p:childTnLst>
                                </p:cTn>
                              </p:par>
                              <p:par>
                                <p:cTn fill="hold" grpId="0" id="58" nodeType="withEffect" presetClass="entr" presetID="47" presetSubtype="0">
                                  <p:stCondLst>
                                    <p:cond delay="0"/>
                                  </p:stCondLst>
                                  <p:childTnLst>
                                    <p:set>
                                      <p:cBhvr>
                                        <p:cTn dur="1" fill="hold" id="59">
                                          <p:stCondLst>
                                            <p:cond delay="0"/>
                                          </p:stCondLst>
                                        </p:cTn>
                                        <p:tgtEl>
                                          <p:spTgt spid="15"/>
                                        </p:tgtEl>
                                        <p:attrNameLst>
                                          <p:attrName>style.visibility</p:attrName>
                                        </p:attrNameLst>
                                      </p:cBhvr>
                                      <p:to>
                                        <p:strVal val="visible"/>
                                      </p:to>
                                    </p:set>
                                    <p:animEffect filter="fade" transition="in">
                                      <p:cBhvr>
                                        <p:cTn dur="1000" id="60"/>
                                        <p:tgtEl>
                                          <p:spTgt spid="15"/>
                                        </p:tgtEl>
                                      </p:cBhvr>
                                    </p:animEffect>
                                    <p:anim calcmode="lin" valueType="num">
                                      <p:cBhvr>
                                        <p:cTn dur="1000" fill="hold" id="61"/>
                                        <p:tgtEl>
                                          <p:spTgt spid="15"/>
                                        </p:tgtEl>
                                        <p:attrNameLst>
                                          <p:attrName>ppt_x</p:attrName>
                                        </p:attrNameLst>
                                      </p:cBhvr>
                                      <p:tavLst>
                                        <p:tav tm="0">
                                          <p:val>
                                            <p:strVal val="#ppt_x"/>
                                          </p:val>
                                        </p:tav>
                                        <p:tav tm="100000">
                                          <p:val>
                                            <p:strVal val="#ppt_x"/>
                                          </p:val>
                                        </p:tav>
                                      </p:tavLst>
                                    </p:anim>
                                    <p:anim calcmode="lin" valueType="num">
                                      <p:cBhvr>
                                        <p:cTn dur="1000" fill="hold" id="62"/>
                                        <p:tgtEl>
                                          <p:spTgt spid="15"/>
                                        </p:tgtEl>
                                        <p:attrNameLst>
                                          <p:attrName>ppt_y</p:attrName>
                                        </p:attrNameLst>
                                      </p:cBhvr>
                                      <p:tavLst>
                                        <p:tav tm="0">
                                          <p:val>
                                            <p:strVal val="#ppt_y-.1"/>
                                          </p:val>
                                        </p:tav>
                                        <p:tav tm="100000">
                                          <p:val>
                                            <p:strVal val="#ppt_y"/>
                                          </p:val>
                                        </p:tav>
                                      </p:tavLst>
                                    </p:anim>
                                  </p:childTnLst>
                                </p:cTn>
                              </p:par>
                              <p:par>
                                <p:cTn fill="hold" grpId="0" id="63" nodeType="withEffect" presetClass="entr" presetID="47" presetSubtype="0">
                                  <p:stCondLst>
                                    <p:cond delay="0"/>
                                  </p:stCondLst>
                                  <p:childTnLst>
                                    <p:set>
                                      <p:cBhvr>
                                        <p:cTn dur="1" fill="hold" id="64">
                                          <p:stCondLst>
                                            <p:cond delay="0"/>
                                          </p:stCondLst>
                                        </p:cTn>
                                        <p:tgtEl>
                                          <p:spTgt spid="16"/>
                                        </p:tgtEl>
                                        <p:attrNameLst>
                                          <p:attrName>style.visibility</p:attrName>
                                        </p:attrNameLst>
                                      </p:cBhvr>
                                      <p:to>
                                        <p:strVal val="visible"/>
                                      </p:to>
                                    </p:set>
                                    <p:animEffect filter="fade" transition="in">
                                      <p:cBhvr>
                                        <p:cTn dur="1000" id="65"/>
                                        <p:tgtEl>
                                          <p:spTgt spid="16"/>
                                        </p:tgtEl>
                                      </p:cBhvr>
                                    </p:animEffect>
                                    <p:anim calcmode="lin" valueType="num">
                                      <p:cBhvr>
                                        <p:cTn dur="1000" fill="hold" id="66"/>
                                        <p:tgtEl>
                                          <p:spTgt spid="16"/>
                                        </p:tgtEl>
                                        <p:attrNameLst>
                                          <p:attrName>ppt_x</p:attrName>
                                        </p:attrNameLst>
                                      </p:cBhvr>
                                      <p:tavLst>
                                        <p:tav tm="0">
                                          <p:val>
                                            <p:strVal val="#ppt_x"/>
                                          </p:val>
                                        </p:tav>
                                        <p:tav tm="100000">
                                          <p:val>
                                            <p:strVal val="#ppt_x"/>
                                          </p:val>
                                        </p:tav>
                                      </p:tavLst>
                                    </p:anim>
                                    <p:anim calcmode="lin" valueType="num">
                                      <p:cBhvr>
                                        <p:cTn dur="1000" fill="hold" id="67"/>
                                        <p:tgtEl>
                                          <p:spTgt spid="16"/>
                                        </p:tgtEl>
                                        <p:attrNameLst>
                                          <p:attrName>ppt_y</p:attrName>
                                        </p:attrNameLst>
                                      </p:cBhvr>
                                      <p:tavLst>
                                        <p:tav tm="0">
                                          <p:val>
                                            <p:strVal val="#ppt_y-.1"/>
                                          </p:val>
                                        </p:tav>
                                        <p:tav tm="100000">
                                          <p:val>
                                            <p:strVal val="#ppt_y"/>
                                          </p:val>
                                        </p:tav>
                                      </p:tavLst>
                                    </p:anim>
                                  </p:childTnLst>
                                </p:cTn>
                              </p:par>
                              <p:par>
                                <p:cTn fill="hold" grpId="0" id="68" nodeType="withEffect" presetClass="entr" presetID="47" presetSubtype="0">
                                  <p:stCondLst>
                                    <p:cond delay="0"/>
                                  </p:stCondLst>
                                  <p:childTnLst>
                                    <p:set>
                                      <p:cBhvr>
                                        <p:cTn dur="1" fill="hold" id="69">
                                          <p:stCondLst>
                                            <p:cond delay="0"/>
                                          </p:stCondLst>
                                        </p:cTn>
                                        <p:tgtEl>
                                          <p:spTgt spid="17"/>
                                        </p:tgtEl>
                                        <p:attrNameLst>
                                          <p:attrName>style.visibility</p:attrName>
                                        </p:attrNameLst>
                                      </p:cBhvr>
                                      <p:to>
                                        <p:strVal val="visible"/>
                                      </p:to>
                                    </p:set>
                                    <p:animEffect filter="fade" transition="in">
                                      <p:cBhvr>
                                        <p:cTn dur="1000" id="70"/>
                                        <p:tgtEl>
                                          <p:spTgt spid="17"/>
                                        </p:tgtEl>
                                      </p:cBhvr>
                                    </p:animEffect>
                                    <p:anim calcmode="lin" valueType="num">
                                      <p:cBhvr>
                                        <p:cTn dur="1000" fill="hold" id="71"/>
                                        <p:tgtEl>
                                          <p:spTgt spid="17"/>
                                        </p:tgtEl>
                                        <p:attrNameLst>
                                          <p:attrName>ppt_x</p:attrName>
                                        </p:attrNameLst>
                                      </p:cBhvr>
                                      <p:tavLst>
                                        <p:tav tm="0">
                                          <p:val>
                                            <p:strVal val="#ppt_x"/>
                                          </p:val>
                                        </p:tav>
                                        <p:tav tm="100000">
                                          <p:val>
                                            <p:strVal val="#ppt_x"/>
                                          </p:val>
                                        </p:tav>
                                      </p:tavLst>
                                    </p:anim>
                                    <p:anim calcmode="lin" valueType="num">
                                      <p:cBhvr>
                                        <p:cTn dur="1000" fill="hold" id="72"/>
                                        <p:tgtEl>
                                          <p:spTgt spid="17"/>
                                        </p:tgtEl>
                                        <p:attrNameLst>
                                          <p:attrName>ppt_y</p:attrName>
                                        </p:attrNameLst>
                                      </p:cBhvr>
                                      <p:tavLst>
                                        <p:tav tm="0">
                                          <p:val>
                                            <p:strVal val="#ppt_y-.1"/>
                                          </p:val>
                                        </p:tav>
                                        <p:tav tm="100000">
                                          <p:val>
                                            <p:strVal val="#ppt_y"/>
                                          </p:val>
                                        </p:tav>
                                      </p:tavLst>
                                    </p:anim>
                                  </p:childTnLst>
                                </p:cTn>
                              </p:par>
                              <p:par>
                                <p:cTn fill="hold" grpId="0" id="73" nodeType="withEffect" presetClass="entr" presetID="47" presetSubtype="0">
                                  <p:stCondLst>
                                    <p:cond delay="0"/>
                                  </p:stCondLst>
                                  <p:childTnLst>
                                    <p:set>
                                      <p:cBhvr>
                                        <p:cTn dur="1" fill="hold" id="74">
                                          <p:stCondLst>
                                            <p:cond delay="0"/>
                                          </p:stCondLst>
                                        </p:cTn>
                                        <p:tgtEl>
                                          <p:spTgt spid="18"/>
                                        </p:tgtEl>
                                        <p:attrNameLst>
                                          <p:attrName>style.visibility</p:attrName>
                                        </p:attrNameLst>
                                      </p:cBhvr>
                                      <p:to>
                                        <p:strVal val="visible"/>
                                      </p:to>
                                    </p:set>
                                    <p:animEffect filter="fade" transition="in">
                                      <p:cBhvr>
                                        <p:cTn dur="1000" id="75"/>
                                        <p:tgtEl>
                                          <p:spTgt spid="18"/>
                                        </p:tgtEl>
                                      </p:cBhvr>
                                    </p:animEffect>
                                    <p:anim calcmode="lin" valueType="num">
                                      <p:cBhvr>
                                        <p:cTn dur="1000" fill="hold" id="76"/>
                                        <p:tgtEl>
                                          <p:spTgt spid="18"/>
                                        </p:tgtEl>
                                        <p:attrNameLst>
                                          <p:attrName>ppt_x</p:attrName>
                                        </p:attrNameLst>
                                      </p:cBhvr>
                                      <p:tavLst>
                                        <p:tav tm="0">
                                          <p:val>
                                            <p:strVal val="#ppt_x"/>
                                          </p:val>
                                        </p:tav>
                                        <p:tav tm="100000">
                                          <p:val>
                                            <p:strVal val="#ppt_x"/>
                                          </p:val>
                                        </p:tav>
                                      </p:tavLst>
                                    </p:anim>
                                    <p:anim calcmode="lin" valueType="num">
                                      <p:cBhvr>
                                        <p:cTn dur="1000" fill="hold" id="77"/>
                                        <p:tgtEl>
                                          <p:spTgt spid="18"/>
                                        </p:tgtEl>
                                        <p:attrNameLst>
                                          <p:attrName>ppt_y</p:attrName>
                                        </p:attrNameLst>
                                      </p:cBhvr>
                                      <p:tavLst>
                                        <p:tav tm="0">
                                          <p:val>
                                            <p:strVal val="#ppt_y-.1"/>
                                          </p:val>
                                        </p:tav>
                                        <p:tav tm="100000">
                                          <p:val>
                                            <p:strVal val="#ppt_y"/>
                                          </p:val>
                                        </p:tav>
                                      </p:tavLst>
                                    </p:anim>
                                  </p:childTnLst>
                                </p:cTn>
                              </p:par>
                              <p:par>
                                <p:cTn fill="hold" grpId="0" id="78" nodeType="withEffect" presetClass="entr" presetID="47" presetSubtype="0">
                                  <p:stCondLst>
                                    <p:cond delay="0"/>
                                  </p:stCondLst>
                                  <p:childTnLst>
                                    <p:set>
                                      <p:cBhvr>
                                        <p:cTn dur="1" fill="hold" id="79">
                                          <p:stCondLst>
                                            <p:cond delay="0"/>
                                          </p:stCondLst>
                                        </p:cTn>
                                        <p:tgtEl>
                                          <p:spTgt spid="19"/>
                                        </p:tgtEl>
                                        <p:attrNameLst>
                                          <p:attrName>style.visibility</p:attrName>
                                        </p:attrNameLst>
                                      </p:cBhvr>
                                      <p:to>
                                        <p:strVal val="visible"/>
                                      </p:to>
                                    </p:set>
                                    <p:animEffect filter="fade" transition="in">
                                      <p:cBhvr>
                                        <p:cTn dur="1000" id="80"/>
                                        <p:tgtEl>
                                          <p:spTgt spid="19"/>
                                        </p:tgtEl>
                                      </p:cBhvr>
                                    </p:animEffect>
                                    <p:anim calcmode="lin" valueType="num">
                                      <p:cBhvr>
                                        <p:cTn dur="1000" fill="hold" id="81"/>
                                        <p:tgtEl>
                                          <p:spTgt spid="19"/>
                                        </p:tgtEl>
                                        <p:attrNameLst>
                                          <p:attrName>ppt_x</p:attrName>
                                        </p:attrNameLst>
                                      </p:cBhvr>
                                      <p:tavLst>
                                        <p:tav tm="0">
                                          <p:val>
                                            <p:strVal val="#ppt_x"/>
                                          </p:val>
                                        </p:tav>
                                        <p:tav tm="100000">
                                          <p:val>
                                            <p:strVal val="#ppt_x"/>
                                          </p:val>
                                        </p:tav>
                                      </p:tavLst>
                                    </p:anim>
                                    <p:anim calcmode="lin" valueType="num">
                                      <p:cBhvr>
                                        <p:cTn dur="1000" fill="hold" id="82"/>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8"/>
      <p:bldP grpId="0" spid="9"/>
      <p:bldP grpId="0" spid="10"/>
      <p:bldP grpId="0" spid="11"/>
      <p:bldP grpId="0" spid="12"/>
      <p:bldP grpId="0" spid="13"/>
      <p:bldP grpId="0" spid="14"/>
      <p:bldP grpId="0" spid="15"/>
      <p:bldP grpId="0" spid="16"/>
      <p:bldP grpId="0" spid="17"/>
      <p:bldP grpId="0" spid="18"/>
      <p:bldP grpId="0" spid="1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bIns="45729" lIns="91458" rIns="91458" tIns="45729">
            <a:noAutofit/>
          </a:bodyPr>
          <a:lstStyle>
            <a:lvl1pPr algn="l" defTabSz="914298" eaLnBrk="1" hangingPunct="1" latinLnBrk="0" rtl="0">
              <a:spcBef>
                <a:spcPct val="0"/>
              </a:spcBef>
              <a:buNone/>
              <a:defRPr b="1" kern="1200" sz="2000">
                <a:solidFill>
                  <a:srgbClr val="C80000"/>
                </a:solidFill>
                <a:effectLst/>
                <a:latin charset="-122" panose="020b0503020204020204" pitchFamily="34" typeface="微软雅黑"/>
                <a:ea charset="-122" panose="020b0503020204020204" pitchFamily="34" typeface="微软雅黑"/>
                <a:cs typeface="+mj-cs"/>
              </a:defRPr>
            </a:lvl1pPr>
          </a:lstStyle>
          <a:p>
            <a:r>
              <a:rPr altLang="en-US" lang="zh-CN" smtClean="0"/>
              <a:t>单击此处编辑标题内容</a:t>
            </a:r>
          </a:p>
        </p:txBody>
      </p:sp>
      <p:sp>
        <p:nvSpPr>
          <p:cNvPr id="8" name="Freeform 6"/>
          <p:cNvSpPr/>
          <p:nvPr/>
        </p:nvSpPr>
        <p:spPr bwMode="auto">
          <a:xfrm>
            <a:off x="767271" y="1152145"/>
            <a:ext cx="3104047" cy="3705838"/>
          </a:xfrm>
          <a:custGeom>
            <a:gdLst>
              <a:gd fmla="*/ 2932 w 5863" name="T0"/>
              <a:gd fmla="*/ 0 h 6999" name="T1"/>
              <a:gd fmla="*/ 5863 w 5863" name="T2"/>
              <a:gd fmla="*/ 2932 h 6999" name="T3"/>
              <a:gd fmla="*/ 5450 w 5863" name="T4"/>
              <a:gd fmla="*/ 4434 h 6999" name="T5"/>
              <a:gd fmla="*/ 2932 w 5863" name="T6"/>
              <a:gd fmla="*/ 6999 h 6999" name="T7"/>
              <a:gd fmla="*/ 414 w 5863" name="T8"/>
              <a:gd fmla="*/ 4434 h 6999" name="T9"/>
              <a:gd fmla="*/ 0 w 5863" name="T10"/>
              <a:gd fmla="*/ 2932 h 6999" name="T11"/>
              <a:gd fmla="*/ 2932 w 5863" name="T12"/>
              <a:gd fmla="*/ 0 h 6999" name="T13"/>
            </a:gdLst>
            <a:cxnLst>
              <a:cxn ang="0">
                <a:pos x="T0" y="T1"/>
              </a:cxn>
              <a:cxn ang="0">
                <a:pos x="T2" y="T3"/>
              </a:cxn>
              <a:cxn ang="0">
                <a:pos x="T4" y="T5"/>
              </a:cxn>
              <a:cxn ang="0">
                <a:pos x="T6" y="T7"/>
              </a:cxn>
              <a:cxn ang="0">
                <a:pos x="T8" y="T9"/>
              </a:cxn>
              <a:cxn ang="0">
                <a:pos x="T10" y="T11"/>
              </a:cxn>
              <a:cxn ang="0">
                <a:pos x="T12" y="T13"/>
              </a:cxn>
            </a:cxnLst>
            <a:rect b="b" l="0" r="r" t="0"/>
            <a:pathLst>
              <a:path h="6999" w="5863">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9A0000"/>
          </a:solidFill>
          <a:ln>
            <a:noFill/>
          </a:ln>
        </p:spPr>
        <p:txBody>
          <a:bodyPr anchor="t" anchorCtr="0" bIns="34292" compatLnSpc="1" lIns="68585" numCol="1" rIns="68585" tIns="34292" vert="horz" wrap="square">
            <a:prstTxWarp prst="textNoShape">
              <a:avLst/>
            </a:prstTxWarp>
          </a:bodyPr>
          <a:lstStyle/>
          <a:p>
            <a:endParaRPr altLang="en-US" lang="zh-CN">
              <a:ea charset="-122" panose="020b0503020204020204" pitchFamily="34" typeface="微软雅黑"/>
            </a:endParaRPr>
          </a:p>
        </p:txBody>
      </p:sp>
      <p:sp>
        <p:nvSpPr>
          <p:cNvPr id="9" name="Freeform 6"/>
          <p:cNvSpPr/>
          <p:nvPr/>
        </p:nvSpPr>
        <p:spPr bwMode="auto">
          <a:xfrm>
            <a:off x="3311796" y="2424202"/>
            <a:ext cx="2054916" cy="2453309"/>
          </a:xfrm>
          <a:custGeom>
            <a:gdLst>
              <a:gd fmla="*/ 2932 w 5863" name="T0"/>
              <a:gd fmla="*/ 0 h 6999" name="T1"/>
              <a:gd fmla="*/ 5863 w 5863" name="T2"/>
              <a:gd fmla="*/ 2932 h 6999" name="T3"/>
              <a:gd fmla="*/ 5450 w 5863" name="T4"/>
              <a:gd fmla="*/ 4434 h 6999" name="T5"/>
              <a:gd fmla="*/ 2932 w 5863" name="T6"/>
              <a:gd fmla="*/ 6999 h 6999" name="T7"/>
              <a:gd fmla="*/ 414 w 5863" name="T8"/>
              <a:gd fmla="*/ 4434 h 6999" name="T9"/>
              <a:gd fmla="*/ 0 w 5863" name="T10"/>
              <a:gd fmla="*/ 2932 h 6999" name="T11"/>
              <a:gd fmla="*/ 2932 w 5863" name="T12"/>
              <a:gd fmla="*/ 0 h 6999" name="T13"/>
            </a:gdLst>
            <a:cxnLst>
              <a:cxn ang="0">
                <a:pos x="T0" y="T1"/>
              </a:cxn>
              <a:cxn ang="0">
                <a:pos x="T2" y="T3"/>
              </a:cxn>
              <a:cxn ang="0">
                <a:pos x="T4" y="T5"/>
              </a:cxn>
              <a:cxn ang="0">
                <a:pos x="T6" y="T7"/>
              </a:cxn>
              <a:cxn ang="0">
                <a:pos x="T8" y="T9"/>
              </a:cxn>
              <a:cxn ang="0">
                <a:pos x="T10" y="T11"/>
              </a:cxn>
              <a:cxn ang="0">
                <a:pos x="T12" y="T13"/>
              </a:cxn>
            </a:cxnLst>
            <a:rect b="b" l="0" r="r" t="0"/>
            <a:pathLst>
              <a:path h="6999" w="5863">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rgbClr val="FF9900"/>
          </a:solidFill>
          <a:ln>
            <a:noFill/>
          </a:ln>
        </p:spPr>
        <p:txBody>
          <a:bodyPr anchor="t" anchorCtr="0" bIns="34292" compatLnSpc="1" lIns="68585" numCol="1" rIns="68585" tIns="34292" vert="horz" wrap="square">
            <a:prstTxWarp prst="textNoShape">
              <a:avLst/>
            </a:prstTxWarp>
          </a:bodyPr>
          <a:lstStyle/>
          <a:p>
            <a:endParaRPr altLang="en-US" lang="zh-CN">
              <a:ea charset="-122" panose="020b0503020204020204" pitchFamily="34" typeface="微软雅黑"/>
            </a:endParaRPr>
          </a:p>
        </p:txBody>
      </p:sp>
      <p:sp>
        <p:nvSpPr>
          <p:cNvPr id="10" name="椭圆 9"/>
          <p:cNvSpPr/>
          <p:nvPr/>
        </p:nvSpPr>
        <p:spPr bwMode="auto">
          <a:xfrm>
            <a:off x="3179596" y="1368304"/>
            <a:ext cx="702048" cy="702512"/>
          </a:xfrm>
          <a:prstGeom prst="ellipse">
            <a:avLst/>
          </a:prstGeom>
          <a:solidFill>
            <a:schemeClr val="tx1">
              <a:lumMod val="50000"/>
              <a:lumOff val="50000"/>
            </a:schemeClr>
          </a:solidFill>
          <a:ln algn="ctr" cap="flat" cmpd="sng" w="9525">
            <a:solidFill>
              <a:srgbClr val="F8F8F8"/>
            </a:solidFill>
            <a:prstDash val="solid"/>
            <a:round/>
            <a:headEnd len="med" type="none" w="med"/>
            <a:tailEnd len="med" type="none" w="med"/>
          </a:ln>
          <a:effectLst/>
          <a:extLst/>
        </p:spPr>
        <p:txBody>
          <a:bodyPr anchor="t" anchorCtr="0" bIns="34292" compatLnSpc="1" lIns="68585" numCol="1" rIns="68585" rtlCol="0" tIns="34292" vert="horz" wrap="square">
            <a:prstTxWarp prst="textNoShape">
              <a:avLst/>
            </a:prstTxWarp>
          </a:bodyPr>
          <a:lstStyle/>
          <a:p>
            <a:pPr defTabSz="685846"/>
            <a:endParaRPr altLang="en-US" lang="zh-CN" sz="1300">
              <a:ea charset="-122" panose="020b0503020204020204" pitchFamily="34" typeface="微软雅黑"/>
            </a:endParaRPr>
          </a:p>
        </p:txBody>
      </p:sp>
      <p:sp>
        <p:nvSpPr>
          <p:cNvPr id="11" name="椭圆 10"/>
          <p:cNvSpPr/>
          <p:nvPr/>
        </p:nvSpPr>
        <p:spPr bwMode="auto">
          <a:xfrm>
            <a:off x="4936235" y="2665248"/>
            <a:ext cx="587009" cy="587396"/>
          </a:xfrm>
          <a:prstGeom prst="ellipse">
            <a:avLst/>
          </a:prstGeom>
          <a:solidFill>
            <a:schemeClr val="tx1">
              <a:lumMod val="50000"/>
              <a:lumOff val="50000"/>
            </a:schemeClr>
          </a:solidFill>
          <a:ln algn="ctr" cap="flat" cmpd="sng" w="9525">
            <a:solidFill>
              <a:srgbClr val="F8F8F8"/>
            </a:solidFill>
            <a:prstDash val="solid"/>
            <a:round/>
            <a:headEnd len="med" type="none" w="med"/>
            <a:tailEnd len="med" type="none" w="med"/>
          </a:ln>
          <a:effectLst/>
          <a:extLst/>
        </p:spPr>
        <p:txBody>
          <a:bodyPr anchor="t" anchorCtr="0" bIns="34292" compatLnSpc="1" lIns="68585" numCol="1" rIns="68585" rtlCol="0" tIns="34292" vert="horz" wrap="square">
            <a:prstTxWarp prst="textNoShape">
              <a:avLst/>
            </a:prstTxWarp>
          </a:bodyPr>
          <a:lstStyle/>
          <a:p>
            <a:pPr defTabSz="685846"/>
            <a:endParaRPr altLang="en-US" lang="zh-CN" sz="1300">
              <a:ea charset="-122" panose="020b0503020204020204" pitchFamily="34" typeface="微软雅黑"/>
            </a:endParaRPr>
          </a:p>
        </p:txBody>
      </p:sp>
      <p:sp>
        <p:nvSpPr>
          <p:cNvPr id="12" name="TextBox 11"/>
          <p:cNvSpPr txBox="1"/>
          <p:nvPr/>
        </p:nvSpPr>
        <p:spPr>
          <a:xfrm>
            <a:off x="3248518" y="1511682"/>
            <a:ext cx="619770" cy="403864"/>
          </a:xfrm>
          <a:prstGeom prst="rect">
            <a:avLst/>
          </a:prstGeom>
          <a:noFill/>
        </p:spPr>
        <p:txBody>
          <a:bodyPr bIns="34292" lIns="68585" rIns="68585" rtlCol="0" tIns="34292" wrap="none">
            <a:spAutoFit/>
          </a:bodyPr>
          <a:lstStyle/>
          <a:p>
            <a:r>
              <a:rPr altLang="zh-CN" lang="en-US" sz="2200">
                <a:solidFill>
                  <a:srgbClr val="F8F8F8"/>
                </a:solidFill>
                <a:ea charset="-122" panose="020b0503020204020204" pitchFamily="34" typeface="微软雅黑"/>
              </a:rPr>
              <a:t>75%</a:t>
            </a:r>
          </a:p>
        </p:txBody>
      </p:sp>
      <p:sp>
        <p:nvSpPr>
          <p:cNvPr id="13" name="TextBox 12"/>
          <p:cNvSpPr txBox="1"/>
          <p:nvPr/>
        </p:nvSpPr>
        <p:spPr>
          <a:xfrm>
            <a:off x="4999780" y="2785715"/>
            <a:ext cx="532457" cy="342904"/>
          </a:xfrm>
          <a:prstGeom prst="rect">
            <a:avLst/>
          </a:prstGeom>
          <a:noFill/>
        </p:spPr>
        <p:txBody>
          <a:bodyPr bIns="34292" lIns="68585" rIns="68585" rtlCol="0" tIns="34292" wrap="none">
            <a:spAutoFit/>
          </a:bodyPr>
          <a:lstStyle/>
          <a:p>
            <a:r>
              <a:rPr altLang="zh-CN" lang="en-US">
                <a:solidFill>
                  <a:srgbClr val="F8F8F8"/>
                </a:solidFill>
                <a:ea charset="-122" panose="020b0503020204020204" pitchFamily="34" typeface="微软雅黑"/>
              </a:rPr>
              <a:t>34%</a:t>
            </a:r>
          </a:p>
        </p:txBody>
      </p:sp>
      <p:sp>
        <p:nvSpPr>
          <p:cNvPr id="14" name="TextBox 13"/>
          <p:cNvSpPr txBox="1"/>
          <p:nvPr/>
        </p:nvSpPr>
        <p:spPr>
          <a:xfrm>
            <a:off x="1942286" y="1542584"/>
            <a:ext cx="746770" cy="434344"/>
          </a:xfrm>
          <a:prstGeom prst="rect">
            <a:avLst/>
          </a:prstGeom>
          <a:noFill/>
        </p:spPr>
        <p:txBody>
          <a:bodyPr bIns="34292" lIns="68585" rIns="68585" rtlCol="0" tIns="34292" wrap="none">
            <a:spAutoFit/>
          </a:bodyPr>
          <a:lstStyle/>
          <a:p>
            <a:r>
              <a:rPr altLang="en-US" lang="zh-CN" sz="2400">
                <a:solidFill>
                  <a:srgbClr val="F8F8F8"/>
                </a:solidFill>
                <a:latin charset="-122" panose="020b0503020204020204" pitchFamily="34" typeface="微软雅黑"/>
                <a:ea charset="-122" panose="020b0503020204020204" pitchFamily="34" typeface="微软雅黑"/>
              </a:rPr>
              <a:t>目标</a:t>
            </a:r>
          </a:p>
        </p:txBody>
      </p:sp>
      <p:sp>
        <p:nvSpPr>
          <p:cNvPr id="15" name="TextBox 14"/>
          <p:cNvSpPr txBox="1"/>
          <p:nvPr/>
        </p:nvSpPr>
        <p:spPr>
          <a:xfrm>
            <a:off x="1263218" y="2111247"/>
            <a:ext cx="1958623" cy="1714504"/>
          </a:xfrm>
          <a:prstGeom prst="rect">
            <a:avLst/>
          </a:prstGeom>
          <a:noFill/>
        </p:spPr>
        <p:txBody>
          <a:bodyPr bIns="34292" lIns="68585" rIns="68585" rtlCol="0" tIns="34292" wrap="square">
            <a:spAutoFit/>
          </a:bodyPr>
          <a:lstStyle/>
          <a:p>
            <a:pPr algn="ctr"/>
            <a:r>
              <a:rPr altLang="en-US" lang="zh-CN" smtClean="0">
                <a:solidFill>
                  <a:srgbClr val="F8F8F8"/>
                </a:solidFill>
                <a:latin charset="-122" panose="020b0503020204020204" pitchFamily="34" typeface="微软雅黑"/>
                <a:ea charset="-122" panose="020b0503020204020204" pitchFamily="34" typeface="微软雅黑"/>
              </a:rPr>
              <a:t>请输入您的文字对目标进行说明请输入您的文字对目标进行说明请输入您的文字对目标进行说明</a:t>
            </a:r>
          </a:p>
        </p:txBody>
      </p:sp>
      <p:sp>
        <p:nvSpPr>
          <p:cNvPr id="16" name="TextBox 15"/>
          <p:cNvSpPr txBox="1"/>
          <p:nvPr/>
        </p:nvSpPr>
        <p:spPr>
          <a:xfrm>
            <a:off x="4007177" y="2695820"/>
            <a:ext cx="746770" cy="434344"/>
          </a:xfrm>
          <a:prstGeom prst="rect">
            <a:avLst/>
          </a:prstGeom>
          <a:noFill/>
        </p:spPr>
        <p:txBody>
          <a:bodyPr bIns="34292" lIns="68585" rIns="68585" rtlCol="0" tIns="34292" wrap="none">
            <a:spAutoFit/>
          </a:bodyPr>
          <a:lstStyle/>
          <a:p>
            <a:r>
              <a:rPr altLang="en-US" lang="zh-CN" sz="2400">
                <a:solidFill>
                  <a:srgbClr val="F8F8F8"/>
                </a:solidFill>
                <a:latin charset="-122" panose="020b0503020204020204" pitchFamily="34" typeface="微软雅黑"/>
                <a:ea charset="-122" panose="020b0503020204020204" pitchFamily="34" typeface="微软雅黑"/>
              </a:rPr>
              <a:t>实际</a:t>
            </a:r>
          </a:p>
        </p:txBody>
      </p:sp>
      <p:sp>
        <p:nvSpPr>
          <p:cNvPr id="17" name="TextBox 16"/>
          <p:cNvSpPr txBox="1"/>
          <p:nvPr/>
        </p:nvSpPr>
        <p:spPr>
          <a:xfrm>
            <a:off x="3481640" y="3293076"/>
            <a:ext cx="1805093" cy="891544"/>
          </a:xfrm>
          <a:prstGeom prst="rect">
            <a:avLst/>
          </a:prstGeom>
          <a:noFill/>
        </p:spPr>
        <p:txBody>
          <a:bodyPr bIns="34292" lIns="68585" rIns="68585" rtlCol="0" tIns="34292" wrap="square">
            <a:spAutoFit/>
          </a:bodyPr>
          <a:lstStyle/>
          <a:p>
            <a:pPr algn="ctr"/>
            <a:r>
              <a:rPr altLang="en-US" lang="zh-CN" smtClean="0">
                <a:solidFill>
                  <a:srgbClr val="F8F8F8"/>
                </a:solidFill>
                <a:latin charset="-122" panose="020b0503020204020204" pitchFamily="34" typeface="微软雅黑"/>
                <a:ea charset="-122" panose="020b0503020204020204" pitchFamily="34" typeface="微软雅黑"/>
              </a:rPr>
              <a:t>请输入您的文字对实际情况进行说明</a:t>
            </a:r>
          </a:p>
        </p:txBody>
      </p:sp>
      <p:sp>
        <p:nvSpPr>
          <p:cNvPr id="18" name="TextBox 17"/>
          <p:cNvSpPr txBox="1"/>
          <p:nvPr/>
        </p:nvSpPr>
        <p:spPr>
          <a:xfrm>
            <a:off x="4017403" y="1300059"/>
            <a:ext cx="4300457" cy="617224"/>
          </a:xfrm>
          <a:prstGeom prst="rect">
            <a:avLst/>
          </a:prstGeom>
          <a:noFill/>
        </p:spPr>
        <p:txBody>
          <a:bodyPr bIns="34292" lIns="68585" rIns="68585" rtlCol="0" tIns="34292" wrap="square">
            <a:spAutoFit/>
          </a:bodyPr>
          <a:lstStyle/>
          <a:p>
            <a:r>
              <a:rPr altLang="en-US" lang="zh-CN" smtClean="0">
                <a:solidFill>
                  <a:schemeClr val="tx1">
                    <a:lumMod val="95000"/>
                    <a:lumOff val="5000"/>
                  </a:schemeClr>
                </a:solidFill>
                <a:latin charset="-122" panose="020b0503020204020204" pitchFamily="34" typeface="微软雅黑"/>
                <a:ea charset="-122" panose="020b0503020204020204" pitchFamily="34" typeface="微软雅黑"/>
              </a:rPr>
              <a:t>请输入您的文字请输入您的文字请输入您的文字请输入您的文字请输入您的文字</a:t>
            </a:r>
          </a:p>
        </p:txBody>
      </p:sp>
      <p:sp>
        <p:nvSpPr>
          <p:cNvPr id="19" name="TextBox 18"/>
          <p:cNvSpPr txBox="1"/>
          <p:nvPr/>
        </p:nvSpPr>
        <p:spPr>
          <a:xfrm>
            <a:off x="6158116" y="2672506"/>
            <a:ext cx="2159744" cy="1440184"/>
          </a:xfrm>
          <a:prstGeom prst="rect">
            <a:avLst/>
          </a:prstGeom>
          <a:noFill/>
        </p:spPr>
        <p:txBody>
          <a:bodyPr bIns="34292" lIns="68585" rIns="68585" rtlCol="0" tIns="34292" wrap="square">
            <a:spAutoFit/>
          </a:bodyPr>
          <a:lstStyle/>
          <a:p>
            <a:r>
              <a:rPr altLang="en-US" lang="zh-CN" smtClean="0">
                <a:solidFill>
                  <a:schemeClr val="tx1">
                    <a:lumMod val="95000"/>
                    <a:lumOff val="5000"/>
                  </a:schemeClr>
                </a:solidFill>
                <a:latin charset="-122" panose="020b0503020204020204" pitchFamily="34" typeface="微软雅黑"/>
                <a:ea charset="-122" panose="020b0503020204020204" pitchFamily="34" typeface="微软雅黑"/>
              </a:rPr>
              <a:t>请输入您的文字请输入您的文字请输入您的文字请输入您的文字请输入您的文字</a:t>
            </a:r>
          </a:p>
        </p:txBody>
      </p:sp>
    </p:spTree>
    <p:extLst>
      <p:ext uri="{BB962C8B-B14F-4D97-AF65-F5344CB8AC3E}">
        <p14:creationId val="248104843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59"/>
                                        </p:tgtEl>
                                        <p:attrNameLst>
                                          <p:attrName>style.visibility</p:attrName>
                                        </p:attrNameLst>
                                      </p:cBhvr>
                                      <p:to>
                                        <p:strVal val="visible"/>
                                      </p:to>
                                    </p:set>
                                    <p:animEffect filter="fade" transition="in">
                                      <p:cBhvr>
                                        <p:cTn dur="500" id="16"/>
                                        <p:tgtEl>
                                          <p:spTgt spid="59"/>
                                        </p:tgtEl>
                                      </p:cBhvr>
                                    </p:animEffect>
                                  </p:childTnLst>
                                </p:cTn>
                              </p:par>
                            </p:childTnLst>
                          </p:cTn>
                        </p:par>
                        <p:par>
                          <p:cTn fill="hold" id="17" nodeType="afterGroup">
                            <p:stCondLst>
                              <p:cond delay="1500"/>
                            </p:stCondLst>
                            <p:childTnLst>
                              <p:par>
                                <p:cTn fill="hold" grpId="0" id="18" nodeType="afterEffect" presetClass="entr" presetID="26" presetSubtype="0">
                                  <p:stCondLst>
                                    <p:cond delay="0"/>
                                  </p:stCondLst>
                                  <p:childTnLst>
                                    <p:set>
                                      <p:cBhvr>
                                        <p:cTn dur="1" fill="hold" id="19">
                                          <p:stCondLst>
                                            <p:cond delay="0"/>
                                          </p:stCondLst>
                                        </p:cTn>
                                        <p:tgtEl>
                                          <p:spTgt spid="8"/>
                                        </p:tgtEl>
                                        <p:attrNameLst>
                                          <p:attrName>style.visibility</p:attrName>
                                        </p:attrNameLst>
                                      </p:cBhvr>
                                      <p:to>
                                        <p:strVal val="visible"/>
                                      </p:to>
                                    </p:set>
                                    <p:animEffect filter="wipe(down)" transition="in">
                                      <p:cBhvr>
                                        <p:cTn dur="435" id="20">
                                          <p:stCondLst>
                                            <p:cond delay="0"/>
                                          </p:stCondLst>
                                        </p:cTn>
                                        <p:tgtEl>
                                          <p:spTgt spid="8"/>
                                        </p:tgtEl>
                                      </p:cBhvr>
                                    </p:animEffect>
                                    <p:anim calcmode="lin" valueType="num">
                                      <p:cBhvr>
                                        <p:cTn dur="1367" id="2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dur="498" id="22" tmFilter="0.0,0.0; 0.25,0.07; 0.50,0.2; 0.75,0.467; 1.0,1.0">
                                          <p:stCondLst>
                                            <p:cond delay="0"/>
                                          </p:stCondLst>
                                        </p:cTn>
                                        <p:tgtEl>
                                          <p:spTgt spid="8"/>
                                        </p:tgtEl>
                                        <p:attrNameLst>
                                          <p:attrName>ppt_y</p:attrName>
                                        </p:attrNameLst>
                                      </p:cBhvr>
                                      <p:tavLst>
                                        <p:tav fmla="#ppt_y-sin(pi*$)/3" tm="0">
                                          <p:val>
                                            <p:fltVal val="0.5"/>
                                          </p:val>
                                        </p:tav>
                                        <p:tav tm="100000">
                                          <p:val>
                                            <p:fltVal val="1"/>
                                          </p:val>
                                        </p:tav>
                                      </p:tavLst>
                                    </p:anim>
                                    <p:anim calcmode="lin" valueType="num">
                                      <p:cBhvr>
                                        <p:cTn dur="498" id="23" tmFilter="0, 0; 0.125,0.2665; 0.25,0.4; 0.375,0.465; 0.5,0.5;  0.625,0.535; 0.75,0.6; 0.875,0.7335; 1,1">
                                          <p:stCondLst>
                                            <p:cond delay="498"/>
                                          </p:stCondLst>
                                        </p:cTn>
                                        <p:tgtEl>
                                          <p:spTgt spid="8"/>
                                        </p:tgtEl>
                                        <p:attrNameLst>
                                          <p:attrName>ppt_y</p:attrName>
                                        </p:attrNameLst>
                                      </p:cBhvr>
                                      <p:tavLst>
                                        <p:tav fmla="#ppt_y-sin(pi*$)/9" tm="0">
                                          <p:val>
                                            <p:fltVal val="0"/>
                                          </p:val>
                                        </p:tav>
                                        <p:tav tm="100000">
                                          <p:val>
                                            <p:fltVal val="1"/>
                                          </p:val>
                                        </p:tav>
                                      </p:tavLst>
                                    </p:anim>
                                    <p:anim calcmode="lin" valueType="num">
                                      <p:cBhvr>
                                        <p:cTn dur="249" id="24" tmFilter="0, 0; 0.125,0.2665; 0.25,0.4; 0.375,0.465; 0.5,0.5;  0.625,0.535; 0.75,0.6; 0.875,0.7335; 1,1">
                                          <p:stCondLst>
                                            <p:cond delay="993"/>
                                          </p:stCondLst>
                                        </p:cTn>
                                        <p:tgtEl>
                                          <p:spTgt spid="8"/>
                                        </p:tgtEl>
                                        <p:attrNameLst>
                                          <p:attrName>ppt_y</p:attrName>
                                        </p:attrNameLst>
                                      </p:cBhvr>
                                      <p:tavLst>
                                        <p:tav fmla="#ppt_y-sin(pi*$)/27" tm="0">
                                          <p:val>
                                            <p:fltVal val="0"/>
                                          </p:val>
                                        </p:tav>
                                        <p:tav tm="100000">
                                          <p:val>
                                            <p:fltVal val="1"/>
                                          </p:val>
                                        </p:tav>
                                      </p:tavLst>
                                    </p:anim>
                                    <p:anim calcmode="lin" valueType="num">
                                      <p:cBhvr>
                                        <p:cTn dur="123" id="25" tmFilter="0, 0; 0.125,0.2665; 0.25,0.4; 0.375,0.465; 0.5,0.5;  0.625,0.535; 0.75,0.6; 0.875,0.7335; 1,1">
                                          <p:stCondLst>
                                            <p:cond delay="1242"/>
                                          </p:stCondLst>
                                        </p:cTn>
                                        <p:tgtEl>
                                          <p:spTgt spid="8"/>
                                        </p:tgtEl>
                                        <p:attrNameLst>
                                          <p:attrName>ppt_y</p:attrName>
                                        </p:attrNameLst>
                                      </p:cBhvr>
                                      <p:tavLst>
                                        <p:tav fmla="#ppt_y-sin(pi*$)/81" tm="0">
                                          <p:val>
                                            <p:fltVal val="0"/>
                                          </p:val>
                                        </p:tav>
                                        <p:tav tm="100000">
                                          <p:val>
                                            <p:fltVal val="1"/>
                                          </p:val>
                                        </p:tav>
                                      </p:tavLst>
                                    </p:anim>
                                    <p:animScale>
                                      <p:cBhvr>
                                        <p:cTn dur="20" id="26">
                                          <p:stCondLst>
                                            <p:cond delay="487"/>
                                          </p:stCondLst>
                                        </p:cTn>
                                        <p:tgtEl>
                                          <p:spTgt spid="8"/>
                                        </p:tgtEl>
                                      </p:cBhvr>
                                      <p:to x="100000" y="60000"/>
                                    </p:animScale>
                                    <p:animScale>
                                      <p:cBhvr>
                                        <p:cTn decel="50000" dur="124" id="27">
                                          <p:stCondLst>
                                            <p:cond delay="507"/>
                                          </p:stCondLst>
                                        </p:cTn>
                                        <p:tgtEl>
                                          <p:spTgt spid="8"/>
                                        </p:tgtEl>
                                      </p:cBhvr>
                                      <p:to x="100000" y="100000"/>
                                    </p:animScale>
                                    <p:animScale>
                                      <p:cBhvr>
                                        <p:cTn dur="20" id="28">
                                          <p:stCondLst>
                                            <p:cond delay="984"/>
                                          </p:stCondLst>
                                        </p:cTn>
                                        <p:tgtEl>
                                          <p:spTgt spid="8"/>
                                        </p:tgtEl>
                                      </p:cBhvr>
                                      <p:to x="100000" y="80000"/>
                                    </p:animScale>
                                    <p:animScale>
                                      <p:cBhvr>
                                        <p:cTn decel="50000" dur="124" id="29">
                                          <p:stCondLst>
                                            <p:cond delay="1004"/>
                                          </p:stCondLst>
                                        </p:cTn>
                                        <p:tgtEl>
                                          <p:spTgt spid="8"/>
                                        </p:tgtEl>
                                      </p:cBhvr>
                                      <p:to x="100000" y="100000"/>
                                    </p:animScale>
                                    <p:animScale>
                                      <p:cBhvr>
                                        <p:cTn dur="20" id="30">
                                          <p:stCondLst>
                                            <p:cond delay="1231"/>
                                          </p:stCondLst>
                                        </p:cTn>
                                        <p:tgtEl>
                                          <p:spTgt spid="8"/>
                                        </p:tgtEl>
                                      </p:cBhvr>
                                      <p:to x="100000" y="90000"/>
                                    </p:animScale>
                                    <p:animScale>
                                      <p:cBhvr>
                                        <p:cTn decel="50000" dur="124" id="31">
                                          <p:stCondLst>
                                            <p:cond delay="1251"/>
                                          </p:stCondLst>
                                        </p:cTn>
                                        <p:tgtEl>
                                          <p:spTgt spid="8"/>
                                        </p:tgtEl>
                                      </p:cBhvr>
                                      <p:to x="100000" y="100000"/>
                                    </p:animScale>
                                    <p:animScale>
                                      <p:cBhvr>
                                        <p:cTn dur="20" id="32">
                                          <p:stCondLst>
                                            <p:cond delay="1356"/>
                                          </p:stCondLst>
                                        </p:cTn>
                                        <p:tgtEl>
                                          <p:spTgt spid="8"/>
                                        </p:tgtEl>
                                      </p:cBhvr>
                                      <p:to x="100000" y="95000"/>
                                    </p:animScale>
                                    <p:animScale>
                                      <p:cBhvr>
                                        <p:cTn decel="50000" dur="124" id="33">
                                          <p:stCondLst>
                                            <p:cond delay="1376"/>
                                          </p:stCondLst>
                                        </p:cTn>
                                        <p:tgtEl>
                                          <p:spTgt spid="8"/>
                                        </p:tgtEl>
                                      </p:cBhvr>
                                      <p:to x="100000" y="100000"/>
                                    </p:animScale>
                                  </p:childTnLst>
                                </p:cTn>
                              </p:par>
                              <p:par>
                                <p:cTn fill="hold" grpId="0" id="34" nodeType="withEffect" presetClass="entr" presetID="26" presetSubtype="0">
                                  <p:stCondLst>
                                    <p:cond delay="500"/>
                                  </p:stCondLst>
                                  <p:childTnLst>
                                    <p:set>
                                      <p:cBhvr>
                                        <p:cTn dur="1" fill="hold" id="35">
                                          <p:stCondLst>
                                            <p:cond delay="0"/>
                                          </p:stCondLst>
                                        </p:cTn>
                                        <p:tgtEl>
                                          <p:spTgt spid="9"/>
                                        </p:tgtEl>
                                        <p:attrNameLst>
                                          <p:attrName>style.visibility</p:attrName>
                                        </p:attrNameLst>
                                      </p:cBhvr>
                                      <p:to>
                                        <p:strVal val="visible"/>
                                      </p:to>
                                    </p:set>
                                    <p:animEffect filter="wipe(down)" transition="in">
                                      <p:cBhvr>
                                        <p:cTn dur="435" id="36">
                                          <p:stCondLst>
                                            <p:cond delay="0"/>
                                          </p:stCondLst>
                                        </p:cTn>
                                        <p:tgtEl>
                                          <p:spTgt spid="9"/>
                                        </p:tgtEl>
                                      </p:cBhvr>
                                    </p:animEffect>
                                    <p:anim calcmode="lin" valueType="num">
                                      <p:cBhvr>
                                        <p:cTn dur="1367" id="37"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dur="498" id="38" tmFilter="0.0,0.0; 0.25,0.07; 0.50,0.2; 0.75,0.467; 1.0,1.0">
                                          <p:stCondLst>
                                            <p:cond delay="0"/>
                                          </p:stCondLst>
                                        </p:cTn>
                                        <p:tgtEl>
                                          <p:spTgt spid="9"/>
                                        </p:tgtEl>
                                        <p:attrNameLst>
                                          <p:attrName>ppt_y</p:attrName>
                                        </p:attrNameLst>
                                      </p:cBhvr>
                                      <p:tavLst>
                                        <p:tav fmla="#ppt_y-sin(pi*$)/3" tm="0">
                                          <p:val>
                                            <p:fltVal val="0.5"/>
                                          </p:val>
                                        </p:tav>
                                        <p:tav tm="100000">
                                          <p:val>
                                            <p:fltVal val="1"/>
                                          </p:val>
                                        </p:tav>
                                      </p:tavLst>
                                    </p:anim>
                                    <p:anim calcmode="lin" valueType="num">
                                      <p:cBhvr>
                                        <p:cTn dur="498" id="39" tmFilter="0, 0; 0.125,0.2665; 0.25,0.4; 0.375,0.465; 0.5,0.5;  0.625,0.535; 0.75,0.6; 0.875,0.7335; 1,1">
                                          <p:stCondLst>
                                            <p:cond delay="498"/>
                                          </p:stCondLst>
                                        </p:cTn>
                                        <p:tgtEl>
                                          <p:spTgt spid="9"/>
                                        </p:tgtEl>
                                        <p:attrNameLst>
                                          <p:attrName>ppt_y</p:attrName>
                                        </p:attrNameLst>
                                      </p:cBhvr>
                                      <p:tavLst>
                                        <p:tav fmla="#ppt_y-sin(pi*$)/9" tm="0">
                                          <p:val>
                                            <p:fltVal val="0"/>
                                          </p:val>
                                        </p:tav>
                                        <p:tav tm="100000">
                                          <p:val>
                                            <p:fltVal val="1"/>
                                          </p:val>
                                        </p:tav>
                                      </p:tavLst>
                                    </p:anim>
                                    <p:anim calcmode="lin" valueType="num">
                                      <p:cBhvr>
                                        <p:cTn dur="249" id="40" tmFilter="0, 0; 0.125,0.2665; 0.25,0.4; 0.375,0.465; 0.5,0.5;  0.625,0.535; 0.75,0.6; 0.875,0.7335; 1,1">
                                          <p:stCondLst>
                                            <p:cond delay="993"/>
                                          </p:stCondLst>
                                        </p:cTn>
                                        <p:tgtEl>
                                          <p:spTgt spid="9"/>
                                        </p:tgtEl>
                                        <p:attrNameLst>
                                          <p:attrName>ppt_y</p:attrName>
                                        </p:attrNameLst>
                                      </p:cBhvr>
                                      <p:tavLst>
                                        <p:tav fmla="#ppt_y-sin(pi*$)/27" tm="0">
                                          <p:val>
                                            <p:fltVal val="0"/>
                                          </p:val>
                                        </p:tav>
                                        <p:tav tm="100000">
                                          <p:val>
                                            <p:fltVal val="1"/>
                                          </p:val>
                                        </p:tav>
                                      </p:tavLst>
                                    </p:anim>
                                    <p:anim calcmode="lin" valueType="num">
                                      <p:cBhvr>
                                        <p:cTn dur="123" id="41" tmFilter="0, 0; 0.125,0.2665; 0.25,0.4; 0.375,0.465; 0.5,0.5;  0.625,0.535; 0.75,0.6; 0.875,0.7335; 1,1">
                                          <p:stCondLst>
                                            <p:cond delay="1242"/>
                                          </p:stCondLst>
                                        </p:cTn>
                                        <p:tgtEl>
                                          <p:spTgt spid="9"/>
                                        </p:tgtEl>
                                        <p:attrNameLst>
                                          <p:attrName>ppt_y</p:attrName>
                                        </p:attrNameLst>
                                      </p:cBhvr>
                                      <p:tavLst>
                                        <p:tav fmla="#ppt_y-sin(pi*$)/81" tm="0">
                                          <p:val>
                                            <p:fltVal val="0"/>
                                          </p:val>
                                        </p:tav>
                                        <p:tav tm="100000">
                                          <p:val>
                                            <p:fltVal val="1"/>
                                          </p:val>
                                        </p:tav>
                                      </p:tavLst>
                                    </p:anim>
                                    <p:animScale>
                                      <p:cBhvr>
                                        <p:cTn dur="20" id="42">
                                          <p:stCondLst>
                                            <p:cond delay="487"/>
                                          </p:stCondLst>
                                        </p:cTn>
                                        <p:tgtEl>
                                          <p:spTgt spid="9"/>
                                        </p:tgtEl>
                                      </p:cBhvr>
                                      <p:to x="100000" y="60000"/>
                                    </p:animScale>
                                    <p:animScale>
                                      <p:cBhvr>
                                        <p:cTn decel="50000" dur="124" id="43">
                                          <p:stCondLst>
                                            <p:cond delay="507"/>
                                          </p:stCondLst>
                                        </p:cTn>
                                        <p:tgtEl>
                                          <p:spTgt spid="9"/>
                                        </p:tgtEl>
                                      </p:cBhvr>
                                      <p:to x="100000" y="100000"/>
                                    </p:animScale>
                                    <p:animScale>
                                      <p:cBhvr>
                                        <p:cTn dur="20" id="44">
                                          <p:stCondLst>
                                            <p:cond delay="984"/>
                                          </p:stCondLst>
                                        </p:cTn>
                                        <p:tgtEl>
                                          <p:spTgt spid="9"/>
                                        </p:tgtEl>
                                      </p:cBhvr>
                                      <p:to x="100000" y="80000"/>
                                    </p:animScale>
                                    <p:animScale>
                                      <p:cBhvr>
                                        <p:cTn decel="50000" dur="124" id="45">
                                          <p:stCondLst>
                                            <p:cond delay="1004"/>
                                          </p:stCondLst>
                                        </p:cTn>
                                        <p:tgtEl>
                                          <p:spTgt spid="9"/>
                                        </p:tgtEl>
                                      </p:cBhvr>
                                      <p:to x="100000" y="100000"/>
                                    </p:animScale>
                                    <p:animScale>
                                      <p:cBhvr>
                                        <p:cTn dur="20" id="46">
                                          <p:stCondLst>
                                            <p:cond delay="1231"/>
                                          </p:stCondLst>
                                        </p:cTn>
                                        <p:tgtEl>
                                          <p:spTgt spid="9"/>
                                        </p:tgtEl>
                                      </p:cBhvr>
                                      <p:to x="100000" y="90000"/>
                                    </p:animScale>
                                    <p:animScale>
                                      <p:cBhvr>
                                        <p:cTn decel="50000" dur="124" id="47">
                                          <p:stCondLst>
                                            <p:cond delay="1251"/>
                                          </p:stCondLst>
                                        </p:cTn>
                                        <p:tgtEl>
                                          <p:spTgt spid="9"/>
                                        </p:tgtEl>
                                      </p:cBhvr>
                                      <p:to x="100000" y="100000"/>
                                    </p:animScale>
                                    <p:animScale>
                                      <p:cBhvr>
                                        <p:cTn dur="20" id="48">
                                          <p:stCondLst>
                                            <p:cond delay="1356"/>
                                          </p:stCondLst>
                                        </p:cTn>
                                        <p:tgtEl>
                                          <p:spTgt spid="9"/>
                                        </p:tgtEl>
                                      </p:cBhvr>
                                      <p:to x="100000" y="95000"/>
                                    </p:animScale>
                                    <p:animScale>
                                      <p:cBhvr>
                                        <p:cTn decel="50000" dur="124" id="49">
                                          <p:stCondLst>
                                            <p:cond delay="1376"/>
                                          </p:stCondLst>
                                        </p:cTn>
                                        <p:tgtEl>
                                          <p:spTgt spid="9"/>
                                        </p:tgtEl>
                                      </p:cBhvr>
                                      <p:to x="100000" y="100000"/>
                                    </p:animScale>
                                  </p:childTnLst>
                                </p:cTn>
                              </p:par>
                            </p:childTnLst>
                          </p:cTn>
                        </p:par>
                        <p:par>
                          <p:cTn fill="hold" id="50" nodeType="afterGroup">
                            <p:stCondLst>
                              <p:cond delay="3500"/>
                            </p:stCondLst>
                            <p:childTnLst>
                              <p:par>
                                <p:cTn fill="hold" grpId="0" id="51" nodeType="afterEffect" presetClass="entr" presetID="31" presetSubtype="0">
                                  <p:stCondLst>
                                    <p:cond delay="0"/>
                                  </p:stCondLst>
                                  <p:childTnLst>
                                    <p:set>
                                      <p:cBhvr>
                                        <p:cTn dur="1" fill="hold" id="52">
                                          <p:stCondLst>
                                            <p:cond delay="0"/>
                                          </p:stCondLst>
                                        </p:cTn>
                                        <p:tgtEl>
                                          <p:spTgt spid="14"/>
                                        </p:tgtEl>
                                        <p:attrNameLst>
                                          <p:attrName>style.visibility</p:attrName>
                                        </p:attrNameLst>
                                      </p:cBhvr>
                                      <p:to>
                                        <p:strVal val="visible"/>
                                      </p:to>
                                    </p:set>
                                    <p:anim calcmode="lin" valueType="num">
                                      <p:cBhvr>
                                        <p:cTn dur="500" fill="hold" id="53"/>
                                        <p:tgtEl>
                                          <p:spTgt spid="14"/>
                                        </p:tgtEl>
                                        <p:attrNameLst>
                                          <p:attrName>ppt_w</p:attrName>
                                        </p:attrNameLst>
                                      </p:cBhvr>
                                      <p:tavLst>
                                        <p:tav tm="0">
                                          <p:val>
                                            <p:fltVal val="0"/>
                                          </p:val>
                                        </p:tav>
                                        <p:tav tm="100000">
                                          <p:val>
                                            <p:strVal val="#ppt_w"/>
                                          </p:val>
                                        </p:tav>
                                      </p:tavLst>
                                    </p:anim>
                                    <p:anim calcmode="lin" valueType="num">
                                      <p:cBhvr>
                                        <p:cTn dur="500" fill="hold" id="54"/>
                                        <p:tgtEl>
                                          <p:spTgt spid="14"/>
                                        </p:tgtEl>
                                        <p:attrNameLst>
                                          <p:attrName>ppt_h</p:attrName>
                                        </p:attrNameLst>
                                      </p:cBhvr>
                                      <p:tavLst>
                                        <p:tav tm="0">
                                          <p:val>
                                            <p:fltVal val="0"/>
                                          </p:val>
                                        </p:tav>
                                        <p:tav tm="100000">
                                          <p:val>
                                            <p:strVal val="#ppt_h"/>
                                          </p:val>
                                        </p:tav>
                                      </p:tavLst>
                                    </p:anim>
                                    <p:anim calcmode="lin" valueType="num">
                                      <p:cBhvr>
                                        <p:cTn dur="500" fill="hold" id="55"/>
                                        <p:tgtEl>
                                          <p:spTgt spid="14"/>
                                        </p:tgtEl>
                                        <p:attrNameLst>
                                          <p:attrName>style.rotation</p:attrName>
                                        </p:attrNameLst>
                                      </p:cBhvr>
                                      <p:tavLst>
                                        <p:tav tm="0">
                                          <p:val>
                                            <p:fltVal val="90"/>
                                          </p:val>
                                        </p:tav>
                                        <p:tav tm="100000">
                                          <p:val>
                                            <p:fltVal val="0"/>
                                          </p:val>
                                        </p:tav>
                                      </p:tavLst>
                                    </p:anim>
                                    <p:animEffect filter="fade" transition="in">
                                      <p:cBhvr>
                                        <p:cTn dur="500" id="56"/>
                                        <p:tgtEl>
                                          <p:spTgt spid="14"/>
                                        </p:tgtEl>
                                      </p:cBhvr>
                                    </p:animEffect>
                                  </p:childTnLst>
                                </p:cTn>
                              </p:par>
                              <p:par>
                                <p:cTn fill="hold" grpId="0" id="57" nodeType="withEffect" presetClass="entr" presetID="31" presetSubtype="0">
                                  <p:stCondLst>
                                    <p:cond delay="0"/>
                                  </p:stCondLst>
                                  <p:childTnLst>
                                    <p:set>
                                      <p:cBhvr>
                                        <p:cTn dur="1" fill="hold" id="58">
                                          <p:stCondLst>
                                            <p:cond delay="0"/>
                                          </p:stCondLst>
                                        </p:cTn>
                                        <p:tgtEl>
                                          <p:spTgt spid="15"/>
                                        </p:tgtEl>
                                        <p:attrNameLst>
                                          <p:attrName>style.visibility</p:attrName>
                                        </p:attrNameLst>
                                      </p:cBhvr>
                                      <p:to>
                                        <p:strVal val="visible"/>
                                      </p:to>
                                    </p:set>
                                    <p:anim calcmode="lin" valueType="num">
                                      <p:cBhvr>
                                        <p:cTn dur="500" fill="hold" id="59"/>
                                        <p:tgtEl>
                                          <p:spTgt spid="15"/>
                                        </p:tgtEl>
                                        <p:attrNameLst>
                                          <p:attrName>ppt_w</p:attrName>
                                        </p:attrNameLst>
                                      </p:cBhvr>
                                      <p:tavLst>
                                        <p:tav tm="0">
                                          <p:val>
                                            <p:fltVal val="0"/>
                                          </p:val>
                                        </p:tav>
                                        <p:tav tm="100000">
                                          <p:val>
                                            <p:strVal val="#ppt_w"/>
                                          </p:val>
                                        </p:tav>
                                      </p:tavLst>
                                    </p:anim>
                                    <p:anim calcmode="lin" valueType="num">
                                      <p:cBhvr>
                                        <p:cTn dur="500" fill="hold" id="60"/>
                                        <p:tgtEl>
                                          <p:spTgt spid="15"/>
                                        </p:tgtEl>
                                        <p:attrNameLst>
                                          <p:attrName>ppt_h</p:attrName>
                                        </p:attrNameLst>
                                      </p:cBhvr>
                                      <p:tavLst>
                                        <p:tav tm="0">
                                          <p:val>
                                            <p:fltVal val="0"/>
                                          </p:val>
                                        </p:tav>
                                        <p:tav tm="100000">
                                          <p:val>
                                            <p:strVal val="#ppt_h"/>
                                          </p:val>
                                        </p:tav>
                                      </p:tavLst>
                                    </p:anim>
                                    <p:anim calcmode="lin" valueType="num">
                                      <p:cBhvr>
                                        <p:cTn dur="500" fill="hold" id="61"/>
                                        <p:tgtEl>
                                          <p:spTgt spid="15"/>
                                        </p:tgtEl>
                                        <p:attrNameLst>
                                          <p:attrName>style.rotation</p:attrName>
                                        </p:attrNameLst>
                                      </p:cBhvr>
                                      <p:tavLst>
                                        <p:tav tm="0">
                                          <p:val>
                                            <p:fltVal val="90"/>
                                          </p:val>
                                        </p:tav>
                                        <p:tav tm="100000">
                                          <p:val>
                                            <p:fltVal val="0"/>
                                          </p:val>
                                        </p:tav>
                                      </p:tavLst>
                                    </p:anim>
                                    <p:animEffect filter="fade" transition="in">
                                      <p:cBhvr>
                                        <p:cTn dur="500" id="62"/>
                                        <p:tgtEl>
                                          <p:spTgt spid="15"/>
                                        </p:tgtEl>
                                      </p:cBhvr>
                                    </p:animEffect>
                                  </p:childTnLst>
                                </p:cTn>
                              </p:par>
                            </p:childTnLst>
                          </p:cTn>
                        </p:par>
                        <p:par>
                          <p:cTn fill="hold" id="63" nodeType="afterGroup">
                            <p:stCondLst>
                              <p:cond delay="4000"/>
                            </p:stCondLst>
                            <p:childTnLst>
                              <p:par>
                                <p:cTn fill="hold" grpId="0" id="64" nodeType="afterEffect" presetClass="entr" presetID="52" presetSubtype="0">
                                  <p:stCondLst>
                                    <p:cond delay="0"/>
                                  </p:stCondLst>
                                  <p:childTnLst>
                                    <p:set>
                                      <p:cBhvr>
                                        <p:cTn dur="1" fill="hold" id="65">
                                          <p:stCondLst>
                                            <p:cond delay="0"/>
                                          </p:stCondLst>
                                        </p:cTn>
                                        <p:tgtEl>
                                          <p:spTgt spid="10"/>
                                        </p:tgtEl>
                                        <p:attrNameLst>
                                          <p:attrName>style.visibility</p:attrName>
                                        </p:attrNameLst>
                                      </p:cBhvr>
                                      <p:to>
                                        <p:strVal val="visible"/>
                                      </p:to>
                                    </p:set>
                                    <p:animScale>
                                      <p:cBhvr>
                                        <p:cTn decel="50000" dur="1000" fill="hold" id="66">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7">
                                          <p:stCondLst>
                                            <p:cond delay="0"/>
                                          </p:stCondLst>
                                        </p:cTn>
                                        <p:tgtEl>
                                          <p:spTgt spid="10"/>
                                        </p:tgtEl>
                                        <p:attrNameLst>
                                          <p:attrName>ppt_x</p:attrName>
                                          <p:attrName>ppt_y</p:attrName>
                                        </p:attrNameLst>
                                      </p:cBhvr>
                                    </p:animMotion>
                                    <p:animEffect filter="fade" transition="in">
                                      <p:cBhvr>
                                        <p:cTn dur="1000" id="68"/>
                                        <p:tgtEl>
                                          <p:spTgt spid="10"/>
                                        </p:tgtEl>
                                      </p:cBhvr>
                                    </p:animEffect>
                                  </p:childTnLst>
                                </p:cTn>
                              </p:par>
                              <p:par>
                                <p:cTn fill="hold" grpId="0" id="69" nodeType="withEffect" presetClass="entr" presetID="52" presetSubtype="0">
                                  <p:stCondLst>
                                    <p:cond delay="0"/>
                                  </p:stCondLst>
                                  <p:childTnLst>
                                    <p:set>
                                      <p:cBhvr>
                                        <p:cTn dur="1" fill="hold" id="70">
                                          <p:stCondLst>
                                            <p:cond delay="0"/>
                                          </p:stCondLst>
                                        </p:cTn>
                                        <p:tgtEl>
                                          <p:spTgt spid="12"/>
                                        </p:tgtEl>
                                        <p:attrNameLst>
                                          <p:attrName>style.visibility</p:attrName>
                                        </p:attrNameLst>
                                      </p:cBhvr>
                                      <p:to>
                                        <p:strVal val="visible"/>
                                      </p:to>
                                    </p:set>
                                    <p:animScale>
                                      <p:cBhvr>
                                        <p:cTn decel="50000" dur="1000" fill="hold" id="71">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72">
                                          <p:stCondLst>
                                            <p:cond delay="0"/>
                                          </p:stCondLst>
                                        </p:cTn>
                                        <p:tgtEl>
                                          <p:spTgt spid="12"/>
                                        </p:tgtEl>
                                        <p:attrNameLst>
                                          <p:attrName>ppt_x</p:attrName>
                                          <p:attrName>ppt_y</p:attrName>
                                        </p:attrNameLst>
                                      </p:cBhvr>
                                    </p:animMotion>
                                    <p:animEffect filter="fade" transition="in">
                                      <p:cBhvr>
                                        <p:cTn dur="1000" id="73"/>
                                        <p:tgtEl>
                                          <p:spTgt spid="12"/>
                                        </p:tgtEl>
                                      </p:cBhvr>
                                    </p:animEffect>
                                  </p:childTnLst>
                                </p:cTn>
                              </p:par>
                            </p:childTnLst>
                          </p:cTn>
                        </p:par>
                        <p:par>
                          <p:cTn fill="hold" id="74" nodeType="afterGroup">
                            <p:stCondLst>
                              <p:cond delay="5000"/>
                            </p:stCondLst>
                            <p:childTnLst>
                              <p:par>
                                <p:cTn fill="hold" grpId="0" id="75" nodeType="afterEffect" presetClass="entr" presetID="22" presetSubtype="2">
                                  <p:stCondLst>
                                    <p:cond delay="0"/>
                                  </p:stCondLst>
                                  <p:childTnLst>
                                    <p:set>
                                      <p:cBhvr>
                                        <p:cTn dur="1" fill="hold" id="76">
                                          <p:stCondLst>
                                            <p:cond delay="0"/>
                                          </p:stCondLst>
                                        </p:cTn>
                                        <p:tgtEl>
                                          <p:spTgt spid="18"/>
                                        </p:tgtEl>
                                        <p:attrNameLst>
                                          <p:attrName>style.visibility</p:attrName>
                                        </p:attrNameLst>
                                      </p:cBhvr>
                                      <p:to>
                                        <p:strVal val="visible"/>
                                      </p:to>
                                    </p:set>
                                    <p:animEffect filter="wipe(right)" transition="in">
                                      <p:cBhvr>
                                        <p:cTn dur="500" id="77"/>
                                        <p:tgtEl>
                                          <p:spTgt spid="18"/>
                                        </p:tgtEl>
                                      </p:cBhvr>
                                    </p:animEffect>
                                  </p:childTnLst>
                                </p:cTn>
                              </p:par>
                            </p:childTnLst>
                          </p:cTn>
                        </p:par>
                        <p:par>
                          <p:cTn fill="hold" id="78" nodeType="afterGroup">
                            <p:stCondLst>
                              <p:cond delay="5500"/>
                            </p:stCondLst>
                            <p:childTnLst>
                              <p:par>
                                <p:cTn fill="hold" grpId="0" id="79" nodeType="afterEffect" presetClass="entr" presetID="31" presetSubtype="0">
                                  <p:stCondLst>
                                    <p:cond delay="0"/>
                                  </p:stCondLst>
                                  <p:childTnLst>
                                    <p:set>
                                      <p:cBhvr>
                                        <p:cTn dur="1" fill="hold" id="80">
                                          <p:stCondLst>
                                            <p:cond delay="0"/>
                                          </p:stCondLst>
                                        </p:cTn>
                                        <p:tgtEl>
                                          <p:spTgt spid="16"/>
                                        </p:tgtEl>
                                        <p:attrNameLst>
                                          <p:attrName>style.visibility</p:attrName>
                                        </p:attrNameLst>
                                      </p:cBhvr>
                                      <p:to>
                                        <p:strVal val="visible"/>
                                      </p:to>
                                    </p:set>
                                    <p:anim calcmode="lin" valueType="num">
                                      <p:cBhvr>
                                        <p:cTn dur="500" fill="hold" id="81"/>
                                        <p:tgtEl>
                                          <p:spTgt spid="16"/>
                                        </p:tgtEl>
                                        <p:attrNameLst>
                                          <p:attrName>ppt_w</p:attrName>
                                        </p:attrNameLst>
                                      </p:cBhvr>
                                      <p:tavLst>
                                        <p:tav tm="0">
                                          <p:val>
                                            <p:fltVal val="0"/>
                                          </p:val>
                                        </p:tav>
                                        <p:tav tm="100000">
                                          <p:val>
                                            <p:strVal val="#ppt_w"/>
                                          </p:val>
                                        </p:tav>
                                      </p:tavLst>
                                    </p:anim>
                                    <p:anim calcmode="lin" valueType="num">
                                      <p:cBhvr>
                                        <p:cTn dur="500" fill="hold" id="82"/>
                                        <p:tgtEl>
                                          <p:spTgt spid="16"/>
                                        </p:tgtEl>
                                        <p:attrNameLst>
                                          <p:attrName>ppt_h</p:attrName>
                                        </p:attrNameLst>
                                      </p:cBhvr>
                                      <p:tavLst>
                                        <p:tav tm="0">
                                          <p:val>
                                            <p:fltVal val="0"/>
                                          </p:val>
                                        </p:tav>
                                        <p:tav tm="100000">
                                          <p:val>
                                            <p:strVal val="#ppt_h"/>
                                          </p:val>
                                        </p:tav>
                                      </p:tavLst>
                                    </p:anim>
                                    <p:anim calcmode="lin" valueType="num">
                                      <p:cBhvr>
                                        <p:cTn dur="500" fill="hold" id="83"/>
                                        <p:tgtEl>
                                          <p:spTgt spid="16"/>
                                        </p:tgtEl>
                                        <p:attrNameLst>
                                          <p:attrName>style.rotation</p:attrName>
                                        </p:attrNameLst>
                                      </p:cBhvr>
                                      <p:tavLst>
                                        <p:tav tm="0">
                                          <p:val>
                                            <p:fltVal val="90"/>
                                          </p:val>
                                        </p:tav>
                                        <p:tav tm="100000">
                                          <p:val>
                                            <p:fltVal val="0"/>
                                          </p:val>
                                        </p:tav>
                                      </p:tavLst>
                                    </p:anim>
                                    <p:animEffect filter="fade" transition="in">
                                      <p:cBhvr>
                                        <p:cTn dur="500" id="84"/>
                                        <p:tgtEl>
                                          <p:spTgt spid="16"/>
                                        </p:tgtEl>
                                      </p:cBhvr>
                                    </p:animEffect>
                                  </p:childTnLst>
                                </p:cTn>
                              </p:par>
                              <p:par>
                                <p:cTn fill="hold" grpId="0" id="85" nodeType="withEffect" presetClass="entr" presetID="31" presetSubtype="0">
                                  <p:stCondLst>
                                    <p:cond delay="0"/>
                                  </p:stCondLst>
                                  <p:childTnLst>
                                    <p:set>
                                      <p:cBhvr>
                                        <p:cTn dur="1" fill="hold" id="86">
                                          <p:stCondLst>
                                            <p:cond delay="0"/>
                                          </p:stCondLst>
                                        </p:cTn>
                                        <p:tgtEl>
                                          <p:spTgt spid="17"/>
                                        </p:tgtEl>
                                        <p:attrNameLst>
                                          <p:attrName>style.visibility</p:attrName>
                                        </p:attrNameLst>
                                      </p:cBhvr>
                                      <p:to>
                                        <p:strVal val="visible"/>
                                      </p:to>
                                    </p:set>
                                    <p:anim calcmode="lin" valueType="num">
                                      <p:cBhvr>
                                        <p:cTn dur="500" fill="hold" id="87"/>
                                        <p:tgtEl>
                                          <p:spTgt spid="17"/>
                                        </p:tgtEl>
                                        <p:attrNameLst>
                                          <p:attrName>ppt_w</p:attrName>
                                        </p:attrNameLst>
                                      </p:cBhvr>
                                      <p:tavLst>
                                        <p:tav tm="0">
                                          <p:val>
                                            <p:fltVal val="0"/>
                                          </p:val>
                                        </p:tav>
                                        <p:tav tm="100000">
                                          <p:val>
                                            <p:strVal val="#ppt_w"/>
                                          </p:val>
                                        </p:tav>
                                      </p:tavLst>
                                    </p:anim>
                                    <p:anim calcmode="lin" valueType="num">
                                      <p:cBhvr>
                                        <p:cTn dur="500" fill="hold" id="88"/>
                                        <p:tgtEl>
                                          <p:spTgt spid="17"/>
                                        </p:tgtEl>
                                        <p:attrNameLst>
                                          <p:attrName>ppt_h</p:attrName>
                                        </p:attrNameLst>
                                      </p:cBhvr>
                                      <p:tavLst>
                                        <p:tav tm="0">
                                          <p:val>
                                            <p:fltVal val="0"/>
                                          </p:val>
                                        </p:tav>
                                        <p:tav tm="100000">
                                          <p:val>
                                            <p:strVal val="#ppt_h"/>
                                          </p:val>
                                        </p:tav>
                                      </p:tavLst>
                                    </p:anim>
                                    <p:anim calcmode="lin" valueType="num">
                                      <p:cBhvr>
                                        <p:cTn dur="500" fill="hold" id="89"/>
                                        <p:tgtEl>
                                          <p:spTgt spid="17"/>
                                        </p:tgtEl>
                                        <p:attrNameLst>
                                          <p:attrName>style.rotation</p:attrName>
                                        </p:attrNameLst>
                                      </p:cBhvr>
                                      <p:tavLst>
                                        <p:tav tm="0">
                                          <p:val>
                                            <p:fltVal val="90"/>
                                          </p:val>
                                        </p:tav>
                                        <p:tav tm="100000">
                                          <p:val>
                                            <p:fltVal val="0"/>
                                          </p:val>
                                        </p:tav>
                                      </p:tavLst>
                                    </p:anim>
                                    <p:animEffect filter="fade" transition="in">
                                      <p:cBhvr>
                                        <p:cTn dur="500" id="90"/>
                                        <p:tgtEl>
                                          <p:spTgt spid="17"/>
                                        </p:tgtEl>
                                      </p:cBhvr>
                                    </p:animEffect>
                                  </p:childTnLst>
                                </p:cTn>
                              </p:par>
                            </p:childTnLst>
                          </p:cTn>
                        </p:par>
                        <p:par>
                          <p:cTn fill="hold" id="91" nodeType="afterGroup">
                            <p:stCondLst>
                              <p:cond delay="6000"/>
                            </p:stCondLst>
                            <p:childTnLst>
                              <p:par>
                                <p:cTn fill="hold" grpId="0" id="92" nodeType="afterEffect" presetClass="entr" presetID="52" presetSubtype="0">
                                  <p:stCondLst>
                                    <p:cond delay="0"/>
                                  </p:stCondLst>
                                  <p:childTnLst>
                                    <p:set>
                                      <p:cBhvr>
                                        <p:cTn dur="1" fill="hold" id="93">
                                          <p:stCondLst>
                                            <p:cond delay="0"/>
                                          </p:stCondLst>
                                        </p:cTn>
                                        <p:tgtEl>
                                          <p:spTgt spid="11"/>
                                        </p:tgtEl>
                                        <p:attrNameLst>
                                          <p:attrName>style.visibility</p:attrName>
                                        </p:attrNameLst>
                                      </p:cBhvr>
                                      <p:to>
                                        <p:strVal val="visible"/>
                                      </p:to>
                                    </p:set>
                                    <p:animScale>
                                      <p:cBhvr>
                                        <p:cTn decel="50000" dur="1000" fill="hold" id="94">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95">
                                          <p:stCondLst>
                                            <p:cond delay="0"/>
                                          </p:stCondLst>
                                        </p:cTn>
                                        <p:tgtEl>
                                          <p:spTgt spid="11"/>
                                        </p:tgtEl>
                                        <p:attrNameLst>
                                          <p:attrName>ppt_x</p:attrName>
                                          <p:attrName>ppt_y</p:attrName>
                                        </p:attrNameLst>
                                      </p:cBhvr>
                                    </p:animMotion>
                                    <p:animEffect filter="fade" transition="in">
                                      <p:cBhvr>
                                        <p:cTn dur="1000" id="96"/>
                                        <p:tgtEl>
                                          <p:spTgt spid="11"/>
                                        </p:tgtEl>
                                      </p:cBhvr>
                                    </p:animEffect>
                                  </p:childTnLst>
                                </p:cTn>
                              </p:par>
                              <p:par>
                                <p:cTn fill="hold" grpId="0" id="97" nodeType="withEffect" presetClass="entr" presetID="52" presetSubtype="0">
                                  <p:stCondLst>
                                    <p:cond delay="0"/>
                                  </p:stCondLst>
                                  <p:childTnLst>
                                    <p:set>
                                      <p:cBhvr>
                                        <p:cTn dur="1" fill="hold" id="98">
                                          <p:stCondLst>
                                            <p:cond delay="0"/>
                                          </p:stCondLst>
                                        </p:cTn>
                                        <p:tgtEl>
                                          <p:spTgt spid="13"/>
                                        </p:tgtEl>
                                        <p:attrNameLst>
                                          <p:attrName>style.visibility</p:attrName>
                                        </p:attrNameLst>
                                      </p:cBhvr>
                                      <p:to>
                                        <p:strVal val="visible"/>
                                      </p:to>
                                    </p:set>
                                    <p:animScale>
                                      <p:cBhvr>
                                        <p:cTn decel="50000" dur="1000" fill="hold" id="99">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00">
                                          <p:stCondLst>
                                            <p:cond delay="0"/>
                                          </p:stCondLst>
                                        </p:cTn>
                                        <p:tgtEl>
                                          <p:spTgt spid="13"/>
                                        </p:tgtEl>
                                        <p:attrNameLst>
                                          <p:attrName>ppt_x</p:attrName>
                                          <p:attrName>ppt_y</p:attrName>
                                        </p:attrNameLst>
                                      </p:cBhvr>
                                    </p:animMotion>
                                    <p:animEffect filter="fade" transition="in">
                                      <p:cBhvr>
                                        <p:cTn dur="1000" id="101"/>
                                        <p:tgtEl>
                                          <p:spTgt spid="13"/>
                                        </p:tgtEl>
                                      </p:cBhvr>
                                    </p:animEffect>
                                  </p:childTnLst>
                                </p:cTn>
                              </p:par>
                            </p:childTnLst>
                          </p:cTn>
                        </p:par>
                        <p:par>
                          <p:cTn fill="hold" id="102" nodeType="afterGroup">
                            <p:stCondLst>
                              <p:cond delay="7000"/>
                            </p:stCondLst>
                            <p:childTnLst>
                              <p:par>
                                <p:cTn fill="hold" grpId="0" id="103" nodeType="afterEffect" presetClass="entr" presetID="22" presetSubtype="2">
                                  <p:stCondLst>
                                    <p:cond delay="0"/>
                                  </p:stCondLst>
                                  <p:childTnLst>
                                    <p:set>
                                      <p:cBhvr>
                                        <p:cTn dur="1" fill="hold" id="104">
                                          <p:stCondLst>
                                            <p:cond delay="0"/>
                                          </p:stCondLst>
                                        </p:cTn>
                                        <p:tgtEl>
                                          <p:spTgt spid="19"/>
                                        </p:tgtEl>
                                        <p:attrNameLst>
                                          <p:attrName>style.visibility</p:attrName>
                                        </p:attrNameLst>
                                      </p:cBhvr>
                                      <p:to>
                                        <p:strVal val="visible"/>
                                      </p:to>
                                    </p:set>
                                    <p:animEffect filter="wipe(right)" transition="in">
                                      <p:cBhvr>
                                        <p:cTn dur="500" id="105"/>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8"/>
      <p:bldP grpId="0" spid="9"/>
      <p:bldP grpId="0" spid="10"/>
      <p:bldP grpId="0" spid="11"/>
      <p:bldP grpId="0" spid="12"/>
      <p:bldP grpId="0" spid="13"/>
      <p:bldP grpId="0" spid="14"/>
      <p:bldP grpId="0" spid="15"/>
      <p:bldP grpId="0" spid="16"/>
      <p:bldP grpId="0" spid="17"/>
      <p:bldP grpId="0" spid="18"/>
      <p:bldP grpId="0" spid="19"/>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bIns="45729" lIns="91458" rIns="91458" tIns="45729">
            <a:noAutofit/>
          </a:bodyPr>
          <a:lstStyle>
            <a:lvl1pPr algn="l" defTabSz="914298" eaLnBrk="1" hangingPunct="1" latinLnBrk="0" rtl="0">
              <a:spcBef>
                <a:spcPct val="0"/>
              </a:spcBef>
              <a:buNone/>
              <a:defRPr b="1" kern="1200" sz="2000">
                <a:solidFill>
                  <a:srgbClr val="C80000"/>
                </a:solidFill>
                <a:effectLst/>
                <a:latin charset="-122" panose="020b0503020204020204" pitchFamily="34" typeface="微软雅黑"/>
                <a:ea charset="-122" panose="020b0503020204020204" pitchFamily="34" typeface="微软雅黑"/>
                <a:cs typeface="+mj-cs"/>
              </a:defRPr>
            </a:lvl1pPr>
          </a:lstStyle>
          <a:p>
            <a:r>
              <a:rPr altLang="en-US" lang="zh-CN" smtClean="0"/>
              <a:t>单击此处编辑标题内容</a:t>
            </a:r>
          </a:p>
        </p:txBody>
      </p:sp>
      <p:grpSp>
        <p:nvGrpSpPr>
          <p:cNvPr id="8" name="Group 8"/>
          <p:cNvGrpSpPr/>
          <p:nvPr/>
        </p:nvGrpSpPr>
        <p:grpSpPr>
          <a:xfrm>
            <a:off x="1103560" y="1276000"/>
            <a:ext cx="2025498" cy="3489209"/>
            <a:chExt cx="2819400" cy="4856162"/>
          </a:xfrm>
        </p:grpSpPr>
        <p:sp>
          <p:nvSpPr>
            <p:cNvPr id="9" name="AutoShape 3"/>
            <p:cNvSpPr>
              <a:spLocks noChangeArrowheads="1" noChangeAspect="1" noTextEdit="1"/>
            </p:cNvSpPr>
            <p:nvPr/>
          </p:nvSpPr>
          <p:spPr bwMode="auto">
            <a:xfrm>
              <a:off x="0" y="0"/>
              <a:ext cx="2819400" cy="48561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lstStyle/>
            <a:p>
              <a:endParaRPr altLang="en-US" lang="zh-CN">
                <a:ea charset="-122" panose="020b0503020204020204" pitchFamily="34" typeface="微软雅黑"/>
              </a:endParaRPr>
            </a:p>
          </p:txBody>
        </p:sp>
        <p:sp>
          <p:nvSpPr>
            <p:cNvPr id="10" name="Freeform 5"/>
            <p:cNvSpPr>
              <a:spLocks noChangeArrowheads="1"/>
            </p:cNvSpPr>
            <p:nvPr/>
          </p:nvSpPr>
          <p:spPr bwMode="auto">
            <a:xfrm>
              <a:off x="1371600" y="1685925"/>
              <a:ext cx="1443038" cy="776287"/>
            </a:xfrm>
            <a:custGeom>
              <a:gdLst>
                <a:gd fmla="*/ 1443038 w 298" name="T0"/>
                <a:gd fmla="*/ 0 h 160" name="T1"/>
                <a:gd fmla="*/ 1443038 w 298" name="T2"/>
                <a:gd fmla="*/ 776287 h 160" name="T3"/>
                <a:gd fmla="*/ 1244499 w 298" name="T4"/>
                <a:gd fmla="*/ 776287 h 160" name="T5"/>
                <a:gd fmla="*/ 67794 w 298" name="T6"/>
                <a:gd fmla="*/ 776287 h 160" name="T7"/>
                <a:gd fmla="*/ 0 w 298" name="T8"/>
                <a:gd fmla="*/ 776287 h 160" name="T9"/>
                <a:gd fmla="*/ 0 w 298" name="T10"/>
                <a:gd fmla="*/ 0 h 160" name="T11"/>
                <a:gd fmla="*/ 290545 w 298" name="T12"/>
                <a:gd fmla="*/ 0 h 160" name="T13"/>
                <a:gd fmla="*/ 435817 w 298" name="T14"/>
                <a:gd fmla="*/ 0 h 160" name="T15"/>
                <a:gd fmla="*/ 1186390 w 298" name="T16"/>
                <a:gd fmla="*/ 0 h 160" name="T17"/>
                <a:gd fmla="*/ 1186390 w 298" name="T18"/>
                <a:gd fmla="*/ 4852 h 160" name="T19"/>
                <a:gd fmla="*/ 1196075 w 298" name="T20"/>
                <a:gd fmla="*/ 29111 h 160" name="T21"/>
                <a:gd fmla="*/ 1220287 w 298" name="T22"/>
                <a:gd fmla="*/ 38814 h 160" name="T23"/>
                <a:gd fmla="*/ 1254184 w 298" name="T24"/>
                <a:gd fmla="*/ 4852 h 160" name="T25"/>
                <a:gd fmla="*/ 1254184 w 298" name="T26"/>
                <a:gd fmla="*/ 0 h 160" name="T27"/>
                <a:gd fmla="*/ 1443038 w 298" name="T28"/>
                <a:gd fmla="*/ 0 h 16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298" name="T45"/>
                <a:gd fmla="*/ 0 h 160" name="T46"/>
                <a:gd fmla="*/ 298 w 298" name="T47"/>
                <a:gd fmla="*/ 160 h 16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60" w="298">
                  <a:moveTo>
                    <a:pt x="298" y="0"/>
                  </a:moveTo>
                  <a:cubicBezTo>
                    <a:pt x="298" y="160"/>
                    <a:pt x="298" y="160"/>
                    <a:pt x="298" y="160"/>
                  </a:cubicBezTo>
                  <a:cubicBezTo>
                    <a:pt x="257" y="160"/>
                    <a:pt x="257" y="160"/>
                    <a:pt x="257" y="160"/>
                  </a:cubicBezTo>
                  <a:cubicBezTo>
                    <a:pt x="14" y="160"/>
                    <a:pt x="14" y="160"/>
                    <a:pt x="14" y="160"/>
                  </a:cubicBezTo>
                  <a:cubicBezTo>
                    <a:pt x="0" y="160"/>
                    <a:pt x="0" y="160"/>
                    <a:pt x="0" y="160"/>
                  </a:cubicBezTo>
                  <a:cubicBezTo>
                    <a:pt x="0" y="0"/>
                    <a:pt x="0" y="0"/>
                    <a:pt x="0" y="0"/>
                  </a:cubicBezTo>
                  <a:cubicBezTo>
                    <a:pt x="60" y="0"/>
                    <a:pt x="60" y="0"/>
                    <a:pt x="60" y="0"/>
                  </a:cubicBezTo>
                  <a:cubicBezTo>
                    <a:pt x="90" y="0"/>
                    <a:pt x="90" y="0"/>
                    <a:pt x="90" y="0"/>
                  </a:cubicBezTo>
                  <a:cubicBezTo>
                    <a:pt x="245" y="0"/>
                    <a:pt x="245" y="0"/>
                    <a:pt x="245" y="0"/>
                  </a:cubicBezTo>
                  <a:cubicBezTo>
                    <a:pt x="245" y="1"/>
                    <a:pt x="245" y="1"/>
                    <a:pt x="245" y="1"/>
                  </a:cubicBezTo>
                  <a:cubicBezTo>
                    <a:pt x="245" y="3"/>
                    <a:pt x="246" y="4"/>
                    <a:pt x="247" y="6"/>
                  </a:cubicBezTo>
                  <a:cubicBezTo>
                    <a:pt x="248" y="7"/>
                    <a:pt x="250" y="8"/>
                    <a:pt x="252" y="8"/>
                  </a:cubicBezTo>
                  <a:cubicBezTo>
                    <a:pt x="256" y="8"/>
                    <a:pt x="259" y="4"/>
                    <a:pt x="259" y="1"/>
                  </a:cubicBezTo>
                  <a:cubicBezTo>
                    <a:pt x="259" y="0"/>
                    <a:pt x="259" y="0"/>
                    <a:pt x="259" y="0"/>
                  </a:cubicBezTo>
                  <a:lnTo>
                    <a:pt x="298" y="0"/>
                  </a:lnTo>
                  <a:close/>
                </a:path>
              </a:pathLst>
            </a:custGeom>
            <a:solidFill>
              <a:srgbClr val="9A0000"/>
            </a:solidFill>
            <a:ln>
              <a:noFill/>
            </a:ln>
            <a:extLst>
              <a:ext uri="{91240B29-F687-4F45-9708-019B960494DF}">
                <a14:hiddenLine cmpd="sng" w="9525">
                  <a:solidFill>
                    <a:srgbClr val="000000"/>
                  </a:solidFill>
                  <a:bevel/>
                  <a:headEnd/>
                  <a:tailEnd/>
                </a14:hiddenLine>
              </a:ext>
            </a:extLst>
          </p:spPr>
          <p:txBody>
            <a:bodyPr/>
            <a:lstStyle/>
            <a:p>
              <a:endParaRPr altLang="en-US" lang="zh-CN">
                <a:ea charset="-122" panose="020b0503020204020204" pitchFamily="34" typeface="微软雅黑"/>
              </a:endParaRPr>
            </a:p>
          </p:txBody>
        </p:sp>
        <p:sp>
          <p:nvSpPr>
            <p:cNvPr id="11" name="Freeform 6"/>
            <p:cNvSpPr>
              <a:spLocks noChangeArrowheads="1"/>
            </p:cNvSpPr>
            <p:nvPr/>
          </p:nvSpPr>
          <p:spPr bwMode="auto">
            <a:xfrm>
              <a:off x="2436813" y="1046162"/>
              <a:ext cx="377825" cy="271462"/>
            </a:xfrm>
            <a:custGeom>
              <a:gdLst>
                <a:gd fmla="*/ 319698 w 78" name="T0"/>
                <a:gd fmla="*/ 96951 h 56" name="T1"/>
                <a:gd fmla="*/ 358449 w 78" name="T2"/>
                <a:gd fmla="*/ 208444 h 56" name="T3"/>
                <a:gd fmla="*/ 247039 w 78" name="T4"/>
                <a:gd fmla="*/ 252072 h 56" name="T5"/>
                <a:gd fmla="*/ 188913 w 78" name="T6"/>
                <a:gd fmla="*/ 222987 h 56" name="T7"/>
                <a:gd fmla="*/ 188913 w 78" name="T8"/>
                <a:gd fmla="*/ 164816 h 56" name="T9"/>
                <a:gd fmla="*/ 179225 w 78" name="T10"/>
                <a:gd fmla="*/ 140579 h 56" name="T11"/>
                <a:gd fmla="*/ 155005 w 78" name="T12"/>
                <a:gd fmla="*/ 130883 h 56" name="T13"/>
                <a:gd fmla="*/ 121098 w 78" name="T14"/>
                <a:gd fmla="*/ 164816 h 56" name="T15"/>
                <a:gd fmla="*/ 121098 w 78" name="T16"/>
                <a:gd fmla="*/ 193901 h 56" name="T17"/>
                <a:gd fmla="*/ 58127 w 78" name="T18"/>
                <a:gd fmla="*/ 159969 h 56" name="T19"/>
                <a:gd fmla="*/ 19376 w 78" name="T20"/>
                <a:gd fmla="*/ 48475 h 56" name="T21"/>
                <a:gd fmla="*/ 96878 w 78" name="T22"/>
                <a:gd fmla="*/ 0 h 56" name="T23"/>
                <a:gd fmla="*/ 130786 w 78" name="T24"/>
                <a:gd fmla="*/ 9695 h 56" name="T25"/>
                <a:gd fmla="*/ 319698 w 78" name="T26"/>
                <a:gd fmla="*/ 96951 h 5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78" name="T42"/>
                <a:gd fmla="*/ 0 h 56" name="T43"/>
                <a:gd fmla="*/ 78 w 78" name="T44"/>
                <a:gd fmla="*/ 56 h 56"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56" w="78">
                  <a:moveTo>
                    <a:pt x="66" y="20"/>
                  </a:moveTo>
                  <a:cubicBezTo>
                    <a:pt x="74" y="24"/>
                    <a:pt x="78" y="35"/>
                    <a:pt x="74" y="43"/>
                  </a:cubicBezTo>
                  <a:cubicBezTo>
                    <a:pt x="70" y="52"/>
                    <a:pt x="59" y="56"/>
                    <a:pt x="51" y="52"/>
                  </a:cubicBezTo>
                  <a:cubicBezTo>
                    <a:pt x="39" y="46"/>
                    <a:pt x="39" y="46"/>
                    <a:pt x="39" y="46"/>
                  </a:cubicBezTo>
                  <a:cubicBezTo>
                    <a:pt x="39" y="34"/>
                    <a:pt x="39" y="34"/>
                    <a:pt x="39" y="34"/>
                  </a:cubicBezTo>
                  <a:cubicBezTo>
                    <a:pt x="39" y="32"/>
                    <a:pt x="38" y="30"/>
                    <a:pt x="37" y="29"/>
                  </a:cubicBezTo>
                  <a:cubicBezTo>
                    <a:pt x="36" y="27"/>
                    <a:pt x="34" y="27"/>
                    <a:pt x="32" y="27"/>
                  </a:cubicBezTo>
                  <a:cubicBezTo>
                    <a:pt x="28" y="27"/>
                    <a:pt x="25" y="30"/>
                    <a:pt x="25" y="34"/>
                  </a:cubicBezTo>
                  <a:cubicBezTo>
                    <a:pt x="25" y="40"/>
                    <a:pt x="25" y="40"/>
                    <a:pt x="25" y="40"/>
                  </a:cubicBezTo>
                  <a:cubicBezTo>
                    <a:pt x="12" y="33"/>
                    <a:pt x="12" y="33"/>
                    <a:pt x="12" y="33"/>
                  </a:cubicBezTo>
                  <a:cubicBezTo>
                    <a:pt x="3" y="29"/>
                    <a:pt x="0" y="19"/>
                    <a:pt x="4" y="10"/>
                  </a:cubicBezTo>
                  <a:cubicBezTo>
                    <a:pt x="7" y="4"/>
                    <a:pt x="13" y="0"/>
                    <a:pt x="20" y="0"/>
                  </a:cubicBezTo>
                  <a:cubicBezTo>
                    <a:pt x="22" y="0"/>
                    <a:pt x="25" y="1"/>
                    <a:pt x="27" y="2"/>
                  </a:cubicBezTo>
                  <a:lnTo>
                    <a:pt x="66" y="20"/>
                  </a:lnTo>
                  <a:close/>
                </a:path>
              </a:pathLst>
            </a:custGeom>
            <a:solidFill>
              <a:srgbClr val="9A0000"/>
            </a:solidFill>
            <a:ln>
              <a:noFill/>
            </a:ln>
            <a:extLst>
              <a:ext uri="{91240B29-F687-4F45-9708-019B960494DF}">
                <a14:hiddenLine cmpd="sng" w="9525">
                  <a:solidFill>
                    <a:srgbClr val="000000"/>
                  </a:solidFill>
                  <a:bevel/>
                  <a:headEnd/>
                  <a:tailEnd/>
                </a14:hiddenLine>
              </a:ext>
            </a:extLst>
          </p:spPr>
          <p:txBody>
            <a:bodyPr/>
            <a:lstStyle/>
            <a:p>
              <a:endParaRPr altLang="en-US" lang="zh-CN">
                <a:ea charset="-122" panose="020b0503020204020204" pitchFamily="34" typeface="微软雅黑"/>
              </a:endParaRPr>
            </a:p>
          </p:txBody>
        </p:sp>
        <p:sp>
          <p:nvSpPr>
            <p:cNvPr id="12" name="Freeform 7"/>
            <p:cNvSpPr>
              <a:spLocks noChangeArrowheads="1"/>
            </p:cNvSpPr>
            <p:nvPr/>
          </p:nvSpPr>
          <p:spPr bwMode="auto">
            <a:xfrm>
              <a:off x="1371600" y="2554287"/>
              <a:ext cx="1336675" cy="2301875"/>
            </a:xfrm>
            <a:custGeom>
              <a:gdLst>
                <a:gd fmla="*/ 1249363 w 842" name="T0"/>
                <a:gd fmla="*/ 0 h 1450" name="T1"/>
                <a:gd fmla="*/ 1336675 w 842" name="T2"/>
                <a:gd fmla="*/ 1812925 h 1450" name="T3"/>
                <a:gd fmla="*/ 66675 w 842" name="T4"/>
                <a:gd fmla="*/ 2301875 h 1450" name="T5"/>
                <a:gd fmla="*/ 0 w 842" name="T6"/>
                <a:gd fmla="*/ 2268538 h 1450" name="T7"/>
                <a:gd fmla="*/ 0 w 842" name="T8"/>
                <a:gd fmla="*/ 0 h 1450" name="T9"/>
                <a:gd fmla="*/ 1249363 w 842" name="T10"/>
                <a:gd fmla="*/ 0 h 1450" name="T11"/>
                <a:gd fmla="*/ 0 60000 65536" name="T12"/>
                <a:gd fmla="*/ 0 60000 65536" name="T13"/>
                <a:gd fmla="*/ 0 60000 65536" name="T14"/>
                <a:gd fmla="*/ 0 60000 65536" name="T15"/>
                <a:gd fmla="*/ 0 60000 65536" name="T16"/>
                <a:gd fmla="*/ 0 60000 65536" name="T17"/>
                <a:gd fmla="*/ 0 w 842" name="T18"/>
                <a:gd fmla="*/ 0 h 1450" name="T19"/>
                <a:gd fmla="*/ 842 w 842" name="T20"/>
                <a:gd fmla="*/ 1450 h 1450" name="T21"/>
              </a:gdLst>
              <a:cxnLst>
                <a:cxn ang="T12">
                  <a:pos x="T0" y="T1"/>
                </a:cxn>
                <a:cxn ang="T13">
                  <a:pos x="T2" y="T3"/>
                </a:cxn>
                <a:cxn ang="T14">
                  <a:pos x="T4" y="T5"/>
                </a:cxn>
                <a:cxn ang="T15">
                  <a:pos x="T6" y="T7"/>
                </a:cxn>
                <a:cxn ang="T16">
                  <a:pos x="T8" y="T9"/>
                </a:cxn>
                <a:cxn ang="T17">
                  <a:pos x="T10" y="T11"/>
                </a:cxn>
              </a:cxnLst>
              <a:rect b="T21" l="T18" r="T20" t="T19"/>
              <a:pathLst>
                <a:path h="1450" w="842">
                  <a:moveTo>
                    <a:pt x="787" y="0"/>
                  </a:moveTo>
                  <a:lnTo>
                    <a:pt x="842" y="1142"/>
                  </a:lnTo>
                  <a:lnTo>
                    <a:pt x="42" y="1450"/>
                  </a:lnTo>
                  <a:lnTo>
                    <a:pt x="0" y="1429"/>
                  </a:lnTo>
                  <a:lnTo>
                    <a:pt x="0" y="0"/>
                  </a:lnTo>
                  <a:lnTo>
                    <a:pt x="787" y="0"/>
                  </a:lnTo>
                  <a:close/>
                </a:path>
              </a:pathLst>
            </a:custGeom>
            <a:solidFill>
              <a:srgbClr val="9A0000"/>
            </a:solidFill>
            <a:ln>
              <a:noFill/>
            </a:ln>
            <a:extLst>
              <a:ext uri="{91240B29-F687-4F45-9708-019B960494DF}">
                <a14:hiddenLine cmpd="sng" w="9525">
                  <a:solidFill>
                    <a:srgbClr val="000000"/>
                  </a:solidFill>
                  <a:bevel/>
                  <a:headEnd/>
                  <a:tailEnd/>
                </a14:hiddenLine>
              </a:ext>
            </a:extLst>
          </p:spPr>
          <p:txBody>
            <a:bodyPr/>
            <a:lstStyle/>
            <a:p>
              <a:endParaRPr altLang="en-US" lang="zh-CN">
                <a:ea charset="-122" panose="020b0503020204020204" pitchFamily="34" typeface="微软雅黑"/>
              </a:endParaRPr>
            </a:p>
          </p:txBody>
        </p:sp>
        <p:sp>
          <p:nvSpPr>
            <p:cNvPr id="13" name="Freeform 8"/>
            <p:cNvSpPr>
              <a:spLocks noChangeArrowheads="1"/>
            </p:cNvSpPr>
            <p:nvPr/>
          </p:nvSpPr>
          <p:spPr bwMode="auto">
            <a:xfrm>
              <a:off x="2557463" y="1241425"/>
              <a:ext cx="68263" cy="444500"/>
            </a:xfrm>
            <a:custGeom>
              <a:gdLst>
                <a:gd fmla="*/ 68263 w 43" name="T0"/>
                <a:gd fmla="*/ 28575 h 280" name="T1"/>
                <a:gd fmla="*/ 68263 w 43" name="T2"/>
                <a:gd fmla="*/ 444500 h 280" name="T3"/>
                <a:gd fmla="*/ 0 w 43" name="T4"/>
                <a:gd fmla="*/ 444500 h 280" name="T5"/>
                <a:gd fmla="*/ 0 w 43" name="T6"/>
                <a:gd fmla="*/ 0 h 280" name="T7"/>
                <a:gd fmla="*/ 68263 w 43" name="T8"/>
                <a:gd fmla="*/ 28575 h 280" name="T9"/>
                <a:gd fmla="*/ 0 60000 65536" name="T10"/>
                <a:gd fmla="*/ 0 60000 65536" name="T11"/>
                <a:gd fmla="*/ 0 60000 65536" name="T12"/>
                <a:gd fmla="*/ 0 60000 65536" name="T13"/>
                <a:gd fmla="*/ 0 60000 65536" name="T14"/>
                <a:gd fmla="*/ 0 w 43" name="T15"/>
                <a:gd fmla="*/ 0 h 280" name="T16"/>
                <a:gd fmla="*/ 43 w 43" name="T17"/>
                <a:gd fmla="*/ 280 h 280" name="T18"/>
              </a:gdLst>
              <a:cxnLst>
                <a:cxn ang="T10">
                  <a:pos x="T0" y="T1"/>
                </a:cxn>
                <a:cxn ang="T11">
                  <a:pos x="T2" y="T3"/>
                </a:cxn>
                <a:cxn ang="T12">
                  <a:pos x="T4" y="T5"/>
                </a:cxn>
                <a:cxn ang="T13">
                  <a:pos x="T6" y="T7"/>
                </a:cxn>
                <a:cxn ang="T14">
                  <a:pos x="T8" y="T9"/>
                </a:cxn>
              </a:cxnLst>
              <a:rect b="T18" l="T15" r="T17" t="T16"/>
              <a:pathLst>
                <a:path h="280" w="43">
                  <a:moveTo>
                    <a:pt x="43" y="18"/>
                  </a:moveTo>
                  <a:lnTo>
                    <a:pt x="43" y="280"/>
                  </a:lnTo>
                  <a:lnTo>
                    <a:pt x="0" y="280"/>
                  </a:lnTo>
                  <a:lnTo>
                    <a:pt x="0" y="0"/>
                  </a:lnTo>
                  <a:lnTo>
                    <a:pt x="43" y="18"/>
                  </a:lnTo>
                  <a:close/>
                </a:path>
              </a:pathLst>
            </a:custGeom>
            <a:solidFill>
              <a:srgbClr val="9A0000"/>
            </a:solidFill>
            <a:ln>
              <a:noFill/>
            </a:ln>
            <a:extLst>
              <a:ext uri="{91240B29-F687-4F45-9708-019B960494DF}">
                <a14:hiddenLine cmpd="sng" w="9525">
                  <a:solidFill>
                    <a:srgbClr val="000000"/>
                  </a:solidFill>
                  <a:bevel/>
                  <a:headEnd/>
                  <a:tailEnd/>
                </a14:hiddenLine>
              </a:ext>
            </a:extLst>
          </p:spPr>
          <p:txBody>
            <a:bodyPr/>
            <a:lstStyle/>
            <a:p>
              <a:endParaRPr altLang="en-US" lang="zh-CN">
                <a:ea charset="-122" panose="020b0503020204020204" pitchFamily="34" typeface="微软雅黑"/>
              </a:endParaRPr>
            </a:p>
          </p:txBody>
        </p:sp>
        <p:sp>
          <p:nvSpPr>
            <p:cNvPr id="14" name="Freeform 9"/>
            <p:cNvSpPr>
              <a:spLocks noChangeArrowheads="1"/>
            </p:cNvSpPr>
            <p:nvPr/>
          </p:nvSpPr>
          <p:spPr bwMode="auto">
            <a:xfrm>
              <a:off x="2557463" y="1177925"/>
              <a:ext cx="68263" cy="92075"/>
            </a:xfrm>
            <a:custGeom>
              <a:gdLst>
                <a:gd fmla="*/ 68263 w 14" name="T0"/>
                <a:gd fmla="*/ 33922 h 19" name="T1"/>
                <a:gd fmla="*/ 68263 w 14" name="T2"/>
                <a:gd fmla="*/ 92075 h 19" name="T3"/>
                <a:gd fmla="*/ 0 w 14" name="T4"/>
                <a:gd fmla="*/ 62999 h 19" name="T5"/>
                <a:gd fmla="*/ 0 w 14" name="T6"/>
                <a:gd fmla="*/ 33922 h 19" name="T7"/>
                <a:gd fmla="*/ 34132 w 14" name="T8"/>
                <a:gd fmla="*/ 0 h 19" name="T9"/>
                <a:gd fmla="*/ 58511 w 14" name="T10"/>
                <a:gd fmla="*/ 9692 h 19" name="T11"/>
                <a:gd fmla="*/ 68263 w 14" name="T12"/>
                <a:gd fmla="*/ 33922 h 19" name="T13"/>
                <a:gd fmla="*/ 0 60000 65536" name="T14"/>
                <a:gd fmla="*/ 0 60000 65536" name="T15"/>
                <a:gd fmla="*/ 0 60000 65536" name="T16"/>
                <a:gd fmla="*/ 0 60000 65536" name="T17"/>
                <a:gd fmla="*/ 0 60000 65536" name="T18"/>
                <a:gd fmla="*/ 0 60000 65536" name="T19"/>
                <a:gd fmla="*/ 0 60000 65536" name="T20"/>
                <a:gd fmla="*/ 0 w 14" name="T21"/>
                <a:gd fmla="*/ 0 h 19" name="T22"/>
                <a:gd fmla="*/ 14 w 14" name="T23"/>
                <a:gd fmla="*/ 19 h 19"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9" w="14">
                  <a:moveTo>
                    <a:pt x="14" y="7"/>
                  </a:moveTo>
                  <a:cubicBezTo>
                    <a:pt x="14" y="19"/>
                    <a:pt x="14" y="19"/>
                    <a:pt x="14" y="19"/>
                  </a:cubicBezTo>
                  <a:cubicBezTo>
                    <a:pt x="0" y="13"/>
                    <a:pt x="0" y="13"/>
                    <a:pt x="0" y="13"/>
                  </a:cubicBezTo>
                  <a:cubicBezTo>
                    <a:pt x="0" y="7"/>
                    <a:pt x="0" y="7"/>
                    <a:pt x="0" y="7"/>
                  </a:cubicBezTo>
                  <a:cubicBezTo>
                    <a:pt x="0" y="3"/>
                    <a:pt x="3" y="0"/>
                    <a:pt x="7" y="0"/>
                  </a:cubicBezTo>
                  <a:cubicBezTo>
                    <a:pt x="9" y="0"/>
                    <a:pt x="11" y="0"/>
                    <a:pt x="12" y="2"/>
                  </a:cubicBezTo>
                  <a:cubicBezTo>
                    <a:pt x="13" y="3"/>
                    <a:pt x="14" y="5"/>
                    <a:pt x="14" y="7"/>
                  </a:cubicBezTo>
                  <a:close/>
                </a:path>
              </a:pathLst>
            </a:custGeom>
            <a:solidFill>
              <a:srgbClr val="9A0000"/>
            </a:solidFill>
            <a:ln>
              <a:noFill/>
            </a:ln>
            <a:extLst>
              <a:ext uri="{91240B29-F687-4F45-9708-019B960494DF}">
                <a14:hiddenLine cmpd="sng" w="9525">
                  <a:solidFill>
                    <a:srgbClr val="000000"/>
                  </a:solidFill>
                  <a:bevel/>
                  <a:headEnd/>
                  <a:tailEnd/>
                </a14:hiddenLine>
              </a:ext>
            </a:extLst>
          </p:spPr>
          <p:txBody>
            <a:bodyPr/>
            <a:lstStyle/>
            <a:p>
              <a:endParaRPr altLang="en-US" lang="zh-CN">
                <a:ea charset="-122" panose="020b0503020204020204" pitchFamily="34" typeface="微软雅黑"/>
              </a:endParaRPr>
            </a:p>
          </p:txBody>
        </p:sp>
        <p:sp>
          <p:nvSpPr>
            <p:cNvPr id="15" name="Freeform 10"/>
            <p:cNvSpPr>
              <a:spLocks noChangeArrowheads="1"/>
            </p:cNvSpPr>
            <p:nvPr/>
          </p:nvSpPr>
          <p:spPr bwMode="auto">
            <a:xfrm>
              <a:off x="2557463" y="1685925"/>
              <a:ext cx="68263" cy="39687"/>
            </a:xfrm>
            <a:custGeom>
              <a:gdLst>
                <a:gd fmla="*/ 68263 w 14" name="T0"/>
                <a:gd fmla="*/ 4961 h 8" name="T1"/>
                <a:gd fmla="*/ 34132 w 14" name="T2"/>
                <a:gd fmla="*/ 39687 h 8" name="T3"/>
                <a:gd fmla="*/ 9752 w 14" name="T4"/>
                <a:gd fmla="*/ 29765 h 8" name="T5"/>
                <a:gd fmla="*/ 0 w 14" name="T6"/>
                <a:gd fmla="*/ 4961 h 8" name="T7"/>
                <a:gd fmla="*/ 0 w 14" name="T8"/>
                <a:gd fmla="*/ 0 h 8" name="T9"/>
                <a:gd fmla="*/ 68263 w 14" name="T10"/>
                <a:gd fmla="*/ 0 h 8" name="T11"/>
                <a:gd fmla="*/ 68263 w 14" name="T12"/>
                <a:gd fmla="*/ 4961 h 8" name="T13"/>
                <a:gd fmla="*/ 0 60000 65536" name="T14"/>
                <a:gd fmla="*/ 0 60000 65536" name="T15"/>
                <a:gd fmla="*/ 0 60000 65536" name="T16"/>
                <a:gd fmla="*/ 0 60000 65536" name="T17"/>
                <a:gd fmla="*/ 0 60000 65536" name="T18"/>
                <a:gd fmla="*/ 0 60000 65536" name="T19"/>
                <a:gd fmla="*/ 0 60000 65536" name="T20"/>
                <a:gd fmla="*/ 0 w 14" name="T21"/>
                <a:gd fmla="*/ 0 h 8" name="T22"/>
                <a:gd fmla="*/ 14 w 14" name="T23"/>
                <a:gd fmla="*/ 8 h 8"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8" w="14">
                  <a:moveTo>
                    <a:pt x="14" y="1"/>
                  </a:moveTo>
                  <a:cubicBezTo>
                    <a:pt x="14" y="4"/>
                    <a:pt x="11" y="8"/>
                    <a:pt x="7" y="8"/>
                  </a:cubicBezTo>
                  <a:cubicBezTo>
                    <a:pt x="5" y="8"/>
                    <a:pt x="3" y="7"/>
                    <a:pt x="2" y="6"/>
                  </a:cubicBezTo>
                  <a:cubicBezTo>
                    <a:pt x="1" y="4"/>
                    <a:pt x="0" y="3"/>
                    <a:pt x="0" y="1"/>
                  </a:cubicBezTo>
                  <a:cubicBezTo>
                    <a:pt x="0" y="0"/>
                    <a:pt x="0" y="0"/>
                    <a:pt x="0" y="0"/>
                  </a:cubicBezTo>
                  <a:cubicBezTo>
                    <a:pt x="14" y="0"/>
                    <a:pt x="14" y="0"/>
                    <a:pt x="14" y="0"/>
                  </a:cubicBezTo>
                  <a:lnTo>
                    <a:pt x="14" y="1"/>
                  </a:lnTo>
                  <a:close/>
                </a:path>
              </a:pathLst>
            </a:custGeom>
            <a:solidFill>
              <a:srgbClr val="FF9900"/>
            </a:solidFill>
            <a:ln>
              <a:noFill/>
            </a:ln>
            <a:extLst>
              <a:ext uri="{91240B29-F687-4F45-9708-019B960494DF}">
                <a14:hiddenLine cmpd="sng" w="9525">
                  <a:solidFill>
                    <a:srgbClr val="000000"/>
                  </a:solidFill>
                  <a:bevel/>
                  <a:headEnd/>
                  <a:tailEnd/>
                </a14:hiddenLine>
              </a:ext>
            </a:extLst>
          </p:spPr>
          <p:txBody>
            <a:bodyPr/>
            <a:lstStyle/>
            <a:p>
              <a:endParaRPr altLang="en-US" lang="zh-CN">
                <a:ea charset="-122" panose="020b0503020204020204" pitchFamily="34" typeface="微软雅黑"/>
              </a:endParaRPr>
            </a:p>
          </p:txBody>
        </p:sp>
        <p:sp>
          <p:nvSpPr>
            <p:cNvPr id="16" name="Freeform 11"/>
            <p:cNvSpPr>
              <a:spLocks noChangeArrowheads="1"/>
            </p:cNvSpPr>
            <p:nvPr/>
          </p:nvSpPr>
          <p:spPr bwMode="auto">
            <a:xfrm>
              <a:off x="1100138" y="866775"/>
              <a:ext cx="1355725" cy="819150"/>
            </a:xfrm>
            <a:custGeom>
              <a:gdLst>
                <a:gd fmla="*/ 1355725 w 280" name="T0"/>
                <a:gd fmla="*/ 159952 h 169" name="T1"/>
                <a:gd fmla="*/ 706914 w 280" name="T2"/>
                <a:gd fmla="*/ 819150 h 169" name="T3"/>
                <a:gd fmla="*/ 561658 w 280" name="T4"/>
                <a:gd fmla="*/ 819150 h 169" name="T5"/>
                <a:gd fmla="*/ 348615 w 280" name="T6"/>
                <a:gd fmla="*/ 518633 h 169" name="T7"/>
                <a:gd fmla="*/ 295354 w 280" name="T8"/>
                <a:gd fmla="*/ 727056 h 169" name="T9"/>
                <a:gd fmla="*/ 0 w 280" name="T10"/>
                <a:gd fmla="*/ 819150 h 169" name="T11"/>
                <a:gd fmla="*/ 130731 w 280" name="T12"/>
                <a:gd fmla="*/ 659198 h 169" name="T13"/>
                <a:gd fmla="*/ 43577 w 280" name="T14"/>
                <a:gd fmla="*/ 218117 h 169" name="T15"/>
                <a:gd fmla="*/ 130731 w 280" name="T16"/>
                <a:gd fmla="*/ 19388 h 169" name="T17"/>
                <a:gd fmla="*/ 518081 w 280" name="T18"/>
                <a:gd fmla="*/ 159952 h 169" name="T19"/>
                <a:gd fmla="*/ 706914 w 280" name="T20"/>
                <a:gd fmla="*/ 436234 h 169" name="T21"/>
                <a:gd fmla="*/ 1186259 w 280" name="T22"/>
                <a:gd fmla="*/ 0 h 169" name="T23"/>
                <a:gd fmla="*/ 1355725 w 280" name="T24"/>
                <a:gd fmla="*/ 159952 h 169"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280" name="T39"/>
                <a:gd fmla="*/ 0 h 169" name="T40"/>
                <a:gd fmla="*/ 280 w 280" name="T41"/>
                <a:gd fmla="*/ 169 h 169"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69" w="280">
                  <a:moveTo>
                    <a:pt x="280" y="33"/>
                  </a:moveTo>
                  <a:cubicBezTo>
                    <a:pt x="146" y="169"/>
                    <a:pt x="146" y="169"/>
                    <a:pt x="146" y="169"/>
                  </a:cubicBezTo>
                  <a:cubicBezTo>
                    <a:pt x="116" y="169"/>
                    <a:pt x="116" y="169"/>
                    <a:pt x="116" y="169"/>
                  </a:cubicBezTo>
                  <a:cubicBezTo>
                    <a:pt x="72" y="107"/>
                    <a:pt x="72" y="107"/>
                    <a:pt x="72" y="107"/>
                  </a:cubicBezTo>
                  <a:cubicBezTo>
                    <a:pt x="61" y="150"/>
                    <a:pt x="61" y="150"/>
                    <a:pt x="61" y="150"/>
                  </a:cubicBezTo>
                  <a:cubicBezTo>
                    <a:pt x="0" y="169"/>
                    <a:pt x="0" y="169"/>
                    <a:pt x="0" y="169"/>
                  </a:cubicBezTo>
                  <a:cubicBezTo>
                    <a:pt x="27" y="136"/>
                    <a:pt x="27" y="136"/>
                    <a:pt x="27" y="136"/>
                  </a:cubicBezTo>
                  <a:cubicBezTo>
                    <a:pt x="9" y="45"/>
                    <a:pt x="9" y="45"/>
                    <a:pt x="9" y="45"/>
                  </a:cubicBezTo>
                  <a:cubicBezTo>
                    <a:pt x="55" y="53"/>
                    <a:pt x="28" y="6"/>
                    <a:pt x="27" y="4"/>
                  </a:cubicBezTo>
                  <a:cubicBezTo>
                    <a:pt x="57" y="8"/>
                    <a:pt x="93" y="17"/>
                    <a:pt x="107" y="33"/>
                  </a:cubicBezTo>
                  <a:cubicBezTo>
                    <a:pt x="134" y="64"/>
                    <a:pt x="146" y="90"/>
                    <a:pt x="146" y="90"/>
                  </a:cubicBezTo>
                  <a:cubicBezTo>
                    <a:pt x="245" y="0"/>
                    <a:pt x="245" y="0"/>
                    <a:pt x="245" y="0"/>
                  </a:cubicBezTo>
                  <a:lnTo>
                    <a:pt x="280" y="33"/>
                  </a:lnTo>
                  <a:close/>
                </a:path>
              </a:pathLst>
            </a:custGeom>
            <a:solidFill>
              <a:srgbClr val="9A0000"/>
            </a:solidFill>
            <a:ln>
              <a:noFill/>
            </a:ln>
            <a:extLst>
              <a:ext uri="{91240B29-F687-4F45-9708-019B960494DF}">
                <a14:hiddenLine cmpd="sng" w="9525">
                  <a:solidFill>
                    <a:srgbClr val="000000"/>
                  </a:solidFill>
                  <a:bevel/>
                  <a:headEnd/>
                  <a:tailEnd/>
                </a14:hiddenLine>
              </a:ext>
            </a:extLst>
          </p:spPr>
          <p:txBody>
            <a:bodyPr/>
            <a:lstStyle/>
            <a:p>
              <a:endParaRPr altLang="en-US" lang="zh-CN">
                <a:ea charset="-122" panose="020b0503020204020204" pitchFamily="34" typeface="微软雅黑"/>
              </a:endParaRPr>
            </a:p>
          </p:txBody>
        </p:sp>
        <p:sp>
          <p:nvSpPr>
            <p:cNvPr id="17" name="Oval 12"/>
            <p:cNvSpPr>
              <a:spLocks noChangeArrowheads="1"/>
            </p:cNvSpPr>
            <p:nvPr/>
          </p:nvSpPr>
          <p:spPr bwMode="auto">
            <a:xfrm>
              <a:off x="765175" y="4762"/>
              <a:ext cx="809625" cy="809625"/>
            </a:xfrm>
            <a:prstGeom prst="ellipse">
              <a:avLst/>
            </a:prstGeom>
            <a:solidFill>
              <a:srgbClr val="9A0000"/>
            </a:solidFill>
            <a:ln>
              <a:noFill/>
            </a:ln>
            <a:extLst>
              <a:ext uri="{91240B29-F687-4F45-9708-019B960494DF}">
                <a14:hiddenLine w="9525">
                  <a:solidFill>
                    <a:srgbClr val="000000"/>
                  </a:solidFill>
                  <a:bevel/>
                  <a:headEnd/>
                  <a:tailEnd/>
                </a14:hiddenLine>
              </a:ext>
            </a:extLst>
          </p:spPr>
          <p:txBody>
            <a:bodyPr/>
            <a:lstStyle/>
            <a:p>
              <a:endParaRPr altLang="zh-CN" lang="zh-CN">
                <a:solidFill>
                  <a:srgbClr val="000000"/>
                </a:solidFill>
                <a:latin charset="0" pitchFamily="34" typeface="Calibri"/>
                <a:ea charset="-122" panose="020b0503020204020204" pitchFamily="34" typeface="微软雅黑"/>
                <a:sym charset="-122" panose="02010600030101010101" pitchFamily="2" typeface="宋体"/>
              </a:endParaRPr>
            </a:p>
          </p:txBody>
        </p:sp>
        <p:sp>
          <p:nvSpPr>
            <p:cNvPr id="18" name="Freeform 13"/>
            <p:cNvSpPr>
              <a:spLocks noChangeArrowheads="1"/>
            </p:cNvSpPr>
            <p:nvPr/>
          </p:nvSpPr>
          <p:spPr bwMode="auto">
            <a:xfrm>
              <a:off x="620713" y="2554287"/>
              <a:ext cx="647700" cy="2219325"/>
            </a:xfrm>
            <a:custGeom>
              <a:gdLst>
                <a:gd fmla="*/ 647700 w 408" name="T0"/>
                <a:gd fmla="*/ 0 h 1398" name="T1"/>
                <a:gd fmla="*/ 647700 w 408" name="T2"/>
                <a:gd fmla="*/ 2219325 h 1398" name="T3"/>
                <a:gd fmla="*/ 0 w 408" name="T4"/>
                <a:gd fmla="*/ 1914525 h 1398" name="T5"/>
                <a:gd fmla="*/ 0 w 408" name="T6"/>
                <a:gd fmla="*/ 0 h 1398" name="T7"/>
                <a:gd fmla="*/ 647700 w 408" name="T8"/>
                <a:gd fmla="*/ 0 h 1398" name="T9"/>
                <a:gd fmla="*/ 0 60000 65536" name="T10"/>
                <a:gd fmla="*/ 0 60000 65536" name="T11"/>
                <a:gd fmla="*/ 0 60000 65536" name="T12"/>
                <a:gd fmla="*/ 0 60000 65536" name="T13"/>
                <a:gd fmla="*/ 0 60000 65536" name="T14"/>
                <a:gd fmla="*/ 0 w 408" name="T15"/>
                <a:gd fmla="*/ 0 h 1398" name="T16"/>
                <a:gd fmla="*/ 408 w 408" name="T17"/>
                <a:gd fmla="*/ 1398 h 1398" name="T18"/>
              </a:gdLst>
              <a:cxnLst>
                <a:cxn ang="T10">
                  <a:pos x="T0" y="T1"/>
                </a:cxn>
                <a:cxn ang="T11">
                  <a:pos x="T2" y="T3"/>
                </a:cxn>
                <a:cxn ang="T12">
                  <a:pos x="T4" y="T5"/>
                </a:cxn>
                <a:cxn ang="T13">
                  <a:pos x="T6" y="T7"/>
                </a:cxn>
                <a:cxn ang="T14">
                  <a:pos x="T8" y="T9"/>
                </a:cxn>
              </a:cxnLst>
              <a:rect b="T18" l="T15" r="T17" t="T16"/>
              <a:pathLst>
                <a:path h="1398" w="408">
                  <a:moveTo>
                    <a:pt x="408" y="0"/>
                  </a:moveTo>
                  <a:lnTo>
                    <a:pt x="408" y="1398"/>
                  </a:lnTo>
                  <a:lnTo>
                    <a:pt x="0" y="1206"/>
                  </a:lnTo>
                  <a:lnTo>
                    <a:pt x="0" y="0"/>
                  </a:lnTo>
                  <a:lnTo>
                    <a:pt x="408" y="0"/>
                  </a:lnTo>
                  <a:close/>
                </a:path>
              </a:pathLst>
            </a:custGeom>
            <a:solidFill>
              <a:srgbClr val="9A0000"/>
            </a:solidFill>
            <a:ln>
              <a:noFill/>
            </a:ln>
            <a:extLst>
              <a:ext uri="{91240B29-F687-4F45-9708-019B960494DF}">
                <a14:hiddenLine cmpd="sng" w="9525">
                  <a:solidFill>
                    <a:srgbClr val="000000"/>
                  </a:solidFill>
                  <a:bevel/>
                  <a:headEnd/>
                  <a:tailEnd/>
                </a14:hiddenLine>
              </a:ext>
            </a:extLst>
          </p:spPr>
          <p:txBody>
            <a:bodyPr/>
            <a:lstStyle/>
            <a:p>
              <a:endParaRPr altLang="en-US" lang="zh-CN">
                <a:ea charset="-122" panose="020b0503020204020204" pitchFamily="34" typeface="微软雅黑"/>
              </a:endParaRPr>
            </a:p>
          </p:txBody>
        </p:sp>
        <p:sp>
          <p:nvSpPr>
            <p:cNvPr id="19" name="Freeform 14"/>
            <p:cNvSpPr>
              <a:spLocks noChangeArrowheads="1"/>
            </p:cNvSpPr>
            <p:nvPr/>
          </p:nvSpPr>
          <p:spPr bwMode="auto">
            <a:xfrm>
              <a:off x="455613" y="1725612"/>
              <a:ext cx="812800" cy="736600"/>
            </a:xfrm>
            <a:custGeom>
              <a:gdLst>
                <a:gd fmla="*/ 812800 w 512" name="T0"/>
                <a:gd fmla="*/ 0 h 464" name="T1"/>
                <a:gd fmla="*/ 812800 w 512" name="T2"/>
                <a:gd fmla="*/ 736600 h 464" name="T3"/>
                <a:gd fmla="*/ 165100 w 512" name="T4"/>
                <a:gd fmla="*/ 736600 h 464" name="T5"/>
                <a:gd fmla="*/ 0 w 512" name="T6"/>
                <a:gd fmla="*/ 736600 h 464" name="T7"/>
                <a:gd fmla="*/ 0 w 512" name="T8"/>
                <a:gd fmla="*/ 276225 h 464" name="T9"/>
                <a:gd fmla="*/ 77788 w 512" name="T10"/>
                <a:gd fmla="*/ 247650 h 464" name="T11"/>
                <a:gd fmla="*/ 812800 w 512" name="T12"/>
                <a:gd fmla="*/ 0 h 464" name="T13"/>
                <a:gd fmla="*/ 0 60000 65536" name="T14"/>
                <a:gd fmla="*/ 0 60000 65536" name="T15"/>
                <a:gd fmla="*/ 0 60000 65536" name="T16"/>
                <a:gd fmla="*/ 0 60000 65536" name="T17"/>
                <a:gd fmla="*/ 0 60000 65536" name="T18"/>
                <a:gd fmla="*/ 0 60000 65536" name="T19"/>
                <a:gd fmla="*/ 0 60000 65536" name="T20"/>
                <a:gd fmla="*/ 0 w 512" name="T21"/>
                <a:gd fmla="*/ 0 h 464" name="T22"/>
                <a:gd fmla="*/ 512 w 512" name="T23"/>
                <a:gd fmla="*/ 464 h 464"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462" w="512">
                  <a:moveTo>
                    <a:pt x="512" y="0"/>
                  </a:moveTo>
                  <a:lnTo>
                    <a:pt x="512" y="464"/>
                  </a:lnTo>
                  <a:lnTo>
                    <a:pt x="104" y="464"/>
                  </a:lnTo>
                  <a:lnTo>
                    <a:pt x="0" y="464"/>
                  </a:lnTo>
                  <a:lnTo>
                    <a:pt x="0" y="174"/>
                  </a:lnTo>
                  <a:lnTo>
                    <a:pt x="49" y="156"/>
                  </a:lnTo>
                  <a:lnTo>
                    <a:pt x="512" y="0"/>
                  </a:lnTo>
                  <a:close/>
                </a:path>
              </a:pathLst>
            </a:custGeom>
            <a:solidFill>
              <a:srgbClr val="9A0000"/>
            </a:solidFill>
            <a:ln>
              <a:noFill/>
            </a:ln>
            <a:extLst>
              <a:ext uri="{91240B29-F687-4F45-9708-019B960494DF}">
                <a14:hiddenLine cmpd="sng" w="9525">
                  <a:solidFill>
                    <a:srgbClr val="000000"/>
                  </a:solidFill>
                  <a:bevel/>
                  <a:headEnd/>
                  <a:tailEnd/>
                </a14:hiddenLine>
              </a:ext>
            </a:extLst>
          </p:spPr>
          <p:txBody>
            <a:bodyPr/>
            <a:lstStyle/>
            <a:p>
              <a:endParaRPr altLang="en-US" lang="zh-CN">
                <a:ea charset="-122" panose="020b0503020204020204" pitchFamily="34" typeface="微软雅黑"/>
              </a:endParaRPr>
            </a:p>
          </p:txBody>
        </p:sp>
        <p:sp>
          <p:nvSpPr>
            <p:cNvPr id="20" name="Freeform 15"/>
            <p:cNvSpPr>
              <a:spLocks noChangeArrowheads="1"/>
            </p:cNvSpPr>
            <p:nvPr/>
          </p:nvSpPr>
          <p:spPr bwMode="auto">
            <a:xfrm>
              <a:off x="1012825" y="1085850"/>
              <a:ext cx="217488" cy="600075"/>
            </a:xfrm>
            <a:custGeom>
              <a:gdLst>
                <a:gd fmla="*/ 130175 w 137" name="T0"/>
                <a:gd fmla="*/ 0 h 378" name="T1"/>
                <a:gd fmla="*/ 217488 w 137" name="T2"/>
                <a:gd fmla="*/ 441325 h 378" name="T3"/>
                <a:gd fmla="*/ 87313 w 137" name="T4"/>
                <a:gd fmla="*/ 600075 h 378" name="T5"/>
                <a:gd fmla="*/ 87313 w 137" name="T6"/>
                <a:gd fmla="*/ 600075 h 378" name="T7"/>
                <a:gd fmla="*/ 0 w 137" name="T8"/>
                <a:gd fmla="*/ 441325 h 378" name="T9"/>
                <a:gd fmla="*/ 130175 w 137" name="T10"/>
                <a:gd fmla="*/ 0 h 378" name="T11"/>
                <a:gd fmla="*/ 0 60000 65536" name="T12"/>
                <a:gd fmla="*/ 0 60000 65536" name="T13"/>
                <a:gd fmla="*/ 0 60000 65536" name="T14"/>
                <a:gd fmla="*/ 0 60000 65536" name="T15"/>
                <a:gd fmla="*/ 0 60000 65536" name="T16"/>
                <a:gd fmla="*/ 0 60000 65536" name="T17"/>
                <a:gd fmla="*/ 0 w 137" name="T18"/>
                <a:gd fmla="*/ 0 h 378" name="T19"/>
                <a:gd fmla="*/ 137 w 137" name="T20"/>
                <a:gd fmla="*/ 378 h 378" name="T21"/>
              </a:gdLst>
              <a:cxnLst>
                <a:cxn ang="T12">
                  <a:pos x="T0" y="T1"/>
                </a:cxn>
                <a:cxn ang="T13">
                  <a:pos x="T2" y="T3"/>
                </a:cxn>
                <a:cxn ang="T14">
                  <a:pos x="T4" y="T5"/>
                </a:cxn>
                <a:cxn ang="T15">
                  <a:pos x="T6" y="T7"/>
                </a:cxn>
                <a:cxn ang="T16">
                  <a:pos x="T8" y="T9"/>
                </a:cxn>
                <a:cxn ang="T17">
                  <a:pos x="T10" y="T11"/>
                </a:cxn>
              </a:cxnLst>
              <a:rect b="T21" l="T18" r="T20" t="T19"/>
              <a:pathLst>
                <a:path h="378" w="137">
                  <a:moveTo>
                    <a:pt x="82" y="0"/>
                  </a:moveTo>
                  <a:lnTo>
                    <a:pt x="137" y="278"/>
                  </a:lnTo>
                  <a:lnTo>
                    <a:pt x="55" y="378"/>
                  </a:lnTo>
                  <a:lnTo>
                    <a:pt x="0" y="278"/>
                  </a:lnTo>
                  <a:lnTo>
                    <a:pt x="82" y="0"/>
                  </a:lnTo>
                  <a:close/>
                </a:path>
              </a:pathLst>
            </a:custGeom>
            <a:solidFill>
              <a:srgbClr val="FF9900"/>
            </a:solidFill>
            <a:ln>
              <a:noFill/>
            </a:ln>
            <a:extLst>
              <a:ext uri="{91240B29-F687-4F45-9708-019B960494DF}">
                <a14:hiddenLine cmpd="sng" w="9525">
                  <a:solidFill>
                    <a:srgbClr val="000000"/>
                  </a:solidFill>
                  <a:bevel/>
                  <a:headEnd/>
                  <a:tailEnd/>
                </a14:hiddenLine>
              </a:ext>
            </a:extLst>
          </p:spPr>
          <p:txBody>
            <a:bodyPr/>
            <a:lstStyle/>
            <a:p>
              <a:endParaRPr altLang="en-US" lang="zh-CN">
                <a:ea charset="-122" panose="020b0503020204020204" pitchFamily="34" typeface="微软雅黑"/>
              </a:endParaRPr>
            </a:p>
          </p:txBody>
        </p:sp>
        <p:sp>
          <p:nvSpPr>
            <p:cNvPr id="21" name="Freeform 16"/>
            <p:cNvSpPr>
              <a:spLocks noChangeArrowheads="1"/>
            </p:cNvSpPr>
            <p:nvPr/>
          </p:nvSpPr>
          <p:spPr bwMode="auto">
            <a:xfrm>
              <a:off x="4763" y="857250"/>
              <a:ext cx="1138238" cy="1697037"/>
            </a:xfrm>
            <a:custGeom>
              <a:gdLst>
                <a:gd fmla="*/ 1138238 w 235" name="T0"/>
                <a:gd fmla="*/ 227888 h 350" name="T1"/>
                <a:gd fmla="*/ 1007462 w 235" name="T2"/>
                <a:gd fmla="*/ 669117 h 350" name="T3"/>
                <a:gd fmla="*/ 1094646 w 235" name="T4"/>
                <a:gd fmla="*/ 829124 h 350" name="T5"/>
                <a:gd fmla="*/ 547323 w 235" name="T6"/>
                <a:gd fmla="*/ 1008525 h 350" name="T7"/>
                <a:gd fmla="*/ 615133 w 235" name="T8"/>
                <a:gd fmla="*/ 567295 h 350" name="T9"/>
                <a:gd fmla="*/ 329362 w 235" name="T10"/>
                <a:gd fmla="*/ 916400 h 350" name="T11"/>
                <a:gd fmla="*/ 387485 w 235" name="T12"/>
                <a:gd fmla="*/ 1658248 h 350" name="T13"/>
                <a:gd fmla="*/ 188899 w 235" name="T14"/>
                <a:gd fmla="*/ 1697037 h 350" name="T15"/>
                <a:gd fmla="*/ 0 w 235" name="T16"/>
                <a:gd fmla="*/ 998827 h 350" name="T17"/>
                <a:gd fmla="*/ 319675 w 235" name="T18"/>
                <a:gd fmla="*/ 300618 h 350" name="T19"/>
                <a:gd fmla="*/ 876685 w 235" name="T20"/>
                <a:gd fmla="*/ 0 h 350" name="T21"/>
                <a:gd fmla="*/ 1138238 w 235" name="T22"/>
                <a:gd fmla="*/ 227888 h 350"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235" name="T36"/>
                <a:gd fmla="*/ 0 h 350" name="T37"/>
                <a:gd fmla="*/ 235 w 235" name="T38"/>
                <a:gd fmla="*/ 350 h 350"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350" w="235">
                  <a:moveTo>
                    <a:pt x="235" y="47"/>
                  </a:moveTo>
                  <a:cubicBezTo>
                    <a:pt x="208" y="138"/>
                    <a:pt x="208" y="138"/>
                    <a:pt x="208" y="138"/>
                  </a:cubicBezTo>
                  <a:cubicBezTo>
                    <a:pt x="226" y="171"/>
                    <a:pt x="226" y="171"/>
                    <a:pt x="226" y="171"/>
                  </a:cubicBezTo>
                  <a:cubicBezTo>
                    <a:pt x="113" y="208"/>
                    <a:pt x="113" y="208"/>
                    <a:pt x="113" y="208"/>
                  </a:cubicBezTo>
                  <a:cubicBezTo>
                    <a:pt x="127" y="117"/>
                    <a:pt x="127" y="117"/>
                    <a:pt x="127" y="117"/>
                  </a:cubicBezTo>
                  <a:cubicBezTo>
                    <a:pt x="127" y="117"/>
                    <a:pt x="84" y="158"/>
                    <a:pt x="68" y="189"/>
                  </a:cubicBezTo>
                  <a:cubicBezTo>
                    <a:pt x="53" y="220"/>
                    <a:pt x="80" y="342"/>
                    <a:pt x="80" y="342"/>
                  </a:cubicBezTo>
                  <a:cubicBezTo>
                    <a:pt x="39" y="350"/>
                    <a:pt x="39" y="350"/>
                    <a:pt x="39" y="350"/>
                  </a:cubicBezTo>
                  <a:cubicBezTo>
                    <a:pt x="0" y="206"/>
                    <a:pt x="0" y="206"/>
                    <a:pt x="0" y="206"/>
                  </a:cubicBezTo>
                  <a:cubicBezTo>
                    <a:pt x="0" y="206"/>
                    <a:pt x="22" y="140"/>
                    <a:pt x="66" y="62"/>
                  </a:cubicBezTo>
                  <a:cubicBezTo>
                    <a:pt x="97" y="9"/>
                    <a:pt x="150" y="1"/>
                    <a:pt x="181" y="0"/>
                  </a:cubicBezTo>
                  <a:cubicBezTo>
                    <a:pt x="181" y="0"/>
                    <a:pt x="189" y="39"/>
                    <a:pt x="235" y="47"/>
                  </a:cubicBezTo>
                  <a:close/>
                </a:path>
              </a:pathLst>
            </a:custGeom>
            <a:solidFill>
              <a:srgbClr val="9A0000"/>
            </a:solidFill>
            <a:ln>
              <a:noFill/>
            </a:ln>
            <a:extLst>
              <a:ext uri="{91240B29-F687-4F45-9708-019B960494DF}">
                <a14:hiddenLine cmpd="sng" w="9525">
                  <a:solidFill>
                    <a:srgbClr val="000000"/>
                  </a:solidFill>
                  <a:bevel/>
                  <a:headEnd/>
                  <a:tailEnd/>
                </a14:hiddenLine>
              </a:ext>
            </a:extLst>
          </p:spPr>
          <p:txBody>
            <a:bodyPr/>
            <a:lstStyle/>
            <a:p>
              <a:endParaRPr altLang="en-US" lang="zh-CN">
                <a:ea charset="-122" panose="020b0503020204020204" pitchFamily="34" typeface="微软雅黑"/>
              </a:endParaRPr>
            </a:p>
          </p:txBody>
        </p:sp>
        <p:sp>
          <p:nvSpPr>
            <p:cNvPr id="22" name="Freeform 17"/>
            <p:cNvSpPr>
              <a:spLocks noChangeArrowheads="1"/>
            </p:cNvSpPr>
            <p:nvPr/>
          </p:nvSpPr>
          <p:spPr bwMode="auto">
            <a:xfrm>
              <a:off x="96838" y="2592387"/>
              <a:ext cx="455613" cy="1725612"/>
            </a:xfrm>
            <a:custGeom>
              <a:gdLst>
                <a:gd fmla="*/ 455613 w 287" name="T0"/>
                <a:gd fmla="*/ 0 h 1087" name="T1"/>
                <a:gd fmla="*/ 450850 w 287" name="T2"/>
                <a:gd fmla="*/ 950912 h 1087" name="T3"/>
                <a:gd fmla="*/ 222250 w 287" name="T4"/>
                <a:gd fmla="*/ 1725612 h 1087" name="T5"/>
                <a:gd fmla="*/ 0 w 287" name="T6"/>
                <a:gd fmla="*/ 1725612 h 1087" name="T7"/>
                <a:gd fmla="*/ 290513 w 287" name="T8"/>
                <a:gd fmla="*/ 708025 h 1087" name="T9"/>
                <a:gd fmla="*/ 373063 w 287" name="T10"/>
                <a:gd fmla="*/ 0 h 1087" name="T11"/>
                <a:gd fmla="*/ 455613 w 287" name="T12"/>
                <a:gd fmla="*/ 0 h 1087" name="T13"/>
                <a:gd fmla="*/ 0 60000 65536" name="T14"/>
                <a:gd fmla="*/ 0 60000 65536" name="T15"/>
                <a:gd fmla="*/ 0 60000 65536" name="T16"/>
                <a:gd fmla="*/ 0 60000 65536" name="T17"/>
                <a:gd fmla="*/ 0 60000 65536" name="T18"/>
                <a:gd fmla="*/ 0 60000 65536" name="T19"/>
                <a:gd fmla="*/ 0 60000 65536" name="T20"/>
                <a:gd fmla="*/ 0 w 287" name="T21"/>
                <a:gd fmla="*/ 0 h 1087" name="T22"/>
                <a:gd fmla="*/ 287 w 287" name="T23"/>
                <a:gd fmla="*/ 1087 h 108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1087" w="287">
                  <a:moveTo>
                    <a:pt x="287" y="0"/>
                  </a:moveTo>
                  <a:lnTo>
                    <a:pt x="284" y="599"/>
                  </a:lnTo>
                  <a:lnTo>
                    <a:pt x="140" y="1087"/>
                  </a:lnTo>
                  <a:lnTo>
                    <a:pt x="0" y="1087"/>
                  </a:lnTo>
                  <a:lnTo>
                    <a:pt x="183" y="446"/>
                  </a:lnTo>
                  <a:lnTo>
                    <a:pt x="235" y="0"/>
                  </a:lnTo>
                  <a:lnTo>
                    <a:pt x="287" y="0"/>
                  </a:lnTo>
                  <a:close/>
                </a:path>
              </a:pathLst>
            </a:custGeom>
            <a:solidFill>
              <a:srgbClr val="9A0000"/>
            </a:solidFill>
            <a:ln>
              <a:noFill/>
            </a:ln>
            <a:extLst>
              <a:ext uri="{91240B29-F687-4F45-9708-019B960494DF}">
                <a14:hiddenLine cmpd="sng" w="9525">
                  <a:solidFill>
                    <a:srgbClr val="000000"/>
                  </a:solidFill>
                  <a:bevel/>
                  <a:headEnd/>
                  <a:tailEnd/>
                </a14:hiddenLine>
              </a:ext>
            </a:extLst>
          </p:spPr>
          <p:txBody>
            <a:bodyPr/>
            <a:lstStyle/>
            <a:p>
              <a:endParaRPr altLang="en-US" lang="zh-CN">
                <a:ea charset="-122" panose="020b0503020204020204" pitchFamily="34" typeface="微软雅黑"/>
              </a:endParaRPr>
            </a:p>
          </p:txBody>
        </p:sp>
      </p:grpSp>
      <p:grpSp>
        <p:nvGrpSpPr>
          <p:cNvPr id="23" name="组合 22"/>
          <p:cNvGrpSpPr/>
          <p:nvPr/>
        </p:nvGrpSpPr>
        <p:grpSpPr>
          <a:xfrm>
            <a:off x="3869366" y="1375055"/>
            <a:ext cx="3800310" cy="879095"/>
            <a:chOff x="793545" y="1230614"/>
            <a:chExt cx="3799650" cy="878824"/>
          </a:xfrm>
        </p:grpSpPr>
        <p:sp>
          <p:nvSpPr>
            <p:cNvPr id="24" name="椭圆 23"/>
            <p:cNvSpPr/>
            <p:nvPr/>
          </p:nvSpPr>
          <p:spPr>
            <a:xfrm>
              <a:off x="823379" y="1230614"/>
              <a:ext cx="656326" cy="65632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ea charset="-122" panose="020b0503020204020204" pitchFamily="34" typeface="微软雅黑"/>
              </a:endParaRPr>
            </a:p>
          </p:txBody>
        </p:sp>
        <p:sp>
          <p:nvSpPr>
            <p:cNvPr id="25" name="文本框 11"/>
            <p:cNvSpPr txBox="1"/>
            <p:nvPr/>
          </p:nvSpPr>
          <p:spPr>
            <a:xfrm>
              <a:off x="793545" y="1261551"/>
              <a:ext cx="745793" cy="578941"/>
            </a:xfrm>
            <a:prstGeom prst="rect">
              <a:avLst/>
            </a:prstGeom>
            <a:noFill/>
          </p:spPr>
          <p:txBody>
            <a:bodyPr rtlCol="0" wrap="square">
              <a:spAutoFit/>
            </a:bodyPr>
            <a:lstStyle/>
            <a:p>
              <a:r>
                <a:rPr altLang="zh-CN" b="1" lang="en-US" sz="3200">
                  <a:solidFill>
                    <a:schemeClr val="bg1"/>
                  </a:solidFill>
                  <a:latin charset="-122" panose="020b0604020202020204" pitchFamily="34" typeface="Arial Unicode MS"/>
                  <a:ea charset="-122" pitchFamily="34" typeface="Arial Unicode MS"/>
                  <a:cs charset="-122" pitchFamily="34" typeface="Arial Unicode MS"/>
                </a:rPr>
                <a:t>01</a:t>
              </a:r>
            </a:p>
          </p:txBody>
        </p:sp>
        <p:cxnSp>
          <p:nvCxnSpPr>
            <p:cNvPr id="26" name="直接连接符 25"/>
            <p:cNvCxnSpPr/>
            <p:nvPr/>
          </p:nvCxnSpPr>
          <p:spPr>
            <a:xfrm>
              <a:off x="1479702" y="2109438"/>
              <a:ext cx="300894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文本框 18"/>
            <p:cNvSpPr txBox="1"/>
            <p:nvPr/>
          </p:nvSpPr>
          <p:spPr>
            <a:xfrm>
              <a:off x="1570595" y="1266669"/>
              <a:ext cx="1139476" cy="304706"/>
            </a:xfrm>
            <a:prstGeom prst="rect">
              <a:avLst/>
            </a:prstGeom>
            <a:noFill/>
          </p:spPr>
          <p:txBody>
            <a:bodyPr rtlCol="0" wrap="square">
              <a:spAutoFit/>
            </a:bodyPr>
            <a:lstStyle/>
            <a:p>
              <a:r>
                <a:rPr altLang="en-US" b="1" lang="zh-CN" sz="1400">
                  <a:latin charset="-122" panose="020b0503020204020204" pitchFamily="34" typeface="微软雅黑"/>
                  <a:ea charset="-122" panose="020b0503020204020204" pitchFamily="34" typeface="微软雅黑"/>
                </a:rPr>
                <a:t>写下小标题</a:t>
              </a:r>
            </a:p>
          </p:txBody>
        </p:sp>
        <p:sp>
          <p:nvSpPr>
            <p:cNvPr id="28" name="文本框 19"/>
            <p:cNvSpPr txBox="1"/>
            <p:nvPr/>
          </p:nvSpPr>
          <p:spPr>
            <a:xfrm>
              <a:off x="1575931" y="1588610"/>
              <a:ext cx="3017264" cy="457059"/>
            </a:xfrm>
            <a:prstGeom prst="rect">
              <a:avLst/>
            </a:prstGeom>
            <a:noFill/>
          </p:spPr>
          <p:txBody>
            <a:bodyPr rtlCol="0" wrap="square">
              <a:spAutoFit/>
            </a:bodyPr>
            <a:lstStyle/>
            <a:p>
              <a:r>
                <a:rPr altLang="en-US" lang="zh-CN" sz="1200">
                  <a:solidFill>
                    <a:schemeClr val="bg2">
                      <a:lumMod val="25000"/>
                    </a:schemeClr>
                  </a:solidFill>
                  <a:latin charset="-122" panose="020b0503020204020204" pitchFamily="34" typeface="微软雅黑"/>
                  <a:ea charset="-122" panose="020b0503020204020204" pitchFamily="34" typeface="微软雅黑"/>
                </a:rPr>
                <a:t>点击添加文字点击添加文字点击添加文字</a:t>
              </a:r>
            </a:p>
            <a:p>
              <a:r>
                <a:rPr altLang="en-US" lang="zh-CN" sz="1200">
                  <a:solidFill>
                    <a:schemeClr val="bg2">
                      <a:lumMod val="25000"/>
                    </a:schemeClr>
                  </a:solidFill>
                  <a:latin charset="-122" panose="020b0503020204020204" pitchFamily="34" typeface="微软雅黑"/>
                  <a:ea charset="-122" panose="020b0503020204020204" pitchFamily="34" typeface="微软雅黑"/>
                </a:rPr>
                <a:t>点击添加文字点击添加文字点击添加文字</a:t>
              </a:r>
            </a:p>
          </p:txBody>
        </p:sp>
      </p:grpSp>
      <p:grpSp>
        <p:nvGrpSpPr>
          <p:cNvPr id="29" name="组合 28"/>
          <p:cNvGrpSpPr/>
          <p:nvPr/>
        </p:nvGrpSpPr>
        <p:grpSpPr>
          <a:xfrm>
            <a:off x="3869366" y="2574704"/>
            <a:ext cx="3769048" cy="883081"/>
            <a:chOff x="721537" y="2546894"/>
            <a:chExt cx="3768394" cy="882808"/>
          </a:xfrm>
        </p:grpSpPr>
        <p:sp>
          <p:nvSpPr>
            <p:cNvPr id="30" name="椭圆 29"/>
            <p:cNvSpPr/>
            <p:nvPr/>
          </p:nvSpPr>
          <p:spPr>
            <a:xfrm>
              <a:off x="751371" y="2546894"/>
              <a:ext cx="656326" cy="65632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ea charset="-122" panose="020b0503020204020204" pitchFamily="34" typeface="微软雅黑"/>
              </a:endParaRPr>
            </a:p>
          </p:txBody>
        </p:sp>
        <p:sp>
          <p:nvSpPr>
            <p:cNvPr id="31" name="文本框 12"/>
            <p:cNvSpPr txBox="1"/>
            <p:nvPr/>
          </p:nvSpPr>
          <p:spPr>
            <a:xfrm>
              <a:off x="721537" y="2582251"/>
              <a:ext cx="745793" cy="578941"/>
            </a:xfrm>
            <a:prstGeom prst="rect">
              <a:avLst/>
            </a:prstGeom>
            <a:noFill/>
          </p:spPr>
          <p:txBody>
            <a:bodyPr rtlCol="0" wrap="square">
              <a:spAutoFit/>
            </a:bodyPr>
            <a:lstStyle/>
            <a:p>
              <a:r>
                <a:rPr altLang="zh-CN" b="1" lang="en-US" sz="3200">
                  <a:solidFill>
                    <a:schemeClr val="bg1"/>
                  </a:solidFill>
                  <a:latin charset="-122" panose="020b0604020202020204" pitchFamily="34" typeface="Arial Unicode MS"/>
                  <a:ea charset="-122" pitchFamily="34" typeface="Arial Unicode MS"/>
                  <a:cs charset="-122" pitchFamily="34" typeface="Arial Unicode MS"/>
                </a:rPr>
                <a:t>02</a:t>
              </a:r>
            </a:p>
          </p:txBody>
        </p:sp>
        <p:cxnSp>
          <p:nvCxnSpPr>
            <p:cNvPr id="32" name="直接连接符 31"/>
            <p:cNvCxnSpPr/>
            <p:nvPr/>
          </p:nvCxnSpPr>
          <p:spPr>
            <a:xfrm>
              <a:off x="1407695" y="3429702"/>
              <a:ext cx="300894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文本框 20"/>
            <p:cNvSpPr txBox="1"/>
            <p:nvPr/>
          </p:nvSpPr>
          <p:spPr>
            <a:xfrm>
              <a:off x="1467330" y="2567862"/>
              <a:ext cx="1139476" cy="304706"/>
            </a:xfrm>
            <a:prstGeom prst="rect">
              <a:avLst/>
            </a:prstGeom>
            <a:noFill/>
          </p:spPr>
          <p:txBody>
            <a:bodyPr rtlCol="0" wrap="square">
              <a:spAutoFit/>
            </a:bodyPr>
            <a:lstStyle/>
            <a:p>
              <a:r>
                <a:rPr altLang="en-US" b="1" lang="zh-CN" sz="1400">
                  <a:latin charset="-122" panose="020b0503020204020204" pitchFamily="34" typeface="微软雅黑"/>
                  <a:ea charset="-122" panose="020b0503020204020204" pitchFamily="34" typeface="微软雅黑"/>
                </a:rPr>
                <a:t>写下小标题</a:t>
              </a:r>
            </a:p>
          </p:txBody>
        </p:sp>
        <p:sp>
          <p:nvSpPr>
            <p:cNvPr id="34" name="文本框 21"/>
            <p:cNvSpPr txBox="1"/>
            <p:nvPr/>
          </p:nvSpPr>
          <p:spPr>
            <a:xfrm>
              <a:off x="1472667" y="2889803"/>
              <a:ext cx="3017264" cy="457059"/>
            </a:xfrm>
            <a:prstGeom prst="rect">
              <a:avLst/>
            </a:prstGeom>
            <a:noFill/>
          </p:spPr>
          <p:txBody>
            <a:bodyPr rtlCol="0" wrap="square">
              <a:spAutoFit/>
            </a:bodyPr>
            <a:lstStyle/>
            <a:p>
              <a:r>
                <a:rPr altLang="en-US" lang="zh-CN" sz="1200">
                  <a:solidFill>
                    <a:schemeClr val="bg2">
                      <a:lumMod val="25000"/>
                    </a:schemeClr>
                  </a:solidFill>
                  <a:latin charset="-122" panose="020b0503020204020204" pitchFamily="34" typeface="微软雅黑"/>
                  <a:ea charset="-122" panose="020b0503020204020204" pitchFamily="34" typeface="微软雅黑"/>
                </a:rPr>
                <a:t>点击添加文字点击添加文字点击添加文字</a:t>
              </a:r>
            </a:p>
            <a:p>
              <a:r>
                <a:rPr altLang="en-US" lang="zh-CN" sz="1200">
                  <a:solidFill>
                    <a:schemeClr val="bg2">
                      <a:lumMod val="25000"/>
                    </a:schemeClr>
                  </a:solidFill>
                  <a:latin charset="-122" panose="020b0503020204020204" pitchFamily="34" typeface="微软雅黑"/>
                  <a:ea charset="-122" panose="020b0503020204020204" pitchFamily="34" typeface="微软雅黑"/>
                </a:rPr>
                <a:t>点击添加文字点击添加文字点击添加文字</a:t>
              </a:r>
            </a:p>
          </p:txBody>
        </p:sp>
      </p:grpSp>
      <p:grpSp>
        <p:nvGrpSpPr>
          <p:cNvPr id="35" name="组合 34"/>
          <p:cNvGrpSpPr/>
          <p:nvPr/>
        </p:nvGrpSpPr>
        <p:grpSpPr>
          <a:xfrm>
            <a:off x="3869366" y="3774353"/>
            <a:ext cx="3769048" cy="887068"/>
            <a:chOff x="721537" y="3746172"/>
            <a:chExt cx="3768394" cy="886794"/>
          </a:xfrm>
        </p:grpSpPr>
        <p:sp>
          <p:nvSpPr>
            <p:cNvPr id="36" name="椭圆 35"/>
            <p:cNvSpPr/>
            <p:nvPr/>
          </p:nvSpPr>
          <p:spPr>
            <a:xfrm>
              <a:off x="751371" y="3746172"/>
              <a:ext cx="656326" cy="65632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ea charset="-122" panose="020b0503020204020204" pitchFamily="34" typeface="微软雅黑"/>
              </a:endParaRPr>
            </a:p>
          </p:txBody>
        </p:sp>
        <p:sp>
          <p:nvSpPr>
            <p:cNvPr id="37" name="文本框 13"/>
            <p:cNvSpPr txBox="1"/>
            <p:nvPr/>
          </p:nvSpPr>
          <p:spPr>
            <a:xfrm>
              <a:off x="721537" y="3796999"/>
              <a:ext cx="745793" cy="578941"/>
            </a:xfrm>
            <a:prstGeom prst="rect">
              <a:avLst/>
            </a:prstGeom>
            <a:noFill/>
          </p:spPr>
          <p:txBody>
            <a:bodyPr rtlCol="0" wrap="square">
              <a:spAutoFit/>
            </a:bodyPr>
            <a:lstStyle/>
            <a:p>
              <a:r>
                <a:rPr altLang="zh-CN" b="1" lang="en-US" sz="3200">
                  <a:solidFill>
                    <a:schemeClr val="bg1"/>
                  </a:solidFill>
                  <a:latin charset="-122" panose="020b0604020202020204" pitchFamily="34" typeface="Arial Unicode MS"/>
                  <a:ea charset="-122" pitchFamily="34" typeface="Arial Unicode MS"/>
                  <a:cs charset="-122" pitchFamily="34" typeface="Arial Unicode MS"/>
                </a:rPr>
                <a:t>03</a:t>
              </a:r>
            </a:p>
          </p:txBody>
        </p:sp>
        <p:cxnSp>
          <p:nvCxnSpPr>
            <p:cNvPr id="38" name="直接连接符 37"/>
            <p:cNvCxnSpPr/>
            <p:nvPr/>
          </p:nvCxnSpPr>
          <p:spPr>
            <a:xfrm>
              <a:off x="1407695" y="4632966"/>
              <a:ext cx="300894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文本框 22"/>
            <p:cNvSpPr txBox="1"/>
            <p:nvPr/>
          </p:nvSpPr>
          <p:spPr>
            <a:xfrm>
              <a:off x="1467330" y="3762740"/>
              <a:ext cx="1139476" cy="304706"/>
            </a:xfrm>
            <a:prstGeom prst="rect">
              <a:avLst/>
            </a:prstGeom>
            <a:noFill/>
          </p:spPr>
          <p:txBody>
            <a:bodyPr rtlCol="0" wrap="square">
              <a:spAutoFit/>
            </a:bodyPr>
            <a:lstStyle/>
            <a:p>
              <a:r>
                <a:rPr altLang="en-US" b="1" lang="zh-CN" sz="1400">
                  <a:latin charset="-122" panose="020b0503020204020204" pitchFamily="34" typeface="微软雅黑"/>
                  <a:ea charset="-122" panose="020b0503020204020204" pitchFamily="34" typeface="微软雅黑"/>
                </a:rPr>
                <a:t>写下小标题</a:t>
              </a:r>
            </a:p>
          </p:txBody>
        </p:sp>
        <p:sp>
          <p:nvSpPr>
            <p:cNvPr id="40" name="文本框 23"/>
            <p:cNvSpPr txBox="1"/>
            <p:nvPr/>
          </p:nvSpPr>
          <p:spPr>
            <a:xfrm>
              <a:off x="1472667" y="4084682"/>
              <a:ext cx="3017264" cy="457059"/>
            </a:xfrm>
            <a:prstGeom prst="rect">
              <a:avLst/>
            </a:prstGeom>
            <a:noFill/>
          </p:spPr>
          <p:txBody>
            <a:bodyPr rtlCol="0" wrap="square">
              <a:spAutoFit/>
            </a:bodyPr>
            <a:lstStyle/>
            <a:p>
              <a:r>
                <a:rPr altLang="en-US" lang="zh-CN" sz="1200">
                  <a:solidFill>
                    <a:schemeClr val="bg2">
                      <a:lumMod val="25000"/>
                    </a:schemeClr>
                  </a:solidFill>
                  <a:latin charset="-122" panose="020b0503020204020204" pitchFamily="34" typeface="微软雅黑"/>
                  <a:ea charset="-122" panose="020b0503020204020204" pitchFamily="34" typeface="微软雅黑"/>
                </a:rPr>
                <a:t>点击添加文字点击添加文字点击添加文字</a:t>
              </a:r>
            </a:p>
            <a:p>
              <a:r>
                <a:rPr altLang="en-US" lang="zh-CN" sz="1200">
                  <a:solidFill>
                    <a:schemeClr val="bg2">
                      <a:lumMod val="25000"/>
                    </a:schemeClr>
                  </a:solidFill>
                  <a:latin charset="-122" panose="020b0503020204020204" pitchFamily="34" typeface="微软雅黑"/>
                  <a:ea charset="-122" panose="020b0503020204020204" pitchFamily="34" typeface="微软雅黑"/>
                </a:rPr>
                <a:t>点击添加文字点击添加文字点击添加文字</a:t>
              </a:r>
            </a:p>
          </p:txBody>
        </p:sp>
      </p:grpSp>
    </p:spTree>
    <p:extLst>
      <p:ext uri="{BB962C8B-B14F-4D97-AF65-F5344CB8AC3E}">
        <p14:creationId val="2229911983"/>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59"/>
                                        </p:tgtEl>
                                        <p:attrNameLst>
                                          <p:attrName>style.visibility</p:attrName>
                                        </p:attrNameLst>
                                      </p:cBhvr>
                                      <p:to>
                                        <p:strVal val="visible"/>
                                      </p:to>
                                    </p:set>
                                    <p:animEffect filter="fade" transition="in">
                                      <p:cBhvr>
                                        <p:cTn dur="500" id="16"/>
                                        <p:tgtEl>
                                          <p:spTgt spid="59"/>
                                        </p:tgtEl>
                                      </p:cBhvr>
                                    </p:animEffect>
                                  </p:childTnLst>
                                </p:cTn>
                              </p:par>
                            </p:childTnLst>
                          </p:cTn>
                        </p:par>
                        <p:par>
                          <p:cTn fill="hold" id="17" nodeType="afterGroup">
                            <p:stCondLst>
                              <p:cond delay="1500"/>
                            </p:stCondLst>
                            <p:childTnLst>
                              <p:par>
                                <p:cTn fill="hold" id="18" nodeType="afterEffect" presetClass="entr" presetID="26" presetSubtype="0">
                                  <p:stCondLst>
                                    <p:cond delay="0"/>
                                  </p:stCondLst>
                                  <p:childTnLst>
                                    <p:set>
                                      <p:cBhvr>
                                        <p:cTn dur="1" fill="hold" id="19">
                                          <p:stCondLst>
                                            <p:cond delay="0"/>
                                          </p:stCondLst>
                                        </p:cTn>
                                        <p:tgtEl>
                                          <p:spTgt spid="8"/>
                                        </p:tgtEl>
                                        <p:attrNameLst>
                                          <p:attrName>style.visibility</p:attrName>
                                        </p:attrNameLst>
                                      </p:cBhvr>
                                      <p:to>
                                        <p:strVal val="visible"/>
                                      </p:to>
                                    </p:set>
                                    <p:animEffect filter="">
                                      <p:cBhvr>
                                        <p:cTn dur="580" id="20">
                                          <p:stCondLst>
                                            <p:cond delay="0"/>
                                          </p:stCondLst>
                                        </p:cTn>
                                        <p:tgtEl>
                                          <p:spTgt spid="8"/>
                                        </p:tgtEl>
                                      </p:cBhvr>
                                    </p:animEffect>
                                    <p:anim calcmode="lin" valueType="num">
                                      <p:cBhvr>
                                        <p:cTn dur="1822" id="2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dur="664" id="22" tmFilter="0.0,0.0; 0.25,0.07; 0.50,0.2; 0.75,0.467; 1.0,1.0">
                                          <p:stCondLst>
                                            <p:cond delay="0"/>
                                          </p:stCondLst>
                                        </p:cTn>
                                        <p:tgtEl>
                                          <p:spTgt spid="8"/>
                                        </p:tgtEl>
                                        <p:attrNameLst>
                                          <p:attrName>ppt_y</p:attrName>
                                        </p:attrNameLst>
                                      </p:cBhvr>
                                      <p:tavLst>
                                        <p:tav fmla="#ppt_y-sin(pi*$)/3" tm="0">
                                          <p:val>
                                            <p:fltVal val="0.5"/>
                                          </p:val>
                                        </p:tav>
                                        <p:tav tm="100000">
                                          <p:val>
                                            <p:fltVal val="1"/>
                                          </p:val>
                                        </p:tav>
                                      </p:tavLst>
                                    </p:anim>
                                    <p:anim calcmode="lin" valueType="num">
                                      <p:cBhvr>
                                        <p:cTn dur="664" id="23" tmFilter="0, 0; 0.125,0.2665; 0.25,0.4; 0.375,0.465; 0.5,0.5;  0.625,0.535; 0.75,0.6; 0.875,0.7335; 1,1">
                                          <p:stCondLst>
                                            <p:cond delay="664"/>
                                          </p:stCondLst>
                                        </p:cTn>
                                        <p:tgtEl>
                                          <p:spTgt spid="8"/>
                                        </p:tgtEl>
                                        <p:attrNameLst>
                                          <p:attrName>ppt_y</p:attrName>
                                        </p:attrNameLst>
                                      </p:cBhvr>
                                      <p:tavLst>
                                        <p:tav fmla="#ppt_y-sin(pi*$)/9" tm="0">
                                          <p:val>
                                            <p:fltVal val="0"/>
                                          </p:val>
                                        </p:tav>
                                        <p:tav tm="100000">
                                          <p:val>
                                            <p:fltVal val="1"/>
                                          </p:val>
                                        </p:tav>
                                      </p:tavLst>
                                    </p:anim>
                                    <p:anim calcmode="lin" valueType="num">
                                      <p:cBhvr>
                                        <p:cTn dur="332" id="24" tmFilter="0, 0; 0.125,0.2665; 0.25,0.4; 0.375,0.465; 0.5,0.5;  0.625,0.535; 0.75,0.6; 0.875,0.7335; 1,1">
                                          <p:stCondLst>
                                            <p:cond delay="1324"/>
                                          </p:stCondLst>
                                        </p:cTn>
                                        <p:tgtEl>
                                          <p:spTgt spid="8"/>
                                        </p:tgtEl>
                                        <p:attrNameLst>
                                          <p:attrName>ppt_y</p:attrName>
                                        </p:attrNameLst>
                                      </p:cBhvr>
                                      <p:tavLst>
                                        <p:tav fmla="#ppt_y-sin(pi*$)/27" tm="0">
                                          <p:val>
                                            <p:fltVal val="0"/>
                                          </p:val>
                                        </p:tav>
                                        <p:tav tm="100000">
                                          <p:val>
                                            <p:fltVal val="1"/>
                                          </p:val>
                                        </p:tav>
                                      </p:tavLst>
                                    </p:anim>
                                    <p:anim calcmode="lin" valueType="num">
                                      <p:cBhvr>
                                        <p:cTn dur="164" id="25" tmFilter="0, 0; 0.125,0.2665; 0.25,0.4; 0.375,0.465; 0.5,0.5;  0.625,0.535; 0.75,0.6; 0.875,0.7335; 1,1">
                                          <p:stCondLst>
                                            <p:cond delay="1656"/>
                                          </p:stCondLst>
                                        </p:cTn>
                                        <p:tgtEl>
                                          <p:spTgt spid="8"/>
                                        </p:tgtEl>
                                        <p:attrNameLst>
                                          <p:attrName>ppt_y</p:attrName>
                                        </p:attrNameLst>
                                      </p:cBhvr>
                                      <p:tavLst>
                                        <p:tav fmla="#ppt_y-sin(pi*$)/81" tm="0">
                                          <p:val>
                                            <p:fltVal val="0"/>
                                          </p:val>
                                        </p:tav>
                                        <p:tav tm="100000">
                                          <p:val>
                                            <p:fltVal val="1"/>
                                          </p:val>
                                        </p:tav>
                                      </p:tavLst>
                                    </p:anim>
                                    <p:animScale>
                                      <p:cBhvr>
                                        <p:cTn dur="26" id="26">
                                          <p:stCondLst>
                                            <p:cond delay="650"/>
                                          </p:stCondLst>
                                        </p:cTn>
                                        <p:tgtEl>
                                          <p:spTgt spid="8"/>
                                        </p:tgtEl>
                                      </p:cBhvr>
                                      <p:to x="100000" y="60000"/>
                                    </p:animScale>
                                    <p:animScale>
                                      <p:cBhvr>
                                        <p:cTn decel="50000" dur="166" id="27">
                                          <p:stCondLst>
                                            <p:cond delay="676"/>
                                          </p:stCondLst>
                                        </p:cTn>
                                        <p:tgtEl>
                                          <p:spTgt spid="8"/>
                                        </p:tgtEl>
                                      </p:cBhvr>
                                      <p:to x="100000" y="100000"/>
                                    </p:animScale>
                                    <p:animScale>
                                      <p:cBhvr>
                                        <p:cTn dur="26" id="28">
                                          <p:stCondLst>
                                            <p:cond delay="1312"/>
                                          </p:stCondLst>
                                        </p:cTn>
                                        <p:tgtEl>
                                          <p:spTgt spid="8"/>
                                        </p:tgtEl>
                                      </p:cBhvr>
                                      <p:to x="100000" y="80000"/>
                                    </p:animScale>
                                    <p:animScale>
                                      <p:cBhvr>
                                        <p:cTn decel="50000" dur="166" id="29">
                                          <p:stCondLst>
                                            <p:cond delay="1338"/>
                                          </p:stCondLst>
                                        </p:cTn>
                                        <p:tgtEl>
                                          <p:spTgt spid="8"/>
                                        </p:tgtEl>
                                      </p:cBhvr>
                                      <p:to x="100000" y="100000"/>
                                    </p:animScale>
                                    <p:animScale>
                                      <p:cBhvr>
                                        <p:cTn dur="26" id="30">
                                          <p:stCondLst>
                                            <p:cond delay="1642"/>
                                          </p:stCondLst>
                                        </p:cTn>
                                        <p:tgtEl>
                                          <p:spTgt spid="8"/>
                                        </p:tgtEl>
                                      </p:cBhvr>
                                      <p:to x="100000" y="90000"/>
                                    </p:animScale>
                                    <p:animScale>
                                      <p:cBhvr>
                                        <p:cTn decel="50000" dur="166" id="31">
                                          <p:stCondLst>
                                            <p:cond delay="1668"/>
                                          </p:stCondLst>
                                        </p:cTn>
                                        <p:tgtEl>
                                          <p:spTgt spid="8"/>
                                        </p:tgtEl>
                                      </p:cBhvr>
                                      <p:to x="100000" y="100000"/>
                                    </p:animScale>
                                    <p:animScale>
                                      <p:cBhvr>
                                        <p:cTn dur="26" id="32">
                                          <p:stCondLst>
                                            <p:cond delay="1808"/>
                                          </p:stCondLst>
                                        </p:cTn>
                                        <p:tgtEl>
                                          <p:spTgt spid="8"/>
                                        </p:tgtEl>
                                      </p:cBhvr>
                                      <p:to x="100000" y="95000"/>
                                    </p:animScale>
                                    <p:animScale>
                                      <p:cBhvr>
                                        <p:cTn decel="50000" dur="166" id="33">
                                          <p:stCondLst>
                                            <p:cond delay="1834"/>
                                          </p:stCondLst>
                                        </p:cTn>
                                        <p:tgtEl>
                                          <p:spTgt spid="8"/>
                                        </p:tgtEl>
                                      </p:cBhvr>
                                      <p:to x="100000" y="100000"/>
                                    </p:animScale>
                                  </p:childTnLst>
                                </p:cTn>
                              </p:par>
                            </p:childTnLst>
                          </p:cTn>
                        </p:par>
                        <p:par>
                          <p:cTn fill="hold" id="34" nodeType="afterGroup">
                            <p:stCondLst>
                              <p:cond delay="3500"/>
                            </p:stCondLst>
                            <p:childTnLst>
                              <p:par>
                                <p:cTn fill="hold" id="35" nodeType="afterEffect" presetClass="entr" presetID="2" presetSubtype="8">
                                  <p:stCondLst>
                                    <p:cond delay="0"/>
                                  </p:stCondLst>
                                  <p:childTnLst>
                                    <p:set>
                                      <p:cBhvr>
                                        <p:cTn dur="1" fill="hold" id="36">
                                          <p:stCondLst>
                                            <p:cond delay="0"/>
                                          </p:stCondLst>
                                        </p:cTn>
                                        <p:tgtEl>
                                          <p:spTgt spid="23"/>
                                        </p:tgtEl>
                                        <p:attrNameLst>
                                          <p:attrName>style.visibility</p:attrName>
                                        </p:attrNameLst>
                                      </p:cBhvr>
                                      <p:to>
                                        <p:strVal val="visible"/>
                                      </p:to>
                                    </p:set>
                                    <p:anim calcmode="lin" valueType="num">
                                      <p:cBhvr additive="base">
                                        <p:cTn dur="500" fill="hold" id="37"/>
                                        <p:tgtEl>
                                          <p:spTgt spid="23"/>
                                        </p:tgtEl>
                                        <p:attrNameLst>
                                          <p:attrName>ppt_x</p:attrName>
                                        </p:attrNameLst>
                                      </p:cBhvr>
                                      <p:tavLst>
                                        <p:tav tm="0">
                                          <p:val>
                                            <p:strVal val="0-#ppt_w/2"/>
                                          </p:val>
                                        </p:tav>
                                        <p:tav tm="100000">
                                          <p:val>
                                            <p:strVal val="#ppt_x"/>
                                          </p:val>
                                        </p:tav>
                                      </p:tavLst>
                                    </p:anim>
                                    <p:anim calcmode="lin" valueType="num">
                                      <p:cBhvr additive="base">
                                        <p:cTn dur="500" fill="hold" id="38"/>
                                        <p:tgtEl>
                                          <p:spTgt spid="23"/>
                                        </p:tgtEl>
                                        <p:attrNameLst>
                                          <p:attrName>ppt_y</p:attrName>
                                        </p:attrNameLst>
                                      </p:cBhvr>
                                      <p:tavLst>
                                        <p:tav tm="0">
                                          <p:val>
                                            <p:strVal val="#ppt_y"/>
                                          </p:val>
                                        </p:tav>
                                        <p:tav tm="100000">
                                          <p:val>
                                            <p:strVal val="#ppt_y"/>
                                          </p:val>
                                        </p:tav>
                                      </p:tavLst>
                                    </p:anim>
                                  </p:childTnLst>
                                </p:cTn>
                              </p:par>
                              <p:par>
                                <p:cTn fill="hold" id="39" nodeType="withEffect" presetClass="entr" presetID="2" presetSubtype="8">
                                  <p:stCondLst>
                                    <p:cond delay="300"/>
                                  </p:stCondLst>
                                  <p:childTnLst>
                                    <p:set>
                                      <p:cBhvr>
                                        <p:cTn dur="1" fill="hold" id="40">
                                          <p:stCondLst>
                                            <p:cond delay="0"/>
                                          </p:stCondLst>
                                        </p:cTn>
                                        <p:tgtEl>
                                          <p:spTgt spid="29"/>
                                        </p:tgtEl>
                                        <p:attrNameLst>
                                          <p:attrName>style.visibility</p:attrName>
                                        </p:attrNameLst>
                                      </p:cBhvr>
                                      <p:to>
                                        <p:strVal val="visible"/>
                                      </p:to>
                                    </p:set>
                                    <p:anim calcmode="lin" valueType="num">
                                      <p:cBhvr additive="base">
                                        <p:cTn dur="500" fill="hold" id="41"/>
                                        <p:tgtEl>
                                          <p:spTgt spid="29"/>
                                        </p:tgtEl>
                                        <p:attrNameLst>
                                          <p:attrName>ppt_x</p:attrName>
                                        </p:attrNameLst>
                                      </p:cBhvr>
                                      <p:tavLst>
                                        <p:tav tm="0">
                                          <p:val>
                                            <p:strVal val="0-#ppt_w/2"/>
                                          </p:val>
                                        </p:tav>
                                        <p:tav tm="100000">
                                          <p:val>
                                            <p:strVal val="#ppt_x"/>
                                          </p:val>
                                        </p:tav>
                                      </p:tavLst>
                                    </p:anim>
                                    <p:anim calcmode="lin" valueType="num">
                                      <p:cBhvr additive="base">
                                        <p:cTn dur="500" fill="hold" id="42"/>
                                        <p:tgtEl>
                                          <p:spTgt spid="29"/>
                                        </p:tgtEl>
                                        <p:attrNameLst>
                                          <p:attrName>ppt_y</p:attrName>
                                        </p:attrNameLst>
                                      </p:cBhvr>
                                      <p:tavLst>
                                        <p:tav tm="0">
                                          <p:val>
                                            <p:strVal val="#ppt_y"/>
                                          </p:val>
                                        </p:tav>
                                        <p:tav tm="100000">
                                          <p:val>
                                            <p:strVal val="#ppt_y"/>
                                          </p:val>
                                        </p:tav>
                                      </p:tavLst>
                                    </p:anim>
                                  </p:childTnLst>
                                </p:cTn>
                              </p:par>
                              <p:par>
                                <p:cTn fill="hold" id="43" nodeType="withEffect" presetClass="entr" presetID="2" presetSubtype="8">
                                  <p:stCondLst>
                                    <p:cond delay="600"/>
                                  </p:stCondLst>
                                  <p:childTnLst>
                                    <p:set>
                                      <p:cBhvr>
                                        <p:cTn dur="1" fill="hold" id="44">
                                          <p:stCondLst>
                                            <p:cond delay="0"/>
                                          </p:stCondLst>
                                        </p:cTn>
                                        <p:tgtEl>
                                          <p:spTgt spid="35"/>
                                        </p:tgtEl>
                                        <p:attrNameLst>
                                          <p:attrName>style.visibility</p:attrName>
                                        </p:attrNameLst>
                                      </p:cBhvr>
                                      <p:to>
                                        <p:strVal val="visible"/>
                                      </p:to>
                                    </p:set>
                                    <p:anim calcmode="lin" valueType="num">
                                      <p:cBhvr additive="base">
                                        <p:cTn dur="500" fill="hold" id="45"/>
                                        <p:tgtEl>
                                          <p:spTgt spid="35"/>
                                        </p:tgtEl>
                                        <p:attrNameLst>
                                          <p:attrName>ppt_x</p:attrName>
                                        </p:attrNameLst>
                                      </p:cBhvr>
                                      <p:tavLst>
                                        <p:tav tm="0">
                                          <p:val>
                                            <p:strVal val="0-#ppt_w/2"/>
                                          </p:val>
                                        </p:tav>
                                        <p:tav tm="100000">
                                          <p:val>
                                            <p:strVal val="#ppt_x"/>
                                          </p:val>
                                        </p:tav>
                                      </p:tavLst>
                                    </p:anim>
                                    <p:anim calcmode="lin" valueType="num">
                                      <p:cBhvr additive="base">
                                        <p:cTn dur="500" fill="hold" id="46"/>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22" name="part four"/>
          <p:cNvSpPr>
            <a:spLocks noChangeArrowheads="1"/>
          </p:cNvSpPr>
          <p:nvPr/>
        </p:nvSpPr>
        <p:spPr bwMode="auto">
          <a:xfrm>
            <a:off x="2916634" y="2015480"/>
            <a:ext cx="1838642" cy="518160"/>
          </a:xfrm>
          <a:prstGeom prst="rect">
            <a:avLst/>
          </a:prstGeom>
          <a:solidFill>
            <a:srgbClr val="C00000"/>
          </a:solidFill>
          <a:ln>
            <a:noFill/>
          </a:ln>
          <a:extLst/>
        </p:spPr>
        <p:txBody>
          <a:bodyPr wrap="none">
            <a:spAutoFit/>
          </a:bodyPr>
          <a:lstStyle>
            <a:lvl1pPr>
              <a:spcBef>
                <a:spcPct val="20000"/>
              </a:spcBef>
              <a:buFont charset="0" panose="020b0604020202020204"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9pPr>
          </a:lstStyle>
          <a:p>
            <a:pPr eaLnBrk="1" hangingPunct="1">
              <a:spcBef>
                <a:spcPct val="0"/>
              </a:spcBef>
              <a:buFont charset="0" panose="020b0604020202020204" pitchFamily="34" typeface="Arial"/>
              <a:buNone/>
            </a:pPr>
            <a:r>
              <a:rPr altLang="zh-CN" b="1" lang="en-US"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Part Four</a:t>
            </a:r>
          </a:p>
        </p:txBody>
      </p:sp>
      <p:sp>
        <p:nvSpPr>
          <p:cNvPr id="5123" name="标题"/>
          <p:cNvSpPr>
            <a:spLocks noChangeArrowheads="1"/>
          </p:cNvSpPr>
          <p:nvPr/>
        </p:nvSpPr>
        <p:spPr bwMode="auto">
          <a:xfrm>
            <a:off x="2800828" y="2539355"/>
            <a:ext cx="513397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9pPr>
          </a:lstStyle>
          <a:p>
            <a:pPr eaLnBrk="1" hangingPunct="1">
              <a:spcBef>
                <a:spcPct val="0"/>
              </a:spcBef>
              <a:buFont charset="0" panose="020b0604020202020204" pitchFamily="34" typeface="Arial"/>
              <a:buNone/>
            </a:pPr>
            <a:r>
              <a:rPr altLang="en-US" b="1" lang="zh-CN" smtClean="0" spc="300" sz="2800">
                <a:solidFill>
                  <a:srgbClr val="AF362C"/>
                </a:solidFill>
                <a:latin charset="-122" panose="020b0503020204020204" pitchFamily="34" typeface="微软雅黑"/>
                <a:ea charset="-122" panose="020b0503020204020204" pitchFamily="34" typeface="微软雅黑"/>
              </a:rPr>
              <a:t>点击添加目录文字内容</a:t>
            </a:r>
          </a:p>
        </p:txBody>
      </p:sp>
      <p:sp>
        <p:nvSpPr>
          <p:cNvPr id="5124" name="04"/>
          <p:cNvSpPr>
            <a:spLocks noChangeArrowheads="1"/>
          </p:cNvSpPr>
          <p:nvPr/>
        </p:nvSpPr>
        <p:spPr bwMode="auto">
          <a:xfrm>
            <a:off x="1154509" y="1721793"/>
            <a:ext cx="140208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charset="0" panose="020b0604020202020204"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9pPr>
          </a:lstStyle>
          <a:p>
            <a:pPr eaLnBrk="1" hangingPunct="1">
              <a:spcBef>
                <a:spcPct val="0"/>
              </a:spcBef>
              <a:buFont charset="0" panose="020b0604020202020204" pitchFamily="34" typeface="Arial"/>
              <a:buNone/>
            </a:pPr>
            <a:r>
              <a:rPr altLang="zh-CN" b="1" lang="en-US" smtClean="0" sz="9600">
                <a:solidFill>
                  <a:srgbClr val="AF362C"/>
                </a:solidFill>
                <a:latin charset="-128" pitchFamily="18" typeface="Kozuka Mincho Pr6N H"/>
                <a:ea charset="-128" pitchFamily="18" typeface="Kozuka Mincho Pr6N H"/>
                <a:sym charset="-128" pitchFamily="18" typeface="Kozuka Mincho Pr6N H"/>
              </a:rPr>
              <a:t>04</a:t>
            </a:r>
          </a:p>
        </p:txBody>
      </p:sp>
      <p:sp>
        <p:nvSpPr>
          <p:cNvPr id="5125" name="虚线2"/>
          <p:cNvSpPr>
            <a:spLocks noChangeShapeType="1"/>
          </p:cNvSpPr>
          <p:nvPr/>
        </p:nvSpPr>
        <p:spPr bwMode="auto">
          <a:xfrm>
            <a:off x="1303734" y="3146227"/>
            <a:ext cx="4249738" cy="1587"/>
          </a:xfrm>
          <a:prstGeom prst="line">
            <a:avLst/>
          </a:prstGeom>
          <a:noFill/>
          <a:ln w="25400">
            <a:solidFill>
              <a:srgbClr val="AF362C"/>
            </a:solidFill>
            <a:prstDash val="sysDot"/>
            <a:round/>
          </a:ln>
          <a:extLst>
            <a:ext uri="{909E8E84-426E-40DD-AFC4-6F175D3DCCD1}">
              <a14:hiddenFill>
                <a:noFill/>
              </a14:hiddenFill>
            </a:ext>
          </a:extLst>
        </p:spPr>
        <p:txBody>
          <a:bodyPr/>
          <a:lstStyle/>
          <a:p>
            <a:endParaRPr altLang="en-US" lang="zh-CN">
              <a:ea charset="-122" panose="020b0503020204020204" pitchFamily="34" typeface="微软雅黑"/>
            </a:endParaRPr>
          </a:p>
        </p:txBody>
      </p:sp>
      <p:sp>
        <p:nvSpPr>
          <p:cNvPr id="5126" name="虚线1"/>
          <p:cNvSpPr>
            <a:spLocks noChangeShapeType="1"/>
          </p:cNvSpPr>
          <p:nvPr/>
        </p:nvSpPr>
        <p:spPr bwMode="auto">
          <a:xfrm>
            <a:off x="1303734" y="1779662"/>
            <a:ext cx="4249738" cy="0"/>
          </a:xfrm>
          <a:prstGeom prst="line">
            <a:avLst/>
          </a:prstGeom>
          <a:noFill/>
          <a:ln w="25400">
            <a:solidFill>
              <a:srgbClr val="AF362C"/>
            </a:solidFill>
            <a:prstDash val="sysDot"/>
            <a:round/>
          </a:ln>
          <a:extLst>
            <a:ext uri="{909E8E84-426E-40DD-AFC4-6F175D3DCCD1}">
              <a14:hiddenFill>
                <a:noFill/>
              </a14:hiddenFill>
            </a:ext>
          </a:extLst>
        </p:spPr>
        <p:txBody>
          <a:bodyPr/>
          <a:lstStyle/>
          <a:p>
            <a:endParaRPr altLang="en-US" lang="zh-CN">
              <a:ea charset="-122" panose="020b0503020204020204" pitchFamily="34" typeface="微软雅黑"/>
            </a:endParaRPr>
          </a:p>
        </p:txBody>
      </p:sp>
    </p:spTree>
    <p:extLst>
      <p:ext uri="{BB962C8B-B14F-4D97-AF65-F5344CB8AC3E}">
        <p14:creationId val="1572367896"/>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5125"/>
                                        </p:tgtEl>
                                        <p:attrNameLst>
                                          <p:attrName>style.visibility</p:attrName>
                                        </p:attrNameLst>
                                      </p:cBhvr>
                                      <p:to>
                                        <p:strVal val="visible"/>
                                      </p:to>
                                    </p:set>
                                    <p:animEffect filter="">
                                      <p:cBhvr>
                                        <p:cTn dur="750" id="7"/>
                                        <p:tgtEl>
                                          <p:spTgt spid="5125"/>
                                        </p:tgtEl>
                                      </p:cBhvr>
                                    </p:animEffect>
                                    <p:anim calcmode="lin" valueType="num">
                                      <p:cBhvr>
                                        <p:cTn dur="750" fill="hold" id="8"/>
                                        <p:tgtEl>
                                          <p:spTgt spid="5125"/>
                                        </p:tgtEl>
                                        <p:attrNameLst>
                                          <p:attrName>ppt_x</p:attrName>
                                        </p:attrNameLst>
                                      </p:cBhvr>
                                      <p:tavLst>
                                        <p:tav tm="0">
                                          <p:val>
                                            <p:strVal val="#ppt_x"/>
                                          </p:val>
                                        </p:tav>
                                        <p:tav tm="100000">
                                          <p:val>
                                            <p:strVal val="#ppt_x"/>
                                          </p:val>
                                        </p:tav>
                                      </p:tavLst>
                                    </p:anim>
                                    <p:anim calcmode="lin" valueType="num">
                                      <p:cBhvr>
                                        <p:cTn dur="750" fill="hold" id="9"/>
                                        <p:tgtEl>
                                          <p:spTgt spid="5125"/>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5126"/>
                                        </p:tgtEl>
                                        <p:attrNameLst>
                                          <p:attrName>style.visibility</p:attrName>
                                        </p:attrNameLst>
                                      </p:cBhvr>
                                      <p:to>
                                        <p:strVal val="visible"/>
                                      </p:to>
                                    </p:set>
                                    <p:animEffect filter="">
                                      <p:cBhvr>
                                        <p:cTn dur="750" id="12"/>
                                        <p:tgtEl>
                                          <p:spTgt spid="5126"/>
                                        </p:tgtEl>
                                      </p:cBhvr>
                                    </p:animEffect>
                                    <p:anim calcmode="lin" valueType="num">
                                      <p:cBhvr>
                                        <p:cTn dur="750" fill="hold" id="13"/>
                                        <p:tgtEl>
                                          <p:spTgt spid="5126"/>
                                        </p:tgtEl>
                                        <p:attrNameLst>
                                          <p:attrName>ppt_x</p:attrName>
                                        </p:attrNameLst>
                                      </p:cBhvr>
                                      <p:tavLst>
                                        <p:tav tm="0">
                                          <p:val>
                                            <p:strVal val="#ppt_x"/>
                                          </p:val>
                                        </p:tav>
                                        <p:tav tm="100000">
                                          <p:val>
                                            <p:strVal val="#ppt_x"/>
                                          </p:val>
                                        </p:tav>
                                      </p:tavLst>
                                    </p:anim>
                                    <p:anim calcmode="lin" valueType="num">
                                      <p:cBhvr>
                                        <p:cTn dur="750" fill="hold" id="14"/>
                                        <p:tgtEl>
                                          <p:spTgt spid="5126"/>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750"/>
                            </p:stCondLst>
                            <p:childTnLst>
                              <p:par>
                                <p:cTn fill="hold" grpId="0" id="16" nodeType="afterEffect" presetClass="entr" presetID="22" presetSubtype="4">
                                  <p:stCondLst>
                                    <p:cond delay="0"/>
                                  </p:stCondLst>
                                  <p:childTnLst>
                                    <p:set>
                                      <p:cBhvr>
                                        <p:cTn dur="1" fill="hold" id="17">
                                          <p:stCondLst>
                                            <p:cond delay="0"/>
                                          </p:stCondLst>
                                        </p:cTn>
                                        <p:tgtEl>
                                          <p:spTgt spid="5124"/>
                                        </p:tgtEl>
                                        <p:attrNameLst>
                                          <p:attrName>style.visibility</p:attrName>
                                        </p:attrNameLst>
                                      </p:cBhvr>
                                      <p:to>
                                        <p:strVal val="visible"/>
                                      </p:to>
                                    </p:set>
                                    <p:animEffect filter="">
                                      <p:cBhvr>
                                        <p:cTn dur="1000" id="18"/>
                                        <p:tgtEl>
                                          <p:spTgt spid="5124"/>
                                        </p:tgtEl>
                                      </p:cBhvr>
                                    </p:animEffect>
                                  </p:childTnLst>
                                </p:cTn>
                              </p:par>
                            </p:childTnLst>
                          </p:cTn>
                        </p:par>
                        <p:par>
                          <p:cTn fill="hold" id="19" nodeType="afterGroup">
                            <p:stCondLst>
                              <p:cond delay="1750"/>
                            </p:stCondLst>
                            <p:childTnLst>
                              <p:par>
                                <p:cTn fill="hold" grpId="0" id="20" nodeType="afterEffect" presetClass="entr" presetID="22" presetSubtype="8">
                                  <p:stCondLst>
                                    <p:cond delay="0"/>
                                  </p:stCondLst>
                                  <p:childTnLst>
                                    <p:set>
                                      <p:cBhvr>
                                        <p:cTn dur="1" fill="hold" id="21">
                                          <p:stCondLst>
                                            <p:cond delay="0"/>
                                          </p:stCondLst>
                                        </p:cTn>
                                        <p:tgtEl>
                                          <p:spTgt spid="5122"/>
                                        </p:tgtEl>
                                        <p:attrNameLst>
                                          <p:attrName>style.visibility</p:attrName>
                                        </p:attrNameLst>
                                      </p:cBhvr>
                                      <p:to>
                                        <p:strVal val="visible"/>
                                      </p:to>
                                    </p:set>
                                    <p:animEffect filter="">
                                      <p:cBhvr>
                                        <p:cTn dur="1000" id="22"/>
                                        <p:tgtEl>
                                          <p:spTgt spid="5122"/>
                                        </p:tgtEl>
                                      </p:cBhvr>
                                    </p:animEffect>
                                  </p:childTnLst>
                                </p:cTn>
                              </p:par>
                            </p:childTnLst>
                          </p:cTn>
                        </p:par>
                        <p:par>
                          <p:cTn fill="hold" id="23" nodeType="afterGroup">
                            <p:stCondLst>
                              <p:cond delay="2750"/>
                            </p:stCondLst>
                            <p:childTnLst>
                              <p:par>
                                <p:cTn fill="hold" grpId="0" id="24" nodeType="afterEffect" presetClass="entr" presetID="47" presetSubtype="0">
                                  <p:stCondLst>
                                    <p:cond delay="0"/>
                                  </p:stCondLst>
                                  <p:childTnLst>
                                    <p:set>
                                      <p:cBhvr>
                                        <p:cTn dur="1" fill="hold" id="25">
                                          <p:stCondLst>
                                            <p:cond delay="0"/>
                                          </p:stCondLst>
                                        </p:cTn>
                                        <p:tgtEl>
                                          <p:spTgt spid="5123"/>
                                        </p:tgtEl>
                                        <p:attrNameLst>
                                          <p:attrName>style.visibility</p:attrName>
                                        </p:attrNameLst>
                                      </p:cBhvr>
                                      <p:to>
                                        <p:strVal val="visible"/>
                                      </p:to>
                                    </p:set>
                                    <p:animEffect filter="">
                                      <p:cBhvr>
                                        <p:cTn dur="1000" id="26"/>
                                        <p:tgtEl>
                                          <p:spTgt spid="5123"/>
                                        </p:tgtEl>
                                      </p:cBhvr>
                                    </p:animEffect>
                                    <p:anim calcmode="lin" valueType="num">
                                      <p:cBhvr>
                                        <p:cTn dur="1000" fill="hold" id="27"/>
                                        <p:tgtEl>
                                          <p:spTgt spid="5123"/>
                                        </p:tgtEl>
                                        <p:attrNameLst>
                                          <p:attrName>ppt_x</p:attrName>
                                        </p:attrNameLst>
                                      </p:cBhvr>
                                      <p:tavLst>
                                        <p:tav tm="0">
                                          <p:val>
                                            <p:strVal val="#ppt_x"/>
                                          </p:val>
                                        </p:tav>
                                        <p:tav tm="100000">
                                          <p:val>
                                            <p:strVal val="#ppt_x"/>
                                          </p:val>
                                        </p:tav>
                                      </p:tavLst>
                                    </p:anim>
                                    <p:anim calcmode="lin" valueType="num">
                                      <p:cBhvr>
                                        <p:cTn dur="1000" fill="hold" id="28"/>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22"/>
      <p:bldP grpId="0" spid="5123"/>
      <p:bldP grpId="0" spid="5124"/>
      <p:bldP grpId="0" spid="5125"/>
      <p:bldP grpId="0" spid="5126"/>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bIns="45729" lIns="91458" rIns="91458" tIns="45729">
            <a:noAutofit/>
          </a:bodyPr>
          <a:lstStyle>
            <a:lvl1pPr algn="l" defTabSz="914298" eaLnBrk="1" hangingPunct="1" latinLnBrk="0" rtl="0">
              <a:spcBef>
                <a:spcPct val="0"/>
              </a:spcBef>
              <a:buNone/>
              <a:defRPr b="1" kern="1200" sz="2000">
                <a:solidFill>
                  <a:srgbClr val="C80000"/>
                </a:solidFill>
                <a:effectLst/>
                <a:latin charset="-122" panose="020b0503020204020204" pitchFamily="34" typeface="微软雅黑"/>
                <a:ea charset="-122" panose="020b0503020204020204" pitchFamily="34" typeface="微软雅黑"/>
                <a:cs typeface="+mj-cs"/>
              </a:defRPr>
            </a:lvl1pPr>
          </a:lstStyle>
          <a:p>
            <a:r>
              <a:rPr altLang="en-US" lang="zh-CN" smtClean="0"/>
              <a:t>单击此处编辑标题内容</a:t>
            </a:r>
          </a:p>
        </p:txBody>
      </p:sp>
      <p:sp>
        <p:nvSpPr>
          <p:cNvPr id="8" name="Chevron 2"/>
          <p:cNvSpPr/>
          <p:nvPr/>
        </p:nvSpPr>
        <p:spPr bwMode="auto">
          <a:xfrm>
            <a:off x="4404298" y="2050216"/>
            <a:ext cx="300875" cy="509243"/>
          </a:xfrm>
          <a:prstGeom prst="chevron">
            <a:avLst/>
          </a:prstGeom>
          <a:solidFill>
            <a:srgbClr val="C00000"/>
          </a:solidFill>
          <a:ln>
            <a:noFill/>
          </a:ln>
          <a:effectLst/>
          <a:extLst/>
        </p:spPr>
        <p:txBody>
          <a:bodyPr anchor="t" anchorCtr="0" bIns="45729" compatLnSpc="1" lIns="91458" numCol="1" rIns="91458" rtlCol="0" tIns="45729" vert="horz" wrap="square">
            <a:prstTxWarp prst="textNoShape">
              <a:avLst/>
            </a:prstTxWarp>
          </a:bodyPr>
          <a:lstStyle/>
          <a:p>
            <a:pPr defTabSz="914583"/>
            <a:endParaRPr lang="en-US" sz="5600">
              <a:solidFill>
                <a:srgbClr val="000000"/>
              </a:solidFill>
              <a:latin charset="0" typeface="Gill Sans"/>
              <a:ea typeface="ヒラギノ角ゴ ProN W3"/>
              <a:cs typeface="ヒラギノ角ゴ ProN W3"/>
              <a:sym charset="0" typeface="Gill Sans"/>
            </a:endParaRPr>
          </a:p>
        </p:txBody>
      </p:sp>
      <p:sp>
        <p:nvSpPr>
          <p:cNvPr id="9" name="Oval 51"/>
          <p:cNvSpPr/>
          <p:nvPr/>
        </p:nvSpPr>
        <p:spPr bwMode="auto">
          <a:xfrm>
            <a:off x="1048554" y="1564121"/>
            <a:ext cx="1434945" cy="1435139"/>
          </a:xfrm>
          <a:prstGeom prst="ellipse">
            <a:avLst/>
          </a:prstGeom>
          <a:blipFill>
            <a:blip r:embed="rId3"/>
            <a:stretch>
              <a:fillRect/>
            </a:stretch>
          </a:blipFill>
          <a:ln cmpd="sng" w="101600">
            <a:noFill/>
          </a:ln>
          <a:effectLst/>
          <a:extLst/>
        </p:spPr>
        <p:txBody>
          <a:bodyPr anchor="t" anchorCtr="0" bIns="45729" compatLnSpc="1" lIns="91458" numCol="1" rIns="91458" rtlCol="0" tIns="45729" vert="horz" wrap="square">
            <a:prstTxWarp prst="textNoShape">
              <a:avLst/>
            </a:prstTxWarp>
          </a:bodyPr>
          <a:lstStyle/>
          <a:p>
            <a:pPr defTabSz="914583"/>
            <a:endParaRPr lang="en-US" sz="5600">
              <a:solidFill>
                <a:srgbClr val="000000"/>
              </a:solidFill>
              <a:latin charset="0" typeface="Gill Sans"/>
              <a:ea typeface="ヒラギノ角ゴ ProN W3"/>
              <a:cs typeface="ヒラギノ角ゴ ProN W3"/>
              <a:sym charset="0" typeface="Gill Sans"/>
            </a:endParaRPr>
          </a:p>
        </p:txBody>
      </p:sp>
      <p:sp>
        <p:nvSpPr>
          <p:cNvPr id="10" name="Oval 65"/>
          <p:cNvSpPr/>
          <p:nvPr/>
        </p:nvSpPr>
        <p:spPr bwMode="auto">
          <a:xfrm>
            <a:off x="2924464" y="1564121"/>
            <a:ext cx="1434945" cy="1435139"/>
          </a:xfrm>
          <a:prstGeom prst="ellipse">
            <a:avLst/>
          </a:prstGeom>
          <a:blipFill>
            <a:blip r:embed="rId4"/>
            <a:stretch>
              <a:fillRect/>
            </a:stretch>
          </a:blipFill>
          <a:ln cmpd="sng" w="101600">
            <a:noFill/>
          </a:ln>
          <a:effectLst/>
          <a:extLst/>
        </p:spPr>
        <p:txBody>
          <a:bodyPr anchor="t" anchorCtr="0" bIns="45729" compatLnSpc="1" lIns="91458" numCol="1" rIns="91458" rtlCol="0" tIns="45729" vert="horz" wrap="square">
            <a:prstTxWarp prst="textNoShape">
              <a:avLst/>
            </a:prstTxWarp>
          </a:bodyPr>
          <a:lstStyle/>
          <a:p>
            <a:pPr defTabSz="914583"/>
            <a:endParaRPr lang="en-US" sz="5600">
              <a:solidFill>
                <a:srgbClr val="000000"/>
              </a:solidFill>
              <a:latin charset="0" typeface="Gill Sans"/>
              <a:ea typeface="ヒラギノ角ゴ ProN W3"/>
              <a:cs typeface="ヒラギノ角ゴ ProN W3"/>
              <a:sym charset="0" typeface="Gill Sans"/>
            </a:endParaRPr>
          </a:p>
        </p:txBody>
      </p:sp>
      <p:sp>
        <p:nvSpPr>
          <p:cNvPr id="11" name="Oval 69"/>
          <p:cNvSpPr/>
          <p:nvPr/>
        </p:nvSpPr>
        <p:spPr bwMode="auto">
          <a:xfrm>
            <a:off x="6620566" y="1564121"/>
            <a:ext cx="1434945" cy="1435139"/>
          </a:xfrm>
          <a:prstGeom prst="ellipse">
            <a:avLst/>
          </a:prstGeom>
          <a:blipFill>
            <a:blip r:embed="rId5"/>
            <a:stretch>
              <a:fillRect/>
            </a:stretch>
          </a:blipFill>
          <a:ln cmpd="sng" w="101600">
            <a:noFill/>
          </a:ln>
          <a:effectLst/>
          <a:extLst/>
        </p:spPr>
        <p:txBody>
          <a:bodyPr anchor="t" anchorCtr="0" bIns="45729" compatLnSpc="1" lIns="91458" numCol="1" rIns="91458" rtlCol="0" tIns="45729" vert="horz" wrap="square">
            <a:prstTxWarp prst="textNoShape">
              <a:avLst/>
            </a:prstTxWarp>
          </a:bodyPr>
          <a:lstStyle/>
          <a:p>
            <a:pPr defTabSz="914583"/>
            <a:endParaRPr lang="en-US" sz="5600">
              <a:solidFill>
                <a:srgbClr val="000000"/>
              </a:solidFill>
              <a:latin charset="0" typeface="Gill Sans"/>
              <a:ea typeface="ヒラギノ角ゴ ProN W3"/>
              <a:cs typeface="ヒラギノ角ゴ ProN W3"/>
              <a:sym charset="0" typeface="Gill Sans"/>
            </a:endParaRPr>
          </a:p>
        </p:txBody>
      </p:sp>
      <p:sp>
        <p:nvSpPr>
          <p:cNvPr id="12" name="Oval 73"/>
          <p:cNvSpPr/>
          <p:nvPr/>
        </p:nvSpPr>
        <p:spPr bwMode="auto">
          <a:xfrm>
            <a:off x="4776005" y="1564121"/>
            <a:ext cx="1434945" cy="1435139"/>
          </a:xfrm>
          <a:prstGeom prst="ellipse">
            <a:avLst/>
          </a:prstGeom>
          <a:blipFill>
            <a:blip r:embed="rId6"/>
            <a:stretch>
              <a:fillRect/>
            </a:stretch>
          </a:blipFill>
          <a:ln cmpd="sng" w="101600">
            <a:noFill/>
          </a:ln>
          <a:effectLst/>
          <a:extLst/>
        </p:spPr>
        <p:txBody>
          <a:bodyPr anchor="t" anchorCtr="0" bIns="45729" compatLnSpc="1" lIns="91458" numCol="1" rIns="91458" rtlCol="0" tIns="45729" vert="horz" wrap="square">
            <a:prstTxWarp prst="textNoShape">
              <a:avLst/>
            </a:prstTxWarp>
          </a:bodyPr>
          <a:lstStyle/>
          <a:p>
            <a:pPr defTabSz="914583"/>
            <a:endParaRPr lang="en-US" sz="5600">
              <a:solidFill>
                <a:srgbClr val="000000"/>
              </a:solidFill>
              <a:latin charset="0" typeface="Gill Sans"/>
              <a:ea typeface="ヒラギノ角ゴ ProN W3"/>
              <a:cs typeface="ヒラギノ角ゴ ProN W3"/>
              <a:sym charset="0" typeface="Gill Sans"/>
            </a:endParaRPr>
          </a:p>
        </p:txBody>
      </p:sp>
      <p:sp>
        <p:nvSpPr>
          <p:cNvPr id="13" name="Chevron 86"/>
          <p:cNvSpPr/>
          <p:nvPr/>
        </p:nvSpPr>
        <p:spPr bwMode="auto">
          <a:xfrm>
            <a:off x="2552757" y="2050216"/>
            <a:ext cx="300875" cy="509243"/>
          </a:xfrm>
          <a:prstGeom prst="chevron">
            <a:avLst/>
          </a:prstGeom>
          <a:solidFill>
            <a:srgbClr val="C00000"/>
          </a:solidFill>
          <a:ln>
            <a:noFill/>
          </a:ln>
          <a:effectLst/>
          <a:extLst/>
        </p:spPr>
        <p:txBody>
          <a:bodyPr anchor="t" anchorCtr="0" bIns="45729" compatLnSpc="1" lIns="91458" numCol="1" rIns="91458" rtlCol="0" tIns="45729" vert="horz" wrap="square">
            <a:prstTxWarp prst="textNoShape">
              <a:avLst/>
            </a:prstTxWarp>
          </a:bodyPr>
          <a:lstStyle/>
          <a:p>
            <a:pPr defTabSz="914583"/>
            <a:endParaRPr lang="en-US" sz="5600">
              <a:solidFill>
                <a:srgbClr val="000000"/>
              </a:solidFill>
              <a:latin charset="0" typeface="Gill Sans"/>
              <a:ea typeface="ヒラギノ角ゴ ProN W3"/>
              <a:cs typeface="ヒラギノ角ゴ ProN W3"/>
              <a:sym charset="0" typeface="Gill Sans"/>
            </a:endParaRPr>
          </a:p>
        </p:txBody>
      </p:sp>
      <p:sp>
        <p:nvSpPr>
          <p:cNvPr id="14" name="Chevron 87"/>
          <p:cNvSpPr/>
          <p:nvPr/>
        </p:nvSpPr>
        <p:spPr bwMode="auto">
          <a:xfrm>
            <a:off x="6255840" y="2050216"/>
            <a:ext cx="300875" cy="509243"/>
          </a:xfrm>
          <a:prstGeom prst="chevron">
            <a:avLst/>
          </a:prstGeom>
          <a:solidFill>
            <a:srgbClr val="C00000"/>
          </a:solidFill>
          <a:ln>
            <a:noFill/>
          </a:ln>
          <a:effectLst/>
          <a:extLst/>
        </p:spPr>
        <p:txBody>
          <a:bodyPr anchor="t" anchorCtr="0" bIns="45729" compatLnSpc="1" lIns="91458" numCol="1" rIns="91458" rtlCol="0" tIns="45729" vert="horz" wrap="square">
            <a:prstTxWarp prst="textNoShape">
              <a:avLst/>
            </a:prstTxWarp>
          </a:bodyPr>
          <a:lstStyle/>
          <a:p>
            <a:pPr defTabSz="914583"/>
            <a:endParaRPr lang="en-US" sz="5600">
              <a:solidFill>
                <a:srgbClr val="000000"/>
              </a:solidFill>
              <a:latin charset="0" typeface="Gill Sans"/>
              <a:ea typeface="ヒラギノ角ゴ ProN W3"/>
              <a:cs typeface="ヒラギノ角ゴ ProN W3"/>
              <a:sym charset="0" typeface="Gill Sans"/>
            </a:endParaRPr>
          </a:p>
        </p:txBody>
      </p:sp>
      <p:cxnSp>
        <p:nvCxnSpPr>
          <p:cNvPr id="15" name="Straight Connector 23"/>
          <p:cNvCxnSpPr/>
          <p:nvPr/>
        </p:nvCxnSpPr>
        <p:spPr bwMode="auto">
          <a:xfrm>
            <a:off x="1048379" y="3330156"/>
            <a:ext cx="1481233" cy="0"/>
          </a:xfrm>
          <a:prstGeom prst="line">
            <a:avLst/>
          </a:prstGeom>
          <a:solidFill>
            <a:srgbClr val="ECB100"/>
          </a:solidFill>
          <a:ln algn="ctr" cap="flat" cmpd="thickThin" w="114300">
            <a:solidFill>
              <a:srgbClr val="C00000"/>
            </a:solidFill>
            <a:prstDash val="solid"/>
            <a:round/>
            <a:headEnd len="med" type="none" w="med"/>
            <a:tailEnd len="med" type="none" w="med"/>
          </a:ln>
          <a:effectLst/>
          <a:extLst/>
        </p:spPr>
      </p:cxnSp>
      <p:sp>
        <p:nvSpPr>
          <p:cNvPr id="16" name="矩形 15"/>
          <p:cNvSpPr/>
          <p:nvPr/>
        </p:nvSpPr>
        <p:spPr>
          <a:xfrm>
            <a:off x="1048555" y="3546247"/>
            <a:ext cx="1481058" cy="1043958"/>
          </a:xfrm>
          <a:prstGeom prst="rect">
            <a:avLst/>
          </a:prstGeom>
        </p:spPr>
        <p:txBody>
          <a:bodyPr bIns="45729" lIns="91458" rIns="91458" tIns="45729" wrap="square">
            <a:spAutoFit/>
          </a:bodyPr>
          <a:lstStyle/>
          <a:p>
            <a:pPr algn="just">
              <a:lnSpc>
                <a:spcPts val="1500"/>
              </a:lnSpc>
            </a:pPr>
            <a:r>
              <a:rPr altLang="en-US" lang="zh-CN" sz="1100">
                <a:solidFill>
                  <a:srgbClr val="C00000"/>
                </a:solidFill>
                <a:latin charset="-122" panose="020b0503020204020204" pitchFamily="34" typeface="微软雅黑"/>
                <a:ea charset="-122" panose="020b0503020204020204" pitchFamily="34" typeface="微软雅黑"/>
              </a:rPr>
              <a:t>点击添加文字内容点击添加文字内容点击添加文字内容点击添加文字内容点击添加文字内容。</a:t>
            </a:r>
          </a:p>
        </p:txBody>
      </p:sp>
      <p:cxnSp>
        <p:nvCxnSpPr>
          <p:cNvPr id="17" name="Straight Connector 23"/>
          <p:cNvCxnSpPr/>
          <p:nvPr/>
        </p:nvCxnSpPr>
        <p:spPr bwMode="auto">
          <a:xfrm>
            <a:off x="2924464" y="3320239"/>
            <a:ext cx="1481233" cy="0"/>
          </a:xfrm>
          <a:prstGeom prst="line">
            <a:avLst/>
          </a:prstGeom>
          <a:solidFill>
            <a:srgbClr val="ECB100"/>
          </a:solidFill>
          <a:ln algn="ctr" cap="flat" cmpd="thickThin" w="114300">
            <a:solidFill>
              <a:srgbClr val="C00000"/>
            </a:solidFill>
            <a:prstDash val="solid"/>
            <a:round/>
            <a:headEnd len="med" type="none" w="med"/>
            <a:tailEnd len="med" type="none" w="med"/>
          </a:ln>
          <a:effectLst/>
          <a:extLst/>
        </p:spPr>
      </p:cxnSp>
      <p:sp>
        <p:nvSpPr>
          <p:cNvPr id="18" name="矩形 17"/>
          <p:cNvSpPr/>
          <p:nvPr/>
        </p:nvSpPr>
        <p:spPr>
          <a:xfrm>
            <a:off x="2924639" y="3536330"/>
            <a:ext cx="1481058" cy="1043958"/>
          </a:xfrm>
          <a:prstGeom prst="rect">
            <a:avLst/>
          </a:prstGeom>
        </p:spPr>
        <p:txBody>
          <a:bodyPr bIns="45729" lIns="91458" rIns="91458" tIns="45729" wrap="square">
            <a:spAutoFit/>
          </a:bodyPr>
          <a:lstStyle/>
          <a:p>
            <a:pPr algn="just">
              <a:lnSpc>
                <a:spcPts val="1500"/>
              </a:lnSpc>
            </a:pPr>
            <a:r>
              <a:rPr altLang="en-US" lang="zh-CN" sz="1100">
                <a:solidFill>
                  <a:srgbClr val="C00000"/>
                </a:solidFill>
                <a:latin charset="-122" panose="020b0503020204020204" pitchFamily="34" typeface="微软雅黑"/>
                <a:ea charset="-122" panose="020b0503020204020204" pitchFamily="34" typeface="微软雅黑"/>
              </a:rPr>
              <a:t>点击添加文字内容点击添加文字内容点击添加文字内容点击添加文字内容点击添加文字内容。</a:t>
            </a:r>
          </a:p>
        </p:txBody>
      </p:sp>
      <p:cxnSp>
        <p:nvCxnSpPr>
          <p:cNvPr id="19" name="Straight Connector 23"/>
          <p:cNvCxnSpPr/>
          <p:nvPr/>
        </p:nvCxnSpPr>
        <p:spPr bwMode="auto">
          <a:xfrm>
            <a:off x="4776005" y="3320239"/>
            <a:ext cx="1481233" cy="0"/>
          </a:xfrm>
          <a:prstGeom prst="line">
            <a:avLst/>
          </a:prstGeom>
          <a:solidFill>
            <a:srgbClr val="ECB100"/>
          </a:solidFill>
          <a:ln algn="ctr" cap="flat" cmpd="thickThin" w="114300">
            <a:solidFill>
              <a:srgbClr val="C00000"/>
            </a:solidFill>
            <a:prstDash val="solid"/>
            <a:round/>
            <a:headEnd len="med" type="none" w="med"/>
            <a:tailEnd len="med" type="none" w="med"/>
          </a:ln>
          <a:effectLst/>
          <a:extLst/>
        </p:spPr>
      </p:cxnSp>
      <p:sp>
        <p:nvSpPr>
          <p:cNvPr id="20" name="矩形 19"/>
          <p:cNvSpPr/>
          <p:nvPr/>
        </p:nvSpPr>
        <p:spPr>
          <a:xfrm>
            <a:off x="4776181" y="3536330"/>
            <a:ext cx="1481058" cy="1043958"/>
          </a:xfrm>
          <a:prstGeom prst="rect">
            <a:avLst/>
          </a:prstGeom>
        </p:spPr>
        <p:txBody>
          <a:bodyPr bIns="45729" lIns="91458" rIns="91458" tIns="45729" wrap="square">
            <a:spAutoFit/>
          </a:bodyPr>
          <a:lstStyle/>
          <a:p>
            <a:pPr algn="just">
              <a:lnSpc>
                <a:spcPts val="1500"/>
              </a:lnSpc>
            </a:pPr>
            <a:r>
              <a:rPr altLang="en-US" lang="zh-CN" sz="1100">
                <a:solidFill>
                  <a:srgbClr val="C00000"/>
                </a:solidFill>
                <a:latin charset="-122" panose="020b0503020204020204" pitchFamily="34" typeface="微软雅黑"/>
                <a:ea charset="-122" panose="020b0503020204020204" pitchFamily="34" typeface="微软雅黑"/>
              </a:rPr>
              <a:t>点击添加文字内容点击添加文字内容点击添加文字内容点击添加文字内容点击添加文字内容。</a:t>
            </a:r>
          </a:p>
        </p:txBody>
      </p:sp>
      <p:cxnSp>
        <p:nvCxnSpPr>
          <p:cNvPr id="21" name="Straight Connector 23"/>
          <p:cNvCxnSpPr/>
          <p:nvPr/>
        </p:nvCxnSpPr>
        <p:spPr bwMode="auto">
          <a:xfrm>
            <a:off x="6620566" y="3320239"/>
            <a:ext cx="1481233" cy="0"/>
          </a:xfrm>
          <a:prstGeom prst="line">
            <a:avLst/>
          </a:prstGeom>
          <a:solidFill>
            <a:srgbClr val="ECB100"/>
          </a:solidFill>
          <a:ln algn="ctr" cap="flat" cmpd="thickThin" w="114300">
            <a:solidFill>
              <a:srgbClr val="C00000"/>
            </a:solidFill>
            <a:prstDash val="solid"/>
            <a:round/>
            <a:headEnd len="med" type="none" w="med"/>
            <a:tailEnd len="med" type="none" w="med"/>
          </a:ln>
          <a:effectLst/>
          <a:extLst/>
        </p:spPr>
      </p:cxnSp>
      <p:sp>
        <p:nvSpPr>
          <p:cNvPr id="22" name="矩形 21"/>
          <p:cNvSpPr/>
          <p:nvPr/>
        </p:nvSpPr>
        <p:spPr>
          <a:xfrm>
            <a:off x="6620742" y="3536330"/>
            <a:ext cx="1481058" cy="1043958"/>
          </a:xfrm>
          <a:prstGeom prst="rect">
            <a:avLst/>
          </a:prstGeom>
        </p:spPr>
        <p:txBody>
          <a:bodyPr bIns="45729" lIns="91458" rIns="91458" tIns="45729" wrap="square">
            <a:spAutoFit/>
          </a:bodyPr>
          <a:lstStyle/>
          <a:p>
            <a:pPr algn="just">
              <a:lnSpc>
                <a:spcPts val="1500"/>
              </a:lnSpc>
            </a:pPr>
            <a:r>
              <a:rPr altLang="en-US" lang="zh-CN" sz="1100">
                <a:solidFill>
                  <a:srgbClr val="C00000"/>
                </a:solidFill>
                <a:latin charset="-122" panose="020b0503020204020204" pitchFamily="34" typeface="微软雅黑"/>
                <a:ea charset="-122" panose="020b0503020204020204" pitchFamily="34" typeface="微软雅黑"/>
              </a:rPr>
              <a:t>点击添加文字内容点击添加文字内容点击添加文字内容点击添加文字内容点击添加文字内容。</a:t>
            </a:r>
          </a:p>
        </p:txBody>
      </p:sp>
    </p:spTree>
    <p:extLst>
      <p:ext uri="{BB962C8B-B14F-4D97-AF65-F5344CB8AC3E}">
        <p14:creationId val="1483090398"/>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59"/>
                                        </p:tgtEl>
                                        <p:attrNameLst>
                                          <p:attrName>style.visibility</p:attrName>
                                        </p:attrNameLst>
                                      </p:cBhvr>
                                      <p:to>
                                        <p:strVal val="visible"/>
                                      </p:to>
                                    </p:set>
                                    <p:animEffect filter="fade" transition="in">
                                      <p:cBhvr>
                                        <p:cTn dur="500" id="16"/>
                                        <p:tgtEl>
                                          <p:spTgt spid="59"/>
                                        </p:tgtEl>
                                      </p:cBhvr>
                                    </p:animEffect>
                                  </p:childTnLst>
                                </p:cTn>
                              </p:par>
                            </p:childTnLst>
                          </p:cTn>
                        </p:par>
                        <p:par>
                          <p:cTn fill="hold" id="17" nodeType="afterGroup">
                            <p:stCondLst>
                              <p:cond delay="1500"/>
                            </p:stCondLst>
                            <p:childTnLst>
                              <p:par>
                                <p:cTn fill="hold" grpId="0" id="18" nodeType="afterEffect" presetClass="entr" presetID="2" presetSubtype="8">
                                  <p:stCondLst>
                                    <p:cond delay="0"/>
                                  </p:stCondLst>
                                  <p:childTnLst>
                                    <p:set>
                                      <p:cBhvr>
                                        <p:cTn dur="1" fill="hold" id="19">
                                          <p:stCondLst>
                                            <p:cond delay="0"/>
                                          </p:stCondLst>
                                        </p:cTn>
                                        <p:tgtEl>
                                          <p:spTgt spid="9"/>
                                        </p:tgtEl>
                                        <p:attrNameLst>
                                          <p:attrName>style.visibility</p:attrName>
                                        </p:attrNameLst>
                                      </p:cBhvr>
                                      <p:to>
                                        <p:strVal val="visible"/>
                                      </p:to>
                                    </p:set>
                                    <p:anim calcmode="lin" valueType="num">
                                      <p:cBhvr additive="base">
                                        <p:cTn dur="300" fill="hold" id="20"/>
                                        <p:tgtEl>
                                          <p:spTgt spid="9"/>
                                        </p:tgtEl>
                                        <p:attrNameLst>
                                          <p:attrName>ppt_x</p:attrName>
                                        </p:attrNameLst>
                                      </p:cBhvr>
                                      <p:tavLst>
                                        <p:tav tm="0">
                                          <p:val>
                                            <p:strVal val="0-#ppt_w/2"/>
                                          </p:val>
                                        </p:tav>
                                        <p:tav tm="100000">
                                          <p:val>
                                            <p:strVal val="#ppt_x"/>
                                          </p:val>
                                        </p:tav>
                                      </p:tavLst>
                                    </p:anim>
                                    <p:anim calcmode="lin" valueType="num">
                                      <p:cBhvr additive="base">
                                        <p:cTn dur="300" fill="hold" id="21"/>
                                        <p:tgtEl>
                                          <p:spTgt spid="9"/>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800"/>
                            </p:stCondLst>
                            <p:childTnLst>
                              <p:par>
                                <p:cTn fill="hold" grpId="1" id="23" nodeType="afterEffect" presetClass="emph" presetID="6" presetSubtype="0">
                                  <p:stCondLst>
                                    <p:cond delay="0"/>
                                  </p:stCondLst>
                                  <p:childTnLst>
                                    <p:animScale>
                                      <p:cBhvr>
                                        <p:cTn dur="100" fill="hold" id="24"/>
                                        <p:tgtEl>
                                          <p:spTgt spid="9"/>
                                        </p:tgtEl>
                                      </p:cBhvr>
                                      <p:by x="105000" y="105000"/>
                                    </p:animScale>
                                  </p:childTnLst>
                                </p:cTn>
                              </p:par>
                            </p:childTnLst>
                          </p:cTn>
                        </p:par>
                        <p:par>
                          <p:cTn fill="hold" id="25" nodeType="afterGroup">
                            <p:stCondLst>
                              <p:cond delay="1900"/>
                            </p:stCondLst>
                            <p:childTnLst>
                              <p:par>
                                <p:cTn decel="100000" fill="hold" grpId="2" id="26" nodeType="afterEffect" presetClass="emph" presetID="6" presetSubtype="0">
                                  <p:stCondLst>
                                    <p:cond delay="0"/>
                                  </p:stCondLst>
                                  <p:childTnLst>
                                    <p:animScale>
                                      <p:cBhvr>
                                        <p:cTn dur="100" fill="hold" id="27"/>
                                        <p:tgtEl>
                                          <p:spTgt spid="9"/>
                                        </p:tgtEl>
                                      </p:cBhvr>
                                      <p:by x="95000" y="95000"/>
                                    </p:animScale>
                                  </p:childTnLst>
                                </p:cTn>
                              </p:par>
                            </p:childTnLst>
                          </p:cTn>
                        </p:par>
                        <p:par>
                          <p:cTn fill="hold" id="28" nodeType="afterGroup">
                            <p:stCondLst>
                              <p:cond delay="2000"/>
                            </p:stCondLst>
                            <p:childTnLst>
                              <p:par>
                                <p:cTn fill="hold" grpId="0" id="29" nodeType="afterEffect" presetClass="entr" presetID="22" presetSubtype="8">
                                  <p:stCondLst>
                                    <p:cond delay="0"/>
                                  </p:stCondLst>
                                  <p:childTnLst>
                                    <p:set>
                                      <p:cBhvr>
                                        <p:cTn dur="1" fill="hold" id="30">
                                          <p:stCondLst>
                                            <p:cond delay="0"/>
                                          </p:stCondLst>
                                        </p:cTn>
                                        <p:tgtEl>
                                          <p:spTgt spid="13"/>
                                        </p:tgtEl>
                                        <p:attrNameLst>
                                          <p:attrName>style.visibility</p:attrName>
                                        </p:attrNameLst>
                                      </p:cBhvr>
                                      <p:to>
                                        <p:strVal val="visible"/>
                                      </p:to>
                                    </p:set>
                                    <p:animEffect filter="wipe(left)" transition="in">
                                      <p:cBhvr>
                                        <p:cTn dur="500" id="31"/>
                                        <p:tgtEl>
                                          <p:spTgt spid="13"/>
                                        </p:tgtEl>
                                      </p:cBhvr>
                                    </p:animEffect>
                                  </p:childTnLst>
                                </p:cTn>
                              </p:par>
                            </p:childTnLst>
                          </p:cTn>
                        </p:par>
                        <p:par>
                          <p:cTn fill="hold" id="32" nodeType="afterGroup">
                            <p:stCondLst>
                              <p:cond delay="2500"/>
                            </p:stCondLst>
                            <p:childTnLst>
                              <p:par>
                                <p:cTn fill="hold" grpId="0" id="33" nodeType="afterEffect" presetClass="entr" presetID="2" presetSubtype="8">
                                  <p:stCondLst>
                                    <p:cond delay="0"/>
                                  </p:stCondLst>
                                  <p:childTnLst>
                                    <p:set>
                                      <p:cBhvr>
                                        <p:cTn dur="1" fill="hold" id="34">
                                          <p:stCondLst>
                                            <p:cond delay="0"/>
                                          </p:stCondLst>
                                        </p:cTn>
                                        <p:tgtEl>
                                          <p:spTgt spid="10"/>
                                        </p:tgtEl>
                                        <p:attrNameLst>
                                          <p:attrName>style.visibility</p:attrName>
                                        </p:attrNameLst>
                                      </p:cBhvr>
                                      <p:to>
                                        <p:strVal val="visible"/>
                                      </p:to>
                                    </p:set>
                                    <p:anim calcmode="lin" valueType="num">
                                      <p:cBhvr additive="base">
                                        <p:cTn dur="300" fill="hold" id="35"/>
                                        <p:tgtEl>
                                          <p:spTgt spid="10"/>
                                        </p:tgtEl>
                                        <p:attrNameLst>
                                          <p:attrName>ppt_x</p:attrName>
                                        </p:attrNameLst>
                                      </p:cBhvr>
                                      <p:tavLst>
                                        <p:tav tm="0">
                                          <p:val>
                                            <p:strVal val="0-#ppt_w/2"/>
                                          </p:val>
                                        </p:tav>
                                        <p:tav tm="100000">
                                          <p:val>
                                            <p:strVal val="#ppt_x"/>
                                          </p:val>
                                        </p:tav>
                                      </p:tavLst>
                                    </p:anim>
                                    <p:anim calcmode="lin" valueType="num">
                                      <p:cBhvr additive="base">
                                        <p:cTn dur="300" fill="hold" id="36"/>
                                        <p:tgtEl>
                                          <p:spTgt spid="10"/>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2800"/>
                            </p:stCondLst>
                            <p:childTnLst>
                              <p:par>
                                <p:cTn fill="hold" grpId="1" id="38" nodeType="afterEffect" presetClass="emph" presetID="6" presetSubtype="0">
                                  <p:stCondLst>
                                    <p:cond delay="0"/>
                                  </p:stCondLst>
                                  <p:childTnLst>
                                    <p:animScale>
                                      <p:cBhvr>
                                        <p:cTn dur="100" fill="hold" id="39"/>
                                        <p:tgtEl>
                                          <p:spTgt spid="10"/>
                                        </p:tgtEl>
                                      </p:cBhvr>
                                      <p:by x="105000" y="105000"/>
                                    </p:animScale>
                                  </p:childTnLst>
                                </p:cTn>
                              </p:par>
                            </p:childTnLst>
                          </p:cTn>
                        </p:par>
                        <p:par>
                          <p:cTn fill="hold" id="40" nodeType="afterGroup">
                            <p:stCondLst>
                              <p:cond delay="2900"/>
                            </p:stCondLst>
                            <p:childTnLst>
                              <p:par>
                                <p:cTn decel="100000" fill="hold" grpId="2" id="41" nodeType="afterEffect" presetClass="emph" presetID="6" presetSubtype="0">
                                  <p:stCondLst>
                                    <p:cond delay="0"/>
                                  </p:stCondLst>
                                  <p:childTnLst>
                                    <p:animScale>
                                      <p:cBhvr>
                                        <p:cTn dur="100" fill="hold" id="42"/>
                                        <p:tgtEl>
                                          <p:spTgt spid="10"/>
                                        </p:tgtEl>
                                      </p:cBhvr>
                                      <p:by x="95000" y="95000"/>
                                    </p:animScale>
                                  </p:childTnLst>
                                </p:cTn>
                              </p:par>
                            </p:childTnLst>
                          </p:cTn>
                        </p:par>
                        <p:par>
                          <p:cTn fill="hold" id="43" nodeType="afterGroup">
                            <p:stCondLst>
                              <p:cond delay="3000"/>
                            </p:stCondLst>
                            <p:childTnLst>
                              <p:par>
                                <p:cTn fill="hold" grpId="0" id="44" nodeType="afterEffect" presetClass="entr" presetID="22" presetSubtype="8">
                                  <p:stCondLst>
                                    <p:cond delay="0"/>
                                  </p:stCondLst>
                                  <p:childTnLst>
                                    <p:set>
                                      <p:cBhvr>
                                        <p:cTn dur="1" fill="hold" id="45">
                                          <p:stCondLst>
                                            <p:cond delay="0"/>
                                          </p:stCondLst>
                                        </p:cTn>
                                        <p:tgtEl>
                                          <p:spTgt spid="8"/>
                                        </p:tgtEl>
                                        <p:attrNameLst>
                                          <p:attrName>style.visibility</p:attrName>
                                        </p:attrNameLst>
                                      </p:cBhvr>
                                      <p:to>
                                        <p:strVal val="visible"/>
                                      </p:to>
                                    </p:set>
                                    <p:animEffect filter="wipe(left)" transition="in">
                                      <p:cBhvr>
                                        <p:cTn dur="500" id="46"/>
                                        <p:tgtEl>
                                          <p:spTgt spid="8"/>
                                        </p:tgtEl>
                                      </p:cBhvr>
                                    </p:animEffect>
                                  </p:childTnLst>
                                </p:cTn>
                              </p:par>
                            </p:childTnLst>
                          </p:cTn>
                        </p:par>
                        <p:par>
                          <p:cTn fill="hold" id="47" nodeType="afterGroup">
                            <p:stCondLst>
                              <p:cond delay="3500"/>
                            </p:stCondLst>
                            <p:childTnLst>
                              <p:par>
                                <p:cTn fill="hold" grpId="0" id="48" nodeType="afterEffect" presetClass="entr" presetID="2" presetSubtype="8">
                                  <p:stCondLst>
                                    <p:cond delay="0"/>
                                  </p:stCondLst>
                                  <p:childTnLst>
                                    <p:set>
                                      <p:cBhvr>
                                        <p:cTn dur="1" fill="hold" id="49">
                                          <p:stCondLst>
                                            <p:cond delay="0"/>
                                          </p:stCondLst>
                                        </p:cTn>
                                        <p:tgtEl>
                                          <p:spTgt spid="12"/>
                                        </p:tgtEl>
                                        <p:attrNameLst>
                                          <p:attrName>style.visibility</p:attrName>
                                        </p:attrNameLst>
                                      </p:cBhvr>
                                      <p:to>
                                        <p:strVal val="visible"/>
                                      </p:to>
                                    </p:set>
                                    <p:anim calcmode="lin" valueType="num">
                                      <p:cBhvr additive="base">
                                        <p:cTn dur="300" fill="hold" id="50"/>
                                        <p:tgtEl>
                                          <p:spTgt spid="12"/>
                                        </p:tgtEl>
                                        <p:attrNameLst>
                                          <p:attrName>ppt_x</p:attrName>
                                        </p:attrNameLst>
                                      </p:cBhvr>
                                      <p:tavLst>
                                        <p:tav tm="0">
                                          <p:val>
                                            <p:strVal val="0-#ppt_w/2"/>
                                          </p:val>
                                        </p:tav>
                                        <p:tav tm="100000">
                                          <p:val>
                                            <p:strVal val="#ppt_x"/>
                                          </p:val>
                                        </p:tav>
                                      </p:tavLst>
                                    </p:anim>
                                    <p:anim calcmode="lin" valueType="num">
                                      <p:cBhvr additive="base">
                                        <p:cTn dur="300" fill="hold" id="51"/>
                                        <p:tgtEl>
                                          <p:spTgt spid="12"/>
                                        </p:tgtEl>
                                        <p:attrNameLst>
                                          <p:attrName>ppt_y</p:attrName>
                                        </p:attrNameLst>
                                      </p:cBhvr>
                                      <p:tavLst>
                                        <p:tav tm="0">
                                          <p:val>
                                            <p:strVal val="#ppt_y"/>
                                          </p:val>
                                        </p:tav>
                                        <p:tav tm="100000">
                                          <p:val>
                                            <p:strVal val="#ppt_y"/>
                                          </p:val>
                                        </p:tav>
                                      </p:tavLst>
                                    </p:anim>
                                  </p:childTnLst>
                                </p:cTn>
                              </p:par>
                            </p:childTnLst>
                          </p:cTn>
                        </p:par>
                        <p:par>
                          <p:cTn fill="hold" id="52" nodeType="afterGroup">
                            <p:stCondLst>
                              <p:cond delay="3800"/>
                            </p:stCondLst>
                            <p:childTnLst>
                              <p:par>
                                <p:cTn fill="hold" grpId="1" id="53" nodeType="afterEffect" presetClass="emph" presetID="6" presetSubtype="0">
                                  <p:stCondLst>
                                    <p:cond delay="0"/>
                                  </p:stCondLst>
                                  <p:childTnLst>
                                    <p:animScale>
                                      <p:cBhvr>
                                        <p:cTn dur="100" fill="hold" id="54"/>
                                        <p:tgtEl>
                                          <p:spTgt spid="12"/>
                                        </p:tgtEl>
                                      </p:cBhvr>
                                      <p:by x="105000" y="105000"/>
                                    </p:animScale>
                                  </p:childTnLst>
                                </p:cTn>
                              </p:par>
                            </p:childTnLst>
                          </p:cTn>
                        </p:par>
                        <p:par>
                          <p:cTn fill="hold" id="55" nodeType="afterGroup">
                            <p:stCondLst>
                              <p:cond delay="3900"/>
                            </p:stCondLst>
                            <p:childTnLst>
                              <p:par>
                                <p:cTn decel="100000" fill="hold" grpId="2" id="56" nodeType="afterEffect" presetClass="emph" presetID="6" presetSubtype="0">
                                  <p:stCondLst>
                                    <p:cond delay="0"/>
                                  </p:stCondLst>
                                  <p:childTnLst>
                                    <p:animScale>
                                      <p:cBhvr>
                                        <p:cTn dur="100" fill="hold" id="57"/>
                                        <p:tgtEl>
                                          <p:spTgt spid="12"/>
                                        </p:tgtEl>
                                      </p:cBhvr>
                                      <p:by x="95000" y="95000"/>
                                    </p:animScale>
                                  </p:childTnLst>
                                </p:cTn>
                              </p:par>
                            </p:childTnLst>
                          </p:cTn>
                        </p:par>
                        <p:par>
                          <p:cTn fill="hold" id="58" nodeType="afterGroup">
                            <p:stCondLst>
                              <p:cond delay="4000"/>
                            </p:stCondLst>
                            <p:childTnLst>
                              <p:par>
                                <p:cTn fill="hold" grpId="0" id="59" nodeType="afterEffect" presetClass="entr" presetID="22" presetSubtype="8">
                                  <p:stCondLst>
                                    <p:cond delay="0"/>
                                  </p:stCondLst>
                                  <p:childTnLst>
                                    <p:set>
                                      <p:cBhvr>
                                        <p:cTn dur="1" fill="hold" id="60">
                                          <p:stCondLst>
                                            <p:cond delay="0"/>
                                          </p:stCondLst>
                                        </p:cTn>
                                        <p:tgtEl>
                                          <p:spTgt spid="14"/>
                                        </p:tgtEl>
                                        <p:attrNameLst>
                                          <p:attrName>style.visibility</p:attrName>
                                        </p:attrNameLst>
                                      </p:cBhvr>
                                      <p:to>
                                        <p:strVal val="visible"/>
                                      </p:to>
                                    </p:set>
                                    <p:animEffect filter="wipe(left)" transition="in">
                                      <p:cBhvr>
                                        <p:cTn dur="500" id="61"/>
                                        <p:tgtEl>
                                          <p:spTgt spid="14"/>
                                        </p:tgtEl>
                                      </p:cBhvr>
                                    </p:animEffect>
                                  </p:childTnLst>
                                </p:cTn>
                              </p:par>
                            </p:childTnLst>
                          </p:cTn>
                        </p:par>
                        <p:par>
                          <p:cTn fill="hold" id="62" nodeType="afterGroup">
                            <p:stCondLst>
                              <p:cond delay="4500"/>
                            </p:stCondLst>
                            <p:childTnLst>
                              <p:par>
                                <p:cTn fill="hold" grpId="0" id="63" nodeType="afterEffect" presetClass="entr" presetID="2" presetSubtype="8">
                                  <p:stCondLst>
                                    <p:cond delay="0"/>
                                  </p:stCondLst>
                                  <p:childTnLst>
                                    <p:set>
                                      <p:cBhvr>
                                        <p:cTn dur="1" fill="hold" id="64">
                                          <p:stCondLst>
                                            <p:cond delay="0"/>
                                          </p:stCondLst>
                                        </p:cTn>
                                        <p:tgtEl>
                                          <p:spTgt spid="11"/>
                                        </p:tgtEl>
                                        <p:attrNameLst>
                                          <p:attrName>style.visibility</p:attrName>
                                        </p:attrNameLst>
                                      </p:cBhvr>
                                      <p:to>
                                        <p:strVal val="visible"/>
                                      </p:to>
                                    </p:set>
                                    <p:anim calcmode="lin" valueType="num">
                                      <p:cBhvr additive="base">
                                        <p:cTn dur="300" fill="hold" id="65"/>
                                        <p:tgtEl>
                                          <p:spTgt spid="11"/>
                                        </p:tgtEl>
                                        <p:attrNameLst>
                                          <p:attrName>ppt_x</p:attrName>
                                        </p:attrNameLst>
                                      </p:cBhvr>
                                      <p:tavLst>
                                        <p:tav tm="0">
                                          <p:val>
                                            <p:strVal val="0-#ppt_w/2"/>
                                          </p:val>
                                        </p:tav>
                                        <p:tav tm="100000">
                                          <p:val>
                                            <p:strVal val="#ppt_x"/>
                                          </p:val>
                                        </p:tav>
                                      </p:tavLst>
                                    </p:anim>
                                    <p:anim calcmode="lin" valueType="num">
                                      <p:cBhvr additive="base">
                                        <p:cTn dur="300" fill="hold" id="66"/>
                                        <p:tgtEl>
                                          <p:spTgt spid="11"/>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4800"/>
                            </p:stCondLst>
                            <p:childTnLst>
                              <p:par>
                                <p:cTn fill="hold" grpId="1" id="68" nodeType="afterEffect" presetClass="emph" presetID="6" presetSubtype="0">
                                  <p:stCondLst>
                                    <p:cond delay="0"/>
                                  </p:stCondLst>
                                  <p:childTnLst>
                                    <p:animScale>
                                      <p:cBhvr>
                                        <p:cTn dur="100" fill="hold" id="69"/>
                                        <p:tgtEl>
                                          <p:spTgt spid="11"/>
                                        </p:tgtEl>
                                      </p:cBhvr>
                                      <p:by x="105000" y="105000"/>
                                    </p:animScale>
                                  </p:childTnLst>
                                </p:cTn>
                              </p:par>
                            </p:childTnLst>
                          </p:cTn>
                        </p:par>
                        <p:par>
                          <p:cTn fill="hold" id="70" nodeType="afterGroup">
                            <p:stCondLst>
                              <p:cond delay="4900"/>
                            </p:stCondLst>
                            <p:childTnLst>
                              <p:par>
                                <p:cTn decel="100000" fill="hold" grpId="2" id="71" nodeType="afterEffect" presetClass="emph" presetID="6" presetSubtype="0">
                                  <p:stCondLst>
                                    <p:cond delay="0"/>
                                  </p:stCondLst>
                                  <p:childTnLst>
                                    <p:animScale>
                                      <p:cBhvr>
                                        <p:cTn dur="100" fill="hold" id="72"/>
                                        <p:tgtEl>
                                          <p:spTgt spid="11"/>
                                        </p:tgtEl>
                                      </p:cBhvr>
                                      <p:by x="95000" y="95000"/>
                                    </p:animScale>
                                  </p:childTnLst>
                                </p:cTn>
                              </p:par>
                            </p:childTnLst>
                          </p:cTn>
                        </p:par>
                        <p:par>
                          <p:cTn fill="hold" id="73" nodeType="afterGroup">
                            <p:stCondLst>
                              <p:cond delay="5000"/>
                            </p:stCondLst>
                            <p:childTnLst>
                              <p:par>
                                <p:cTn fill="hold" id="74" nodeType="afterEffect" presetClass="entr" presetID="47" presetSubtype="0">
                                  <p:stCondLst>
                                    <p:cond delay="0"/>
                                  </p:stCondLst>
                                  <p:childTnLst>
                                    <p:set>
                                      <p:cBhvr>
                                        <p:cTn dur="1" fill="hold" id="75">
                                          <p:stCondLst>
                                            <p:cond delay="0"/>
                                          </p:stCondLst>
                                        </p:cTn>
                                        <p:tgtEl>
                                          <p:spTgt spid="15"/>
                                        </p:tgtEl>
                                        <p:attrNameLst>
                                          <p:attrName>style.visibility</p:attrName>
                                        </p:attrNameLst>
                                      </p:cBhvr>
                                      <p:to>
                                        <p:strVal val="visible"/>
                                      </p:to>
                                    </p:set>
                                    <p:animEffect filter="fade" transition="in">
                                      <p:cBhvr>
                                        <p:cTn dur="200" id="76"/>
                                        <p:tgtEl>
                                          <p:spTgt spid="15"/>
                                        </p:tgtEl>
                                      </p:cBhvr>
                                    </p:animEffect>
                                    <p:anim calcmode="lin" valueType="num">
                                      <p:cBhvr>
                                        <p:cTn dur="200" fill="hold" id="77"/>
                                        <p:tgtEl>
                                          <p:spTgt spid="15"/>
                                        </p:tgtEl>
                                        <p:attrNameLst>
                                          <p:attrName>ppt_x</p:attrName>
                                        </p:attrNameLst>
                                      </p:cBhvr>
                                      <p:tavLst>
                                        <p:tav tm="0">
                                          <p:val>
                                            <p:strVal val="#ppt_x"/>
                                          </p:val>
                                        </p:tav>
                                        <p:tav tm="100000">
                                          <p:val>
                                            <p:strVal val="#ppt_x"/>
                                          </p:val>
                                        </p:tav>
                                      </p:tavLst>
                                    </p:anim>
                                    <p:anim calcmode="lin" valueType="num">
                                      <p:cBhvr>
                                        <p:cTn dur="200" fill="hold" id="78"/>
                                        <p:tgtEl>
                                          <p:spTgt spid="15"/>
                                        </p:tgtEl>
                                        <p:attrNameLst>
                                          <p:attrName>ppt_y</p:attrName>
                                        </p:attrNameLst>
                                      </p:cBhvr>
                                      <p:tavLst>
                                        <p:tav tm="0">
                                          <p:val>
                                            <p:strVal val="#ppt_y-.1"/>
                                          </p:val>
                                        </p:tav>
                                        <p:tav tm="100000">
                                          <p:val>
                                            <p:strVal val="#ppt_y"/>
                                          </p:val>
                                        </p:tav>
                                      </p:tavLst>
                                    </p:anim>
                                  </p:childTnLst>
                                </p:cTn>
                              </p:par>
                            </p:childTnLst>
                          </p:cTn>
                        </p:par>
                        <p:par>
                          <p:cTn fill="hold" id="79" nodeType="afterGroup">
                            <p:stCondLst>
                              <p:cond delay="5200"/>
                            </p:stCondLst>
                            <p:childTnLst>
                              <p:par>
                                <p:cTn fill="hold" grpId="0" id="80" nodeType="afterEffect" presetClass="entr" presetID="47" presetSubtype="0">
                                  <p:stCondLst>
                                    <p:cond delay="0"/>
                                  </p:stCondLst>
                                  <p:childTnLst>
                                    <p:set>
                                      <p:cBhvr>
                                        <p:cTn dur="1" fill="hold" id="81">
                                          <p:stCondLst>
                                            <p:cond delay="0"/>
                                          </p:stCondLst>
                                        </p:cTn>
                                        <p:tgtEl>
                                          <p:spTgt spid="16"/>
                                        </p:tgtEl>
                                        <p:attrNameLst>
                                          <p:attrName>style.visibility</p:attrName>
                                        </p:attrNameLst>
                                      </p:cBhvr>
                                      <p:to>
                                        <p:strVal val="visible"/>
                                      </p:to>
                                    </p:set>
                                    <p:animEffect filter="fade" transition="in">
                                      <p:cBhvr>
                                        <p:cTn dur="200" id="82"/>
                                        <p:tgtEl>
                                          <p:spTgt spid="16"/>
                                        </p:tgtEl>
                                      </p:cBhvr>
                                    </p:animEffect>
                                    <p:anim calcmode="lin" valueType="num">
                                      <p:cBhvr>
                                        <p:cTn dur="200" fill="hold" id="83"/>
                                        <p:tgtEl>
                                          <p:spTgt spid="16"/>
                                        </p:tgtEl>
                                        <p:attrNameLst>
                                          <p:attrName>ppt_x</p:attrName>
                                        </p:attrNameLst>
                                      </p:cBhvr>
                                      <p:tavLst>
                                        <p:tav tm="0">
                                          <p:val>
                                            <p:strVal val="#ppt_x"/>
                                          </p:val>
                                        </p:tav>
                                        <p:tav tm="100000">
                                          <p:val>
                                            <p:strVal val="#ppt_x"/>
                                          </p:val>
                                        </p:tav>
                                      </p:tavLst>
                                    </p:anim>
                                    <p:anim calcmode="lin" valueType="num">
                                      <p:cBhvr>
                                        <p:cTn dur="200" fill="hold" id="84"/>
                                        <p:tgtEl>
                                          <p:spTgt spid="16"/>
                                        </p:tgtEl>
                                        <p:attrNameLst>
                                          <p:attrName>ppt_y</p:attrName>
                                        </p:attrNameLst>
                                      </p:cBhvr>
                                      <p:tavLst>
                                        <p:tav tm="0">
                                          <p:val>
                                            <p:strVal val="#ppt_y-.1"/>
                                          </p:val>
                                        </p:tav>
                                        <p:tav tm="100000">
                                          <p:val>
                                            <p:strVal val="#ppt_y"/>
                                          </p:val>
                                        </p:tav>
                                      </p:tavLst>
                                    </p:anim>
                                  </p:childTnLst>
                                </p:cTn>
                              </p:par>
                            </p:childTnLst>
                          </p:cTn>
                        </p:par>
                        <p:par>
                          <p:cTn fill="hold" id="85" nodeType="afterGroup">
                            <p:stCondLst>
                              <p:cond delay="5400"/>
                            </p:stCondLst>
                            <p:childTnLst>
                              <p:par>
                                <p:cTn fill="hold" id="86" nodeType="afterEffect" presetClass="entr" presetID="47" presetSubtype="0">
                                  <p:stCondLst>
                                    <p:cond delay="0"/>
                                  </p:stCondLst>
                                  <p:childTnLst>
                                    <p:set>
                                      <p:cBhvr>
                                        <p:cTn dur="1" fill="hold" id="87">
                                          <p:stCondLst>
                                            <p:cond delay="0"/>
                                          </p:stCondLst>
                                        </p:cTn>
                                        <p:tgtEl>
                                          <p:spTgt spid="17"/>
                                        </p:tgtEl>
                                        <p:attrNameLst>
                                          <p:attrName>style.visibility</p:attrName>
                                        </p:attrNameLst>
                                      </p:cBhvr>
                                      <p:to>
                                        <p:strVal val="visible"/>
                                      </p:to>
                                    </p:set>
                                    <p:animEffect filter="fade" transition="in">
                                      <p:cBhvr>
                                        <p:cTn dur="200" id="88"/>
                                        <p:tgtEl>
                                          <p:spTgt spid="17"/>
                                        </p:tgtEl>
                                      </p:cBhvr>
                                    </p:animEffect>
                                    <p:anim calcmode="lin" valueType="num">
                                      <p:cBhvr>
                                        <p:cTn dur="200" fill="hold" id="89"/>
                                        <p:tgtEl>
                                          <p:spTgt spid="17"/>
                                        </p:tgtEl>
                                        <p:attrNameLst>
                                          <p:attrName>ppt_x</p:attrName>
                                        </p:attrNameLst>
                                      </p:cBhvr>
                                      <p:tavLst>
                                        <p:tav tm="0">
                                          <p:val>
                                            <p:strVal val="#ppt_x"/>
                                          </p:val>
                                        </p:tav>
                                        <p:tav tm="100000">
                                          <p:val>
                                            <p:strVal val="#ppt_x"/>
                                          </p:val>
                                        </p:tav>
                                      </p:tavLst>
                                    </p:anim>
                                    <p:anim calcmode="lin" valueType="num">
                                      <p:cBhvr>
                                        <p:cTn dur="200" fill="hold" id="90"/>
                                        <p:tgtEl>
                                          <p:spTgt spid="17"/>
                                        </p:tgtEl>
                                        <p:attrNameLst>
                                          <p:attrName>ppt_y</p:attrName>
                                        </p:attrNameLst>
                                      </p:cBhvr>
                                      <p:tavLst>
                                        <p:tav tm="0">
                                          <p:val>
                                            <p:strVal val="#ppt_y-.1"/>
                                          </p:val>
                                        </p:tav>
                                        <p:tav tm="100000">
                                          <p:val>
                                            <p:strVal val="#ppt_y"/>
                                          </p:val>
                                        </p:tav>
                                      </p:tavLst>
                                    </p:anim>
                                  </p:childTnLst>
                                </p:cTn>
                              </p:par>
                            </p:childTnLst>
                          </p:cTn>
                        </p:par>
                        <p:par>
                          <p:cTn fill="hold" id="91" nodeType="afterGroup">
                            <p:stCondLst>
                              <p:cond delay="5600"/>
                            </p:stCondLst>
                            <p:childTnLst>
                              <p:par>
                                <p:cTn fill="hold" grpId="0" id="92" nodeType="afterEffect" presetClass="entr" presetID="47" presetSubtype="0">
                                  <p:stCondLst>
                                    <p:cond delay="0"/>
                                  </p:stCondLst>
                                  <p:childTnLst>
                                    <p:set>
                                      <p:cBhvr>
                                        <p:cTn dur="1" fill="hold" id="93">
                                          <p:stCondLst>
                                            <p:cond delay="0"/>
                                          </p:stCondLst>
                                        </p:cTn>
                                        <p:tgtEl>
                                          <p:spTgt spid="18"/>
                                        </p:tgtEl>
                                        <p:attrNameLst>
                                          <p:attrName>style.visibility</p:attrName>
                                        </p:attrNameLst>
                                      </p:cBhvr>
                                      <p:to>
                                        <p:strVal val="visible"/>
                                      </p:to>
                                    </p:set>
                                    <p:animEffect filter="fade" transition="in">
                                      <p:cBhvr>
                                        <p:cTn dur="200" id="94"/>
                                        <p:tgtEl>
                                          <p:spTgt spid="18"/>
                                        </p:tgtEl>
                                      </p:cBhvr>
                                    </p:animEffect>
                                    <p:anim calcmode="lin" valueType="num">
                                      <p:cBhvr>
                                        <p:cTn dur="200" fill="hold" id="95"/>
                                        <p:tgtEl>
                                          <p:spTgt spid="18"/>
                                        </p:tgtEl>
                                        <p:attrNameLst>
                                          <p:attrName>ppt_x</p:attrName>
                                        </p:attrNameLst>
                                      </p:cBhvr>
                                      <p:tavLst>
                                        <p:tav tm="0">
                                          <p:val>
                                            <p:strVal val="#ppt_x"/>
                                          </p:val>
                                        </p:tav>
                                        <p:tav tm="100000">
                                          <p:val>
                                            <p:strVal val="#ppt_x"/>
                                          </p:val>
                                        </p:tav>
                                      </p:tavLst>
                                    </p:anim>
                                    <p:anim calcmode="lin" valueType="num">
                                      <p:cBhvr>
                                        <p:cTn dur="200" fill="hold" id="96"/>
                                        <p:tgtEl>
                                          <p:spTgt spid="18"/>
                                        </p:tgtEl>
                                        <p:attrNameLst>
                                          <p:attrName>ppt_y</p:attrName>
                                        </p:attrNameLst>
                                      </p:cBhvr>
                                      <p:tavLst>
                                        <p:tav tm="0">
                                          <p:val>
                                            <p:strVal val="#ppt_y-.1"/>
                                          </p:val>
                                        </p:tav>
                                        <p:tav tm="100000">
                                          <p:val>
                                            <p:strVal val="#ppt_y"/>
                                          </p:val>
                                        </p:tav>
                                      </p:tavLst>
                                    </p:anim>
                                  </p:childTnLst>
                                </p:cTn>
                              </p:par>
                            </p:childTnLst>
                          </p:cTn>
                        </p:par>
                        <p:par>
                          <p:cTn fill="hold" id="97" nodeType="afterGroup">
                            <p:stCondLst>
                              <p:cond delay="5800"/>
                            </p:stCondLst>
                            <p:childTnLst>
                              <p:par>
                                <p:cTn fill="hold" id="98" nodeType="afterEffect" presetClass="entr" presetID="47" presetSubtype="0">
                                  <p:stCondLst>
                                    <p:cond delay="0"/>
                                  </p:stCondLst>
                                  <p:childTnLst>
                                    <p:set>
                                      <p:cBhvr>
                                        <p:cTn dur="1" fill="hold" id="99">
                                          <p:stCondLst>
                                            <p:cond delay="0"/>
                                          </p:stCondLst>
                                        </p:cTn>
                                        <p:tgtEl>
                                          <p:spTgt spid="19"/>
                                        </p:tgtEl>
                                        <p:attrNameLst>
                                          <p:attrName>style.visibility</p:attrName>
                                        </p:attrNameLst>
                                      </p:cBhvr>
                                      <p:to>
                                        <p:strVal val="visible"/>
                                      </p:to>
                                    </p:set>
                                    <p:animEffect filter="fade" transition="in">
                                      <p:cBhvr>
                                        <p:cTn dur="200" id="100"/>
                                        <p:tgtEl>
                                          <p:spTgt spid="19"/>
                                        </p:tgtEl>
                                      </p:cBhvr>
                                    </p:animEffect>
                                    <p:anim calcmode="lin" valueType="num">
                                      <p:cBhvr>
                                        <p:cTn dur="200" fill="hold" id="101"/>
                                        <p:tgtEl>
                                          <p:spTgt spid="19"/>
                                        </p:tgtEl>
                                        <p:attrNameLst>
                                          <p:attrName>ppt_x</p:attrName>
                                        </p:attrNameLst>
                                      </p:cBhvr>
                                      <p:tavLst>
                                        <p:tav tm="0">
                                          <p:val>
                                            <p:strVal val="#ppt_x"/>
                                          </p:val>
                                        </p:tav>
                                        <p:tav tm="100000">
                                          <p:val>
                                            <p:strVal val="#ppt_x"/>
                                          </p:val>
                                        </p:tav>
                                      </p:tavLst>
                                    </p:anim>
                                    <p:anim calcmode="lin" valueType="num">
                                      <p:cBhvr>
                                        <p:cTn dur="200" fill="hold" id="102"/>
                                        <p:tgtEl>
                                          <p:spTgt spid="19"/>
                                        </p:tgtEl>
                                        <p:attrNameLst>
                                          <p:attrName>ppt_y</p:attrName>
                                        </p:attrNameLst>
                                      </p:cBhvr>
                                      <p:tavLst>
                                        <p:tav tm="0">
                                          <p:val>
                                            <p:strVal val="#ppt_y-.1"/>
                                          </p:val>
                                        </p:tav>
                                        <p:tav tm="100000">
                                          <p:val>
                                            <p:strVal val="#ppt_y"/>
                                          </p:val>
                                        </p:tav>
                                      </p:tavLst>
                                    </p:anim>
                                  </p:childTnLst>
                                </p:cTn>
                              </p:par>
                            </p:childTnLst>
                          </p:cTn>
                        </p:par>
                        <p:par>
                          <p:cTn fill="hold" id="103" nodeType="afterGroup">
                            <p:stCondLst>
                              <p:cond delay="6000"/>
                            </p:stCondLst>
                            <p:childTnLst>
                              <p:par>
                                <p:cTn fill="hold" grpId="0" id="104" nodeType="afterEffect" presetClass="entr" presetID="47" presetSubtype="0">
                                  <p:stCondLst>
                                    <p:cond delay="0"/>
                                  </p:stCondLst>
                                  <p:childTnLst>
                                    <p:set>
                                      <p:cBhvr>
                                        <p:cTn dur="1" fill="hold" id="105">
                                          <p:stCondLst>
                                            <p:cond delay="0"/>
                                          </p:stCondLst>
                                        </p:cTn>
                                        <p:tgtEl>
                                          <p:spTgt spid="20"/>
                                        </p:tgtEl>
                                        <p:attrNameLst>
                                          <p:attrName>style.visibility</p:attrName>
                                        </p:attrNameLst>
                                      </p:cBhvr>
                                      <p:to>
                                        <p:strVal val="visible"/>
                                      </p:to>
                                    </p:set>
                                    <p:animEffect filter="fade" transition="in">
                                      <p:cBhvr>
                                        <p:cTn dur="200" id="106"/>
                                        <p:tgtEl>
                                          <p:spTgt spid="20"/>
                                        </p:tgtEl>
                                      </p:cBhvr>
                                    </p:animEffect>
                                    <p:anim calcmode="lin" valueType="num">
                                      <p:cBhvr>
                                        <p:cTn dur="200" fill="hold" id="107"/>
                                        <p:tgtEl>
                                          <p:spTgt spid="20"/>
                                        </p:tgtEl>
                                        <p:attrNameLst>
                                          <p:attrName>ppt_x</p:attrName>
                                        </p:attrNameLst>
                                      </p:cBhvr>
                                      <p:tavLst>
                                        <p:tav tm="0">
                                          <p:val>
                                            <p:strVal val="#ppt_x"/>
                                          </p:val>
                                        </p:tav>
                                        <p:tav tm="100000">
                                          <p:val>
                                            <p:strVal val="#ppt_x"/>
                                          </p:val>
                                        </p:tav>
                                      </p:tavLst>
                                    </p:anim>
                                    <p:anim calcmode="lin" valueType="num">
                                      <p:cBhvr>
                                        <p:cTn dur="200" fill="hold" id="108"/>
                                        <p:tgtEl>
                                          <p:spTgt spid="20"/>
                                        </p:tgtEl>
                                        <p:attrNameLst>
                                          <p:attrName>ppt_y</p:attrName>
                                        </p:attrNameLst>
                                      </p:cBhvr>
                                      <p:tavLst>
                                        <p:tav tm="0">
                                          <p:val>
                                            <p:strVal val="#ppt_y-.1"/>
                                          </p:val>
                                        </p:tav>
                                        <p:tav tm="100000">
                                          <p:val>
                                            <p:strVal val="#ppt_y"/>
                                          </p:val>
                                        </p:tav>
                                      </p:tavLst>
                                    </p:anim>
                                  </p:childTnLst>
                                </p:cTn>
                              </p:par>
                            </p:childTnLst>
                          </p:cTn>
                        </p:par>
                        <p:par>
                          <p:cTn fill="hold" id="109" nodeType="afterGroup">
                            <p:stCondLst>
                              <p:cond delay="6200"/>
                            </p:stCondLst>
                            <p:childTnLst>
                              <p:par>
                                <p:cTn fill="hold" id="110" nodeType="afterEffect" presetClass="entr" presetID="47" presetSubtype="0">
                                  <p:stCondLst>
                                    <p:cond delay="0"/>
                                  </p:stCondLst>
                                  <p:childTnLst>
                                    <p:set>
                                      <p:cBhvr>
                                        <p:cTn dur="1" fill="hold" id="111">
                                          <p:stCondLst>
                                            <p:cond delay="0"/>
                                          </p:stCondLst>
                                        </p:cTn>
                                        <p:tgtEl>
                                          <p:spTgt spid="21"/>
                                        </p:tgtEl>
                                        <p:attrNameLst>
                                          <p:attrName>style.visibility</p:attrName>
                                        </p:attrNameLst>
                                      </p:cBhvr>
                                      <p:to>
                                        <p:strVal val="visible"/>
                                      </p:to>
                                    </p:set>
                                    <p:animEffect filter="fade" transition="in">
                                      <p:cBhvr>
                                        <p:cTn dur="200" id="112"/>
                                        <p:tgtEl>
                                          <p:spTgt spid="21"/>
                                        </p:tgtEl>
                                      </p:cBhvr>
                                    </p:animEffect>
                                    <p:anim calcmode="lin" valueType="num">
                                      <p:cBhvr>
                                        <p:cTn dur="200" fill="hold" id="113"/>
                                        <p:tgtEl>
                                          <p:spTgt spid="21"/>
                                        </p:tgtEl>
                                        <p:attrNameLst>
                                          <p:attrName>ppt_x</p:attrName>
                                        </p:attrNameLst>
                                      </p:cBhvr>
                                      <p:tavLst>
                                        <p:tav tm="0">
                                          <p:val>
                                            <p:strVal val="#ppt_x"/>
                                          </p:val>
                                        </p:tav>
                                        <p:tav tm="100000">
                                          <p:val>
                                            <p:strVal val="#ppt_x"/>
                                          </p:val>
                                        </p:tav>
                                      </p:tavLst>
                                    </p:anim>
                                    <p:anim calcmode="lin" valueType="num">
                                      <p:cBhvr>
                                        <p:cTn dur="200" fill="hold" id="114"/>
                                        <p:tgtEl>
                                          <p:spTgt spid="21"/>
                                        </p:tgtEl>
                                        <p:attrNameLst>
                                          <p:attrName>ppt_y</p:attrName>
                                        </p:attrNameLst>
                                      </p:cBhvr>
                                      <p:tavLst>
                                        <p:tav tm="0">
                                          <p:val>
                                            <p:strVal val="#ppt_y-.1"/>
                                          </p:val>
                                        </p:tav>
                                        <p:tav tm="100000">
                                          <p:val>
                                            <p:strVal val="#ppt_y"/>
                                          </p:val>
                                        </p:tav>
                                      </p:tavLst>
                                    </p:anim>
                                  </p:childTnLst>
                                </p:cTn>
                              </p:par>
                            </p:childTnLst>
                          </p:cTn>
                        </p:par>
                        <p:par>
                          <p:cTn fill="hold" id="115" nodeType="afterGroup">
                            <p:stCondLst>
                              <p:cond delay="6400"/>
                            </p:stCondLst>
                            <p:childTnLst>
                              <p:par>
                                <p:cTn fill="hold" grpId="0" id="116" nodeType="afterEffect" presetClass="entr" presetID="47" presetSubtype="0">
                                  <p:stCondLst>
                                    <p:cond delay="0"/>
                                  </p:stCondLst>
                                  <p:childTnLst>
                                    <p:set>
                                      <p:cBhvr>
                                        <p:cTn dur="1" fill="hold" id="117">
                                          <p:stCondLst>
                                            <p:cond delay="0"/>
                                          </p:stCondLst>
                                        </p:cTn>
                                        <p:tgtEl>
                                          <p:spTgt spid="22"/>
                                        </p:tgtEl>
                                        <p:attrNameLst>
                                          <p:attrName>style.visibility</p:attrName>
                                        </p:attrNameLst>
                                      </p:cBhvr>
                                      <p:to>
                                        <p:strVal val="visible"/>
                                      </p:to>
                                    </p:set>
                                    <p:animEffect filter="fade" transition="in">
                                      <p:cBhvr>
                                        <p:cTn dur="200" id="118"/>
                                        <p:tgtEl>
                                          <p:spTgt spid="22"/>
                                        </p:tgtEl>
                                      </p:cBhvr>
                                    </p:animEffect>
                                    <p:anim calcmode="lin" valueType="num">
                                      <p:cBhvr>
                                        <p:cTn dur="200" fill="hold" id="119"/>
                                        <p:tgtEl>
                                          <p:spTgt spid="22"/>
                                        </p:tgtEl>
                                        <p:attrNameLst>
                                          <p:attrName>ppt_x</p:attrName>
                                        </p:attrNameLst>
                                      </p:cBhvr>
                                      <p:tavLst>
                                        <p:tav tm="0">
                                          <p:val>
                                            <p:strVal val="#ppt_x"/>
                                          </p:val>
                                        </p:tav>
                                        <p:tav tm="100000">
                                          <p:val>
                                            <p:strVal val="#ppt_x"/>
                                          </p:val>
                                        </p:tav>
                                      </p:tavLst>
                                    </p:anim>
                                    <p:anim calcmode="lin" valueType="num">
                                      <p:cBhvr>
                                        <p:cTn dur="200" fill="hold" id="120"/>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8"/>
      <p:bldP grpId="0" spid="9"/>
      <p:bldP grpId="1" spid="9"/>
      <p:bldP grpId="2" spid="9"/>
      <p:bldP grpId="0" spid="10"/>
      <p:bldP grpId="1" spid="10"/>
      <p:bldP grpId="2" spid="10"/>
      <p:bldP grpId="0" spid="11"/>
      <p:bldP grpId="1" spid="11"/>
      <p:bldP grpId="2" spid="11"/>
      <p:bldP grpId="0" spid="12"/>
      <p:bldP grpId="1" spid="12"/>
      <p:bldP grpId="2" spid="12"/>
      <p:bldP grpId="0" spid="13"/>
      <p:bldP grpId="0" spid="14"/>
      <p:bldP grpId="0" spid="16"/>
      <p:bldP grpId="0" spid="18"/>
      <p:bldP grpId="0" spid="20"/>
      <p:bldP grpId="0" spid="22"/>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bIns="45729" lIns="91458" rIns="91458" tIns="45729">
            <a:noAutofit/>
          </a:bodyPr>
          <a:lstStyle>
            <a:lvl1pPr algn="l" defTabSz="914298" eaLnBrk="1" hangingPunct="1" latinLnBrk="0" rtl="0">
              <a:spcBef>
                <a:spcPct val="0"/>
              </a:spcBef>
              <a:buNone/>
              <a:defRPr b="1" kern="1200" sz="2000">
                <a:solidFill>
                  <a:srgbClr val="C80000"/>
                </a:solidFill>
                <a:effectLst/>
                <a:latin charset="-122" panose="020b0503020204020204" pitchFamily="34" typeface="微软雅黑"/>
                <a:ea charset="-122" panose="020b0503020204020204" pitchFamily="34" typeface="微软雅黑"/>
                <a:cs typeface="+mj-cs"/>
              </a:defRPr>
            </a:lvl1pPr>
          </a:lstStyle>
          <a:p>
            <a:r>
              <a:rPr altLang="en-US" lang="zh-CN" smtClean="0"/>
              <a:t>单击此处编辑标题内容</a:t>
            </a:r>
          </a:p>
        </p:txBody>
      </p:sp>
      <p:grpSp>
        <p:nvGrpSpPr>
          <p:cNvPr id="8" name="Group 422"/>
          <p:cNvGrpSpPr/>
          <p:nvPr/>
        </p:nvGrpSpPr>
        <p:grpSpPr>
          <a:xfrm>
            <a:off x="1871988" y="2162843"/>
            <a:ext cx="5825549" cy="2170783"/>
            <a:chOff x="1275" y="1576"/>
            <a:chExt cx="3426" cy="1701"/>
          </a:xfrm>
        </p:grpSpPr>
        <p:grpSp>
          <p:nvGrpSpPr>
            <p:cNvPr id="9" name="Group 389"/>
            <p:cNvGrpSpPr/>
            <p:nvPr/>
          </p:nvGrpSpPr>
          <p:grpSpPr>
            <a:xfrm>
              <a:off x="2066" y="1576"/>
              <a:ext cx="1092" cy="1156"/>
              <a:chExt cx="1186" cy="1256"/>
            </a:xfrm>
          </p:grpSpPr>
          <p:sp>
            <p:nvSpPr>
              <p:cNvPr id="27" name="Freeform 3"/>
              <p:cNvSpPr/>
              <p:nvPr/>
            </p:nvSpPr>
            <p:spPr bwMode="auto">
              <a:xfrm>
                <a:off x="0" y="0"/>
                <a:ext cx="1186" cy="837"/>
              </a:xfrm>
              <a:custGeom>
                <a:gdLst>
                  <a:gd fmla="*/ 0 w 1186" name="T0"/>
                  <a:gd fmla="*/ 246 h 837" name="T1"/>
                  <a:gd fmla="*/ 0 w 1186" name="T2"/>
                  <a:gd fmla="*/ 246 h 837" name="T3"/>
                  <a:gd fmla="*/ 58 w 1186" name="T4"/>
                  <a:gd fmla="*/ 218 h 837" name="T5"/>
                  <a:gd fmla="*/ 120 w 1186" name="T6"/>
                  <a:gd fmla="*/ 192 h 837" name="T7"/>
                  <a:gd fmla="*/ 182 w 1186" name="T8"/>
                  <a:gd fmla="*/ 167 h 837" name="T9"/>
                  <a:gd fmla="*/ 248 w 1186" name="T10"/>
                  <a:gd fmla="*/ 144 h 837" name="T11"/>
                  <a:gd fmla="*/ 316 w 1186" name="T12"/>
                  <a:gd fmla="*/ 121 h 837" name="T13"/>
                  <a:gd fmla="*/ 386 w 1186" name="T14"/>
                  <a:gd fmla="*/ 101 h 837" name="T15"/>
                  <a:gd fmla="*/ 459 w 1186" name="T16"/>
                  <a:gd fmla="*/ 82 h 837" name="T17"/>
                  <a:gd fmla="*/ 533 w 1186" name="T18"/>
                  <a:gd fmla="*/ 65 h 837" name="T19"/>
                  <a:gd fmla="*/ 610 w 1186" name="T20"/>
                  <a:gd fmla="*/ 51 h 837" name="T21"/>
                  <a:gd fmla="*/ 687 w 1186" name="T22"/>
                  <a:gd fmla="*/ 38 h 837" name="T23"/>
                  <a:gd fmla="*/ 767 w 1186" name="T24"/>
                  <a:gd fmla="*/ 27 h 837" name="T25"/>
                  <a:gd fmla="*/ 848 w 1186" name="T26"/>
                  <a:gd fmla="*/ 17 h 837" name="T27"/>
                  <a:gd fmla="*/ 930 w 1186" name="T28"/>
                  <a:gd fmla="*/ 10 h 837" name="T29"/>
                  <a:gd fmla="*/ 1015 w 1186" name="T30"/>
                  <a:gd fmla="*/ 4 h 837" name="T31"/>
                  <a:gd fmla="*/ 1099 w 1186" name="T32"/>
                  <a:gd fmla="*/ 1 h 837" name="T33"/>
                  <a:gd fmla="*/ 1186 w 1186" name="T34"/>
                  <a:gd fmla="*/ 0 h 837" name="T35"/>
                  <a:gd fmla="*/ 1186 w 1186" name="T36"/>
                  <a:gd fmla="*/ 837 h 837" name="T37"/>
                  <a:gd fmla="*/ 0 w 1186" name="T38"/>
                  <a:gd fmla="*/ 246 h 837" name="T39"/>
                  <a:gd fmla="*/ 0 w 1186" name="T40"/>
                  <a:gd fmla="*/ 0 h 837" name="T41"/>
                  <a:gd fmla="*/ 1186 w 1186" name="T42"/>
                  <a:gd fmla="*/ 837 h 83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T43" l="T40" r="T42" t="T41"/>
                <a:pathLst>
                  <a:path h="837" w="1186">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rgbClr val="F8F8F8"/>
              </a:solidFill>
              <a:ln>
                <a:noFill/>
              </a:ln>
              <a:extLst>
                <a:ext uri="{91240B29-F687-4F45-9708-019B960494DF}">
                  <a14:hiddenLine w="9525">
                    <a:solidFill>
                      <a:srgbClr val="000000"/>
                    </a:solidFill>
                    <a:round/>
                    <a:headEnd/>
                    <a:tailEnd/>
                  </a14:hiddenLine>
                </a:ext>
              </a:extLst>
            </p:spPr>
            <p:txBody>
              <a:bodyPr anchor="ctr" wrap="none"/>
              <a:lstStyle/>
              <a:p>
                <a:endParaRPr altLang="en-US" lang="zh-CN">
                  <a:ea charset="-122" panose="020b0503020204020204" pitchFamily="34" typeface="微软雅黑"/>
                </a:endParaRPr>
              </a:p>
            </p:txBody>
          </p:sp>
          <p:sp>
            <p:nvSpPr>
              <p:cNvPr id="28" name="Freeform 4"/>
              <p:cNvSpPr/>
              <p:nvPr/>
            </p:nvSpPr>
            <p:spPr bwMode="auto">
              <a:xfrm>
                <a:off x="0" y="246"/>
                <a:ext cx="1186" cy="1010"/>
              </a:xfrm>
              <a:custGeom>
                <a:gdLst>
                  <a:gd fmla="*/ 1186 w 1186" name="T0"/>
                  <a:gd fmla="*/ 591 h 1010" name="T1"/>
                  <a:gd fmla="*/ 0 w 1186" name="T2"/>
                  <a:gd fmla="*/ 0 h 1010" name="T3"/>
                  <a:gd fmla="*/ 0 w 1186" name="T4"/>
                  <a:gd fmla="*/ 419 h 1010" name="T5"/>
                  <a:gd fmla="*/ 1186 w 1186" name="T6"/>
                  <a:gd fmla="*/ 1010 h 1010" name="T7"/>
                  <a:gd fmla="*/ 1186 w 1186" name="T8"/>
                  <a:gd fmla="*/ 591 h 1010" name="T9"/>
                  <a:gd fmla="*/ 0 w 1186" name="T10"/>
                  <a:gd fmla="*/ 0 h 1010" name="T11"/>
                  <a:gd fmla="*/ 1186 w 1186" name="T12"/>
                  <a:gd fmla="*/ 1010 h 1010" name="T13"/>
                </a:gdLst>
                <a:cxnLst>
                  <a:cxn ang="0">
                    <a:pos x="T0" y="T1"/>
                  </a:cxn>
                  <a:cxn ang="0">
                    <a:pos x="T2" y="T3"/>
                  </a:cxn>
                  <a:cxn ang="0">
                    <a:pos x="T4" y="T5"/>
                  </a:cxn>
                  <a:cxn ang="0">
                    <a:pos x="T6" y="T7"/>
                  </a:cxn>
                  <a:cxn ang="0">
                    <a:pos x="T8" y="T9"/>
                  </a:cxn>
                </a:cxnLst>
                <a:rect b="T13" l="T10" r="T12" t="T11"/>
                <a:pathLst>
                  <a:path h="1010" w="1186">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grpSp>
        <p:grpSp>
          <p:nvGrpSpPr>
            <p:cNvPr id="10" name="Group 392"/>
            <p:cNvGrpSpPr/>
            <p:nvPr/>
          </p:nvGrpSpPr>
          <p:grpSpPr>
            <a:xfrm>
              <a:off x="3158" y="1673"/>
              <a:ext cx="1092" cy="1059"/>
              <a:chExt cx="1185" cy="1151"/>
            </a:xfrm>
          </p:grpSpPr>
          <p:sp>
            <p:nvSpPr>
              <p:cNvPr id="25" name="Freeform 6"/>
              <p:cNvSpPr/>
              <p:nvPr/>
            </p:nvSpPr>
            <p:spPr bwMode="auto">
              <a:xfrm>
                <a:off x="0" y="0"/>
                <a:ext cx="1185" cy="838"/>
              </a:xfrm>
              <a:custGeom>
                <a:gdLst>
                  <a:gd fmla="*/ 1185 w 1185" name="T0"/>
                  <a:gd fmla="*/ 245 h 838" name="T1"/>
                  <a:gd fmla="*/ 1185 w 1185" name="T2"/>
                  <a:gd fmla="*/ 245 h 838" name="T3"/>
                  <a:gd fmla="*/ 1127 w 1185" name="T4"/>
                  <a:gd fmla="*/ 218 h 838" name="T5"/>
                  <a:gd fmla="*/ 1065 w 1185" name="T6"/>
                  <a:gd fmla="*/ 191 h 838" name="T7"/>
                  <a:gd fmla="*/ 1003 w 1185" name="T8"/>
                  <a:gd fmla="*/ 167 h 838" name="T9"/>
                  <a:gd fmla="*/ 937 w 1185" name="T10"/>
                  <a:gd fmla="*/ 143 h 838" name="T11"/>
                  <a:gd fmla="*/ 869 w 1185" name="T12"/>
                  <a:gd fmla="*/ 121 h 838" name="T13"/>
                  <a:gd fmla="*/ 799 w 1185" name="T14"/>
                  <a:gd fmla="*/ 101 h 838" name="T15"/>
                  <a:gd fmla="*/ 726 w 1185" name="T16"/>
                  <a:gd fmla="*/ 83 h 838" name="T17"/>
                  <a:gd fmla="*/ 652 w 1185" name="T18"/>
                  <a:gd fmla="*/ 66 h 838" name="T19"/>
                  <a:gd fmla="*/ 575 w 1185" name="T20"/>
                  <a:gd fmla="*/ 50 h 838" name="T21"/>
                  <a:gd fmla="*/ 498 w 1185" name="T22"/>
                  <a:gd fmla="*/ 37 h 838" name="T23"/>
                  <a:gd fmla="*/ 418 w 1185" name="T24"/>
                  <a:gd fmla="*/ 26 h 838" name="T25"/>
                  <a:gd fmla="*/ 337 w 1185" name="T26"/>
                  <a:gd fmla="*/ 17 h 838" name="T27"/>
                  <a:gd fmla="*/ 255 w 1185" name="T28"/>
                  <a:gd fmla="*/ 10 h 838" name="T29"/>
                  <a:gd fmla="*/ 170 w 1185" name="T30"/>
                  <a:gd fmla="*/ 5 h 838" name="T31"/>
                  <a:gd fmla="*/ 86 w 1185" name="T32"/>
                  <a:gd fmla="*/ 2 h 838" name="T33"/>
                  <a:gd fmla="*/ 0 w 1185" name="T34"/>
                  <a:gd fmla="*/ 0 h 838" name="T35"/>
                  <a:gd fmla="*/ 0 w 1185" name="T36"/>
                  <a:gd fmla="*/ 838 h 838" name="T37"/>
                  <a:gd fmla="*/ 1185 w 1185" name="T38"/>
                  <a:gd fmla="*/ 245 h 838" name="T39"/>
                  <a:gd fmla="*/ 0 w 1185" name="T40"/>
                  <a:gd fmla="*/ 0 h 838" name="T41"/>
                  <a:gd fmla="*/ 1185 w 1185" name="T42"/>
                  <a:gd fmla="*/ 838 h 83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T43" l="T40" r="T42" t="T41"/>
                <a:pathLst>
                  <a:path h="838" w="1185">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gradFill rotWithShape="1">
                <a:gsLst>
                  <a:gs pos="0">
                    <a:srgbClr val="FF0000"/>
                  </a:gs>
                  <a:gs pos="100000">
                    <a:srgbClr val="C00000"/>
                  </a:gs>
                </a:gsLst>
                <a:lin ang="5400000" scaled="1"/>
              </a:gra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sp>
            <p:nvSpPr>
              <p:cNvPr id="26" name="Freeform 7"/>
              <p:cNvSpPr/>
              <p:nvPr/>
            </p:nvSpPr>
            <p:spPr bwMode="auto">
              <a:xfrm>
                <a:off x="0" y="245"/>
                <a:ext cx="1185" cy="906"/>
              </a:xfrm>
              <a:custGeom>
                <a:gdLst>
                  <a:gd fmla="*/ 0 w 1185" name="T0"/>
                  <a:gd fmla="*/ 593 h 906" name="T1"/>
                  <a:gd fmla="*/ 1185 w 1185" name="T2"/>
                  <a:gd fmla="*/ 0 h 906" name="T3"/>
                  <a:gd fmla="*/ 1185 w 1185" name="T4"/>
                  <a:gd fmla="*/ 315 h 906" name="T5"/>
                  <a:gd fmla="*/ 0 w 1185" name="T6"/>
                  <a:gd fmla="*/ 906 h 906" name="T7"/>
                  <a:gd fmla="*/ 0 w 1185" name="T8"/>
                  <a:gd fmla="*/ 593 h 906" name="T9"/>
                  <a:gd fmla="*/ 0 w 1185" name="T10"/>
                  <a:gd fmla="*/ 0 h 906" name="T11"/>
                  <a:gd fmla="*/ 1185 w 1185" name="T12"/>
                  <a:gd fmla="*/ 906 h 906" name="T13"/>
                </a:gdLst>
                <a:cxnLst>
                  <a:cxn ang="0">
                    <a:pos x="T0" y="T1"/>
                  </a:cxn>
                  <a:cxn ang="0">
                    <a:pos x="T2" y="T3"/>
                  </a:cxn>
                  <a:cxn ang="0">
                    <a:pos x="T4" y="T5"/>
                  </a:cxn>
                  <a:cxn ang="0">
                    <a:pos x="T6" y="T7"/>
                  </a:cxn>
                  <a:cxn ang="0">
                    <a:pos x="T8" y="T9"/>
                  </a:cxn>
                </a:cxnLst>
                <a:rect b="T13" l="T10" r="T12" t="T11"/>
                <a:pathLst>
                  <a:path h="905" w="1185">
                    <a:moveTo>
                      <a:pt x="0" y="593"/>
                    </a:moveTo>
                    <a:lnTo>
                      <a:pt x="1185" y="0"/>
                    </a:lnTo>
                    <a:lnTo>
                      <a:pt x="1185" y="315"/>
                    </a:lnTo>
                    <a:lnTo>
                      <a:pt x="0" y="906"/>
                    </a:lnTo>
                    <a:lnTo>
                      <a:pt x="0" y="593"/>
                    </a:lnTo>
                    <a:close/>
                  </a:path>
                </a:pathLst>
              </a:custGeom>
              <a:solidFill>
                <a:srgbClr val="9A0000"/>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grpSp>
        <p:grpSp>
          <p:nvGrpSpPr>
            <p:cNvPr id="11" name="Group 395"/>
            <p:cNvGrpSpPr/>
            <p:nvPr/>
          </p:nvGrpSpPr>
          <p:grpSpPr>
            <a:xfrm>
              <a:off x="1613" y="1705"/>
              <a:ext cx="1544" cy="1026"/>
              <a:chExt cx="1676" cy="1115"/>
            </a:xfrm>
          </p:grpSpPr>
          <p:sp>
            <p:nvSpPr>
              <p:cNvPr id="23" name="Freeform 9"/>
              <p:cNvSpPr/>
              <p:nvPr/>
            </p:nvSpPr>
            <p:spPr bwMode="auto">
              <a:xfrm>
                <a:off x="0" y="0"/>
                <a:ext cx="1676" cy="592"/>
              </a:xfrm>
              <a:custGeom>
                <a:gdLst>
                  <a:gd fmla="*/ 1676 w 1676" name="T0"/>
                  <a:gd fmla="*/ 592 h 592" name="T1"/>
                  <a:gd fmla="*/ 490 w 1676" name="T2"/>
                  <a:gd fmla="*/ 0 h 592" name="T3"/>
                  <a:gd fmla="*/ 436 w 1676" name="T4"/>
                  <a:gd fmla="*/ 28 h 592" name="T5"/>
                  <a:gd fmla="*/ 383 w 1676" name="T6"/>
                  <a:gd fmla="*/ 60 h 592" name="T7"/>
                  <a:gd fmla="*/ 333 w 1676" name="T8"/>
                  <a:gd fmla="*/ 91 h 592" name="T9"/>
                  <a:gd fmla="*/ 286 w 1676" name="T10"/>
                  <a:gd fmla="*/ 124 h 592" name="T11"/>
                  <a:gd fmla="*/ 242 w 1676" name="T12"/>
                  <a:gd fmla="*/ 158 h 592" name="T13"/>
                  <a:gd fmla="*/ 202 w 1676" name="T14"/>
                  <a:gd fmla="*/ 194 h 592" name="T15"/>
                  <a:gd fmla="*/ 165 w 1676" name="T16"/>
                  <a:gd fmla="*/ 229 h 592" name="T17"/>
                  <a:gd fmla="*/ 131 w 1676" name="T18"/>
                  <a:gd fmla="*/ 266 h 592" name="T19"/>
                  <a:gd fmla="*/ 101 w 1676" name="T20"/>
                  <a:gd fmla="*/ 305 h 592" name="T21"/>
                  <a:gd fmla="*/ 88 w 1676" name="T22"/>
                  <a:gd fmla="*/ 323 h 592" name="T23"/>
                  <a:gd fmla="*/ 75 w 1676" name="T24"/>
                  <a:gd fmla="*/ 343 h 592" name="T25"/>
                  <a:gd fmla="*/ 64 w 1676" name="T26"/>
                  <a:gd fmla="*/ 363 h 592" name="T27"/>
                  <a:gd fmla="*/ 53 w 1676" name="T28"/>
                  <a:gd fmla="*/ 383 h 592" name="T29"/>
                  <a:gd fmla="*/ 43 w 1676" name="T30"/>
                  <a:gd fmla="*/ 403 h 592" name="T31"/>
                  <a:gd fmla="*/ 34 w 1676" name="T32"/>
                  <a:gd fmla="*/ 423 h 592" name="T33"/>
                  <a:gd fmla="*/ 25 w 1676" name="T34"/>
                  <a:gd fmla="*/ 444 h 592" name="T35"/>
                  <a:gd fmla="*/ 20 w 1676" name="T36"/>
                  <a:gd fmla="*/ 464 h 592" name="T37"/>
                  <a:gd fmla="*/ 13 w 1676" name="T38"/>
                  <a:gd fmla="*/ 486 h 592" name="T39"/>
                  <a:gd fmla="*/ 8 w 1676" name="T40"/>
                  <a:gd fmla="*/ 507 h 592" name="T41"/>
                  <a:gd fmla="*/ 4 w 1676" name="T42"/>
                  <a:gd fmla="*/ 528 h 592" name="T43"/>
                  <a:gd fmla="*/ 3 w 1676" name="T44"/>
                  <a:gd fmla="*/ 550 h 592" name="T45"/>
                  <a:gd fmla="*/ 0 w 1676" name="T46"/>
                  <a:gd fmla="*/ 571 h 592" name="T47"/>
                  <a:gd fmla="*/ 0 w 1676" name="T48"/>
                  <a:gd fmla="*/ 592 h 592" name="T49"/>
                  <a:gd fmla="*/ 1676 w 1676" name="T50"/>
                  <a:gd fmla="*/ 592 h 592" name="T51"/>
                  <a:gd fmla="*/ 0 w 1676" name="T52"/>
                  <a:gd fmla="*/ 0 h 592" name="T53"/>
                  <a:gd fmla="*/ 1676 w 1676" name="T54"/>
                  <a:gd fmla="*/ 592 h 59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T55" l="T52" r="T54" t="T53"/>
                <a:pathLst>
                  <a:path h="592" w="1676">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EAEAEA"/>
              </a:solidFill>
              <a:ln>
                <a:noFill/>
              </a:ln>
              <a:extLst>
                <a:ext uri="{91240B29-F687-4F45-9708-019B960494DF}">
                  <a14:hiddenLine w="9525">
                    <a:solidFill>
                      <a:srgbClr val="000000"/>
                    </a:solidFill>
                    <a:round/>
                    <a:headEnd/>
                    <a:tailEnd/>
                  </a14:hiddenLine>
                </a:ext>
              </a:extLst>
            </p:spPr>
            <p:txBody>
              <a:bodyPr anchor="ctr" wrap="none"/>
              <a:lstStyle/>
              <a:p>
                <a:endParaRPr altLang="en-US" lang="zh-CN">
                  <a:ea charset="-122" panose="020b0503020204020204" pitchFamily="34" typeface="微软雅黑"/>
                </a:endParaRPr>
              </a:p>
            </p:txBody>
          </p:sp>
          <p:sp>
            <p:nvSpPr>
              <p:cNvPr id="24" name="Rectangle 10"/>
              <p:cNvSpPr>
                <a:spLocks noChangeArrowheads="1"/>
              </p:cNvSpPr>
              <p:nvPr/>
            </p:nvSpPr>
            <p:spPr bwMode="auto">
              <a:xfrm>
                <a:off x="0" y="592"/>
                <a:ext cx="1676" cy="523"/>
              </a:xfrm>
              <a:prstGeom prst="rect">
                <a:avLst/>
              </a:prstGeom>
              <a:solidFill>
                <a:srgbClr val="C0C0C0"/>
              </a:solidFill>
              <a:ln>
                <a:noFill/>
              </a:ln>
              <a:extLst>
                <a:ext uri="{91240B29-F687-4F45-9708-019B960494DF}">
                  <a14:hiddenLine w="9525">
                    <a:solidFill>
                      <a:srgbClr val="000000"/>
                    </a:solidFill>
                    <a:miter lim="800000"/>
                    <a:headEnd/>
                    <a:tailEnd/>
                  </a14:hiddenLine>
                </a:ext>
              </a:extLst>
            </p:spPr>
            <p:txBody>
              <a:bodyPr/>
              <a:lstStyle/>
              <a:p>
                <a:pPr algn="l" eaLnBrk="1" fontAlgn="base" hangingPunct="1">
                  <a:buClrTx/>
                  <a:buSzTx/>
                </a:pPr>
                <a:endParaRPr altLang="en-US" lang="zh-CN">
                  <a:ea charset="-122" panose="020b0503020204020204" pitchFamily="34" typeface="微软雅黑"/>
                </a:endParaRPr>
              </a:p>
            </p:txBody>
          </p:sp>
        </p:grpSp>
        <p:grpSp>
          <p:nvGrpSpPr>
            <p:cNvPr id="12" name="Group 398"/>
            <p:cNvGrpSpPr/>
            <p:nvPr/>
          </p:nvGrpSpPr>
          <p:grpSpPr>
            <a:xfrm>
              <a:off x="3158" y="1996"/>
              <a:ext cx="1543" cy="736"/>
              <a:chExt cx="1675" cy="800"/>
            </a:xfrm>
          </p:grpSpPr>
          <p:sp>
            <p:nvSpPr>
              <p:cNvPr id="21" name="Freeform 12"/>
              <p:cNvSpPr/>
              <p:nvPr/>
            </p:nvSpPr>
            <p:spPr bwMode="auto">
              <a:xfrm>
                <a:off x="0" y="0"/>
                <a:ext cx="1675" cy="591"/>
              </a:xfrm>
              <a:custGeom>
                <a:gdLst>
                  <a:gd fmla="*/ 0 w 1675" name="T0"/>
                  <a:gd fmla="*/ 591 h 591" name="T1"/>
                  <a:gd fmla="*/ 1185 w 1675" name="T2"/>
                  <a:gd fmla="*/ 0 h 591" name="T3"/>
                  <a:gd fmla="*/ 1239 w 1675" name="T4"/>
                  <a:gd fmla="*/ 28 h 591" name="T5"/>
                  <a:gd fmla="*/ 1292 w 1675" name="T6"/>
                  <a:gd fmla="*/ 58 h 591" name="T7"/>
                  <a:gd fmla="*/ 1342 w 1675" name="T8"/>
                  <a:gd fmla="*/ 89 h 591" name="T9"/>
                  <a:gd fmla="*/ 1389 w 1675" name="T10"/>
                  <a:gd fmla="*/ 124 h 591" name="T11"/>
                  <a:gd fmla="*/ 1433 w 1675" name="T12"/>
                  <a:gd fmla="*/ 156 h 591" name="T13"/>
                  <a:gd fmla="*/ 1473 w 1675" name="T14"/>
                  <a:gd fmla="*/ 192 h 591" name="T15"/>
                  <a:gd fmla="*/ 1510 w 1675" name="T16"/>
                  <a:gd fmla="*/ 228 h 591" name="T17"/>
                  <a:gd fmla="*/ 1544 w 1675" name="T18"/>
                  <a:gd fmla="*/ 265 h 591" name="T19"/>
                  <a:gd fmla="*/ 1574 w 1675" name="T20"/>
                  <a:gd fmla="*/ 303 h 591" name="T21"/>
                  <a:gd fmla="*/ 1587 w 1675" name="T22"/>
                  <a:gd fmla="*/ 323 h 591" name="T23"/>
                  <a:gd fmla="*/ 1600 w 1675" name="T24"/>
                  <a:gd fmla="*/ 342 h 591" name="T25"/>
                  <a:gd fmla="*/ 1611 w 1675" name="T26"/>
                  <a:gd fmla="*/ 361 h 591" name="T27"/>
                  <a:gd fmla="*/ 1622 w 1675" name="T28"/>
                  <a:gd fmla="*/ 381 h 591" name="T29"/>
                  <a:gd fmla="*/ 1632 w 1675" name="T30"/>
                  <a:gd fmla="*/ 401 h 591" name="T31"/>
                  <a:gd fmla="*/ 1641 w 1675" name="T32"/>
                  <a:gd fmla="*/ 423 h 591" name="T33"/>
                  <a:gd fmla="*/ 1650 w 1675" name="T34"/>
                  <a:gd fmla="*/ 443 h 591" name="T35"/>
                  <a:gd fmla="*/ 1655 w 1675" name="T36"/>
                  <a:gd fmla="*/ 464 h 591" name="T37"/>
                  <a:gd fmla="*/ 1662 w 1675" name="T38"/>
                  <a:gd fmla="*/ 484 h 591" name="T39"/>
                  <a:gd fmla="*/ 1667 w 1675" name="T40"/>
                  <a:gd fmla="*/ 505 h 591" name="T41"/>
                  <a:gd fmla="*/ 1671 w 1675" name="T42"/>
                  <a:gd fmla="*/ 527 h 591" name="T43"/>
                  <a:gd fmla="*/ 1672 w 1675" name="T44"/>
                  <a:gd fmla="*/ 548 h 591" name="T45"/>
                  <a:gd fmla="*/ 1675 w 1675" name="T46"/>
                  <a:gd fmla="*/ 569 h 591" name="T47"/>
                  <a:gd fmla="*/ 1675 w 1675" name="T48"/>
                  <a:gd fmla="*/ 591 h 591" name="T49"/>
                  <a:gd fmla="*/ 0 w 1675" name="T50"/>
                  <a:gd fmla="*/ 591 h 591" name="T51"/>
                  <a:gd fmla="*/ 0 w 1675" name="T52"/>
                  <a:gd fmla="*/ 0 h 591" name="T53"/>
                  <a:gd fmla="*/ 1675 w 1675" name="T54"/>
                  <a:gd fmla="*/ 591 h 59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T55" l="T52" r="T54" t="T53"/>
                <a:pathLst>
                  <a:path h="591" w="1674">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rgbClr val="F8F8F8"/>
              </a:solidFill>
              <a:ln>
                <a:noFill/>
              </a:ln>
              <a:extLst>
                <a:ext uri="{91240B29-F687-4F45-9708-019B960494DF}">
                  <a14:hiddenLine w="9525">
                    <a:solidFill>
                      <a:srgbClr val="000000"/>
                    </a:solidFill>
                    <a:round/>
                    <a:headEnd/>
                    <a:tailEnd/>
                  </a14:hiddenLine>
                </a:ext>
              </a:extLst>
            </p:spPr>
            <p:txBody>
              <a:bodyPr anchor="ctr" wrap="none"/>
              <a:lstStyle/>
              <a:p>
                <a:endParaRPr altLang="en-US" lang="zh-CN">
                  <a:ea charset="-122" panose="020b0503020204020204" pitchFamily="34" typeface="微软雅黑"/>
                </a:endParaRPr>
              </a:p>
            </p:txBody>
          </p:sp>
          <p:sp>
            <p:nvSpPr>
              <p:cNvPr id="22" name="Rectangle 13"/>
              <p:cNvSpPr>
                <a:spLocks noChangeArrowheads="1"/>
              </p:cNvSpPr>
              <p:nvPr/>
            </p:nvSpPr>
            <p:spPr bwMode="auto">
              <a:xfrm>
                <a:off x="0" y="591"/>
                <a:ext cx="1675" cy="209"/>
              </a:xfrm>
              <a:prstGeom prst="rect">
                <a:avLst/>
              </a:prstGeom>
              <a:solidFill>
                <a:srgbClr val="C0C0C0"/>
              </a:solidFill>
              <a:ln>
                <a:noFill/>
              </a:ln>
              <a:extLst>
                <a:ext uri="{91240B29-F687-4F45-9708-019B960494DF}">
                  <a14:hiddenLine w="9525">
                    <a:solidFill>
                      <a:srgbClr val="000000"/>
                    </a:solidFill>
                    <a:miter lim="800000"/>
                    <a:headEnd/>
                    <a:tailEnd/>
                  </a14:hiddenLine>
                </a:ext>
              </a:extLst>
            </p:spPr>
            <p:txBody>
              <a:bodyPr/>
              <a:lstStyle/>
              <a:p>
                <a:pPr algn="l" eaLnBrk="1" fontAlgn="base" hangingPunct="1">
                  <a:buClrTx/>
                  <a:buSzTx/>
                </a:pPr>
                <a:endParaRPr altLang="en-US" lang="zh-CN">
                  <a:ea charset="-122" panose="020b0503020204020204" pitchFamily="34" typeface="微软雅黑"/>
                </a:endParaRPr>
              </a:p>
            </p:txBody>
          </p:sp>
        </p:grpSp>
        <p:grpSp>
          <p:nvGrpSpPr>
            <p:cNvPr id="13" name="Group 401"/>
            <p:cNvGrpSpPr/>
            <p:nvPr/>
          </p:nvGrpSpPr>
          <p:grpSpPr>
            <a:xfrm>
              <a:off x="1275" y="2154"/>
              <a:ext cx="1543" cy="1123"/>
              <a:chExt cx="1676" cy="1221"/>
            </a:xfrm>
          </p:grpSpPr>
          <p:sp>
            <p:nvSpPr>
              <p:cNvPr id="18" name="Freeform 15"/>
              <p:cNvSpPr/>
              <p:nvPr/>
            </p:nvSpPr>
            <p:spPr bwMode="auto">
              <a:xfrm>
                <a:off x="0" y="0"/>
                <a:ext cx="1676" cy="593"/>
              </a:xfrm>
              <a:custGeom>
                <a:gdLst>
                  <a:gd fmla="*/ 1676 w 1676" name="T0"/>
                  <a:gd fmla="*/ 0 h 593" name="T1"/>
                  <a:gd fmla="*/ 490 w 1676" name="T2"/>
                  <a:gd fmla="*/ 593 h 593" name="T3"/>
                  <a:gd fmla="*/ 436 w 1676" name="T4"/>
                  <a:gd fmla="*/ 564 h 593" name="T5"/>
                  <a:gd fmla="*/ 383 w 1676" name="T6"/>
                  <a:gd fmla="*/ 533 h 593" name="T7"/>
                  <a:gd fmla="*/ 333 w 1676" name="T8"/>
                  <a:gd fmla="*/ 501 h 593" name="T9"/>
                  <a:gd fmla="*/ 286 w 1676" name="T10"/>
                  <a:gd fmla="*/ 469 h 593" name="T11"/>
                  <a:gd fmla="*/ 242 w 1676" name="T12"/>
                  <a:gd fmla="*/ 434 h 593" name="T13"/>
                  <a:gd fmla="*/ 202 w 1676" name="T14"/>
                  <a:gd fmla="*/ 400 h 593" name="T15"/>
                  <a:gd fmla="*/ 165 w 1676" name="T16"/>
                  <a:gd fmla="*/ 363 h 593" name="T17"/>
                  <a:gd fmla="*/ 131 w 1676" name="T18"/>
                  <a:gd fmla="*/ 326 h 593" name="T19"/>
                  <a:gd fmla="*/ 101 w 1676" name="T20"/>
                  <a:gd fmla="*/ 288 h 593" name="T21"/>
                  <a:gd fmla="*/ 88 w 1676" name="T22"/>
                  <a:gd fmla="*/ 269 h 593" name="T23"/>
                  <a:gd fmla="*/ 75 w 1676" name="T24"/>
                  <a:gd fmla="*/ 249 h 593" name="T25"/>
                  <a:gd fmla="*/ 64 w 1676" name="T26"/>
                  <a:gd fmla="*/ 229 h 593" name="T27"/>
                  <a:gd fmla="*/ 53 w 1676" name="T28"/>
                  <a:gd fmla="*/ 209 h 593" name="T29"/>
                  <a:gd fmla="*/ 43 w 1676" name="T30"/>
                  <a:gd fmla="*/ 189 h 593" name="T31"/>
                  <a:gd fmla="*/ 34 w 1676" name="T32"/>
                  <a:gd fmla="*/ 170 h 593" name="T33"/>
                  <a:gd fmla="*/ 25 w 1676" name="T34"/>
                  <a:gd fmla="*/ 148 h 593" name="T35"/>
                  <a:gd fmla="*/ 20 w 1676" name="T36"/>
                  <a:gd fmla="*/ 128 h 593" name="T37"/>
                  <a:gd fmla="*/ 13 w 1676" name="T38"/>
                  <a:gd fmla="*/ 107 h 593" name="T39"/>
                  <a:gd fmla="*/ 8 w 1676" name="T40"/>
                  <a:gd fmla="*/ 85 h 593" name="T41"/>
                  <a:gd fmla="*/ 4 w 1676" name="T42"/>
                  <a:gd fmla="*/ 66 h 593" name="T43"/>
                  <a:gd fmla="*/ 3 w 1676" name="T44"/>
                  <a:gd fmla="*/ 44 h 593" name="T45"/>
                  <a:gd fmla="*/ 0 w 1676" name="T46"/>
                  <a:gd fmla="*/ 21 h 593" name="T47"/>
                  <a:gd fmla="*/ 0 w 1676" name="T48"/>
                  <a:gd fmla="*/ 0 h 593" name="T49"/>
                  <a:gd fmla="*/ 1676 w 1676" name="T50"/>
                  <a:gd fmla="*/ 0 h 593" name="T51"/>
                  <a:gd fmla="*/ 0 w 1676" name="T52"/>
                  <a:gd fmla="*/ 0 h 593" name="T53"/>
                  <a:gd fmla="*/ 1676 w 1676" name="T54"/>
                  <a:gd fmla="*/ 593 h 59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T55" l="T52" r="T54" t="T53"/>
                <a:pathLst>
                  <a:path h="593" w="1676">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8F8F8"/>
              </a:solidFill>
              <a:ln>
                <a:noFill/>
              </a:ln>
              <a:extLst>
                <a:ext uri="{91240B29-F687-4F45-9708-019B960494DF}">
                  <a14:hiddenLine w="9525">
                    <a:solidFill>
                      <a:srgbClr val="000000"/>
                    </a:solidFill>
                    <a:round/>
                    <a:headEnd/>
                    <a:tailEnd/>
                  </a14:hiddenLine>
                </a:ext>
              </a:extLst>
            </p:spPr>
            <p:txBody>
              <a:bodyPr anchor="ctr" wrap="none"/>
              <a:lstStyle/>
              <a:p>
                <a:endParaRPr altLang="en-US" lang="zh-CN">
                  <a:ea charset="-122" panose="020b0503020204020204" pitchFamily="34" typeface="微软雅黑"/>
                </a:endParaRPr>
              </a:p>
            </p:txBody>
          </p:sp>
          <p:sp>
            <p:nvSpPr>
              <p:cNvPr id="19" name="Freeform 16"/>
              <p:cNvSpPr/>
              <p:nvPr/>
            </p:nvSpPr>
            <p:spPr bwMode="auto">
              <a:xfrm>
                <a:off x="0" y="0"/>
                <a:ext cx="490" cy="1221"/>
              </a:xfrm>
              <a:custGeom>
                <a:gdLst>
                  <a:gd fmla="*/ 490 w 490" name="T0"/>
                  <a:gd fmla="*/ 593 h 1221" name="T1"/>
                  <a:gd fmla="*/ 490 w 490" name="T2"/>
                  <a:gd fmla="*/ 593 h 1221" name="T3"/>
                  <a:gd fmla="*/ 436 w 490" name="T4"/>
                  <a:gd fmla="*/ 564 h 1221" name="T5"/>
                  <a:gd fmla="*/ 383 w 490" name="T6"/>
                  <a:gd fmla="*/ 533 h 1221" name="T7"/>
                  <a:gd fmla="*/ 333 w 490" name="T8"/>
                  <a:gd fmla="*/ 501 h 1221" name="T9"/>
                  <a:gd fmla="*/ 286 w 490" name="T10"/>
                  <a:gd fmla="*/ 469 h 1221" name="T11"/>
                  <a:gd fmla="*/ 242 w 490" name="T12"/>
                  <a:gd fmla="*/ 434 h 1221" name="T13"/>
                  <a:gd fmla="*/ 202 w 490" name="T14"/>
                  <a:gd fmla="*/ 400 h 1221" name="T15"/>
                  <a:gd fmla="*/ 165 w 490" name="T16"/>
                  <a:gd fmla="*/ 363 h 1221" name="T17"/>
                  <a:gd fmla="*/ 131 w 490" name="T18"/>
                  <a:gd fmla="*/ 326 h 1221" name="T19"/>
                  <a:gd fmla="*/ 101 w 490" name="T20"/>
                  <a:gd fmla="*/ 288 h 1221" name="T21"/>
                  <a:gd fmla="*/ 88 w 490" name="T22"/>
                  <a:gd fmla="*/ 269 h 1221" name="T23"/>
                  <a:gd fmla="*/ 75 w 490" name="T24"/>
                  <a:gd fmla="*/ 249 h 1221" name="T25"/>
                  <a:gd fmla="*/ 64 w 490" name="T26"/>
                  <a:gd fmla="*/ 229 h 1221" name="T27"/>
                  <a:gd fmla="*/ 53 w 490" name="T28"/>
                  <a:gd fmla="*/ 209 h 1221" name="T29"/>
                  <a:gd fmla="*/ 43 w 490" name="T30"/>
                  <a:gd fmla="*/ 189 h 1221" name="T31"/>
                  <a:gd fmla="*/ 34 w 490" name="T32"/>
                  <a:gd fmla="*/ 170 h 1221" name="T33"/>
                  <a:gd fmla="*/ 25 w 490" name="T34"/>
                  <a:gd fmla="*/ 148 h 1221" name="T35"/>
                  <a:gd fmla="*/ 20 w 490" name="T36"/>
                  <a:gd fmla="*/ 128 h 1221" name="T37"/>
                  <a:gd fmla="*/ 13 w 490" name="T38"/>
                  <a:gd fmla="*/ 107 h 1221" name="T39"/>
                  <a:gd fmla="*/ 8 w 490" name="T40"/>
                  <a:gd fmla="*/ 85 h 1221" name="T41"/>
                  <a:gd fmla="*/ 4 w 490" name="T42"/>
                  <a:gd fmla="*/ 66 h 1221" name="T43"/>
                  <a:gd fmla="*/ 3 w 490" name="T44"/>
                  <a:gd fmla="*/ 44 h 1221" name="T45"/>
                  <a:gd fmla="*/ 0 w 490" name="T46"/>
                  <a:gd fmla="*/ 21 h 1221" name="T47"/>
                  <a:gd fmla="*/ 0 w 490" name="T48"/>
                  <a:gd fmla="*/ 0 h 1221" name="T49"/>
                  <a:gd fmla="*/ 0 w 490" name="T50"/>
                  <a:gd fmla="*/ 628 h 1221" name="T51"/>
                  <a:gd fmla="*/ 0 w 490" name="T52"/>
                  <a:gd fmla="*/ 650 h 1221" name="T53"/>
                  <a:gd fmla="*/ 3 w 490" name="T54"/>
                  <a:gd fmla="*/ 672 h 1221" name="T55"/>
                  <a:gd fmla="*/ 4 w 490" name="T56"/>
                  <a:gd fmla="*/ 694 h 1221" name="T57"/>
                  <a:gd fmla="*/ 8 w 490" name="T58"/>
                  <a:gd fmla="*/ 714 h 1221" name="T59"/>
                  <a:gd fmla="*/ 13 w 490" name="T60"/>
                  <a:gd fmla="*/ 735 h 1221" name="T61"/>
                  <a:gd fmla="*/ 20 w 490" name="T62"/>
                  <a:gd fmla="*/ 756 h 1221" name="T63"/>
                  <a:gd fmla="*/ 25 w 490" name="T64"/>
                  <a:gd fmla="*/ 776 h 1221" name="T65"/>
                  <a:gd fmla="*/ 34 w 490" name="T66"/>
                  <a:gd fmla="*/ 798 h 1221" name="T67"/>
                  <a:gd fmla="*/ 43 w 490" name="T68"/>
                  <a:gd fmla="*/ 818 h 1221" name="T69"/>
                  <a:gd fmla="*/ 53 w 490" name="T70"/>
                  <a:gd fmla="*/ 838 h 1221" name="T71"/>
                  <a:gd fmla="*/ 64 w 490" name="T72"/>
                  <a:gd fmla="*/ 858 h 1221" name="T73"/>
                  <a:gd fmla="*/ 75 w 490" name="T74"/>
                  <a:gd fmla="*/ 877 h 1221" name="T75"/>
                  <a:gd fmla="*/ 88 w 490" name="T76"/>
                  <a:gd fmla="*/ 897 h 1221" name="T77"/>
                  <a:gd fmla="*/ 101 w 490" name="T78"/>
                  <a:gd fmla="*/ 916 h 1221" name="T79"/>
                  <a:gd fmla="*/ 131 w 490" name="T80"/>
                  <a:gd fmla="*/ 954 h 1221" name="T81"/>
                  <a:gd fmla="*/ 165 w 490" name="T82"/>
                  <a:gd fmla="*/ 991 h 1221" name="T83"/>
                  <a:gd fmla="*/ 202 w 490" name="T84"/>
                  <a:gd fmla="*/ 1028 h 1221" name="T85"/>
                  <a:gd fmla="*/ 242 w 490" name="T86"/>
                  <a:gd fmla="*/ 1063 h 1221" name="T87"/>
                  <a:gd fmla="*/ 286 w 490" name="T88"/>
                  <a:gd fmla="*/ 1097 h 1221" name="T89"/>
                  <a:gd fmla="*/ 333 w 490" name="T90"/>
                  <a:gd fmla="*/ 1130 h 1221" name="T91"/>
                  <a:gd fmla="*/ 383 w 490" name="T92"/>
                  <a:gd fmla="*/ 1161 h 1221" name="T93"/>
                  <a:gd fmla="*/ 436 w 490" name="T94"/>
                  <a:gd fmla="*/ 1192 h 1221" name="T95"/>
                  <a:gd fmla="*/ 490 w 490" name="T96"/>
                  <a:gd fmla="*/ 1221 h 1221" name="T97"/>
                  <a:gd fmla="*/ 490 w 490" name="T98"/>
                  <a:gd fmla="*/ 593 h 1221" name="T99"/>
                  <a:gd fmla="*/ 0 w 490" name="T100"/>
                  <a:gd fmla="*/ 0 h 1221" name="T101"/>
                  <a:gd fmla="*/ 490 w 490" name="T102"/>
                  <a:gd fmla="*/ 1221 h 122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T103" l="T100" r="T102" t="T101"/>
                <a:pathLst>
                  <a:path h="1221" w="490">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DDDDDD"/>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sp>
            <p:nvSpPr>
              <p:cNvPr id="20" name="Freeform 17"/>
              <p:cNvSpPr/>
              <p:nvPr/>
            </p:nvSpPr>
            <p:spPr bwMode="auto">
              <a:xfrm>
                <a:off x="490" y="0"/>
                <a:ext cx="1186" cy="1221"/>
              </a:xfrm>
              <a:custGeom>
                <a:gdLst>
                  <a:gd fmla="*/ 1186 w 1186" name="T0"/>
                  <a:gd fmla="*/ 628 h 1221" name="T1"/>
                  <a:gd fmla="*/ 0 w 1186" name="T2"/>
                  <a:gd fmla="*/ 1221 h 1221" name="T3"/>
                  <a:gd fmla="*/ 0 w 1186" name="T4"/>
                  <a:gd fmla="*/ 593 h 1221" name="T5"/>
                  <a:gd fmla="*/ 1186 w 1186" name="T6"/>
                  <a:gd fmla="*/ 0 h 1221" name="T7"/>
                  <a:gd fmla="*/ 1186 w 1186" name="T8"/>
                  <a:gd fmla="*/ 628 h 1221" name="T9"/>
                  <a:gd fmla="*/ 0 w 1186" name="T10"/>
                  <a:gd fmla="*/ 0 h 1221" name="T11"/>
                  <a:gd fmla="*/ 1186 w 1186" name="T12"/>
                  <a:gd fmla="*/ 1221 h 1221" name="T13"/>
                </a:gdLst>
                <a:cxnLst>
                  <a:cxn ang="0">
                    <a:pos x="T0" y="T1"/>
                  </a:cxn>
                  <a:cxn ang="0">
                    <a:pos x="T2" y="T3"/>
                  </a:cxn>
                  <a:cxn ang="0">
                    <a:pos x="T4" y="T5"/>
                  </a:cxn>
                  <a:cxn ang="0">
                    <a:pos x="T6" y="T7"/>
                  </a:cxn>
                  <a:cxn ang="0">
                    <a:pos x="T8" y="T9"/>
                  </a:cxn>
                </a:cxnLst>
                <a:rect b="T13" l="T10" r="T12" t="T11"/>
                <a:pathLst>
                  <a:path h="1221" w="1186">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grpSp>
        <p:grpSp>
          <p:nvGrpSpPr>
            <p:cNvPr id="14" name="Group 405"/>
            <p:cNvGrpSpPr/>
            <p:nvPr/>
          </p:nvGrpSpPr>
          <p:grpSpPr>
            <a:xfrm>
              <a:off x="3158" y="2636"/>
              <a:ext cx="1543" cy="641"/>
              <a:chExt cx="1675" cy="697"/>
            </a:xfrm>
          </p:grpSpPr>
          <p:sp>
            <p:nvSpPr>
              <p:cNvPr id="15" name="Freeform 19"/>
              <p:cNvSpPr/>
              <p:nvPr/>
            </p:nvSpPr>
            <p:spPr bwMode="auto">
              <a:xfrm>
                <a:off x="0" y="0"/>
                <a:ext cx="1675" cy="593"/>
              </a:xfrm>
              <a:custGeom>
                <a:gdLst>
                  <a:gd fmla="*/ 0 w 1675" name="T0"/>
                  <a:gd fmla="*/ 0 h 593" name="T1"/>
                  <a:gd fmla="*/ 1185 w 1675" name="T2"/>
                  <a:gd fmla="*/ 593 h 593" name="T3"/>
                  <a:gd fmla="*/ 1239 w 1675" name="T4"/>
                  <a:gd fmla="*/ 563 h 593" name="T5"/>
                  <a:gd fmla="*/ 1292 w 1675" name="T6"/>
                  <a:gd fmla="*/ 533 h 593" name="T7"/>
                  <a:gd fmla="*/ 1342 w 1675" name="T8"/>
                  <a:gd fmla="*/ 502 h 593" name="T9"/>
                  <a:gd fmla="*/ 1389 w 1675" name="T10"/>
                  <a:gd fmla="*/ 469 h 593" name="T11"/>
                  <a:gd fmla="*/ 1433 w 1675" name="T12"/>
                  <a:gd fmla="*/ 435 h 593" name="T13"/>
                  <a:gd fmla="*/ 1473 w 1675" name="T14"/>
                  <a:gd fmla="*/ 399 h 593" name="T15"/>
                  <a:gd fmla="*/ 1510 w 1675" name="T16"/>
                  <a:gd fmla="*/ 363 h 593" name="T17"/>
                  <a:gd fmla="*/ 1544 w 1675" name="T18"/>
                  <a:gd fmla="*/ 326 h 593" name="T19"/>
                  <a:gd fmla="*/ 1574 w 1675" name="T20"/>
                  <a:gd fmla="*/ 288 h 593" name="T21"/>
                  <a:gd fmla="*/ 1587 w 1675" name="T22"/>
                  <a:gd fmla="*/ 268 h 593" name="T23"/>
                  <a:gd fmla="*/ 1600 w 1675" name="T24"/>
                  <a:gd fmla="*/ 249 h 593" name="T25"/>
                  <a:gd fmla="*/ 1611 w 1675" name="T26"/>
                  <a:gd fmla="*/ 230 h 593" name="T27"/>
                  <a:gd fmla="*/ 1622 w 1675" name="T28"/>
                  <a:gd fmla="*/ 210 h 593" name="T29"/>
                  <a:gd fmla="*/ 1632 w 1675" name="T30"/>
                  <a:gd fmla="*/ 190 h 593" name="T31"/>
                  <a:gd fmla="*/ 1641 w 1675" name="T32"/>
                  <a:gd fmla="*/ 168 h 593" name="T33"/>
                  <a:gd fmla="*/ 1650 w 1675" name="T34"/>
                  <a:gd fmla="*/ 148 h 593" name="T35"/>
                  <a:gd fmla="*/ 1655 w 1675" name="T36"/>
                  <a:gd fmla="*/ 127 h 593" name="T37"/>
                  <a:gd fmla="*/ 1662 w 1675" name="T38"/>
                  <a:gd fmla="*/ 107 h 593" name="T39"/>
                  <a:gd fmla="*/ 1667 w 1675" name="T40"/>
                  <a:gd fmla="*/ 86 h 593" name="T41"/>
                  <a:gd fmla="*/ 1671 w 1675" name="T42"/>
                  <a:gd fmla="*/ 64 h 593" name="T43"/>
                  <a:gd fmla="*/ 1672 w 1675" name="T44"/>
                  <a:gd fmla="*/ 43 h 593" name="T45"/>
                  <a:gd fmla="*/ 1675 w 1675" name="T46"/>
                  <a:gd fmla="*/ 22 h 593" name="T47"/>
                  <a:gd fmla="*/ 1675 w 1675" name="T48"/>
                  <a:gd fmla="*/ 0 h 593" name="T49"/>
                  <a:gd fmla="*/ 0 w 1675" name="T50"/>
                  <a:gd fmla="*/ 0 h 593" name="T51"/>
                  <a:gd fmla="*/ 0 w 1675" name="T52"/>
                  <a:gd fmla="*/ 0 h 593" name="T53"/>
                  <a:gd fmla="*/ 1675 w 1675" name="T54"/>
                  <a:gd fmla="*/ 593 h 59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T55" l="T52" r="T54" t="T53"/>
                <a:pathLst>
                  <a:path h="593" w="1674">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EAEAEA"/>
              </a:solidFill>
              <a:ln>
                <a:noFill/>
              </a:ln>
              <a:extLst>
                <a:ext uri="{91240B29-F687-4F45-9708-019B960494DF}">
                  <a14:hiddenLine w="9525">
                    <a:solidFill>
                      <a:srgbClr val="000000"/>
                    </a:solidFill>
                    <a:round/>
                    <a:headEnd/>
                    <a:tailEnd/>
                  </a14:hiddenLine>
                </a:ext>
              </a:extLst>
            </p:spPr>
            <p:txBody>
              <a:bodyPr anchor="ctr" wrap="none"/>
              <a:lstStyle/>
              <a:p>
                <a:endParaRPr altLang="en-US" lang="zh-CN">
                  <a:ea charset="-122" panose="020b0503020204020204" pitchFamily="34" typeface="微软雅黑"/>
                </a:endParaRPr>
              </a:p>
            </p:txBody>
          </p:sp>
          <p:sp>
            <p:nvSpPr>
              <p:cNvPr id="16" name="Freeform 20"/>
              <p:cNvSpPr/>
              <p:nvPr/>
            </p:nvSpPr>
            <p:spPr bwMode="auto">
              <a:xfrm>
                <a:off x="1185" y="0"/>
                <a:ext cx="490" cy="697"/>
              </a:xfrm>
              <a:custGeom>
                <a:gdLst>
                  <a:gd fmla="*/ 0 w 490" name="T0"/>
                  <a:gd fmla="*/ 593 h 697" name="T1"/>
                  <a:gd fmla="*/ 0 w 490" name="T2"/>
                  <a:gd fmla="*/ 593 h 697" name="T3"/>
                  <a:gd fmla="*/ 54 w 490" name="T4"/>
                  <a:gd fmla="*/ 563 h 697" name="T5"/>
                  <a:gd fmla="*/ 107 w 490" name="T6"/>
                  <a:gd fmla="*/ 533 h 697" name="T7"/>
                  <a:gd fmla="*/ 157 w 490" name="T8"/>
                  <a:gd fmla="*/ 502 h 697" name="T9"/>
                  <a:gd fmla="*/ 204 w 490" name="T10"/>
                  <a:gd fmla="*/ 469 h 697" name="T11"/>
                  <a:gd fmla="*/ 248 w 490" name="T12"/>
                  <a:gd fmla="*/ 435 h 697" name="T13"/>
                  <a:gd fmla="*/ 288 w 490" name="T14"/>
                  <a:gd fmla="*/ 399 h 697" name="T15"/>
                  <a:gd fmla="*/ 325 w 490" name="T16"/>
                  <a:gd fmla="*/ 363 h 697" name="T17"/>
                  <a:gd fmla="*/ 359 w 490" name="T18"/>
                  <a:gd fmla="*/ 326 h 697" name="T19"/>
                  <a:gd fmla="*/ 389 w 490" name="T20"/>
                  <a:gd fmla="*/ 288 h 697" name="T21"/>
                  <a:gd fmla="*/ 402 w 490" name="T22"/>
                  <a:gd fmla="*/ 268 h 697" name="T23"/>
                  <a:gd fmla="*/ 415 w 490" name="T24"/>
                  <a:gd fmla="*/ 249 h 697" name="T25"/>
                  <a:gd fmla="*/ 426 w 490" name="T26"/>
                  <a:gd fmla="*/ 230 h 697" name="T27"/>
                  <a:gd fmla="*/ 437 w 490" name="T28"/>
                  <a:gd fmla="*/ 210 h 697" name="T29"/>
                  <a:gd fmla="*/ 447 w 490" name="T30"/>
                  <a:gd fmla="*/ 190 h 697" name="T31"/>
                  <a:gd fmla="*/ 456 w 490" name="T32"/>
                  <a:gd fmla="*/ 168 h 697" name="T33"/>
                  <a:gd fmla="*/ 465 w 490" name="T34"/>
                  <a:gd fmla="*/ 148 h 697" name="T35"/>
                  <a:gd fmla="*/ 470 w 490" name="T36"/>
                  <a:gd fmla="*/ 127 h 697" name="T37"/>
                  <a:gd fmla="*/ 477 w 490" name="T38"/>
                  <a:gd fmla="*/ 107 h 697" name="T39"/>
                  <a:gd fmla="*/ 482 w 490" name="T40"/>
                  <a:gd fmla="*/ 86 h 697" name="T41"/>
                  <a:gd fmla="*/ 486 w 490" name="T42"/>
                  <a:gd fmla="*/ 64 h 697" name="T43"/>
                  <a:gd fmla="*/ 487 w 490" name="T44"/>
                  <a:gd fmla="*/ 43 h 697" name="T45"/>
                  <a:gd fmla="*/ 490 w 490" name="T46"/>
                  <a:gd fmla="*/ 22 h 697" name="T47"/>
                  <a:gd fmla="*/ 490 w 490" name="T48"/>
                  <a:gd fmla="*/ 0 h 697" name="T49"/>
                  <a:gd fmla="*/ 490 w 490" name="T50"/>
                  <a:gd fmla="*/ 104 h 697" name="T51"/>
                  <a:gd fmla="*/ 490 w 490" name="T52"/>
                  <a:gd fmla="*/ 126 h 697" name="T53"/>
                  <a:gd fmla="*/ 487 w 490" name="T54"/>
                  <a:gd fmla="*/ 148 h 697" name="T55"/>
                  <a:gd fmla="*/ 486 w 490" name="T56"/>
                  <a:gd fmla="*/ 170 h 697" name="T57"/>
                  <a:gd fmla="*/ 482 w 490" name="T58"/>
                  <a:gd fmla="*/ 190 h 697" name="T59"/>
                  <a:gd fmla="*/ 477 w 490" name="T60"/>
                  <a:gd fmla="*/ 211 h 697" name="T61"/>
                  <a:gd fmla="*/ 470 w 490" name="T62"/>
                  <a:gd fmla="*/ 232 h 697" name="T63"/>
                  <a:gd fmla="*/ 465 w 490" name="T64"/>
                  <a:gd fmla="*/ 252 h 697" name="T65"/>
                  <a:gd fmla="*/ 456 w 490" name="T66"/>
                  <a:gd fmla="*/ 274 h 697" name="T67"/>
                  <a:gd fmla="*/ 447 w 490" name="T68"/>
                  <a:gd fmla="*/ 294 h 697" name="T69"/>
                  <a:gd fmla="*/ 437 w 490" name="T70"/>
                  <a:gd fmla="*/ 314 h 697" name="T71"/>
                  <a:gd fmla="*/ 426 w 490" name="T72"/>
                  <a:gd fmla="*/ 334 h 697" name="T73"/>
                  <a:gd fmla="*/ 415 w 490" name="T74"/>
                  <a:gd fmla="*/ 353 h 697" name="T75"/>
                  <a:gd fmla="*/ 402 w 490" name="T76"/>
                  <a:gd fmla="*/ 373 h 697" name="T77"/>
                  <a:gd fmla="*/ 389 w 490" name="T78"/>
                  <a:gd fmla="*/ 392 h 697" name="T79"/>
                  <a:gd fmla="*/ 359 w 490" name="T80"/>
                  <a:gd fmla="*/ 430 h 697" name="T81"/>
                  <a:gd fmla="*/ 325 w 490" name="T82"/>
                  <a:gd fmla="*/ 467 h 697" name="T83"/>
                  <a:gd fmla="*/ 288 w 490" name="T84"/>
                  <a:gd fmla="*/ 504 h 697" name="T85"/>
                  <a:gd fmla="*/ 248 w 490" name="T86"/>
                  <a:gd fmla="*/ 539 h 697" name="T87"/>
                  <a:gd fmla="*/ 204 w 490" name="T88"/>
                  <a:gd fmla="*/ 573 h 697" name="T89"/>
                  <a:gd fmla="*/ 157 w 490" name="T90"/>
                  <a:gd fmla="*/ 606 h 697" name="T91"/>
                  <a:gd fmla="*/ 107 w 490" name="T92"/>
                  <a:gd fmla="*/ 637 h 697" name="T93"/>
                  <a:gd fmla="*/ 54 w 490" name="T94"/>
                  <a:gd fmla="*/ 668 h 697" name="T95"/>
                  <a:gd fmla="*/ 0 w 490" name="T96"/>
                  <a:gd fmla="*/ 697 h 697" name="T97"/>
                  <a:gd fmla="*/ 0 w 490" name="T98"/>
                  <a:gd fmla="*/ 593 h 697" name="T99"/>
                  <a:gd fmla="*/ 0 w 490" name="T100"/>
                  <a:gd fmla="*/ 0 h 697" name="T101"/>
                  <a:gd fmla="*/ 490 w 490" name="T102"/>
                  <a:gd fmla="*/ 697 h 69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T103" l="T100" r="T102" t="T101"/>
                <a:pathLst>
                  <a:path h="697" w="490">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gradFill rotWithShape="1">
                <a:gsLst>
                  <a:gs pos="0">
                    <a:srgbClr val="777777"/>
                  </a:gs>
                  <a:gs pos="100000">
                    <a:srgbClr val="808080"/>
                  </a:gs>
                </a:gsLst>
                <a:lin ang="0" scaled="1"/>
              </a:gra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sp>
            <p:nvSpPr>
              <p:cNvPr id="17" name="Freeform 21"/>
              <p:cNvSpPr/>
              <p:nvPr/>
            </p:nvSpPr>
            <p:spPr bwMode="auto">
              <a:xfrm>
                <a:off x="0" y="0"/>
                <a:ext cx="1185" cy="697"/>
              </a:xfrm>
              <a:custGeom>
                <a:gdLst>
                  <a:gd fmla="*/ 0 w 1185" name="T0"/>
                  <a:gd fmla="*/ 104 h 697" name="T1"/>
                  <a:gd fmla="*/ 1185 w 1185" name="T2"/>
                  <a:gd fmla="*/ 697 h 697" name="T3"/>
                  <a:gd fmla="*/ 1185 w 1185" name="T4"/>
                  <a:gd fmla="*/ 593 h 697" name="T5"/>
                  <a:gd fmla="*/ 0 w 1185" name="T6"/>
                  <a:gd fmla="*/ 0 h 697" name="T7"/>
                  <a:gd fmla="*/ 0 w 1185" name="T8"/>
                  <a:gd fmla="*/ 104 h 697" name="T9"/>
                  <a:gd fmla="*/ 0 w 1185" name="T10"/>
                  <a:gd fmla="*/ 0 h 697" name="T11"/>
                  <a:gd fmla="*/ 1185 w 1185" name="T12"/>
                  <a:gd fmla="*/ 697 h 697" name="T13"/>
                </a:gdLst>
                <a:cxnLst>
                  <a:cxn ang="0">
                    <a:pos x="T0" y="T1"/>
                  </a:cxn>
                  <a:cxn ang="0">
                    <a:pos x="T2" y="T3"/>
                  </a:cxn>
                  <a:cxn ang="0">
                    <a:pos x="T4" y="T5"/>
                  </a:cxn>
                  <a:cxn ang="0">
                    <a:pos x="T6" y="T7"/>
                  </a:cxn>
                  <a:cxn ang="0">
                    <a:pos x="T8" y="T9"/>
                  </a:cxn>
                </a:cxnLst>
                <a:rect b="T13" l="T10" r="T12" t="T11"/>
                <a:pathLst>
                  <a:path h="697" w="1185">
                    <a:moveTo>
                      <a:pt x="0" y="104"/>
                    </a:moveTo>
                    <a:lnTo>
                      <a:pt x="1185" y="697"/>
                    </a:lnTo>
                    <a:lnTo>
                      <a:pt x="1185" y="593"/>
                    </a:lnTo>
                    <a:lnTo>
                      <a:pt x="0" y="0"/>
                    </a:lnTo>
                    <a:lnTo>
                      <a:pt x="0" y="104"/>
                    </a:lnTo>
                    <a:close/>
                  </a:path>
                </a:pathLst>
              </a:custGeom>
              <a:solidFill>
                <a:srgbClr val="B2B2B2"/>
              </a:solidFill>
              <a:ln>
                <a:noFill/>
              </a:ln>
              <a:extLst>
                <a:ext uri="{91240B29-F687-4F45-9708-019B960494DF}">
                  <a14:hiddenLine w="9525">
                    <a:solidFill>
                      <a:srgbClr val="000000"/>
                    </a:solidFill>
                    <a:round/>
                    <a:headEnd/>
                    <a:tailEnd/>
                  </a14:hiddenLine>
                </a:ext>
              </a:extLst>
            </p:spPr>
            <p:txBody>
              <a:bodyPr/>
              <a:lstStyle/>
              <a:p>
                <a:endParaRPr altLang="en-US" lang="zh-CN">
                  <a:ea charset="-122" panose="020b0503020204020204" pitchFamily="34" typeface="微软雅黑"/>
                </a:endParaRPr>
              </a:p>
            </p:txBody>
          </p:sp>
        </p:grpSp>
      </p:grpSp>
      <p:sp>
        <p:nvSpPr>
          <p:cNvPr id="29" name="Arc 22"/>
          <p:cNvSpPr/>
          <p:nvPr/>
        </p:nvSpPr>
        <p:spPr bwMode="auto">
          <a:xfrm>
            <a:off x="4394963" y="1730909"/>
            <a:ext cx="1178130" cy="476397"/>
          </a:xfrm>
          <a:custGeom>
            <a:gdLst>
              <a:gd fmla="*/ 0 w 40011" name="T0"/>
              <a:gd fmla="*/ 10366 h 21600" name="T1"/>
              <a:gd fmla="*/ 18449 w 40011" name="T2"/>
              <a:gd fmla="*/ 0 h 21600" name="T3"/>
              <a:gd fmla="*/ 40010 w 40011" name="T4"/>
              <a:gd fmla="*/ 20313 h 21600" name="T5"/>
              <a:gd fmla="*/ 0 w 40011" name="T6"/>
              <a:gd fmla="*/ 10366 h 21600" name="T7"/>
              <a:gd fmla="*/ 18449 w 40011" name="T8"/>
              <a:gd fmla="*/ 0 h 21600" name="T9"/>
              <a:gd fmla="*/ 40010 w 40011" name="T10"/>
              <a:gd fmla="*/ 20313 h 21600" name="T11"/>
              <a:gd fmla="*/ 18449 w 40011" name="T12"/>
              <a:gd fmla="*/ 21600 h 21600" name="T13"/>
              <a:gd fmla="*/ 0 w 40011" name="T14"/>
              <a:gd fmla="*/ 10366 h 21600" name="T15"/>
              <a:gd fmla="*/ 0 w 40011" name="T16"/>
              <a:gd fmla="*/ 0 h 21600" name="T17"/>
              <a:gd fmla="*/ 40011 w 40011" name="T18"/>
              <a:gd fmla="*/ 21600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extrusionOk="0" fill="none" h="21600" w="40011">
                <a:moveTo>
                  <a:pt x="0" y="10366"/>
                </a:moveTo>
                <a:cubicBezTo>
                  <a:pt x="3920" y="3928"/>
                  <a:pt x="10912" y="-1"/>
                  <a:pt x="18449" y="0"/>
                </a:cubicBezTo>
                <a:cubicBezTo>
                  <a:pt x="29878" y="0"/>
                  <a:pt x="39329" y="8903"/>
                  <a:pt x="40010" y="20313"/>
                </a:cubicBezTo>
              </a:path>
              <a:path extrusionOk="0" h="21600" stroke="0" w="40011">
                <a:moveTo>
                  <a:pt x="0" y="10366"/>
                </a:moveTo>
                <a:cubicBezTo>
                  <a:pt x="3920" y="3928"/>
                  <a:pt x="10912" y="-1"/>
                  <a:pt x="18449" y="0"/>
                </a:cubicBezTo>
                <a:cubicBezTo>
                  <a:pt x="29878" y="0"/>
                  <a:pt x="39329" y="8903"/>
                  <a:pt x="40010" y="20313"/>
                </a:cubicBezTo>
                <a:lnTo>
                  <a:pt x="18449" y="21600"/>
                </a:lnTo>
                <a:lnTo>
                  <a:pt x="0" y="10366"/>
                </a:lnTo>
                <a:close/>
              </a:path>
            </a:pathLst>
          </a:custGeom>
          <a:noFill/>
          <a:ln cap="rnd" cmpd="sng" w="31750">
            <a:solidFill>
              <a:srgbClr val="000000"/>
            </a:solidFill>
            <a:prstDash val="sysDot"/>
            <a:round/>
            <a:tailEnd len="med" type="triangle" w="med"/>
          </a:ln>
          <a:extLst>
            <a:ext uri="{909E8E84-426E-40DD-AFC4-6F175D3DCCD1}">
              <a14:hiddenFill>
                <a:solidFill>
                  <a:srgbClr val="FFFFFF"/>
                </a:solidFill>
              </a14:hiddenFill>
            </a:ext>
          </a:extLst>
        </p:spPr>
        <p:txBody>
          <a:bodyPr anchor="ctr" bIns="45729" lIns="91458" rIns="91458" tIns="45729" wrap="none"/>
          <a:lstStyle/>
          <a:p>
            <a:endParaRPr altLang="en-US" lang="zh-CN">
              <a:ea charset="-122" panose="020b0503020204020204" pitchFamily="34" typeface="微软雅黑"/>
            </a:endParaRPr>
          </a:p>
        </p:txBody>
      </p:sp>
      <p:sp>
        <p:nvSpPr>
          <p:cNvPr id="30" name="Arc 23"/>
          <p:cNvSpPr/>
          <p:nvPr/>
        </p:nvSpPr>
        <p:spPr bwMode="auto">
          <a:xfrm>
            <a:off x="6289180" y="2085032"/>
            <a:ext cx="1017764" cy="674895"/>
          </a:xfrm>
          <a:custGeom>
            <a:gdLst>
              <a:gd fmla="*/ 0 w 36840" name="T0"/>
              <a:gd fmla="*/ 6293 h 32562" name="T1"/>
              <a:gd fmla="*/ 15240 w 36840" name="T2"/>
              <a:gd fmla="*/ 0 h 32562" name="T3"/>
              <a:gd fmla="*/ 36840 w 36840" name="T4"/>
              <a:gd fmla="*/ 21600 h 32562" name="T5"/>
              <a:gd fmla="*/ 33851 w 36840" name="T6"/>
              <a:gd fmla="*/ 32562 h 32562" name="T7"/>
              <a:gd fmla="*/ 0 w 36840" name="T8"/>
              <a:gd fmla="*/ 6293 h 32562" name="T9"/>
              <a:gd fmla="*/ 15240 w 36840" name="T10"/>
              <a:gd fmla="*/ 0 h 32562" name="T11"/>
              <a:gd fmla="*/ 36840 w 36840" name="T12"/>
              <a:gd fmla="*/ 21600 h 32562" name="T13"/>
              <a:gd fmla="*/ 33851 w 36840" name="T14"/>
              <a:gd fmla="*/ 32562 h 32562" name="T15"/>
              <a:gd fmla="*/ 15240 w 36840" name="T16"/>
              <a:gd fmla="*/ 21600 h 32562" name="T17"/>
              <a:gd fmla="*/ 0 w 36840" name="T18"/>
              <a:gd fmla="*/ 6293 h 32562" name="T19"/>
              <a:gd fmla="*/ 0 w 36840" name="T20"/>
              <a:gd fmla="*/ 0 h 32562" name="T21"/>
              <a:gd fmla="*/ 36840 w 36840" name="T22"/>
              <a:gd fmla="*/ 32562 h 3256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T23" l="T20" r="T22" t="T21"/>
            <a:pathLst>
              <a:path extrusionOk="0" fill="none" h="32562" w="36840">
                <a:moveTo>
                  <a:pt x="0" y="6293"/>
                </a:moveTo>
                <a:cubicBezTo>
                  <a:pt x="4048" y="2262"/>
                  <a:pt x="9527" y="-1"/>
                  <a:pt x="15240" y="0"/>
                </a:cubicBezTo>
                <a:cubicBezTo>
                  <a:pt x="27169" y="0"/>
                  <a:pt x="36840" y="9670"/>
                  <a:pt x="36840" y="21600"/>
                </a:cubicBezTo>
                <a:cubicBezTo>
                  <a:pt x="36840" y="25455"/>
                  <a:pt x="35808" y="29240"/>
                  <a:pt x="33851" y="32562"/>
                </a:cubicBezTo>
              </a:path>
              <a:path extrusionOk="0" h="32562" stroke="0" w="36840">
                <a:moveTo>
                  <a:pt x="0" y="6293"/>
                </a:moveTo>
                <a:cubicBezTo>
                  <a:pt x="4048" y="2262"/>
                  <a:pt x="9527" y="-1"/>
                  <a:pt x="15240" y="0"/>
                </a:cubicBezTo>
                <a:cubicBezTo>
                  <a:pt x="27169" y="0"/>
                  <a:pt x="36840" y="9670"/>
                  <a:pt x="36840" y="21600"/>
                </a:cubicBezTo>
                <a:cubicBezTo>
                  <a:pt x="36840" y="25455"/>
                  <a:pt x="35808" y="29240"/>
                  <a:pt x="33851" y="32562"/>
                </a:cubicBezTo>
                <a:lnTo>
                  <a:pt x="15240" y="21600"/>
                </a:lnTo>
                <a:lnTo>
                  <a:pt x="0" y="6293"/>
                </a:lnTo>
                <a:close/>
              </a:path>
            </a:pathLst>
          </a:custGeom>
          <a:noFill/>
          <a:ln cap="rnd" cmpd="sng" w="31750">
            <a:solidFill>
              <a:srgbClr val="000000"/>
            </a:solidFill>
            <a:prstDash val="sysDot"/>
            <a:round/>
            <a:tailEnd len="med" type="triangle" w="med"/>
          </a:ln>
          <a:extLst>
            <a:ext uri="{909E8E84-426E-40DD-AFC4-6F175D3DCCD1}">
              <a14:hiddenFill>
                <a:solidFill>
                  <a:srgbClr val="FFFFFF"/>
                </a:solidFill>
              </a14:hiddenFill>
            </a:ext>
          </a:extLst>
        </p:spPr>
        <p:txBody>
          <a:bodyPr anchor="ctr" bIns="45729" lIns="91458" rIns="91458" tIns="45729" wrap="none"/>
          <a:lstStyle/>
          <a:p>
            <a:endParaRPr altLang="en-US" lang="zh-CN">
              <a:ea charset="-122" panose="020b0503020204020204" pitchFamily="34" typeface="微软雅黑"/>
            </a:endParaRPr>
          </a:p>
        </p:txBody>
      </p:sp>
      <p:sp>
        <p:nvSpPr>
          <p:cNvPr id="31" name="Text Box 24"/>
          <p:cNvSpPr txBox="1">
            <a:spLocks noChangeArrowheads="1"/>
          </p:cNvSpPr>
          <p:nvPr/>
        </p:nvSpPr>
        <p:spPr bwMode="auto">
          <a:xfrm>
            <a:off x="5908115" y="3514223"/>
            <a:ext cx="1386128" cy="274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lvl1pPr algn="l" fontAlgn="base">
              <a:defRPr>
                <a:solidFill>
                  <a:schemeClr val="tx1"/>
                </a:solidFill>
                <a:latin charset="0" panose="020b0604020202020204" pitchFamily="34" typeface="Arial"/>
              </a:defRPr>
            </a:lvl1pPr>
            <a:lvl2pPr algn="l" fontAlgn="base" indent="-285750" marL="742950">
              <a:defRPr>
                <a:solidFill>
                  <a:schemeClr val="tx1"/>
                </a:solidFill>
                <a:latin charset="0" panose="020b0604020202020204" pitchFamily="34" typeface="Arial"/>
              </a:defRPr>
            </a:lvl2pPr>
            <a:lvl3pPr algn="l" fontAlgn="base" indent="-228600" marL="1143000">
              <a:defRPr>
                <a:solidFill>
                  <a:schemeClr val="tx1"/>
                </a:solidFill>
                <a:latin charset="0" panose="020b0604020202020204" pitchFamily="34" typeface="Arial"/>
              </a:defRPr>
            </a:lvl3pPr>
            <a:lvl4pPr algn="l" fontAlgn="base" indent="-228600" marL="1600200">
              <a:defRPr>
                <a:solidFill>
                  <a:schemeClr val="tx1"/>
                </a:solidFill>
                <a:latin charset="0" panose="020b0604020202020204" pitchFamily="34" typeface="Arial"/>
              </a:defRPr>
            </a:lvl4pPr>
            <a:lvl5pPr algn="l" fontAlgn="base" indent="-228600" marL="2057400">
              <a:defRPr>
                <a:solidFill>
                  <a:schemeClr val="tx1"/>
                </a:solidFill>
                <a:latin charset="0" panose="020b0604020202020204" pitchFamily="34" typeface="Arial"/>
              </a:defRPr>
            </a:lvl5pPr>
            <a:lvl6pPr fontAlgn="base" indent="-228600" marL="2514600">
              <a:spcBef>
                <a:spcPct val="0"/>
              </a:spcBef>
              <a:spcAft>
                <a:spcPct val="0"/>
              </a:spcAft>
              <a:defRPr>
                <a:solidFill>
                  <a:schemeClr val="tx1"/>
                </a:solidFill>
                <a:latin charset="0" panose="020b0604020202020204" pitchFamily="34" typeface="Arial"/>
              </a:defRPr>
            </a:lvl6pPr>
            <a:lvl7pPr fontAlgn="base" indent="-228600" marL="2971800">
              <a:spcBef>
                <a:spcPct val="0"/>
              </a:spcBef>
              <a:spcAft>
                <a:spcPct val="0"/>
              </a:spcAft>
              <a:defRPr>
                <a:solidFill>
                  <a:schemeClr val="tx1"/>
                </a:solidFill>
                <a:latin charset="0" panose="020b0604020202020204" pitchFamily="34" typeface="Arial"/>
              </a:defRPr>
            </a:lvl7pPr>
            <a:lvl8pPr fontAlgn="base" indent="-228600" marL="3429000">
              <a:spcBef>
                <a:spcPct val="0"/>
              </a:spcBef>
              <a:spcAft>
                <a:spcPct val="0"/>
              </a:spcAft>
              <a:defRPr>
                <a:solidFill>
                  <a:schemeClr val="tx1"/>
                </a:solidFill>
                <a:latin charset="0" panose="020b0604020202020204" pitchFamily="34" typeface="Arial"/>
              </a:defRPr>
            </a:lvl8pPr>
            <a:lvl9pPr fontAlgn="base" indent="-228600" marL="3886200">
              <a:spcBef>
                <a:spcPct val="0"/>
              </a:spcBef>
              <a:spcAft>
                <a:spcPct val="0"/>
              </a:spcAft>
              <a:defRPr>
                <a:solidFill>
                  <a:schemeClr val="tx1"/>
                </a:solidFill>
                <a:latin charset="0" panose="020b0604020202020204" pitchFamily="34" typeface="Arial"/>
              </a:defRPr>
            </a:lvl9pPr>
          </a:lstStyle>
          <a:p>
            <a:pPr algn="ctr" eaLnBrk="1" hangingPunct="1" latinLnBrk="1">
              <a:buClrTx/>
              <a:buSzTx/>
            </a:pPr>
            <a:r>
              <a:rPr altLang="en-US" b="1" lang="ko-KR" sz="1200">
                <a:solidFill>
                  <a:srgbClr val="000000"/>
                </a:solidFill>
                <a:latin charset="-122" panose="020b0503020204020204" pitchFamily="34" typeface="微软雅黑"/>
              </a:rPr>
              <a:t>添加文字</a:t>
            </a:r>
          </a:p>
        </p:txBody>
      </p:sp>
      <p:sp>
        <p:nvSpPr>
          <p:cNvPr id="32" name="Text Box 25"/>
          <p:cNvSpPr txBox="1">
            <a:spLocks noChangeArrowheads="1"/>
          </p:cNvSpPr>
          <p:nvPr/>
        </p:nvSpPr>
        <p:spPr bwMode="auto">
          <a:xfrm>
            <a:off x="5763626" y="2974306"/>
            <a:ext cx="1540142" cy="274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lvl1pPr algn="l" fontAlgn="base">
              <a:defRPr>
                <a:solidFill>
                  <a:schemeClr val="tx1"/>
                </a:solidFill>
                <a:latin charset="0" panose="020b0604020202020204" pitchFamily="34" typeface="Arial"/>
              </a:defRPr>
            </a:lvl1pPr>
            <a:lvl2pPr algn="l" fontAlgn="base" indent="-285750" marL="742950">
              <a:defRPr>
                <a:solidFill>
                  <a:schemeClr val="tx1"/>
                </a:solidFill>
                <a:latin charset="0" panose="020b0604020202020204" pitchFamily="34" typeface="Arial"/>
              </a:defRPr>
            </a:lvl2pPr>
            <a:lvl3pPr algn="l" fontAlgn="base" indent="-228600" marL="1143000">
              <a:defRPr>
                <a:solidFill>
                  <a:schemeClr val="tx1"/>
                </a:solidFill>
                <a:latin charset="0" panose="020b0604020202020204" pitchFamily="34" typeface="Arial"/>
              </a:defRPr>
            </a:lvl3pPr>
            <a:lvl4pPr algn="l" fontAlgn="base" indent="-228600" marL="1600200">
              <a:defRPr>
                <a:solidFill>
                  <a:schemeClr val="tx1"/>
                </a:solidFill>
                <a:latin charset="0" panose="020b0604020202020204" pitchFamily="34" typeface="Arial"/>
              </a:defRPr>
            </a:lvl4pPr>
            <a:lvl5pPr algn="l" fontAlgn="base" indent="-228600" marL="2057400">
              <a:defRPr>
                <a:solidFill>
                  <a:schemeClr val="tx1"/>
                </a:solidFill>
                <a:latin charset="0" panose="020b0604020202020204" pitchFamily="34" typeface="Arial"/>
              </a:defRPr>
            </a:lvl5pPr>
            <a:lvl6pPr fontAlgn="base" indent="-228600" marL="2514600">
              <a:spcBef>
                <a:spcPct val="0"/>
              </a:spcBef>
              <a:spcAft>
                <a:spcPct val="0"/>
              </a:spcAft>
              <a:defRPr>
                <a:solidFill>
                  <a:schemeClr val="tx1"/>
                </a:solidFill>
                <a:latin charset="0" panose="020b0604020202020204" pitchFamily="34" typeface="Arial"/>
              </a:defRPr>
            </a:lvl6pPr>
            <a:lvl7pPr fontAlgn="base" indent="-228600" marL="2971800">
              <a:spcBef>
                <a:spcPct val="0"/>
              </a:spcBef>
              <a:spcAft>
                <a:spcPct val="0"/>
              </a:spcAft>
              <a:defRPr>
                <a:solidFill>
                  <a:schemeClr val="tx1"/>
                </a:solidFill>
                <a:latin charset="0" panose="020b0604020202020204" pitchFamily="34" typeface="Arial"/>
              </a:defRPr>
            </a:lvl7pPr>
            <a:lvl8pPr fontAlgn="base" indent="-228600" marL="3429000">
              <a:spcBef>
                <a:spcPct val="0"/>
              </a:spcBef>
              <a:spcAft>
                <a:spcPct val="0"/>
              </a:spcAft>
              <a:defRPr>
                <a:solidFill>
                  <a:schemeClr val="tx1"/>
                </a:solidFill>
                <a:latin charset="0" panose="020b0604020202020204" pitchFamily="34" typeface="Arial"/>
              </a:defRPr>
            </a:lvl8pPr>
            <a:lvl9pPr fontAlgn="base" indent="-228600" marL="3886200">
              <a:spcBef>
                <a:spcPct val="0"/>
              </a:spcBef>
              <a:spcAft>
                <a:spcPct val="0"/>
              </a:spcAft>
              <a:defRPr>
                <a:solidFill>
                  <a:schemeClr val="tx1"/>
                </a:solidFill>
                <a:latin charset="0" panose="020b0604020202020204" pitchFamily="34" typeface="Arial"/>
              </a:defRPr>
            </a:lvl9pPr>
          </a:lstStyle>
          <a:p>
            <a:pPr algn="ctr" eaLnBrk="1" hangingPunct="1" latinLnBrk="1">
              <a:buClrTx/>
              <a:buSzTx/>
            </a:pPr>
            <a:r>
              <a:rPr altLang="en-US" b="1" lang="ko-KR" sz="1200">
                <a:solidFill>
                  <a:srgbClr val="000000"/>
                </a:solidFill>
                <a:latin charset="-122" panose="020b0503020204020204" pitchFamily="34" typeface="微软雅黑"/>
              </a:rPr>
              <a:t>添加文字</a:t>
            </a:r>
          </a:p>
        </p:txBody>
      </p:sp>
      <p:sp>
        <p:nvSpPr>
          <p:cNvPr id="33" name="Text Box 26"/>
          <p:cNvSpPr txBox="1">
            <a:spLocks noChangeArrowheads="1"/>
          </p:cNvSpPr>
          <p:nvPr/>
        </p:nvSpPr>
        <p:spPr bwMode="auto">
          <a:xfrm>
            <a:off x="1908507" y="2983834"/>
            <a:ext cx="1808477" cy="274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lvl1pPr algn="l" fontAlgn="base">
              <a:defRPr>
                <a:solidFill>
                  <a:schemeClr val="tx1"/>
                </a:solidFill>
                <a:latin charset="0" panose="020b0604020202020204" pitchFamily="34" typeface="Arial"/>
              </a:defRPr>
            </a:lvl1pPr>
            <a:lvl2pPr algn="l" fontAlgn="base" indent="-285750" marL="742950">
              <a:defRPr>
                <a:solidFill>
                  <a:schemeClr val="tx1"/>
                </a:solidFill>
                <a:latin charset="0" panose="020b0604020202020204" pitchFamily="34" typeface="Arial"/>
              </a:defRPr>
            </a:lvl2pPr>
            <a:lvl3pPr algn="l" fontAlgn="base" indent="-228600" marL="1143000">
              <a:defRPr>
                <a:solidFill>
                  <a:schemeClr val="tx1"/>
                </a:solidFill>
                <a:latin charset="0" panose="020b0604020202020204" pitchFamily="34" typeface="Arial"/>
              </a:defRPr>
            </a:lvl3pPr>
            <a:lvl4pPr algn="l" fontAlgn="base" indent="-228600" marL="1600200">
              <a:defRPr>
                <a:solidFill>
                  <a:schemeClr val="tx1"/>
                </a:solidFill>
                <a:latin charset="0" panose="020b0604020202020204" pitchFamily="34" typeface="Arial"/>
              </a:defRPr>
            </a:lvl4pPr>
            <a:lvl5pPr algn="l" fontAlgn="base" indent="-228600" marL="2057400">
              <a:defRPr>
                <a:solidFill>
                  <a:schemeClr val="tx1"/>
                </a:solidFill>
                <a:latin charset="0" panose="020b0604020202020204" pitchFamily="34" typeface="Arial"/>
              </a:defRPr>
            </a:lvl5pPr>
            <a:lvl6pPr fontAlgn="base" indent="-228600" marL="2514600">
              <a:spcBef>
                <a:spcPct val="0"/>
              </a:spcBef>
              <a:spcAft>
                <a:spcPct val="0"/>
              </a:spcAft>
              <a:defRPr>
                <a:solidFill>
                  <a:schemeClr val="tx1"/>
                </a:solidFill>
                <a:latin charset="0" panose="020b0604020202020204" pitchFamily="34" typeface="Arial"/>
              </a:defRPr>
            </a:lvl6pPr>
            <a:lvl7pPr fontAlgn="base" indent="-228600" marL="2971800">
              <a:spcBef>
                <a:spcPct val="0"/>
              </a:spcBef>
              <a:spcAft>
                <a:spcPct val="0"/>
              </a:spcAft>
              <a:defRPr>
                <a:solidFill>
                  <a:schemeClr val="tx1"/>
                </a:solidFill>
                <a:latin charset="0" panose="020b0604020202020204" pitchFamily="34" typeface="Arial"/>
              </a:defRPr>
            </a:lvl7pPr>
            <a:lvl8pPr fontAlgn="base" indent="-228600" marL="3429000">
              <a:spcBef>
                <a:spcPct val="0"/>
              </a:spcBef>
              <a:spcAft>
                <a:spcPct val="0"/>
              </a:spcAft>
              <a:defRPr>
                <a:solidFill>
                  <a:schemeClr val="tx1"/>
                </a:solidFill>
                <a:latin charset="0" panose="020b0604020202020204" pitchFamily="34" typeface="Arial"/>
              </a:defRPr>
            </a:lvl8pPr>
            <a:lvl9pPr fontAlgn="base" indent="-228600" marL="3886200">
              <a:spcBef>
                <a:spcPct val="0"/>
              </a:spcBef>
              <a:spcAft>
                <a:spcPct val="0"/>
              </a:spcAft>
              <a:defRPr>
                <a:solidFill>
                  <a:schemeClr val="tx1"/>
                </a:solidFill>
                <a:latin charset="0" panose="020b0604020202020204" pitchFamily="34" typeface="Arial"/>
              </a:defRPr>
            </a:lvl9pPr>
          </a:lstStyle>
          <a:p>
            <a:pPr algn="ctr" eaLnBrk="1" hangingPunct="1" latinLnBrk="1">
              <a:buClrTx/>
              <a:buSzTx/>
            </a:pPr>
            <a:r>
              <a:rPr altLang="en-US" b="1" lang="ko-KR" sz="1200">
                <a:solidFill>
                  <a:srgbClr val="000000"/>
                </a:solidFill>
                <a:latin charset="-122" panose="020b0503020204020204" pitchFamily="34" typeface="微软雅黑"/>
              </a:rPr>
              <a:t>添加文字</a:t>
            </a:r>
          </a:p>
        </p:txBody>
      </p:sp>
      <p:sp>
        <p:nvSpPr>
          <p:cNvPr id="34" name="Text Box 27"/>
          <p:cNvSpPr txBox="1">
            <a:spLocks noChangeArrowheads="1"/>
          </p:cNvSpPr>
          <p:nvPr/>
        </p:nvSpPr>
        <p:spPr bwMode="auto">
          <a:xfrm>
            <a:off x="3494696" y="2331169"/>
            <a:ext cx="1540142" cy="274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lvl1pPr algn="l" fontAlgn="base">
              <a:defRPr>
                <a:solidFill>
                  <a:schemeClr val="tx1"/>
                </a:solidFill>
                <a:latin charset="0" panose="020b0604020202020204" pitchFamily="34" typeface="Arial"/>
              </a:defRPr>
            </a:lvl1pPr>
            <a:lvl2pPr algn="l" fontAlgn="base" indent="-285750" marL="742950">
              <a:defRPr>
                <a:solidFill>
                  <a:schemeClr val="tx1"/>
                </a:solidFill>
                <a:latin charset="0" panose="020b0604020202020204" pitchFamily="34" typeface="Arial"/>
              </a:defRPr>
            </a:lvl2pPr>
            <a:lvl3pPr algn="l" fontAlgn="base" indent="-228600" marL="1143000">
              <a:defRPr>
                <a:solidFill>
                  <a:schemeClr val="tx1"/>
                </a:solidFill>
                <a:latin charset="0" panose="020b0604020202020204" pitchFamily="34" typeface="Arial"/>
              </a:defRPr>
            </a:lvl3pPr>
            <a:lvl4pPr algn="l" fontAlgn="base" indent="-228600" marL="1600200">
              <a:defRPr>
                <a:solidFill>
                  <a:schemeClr val="tx1"/>
                </a:solidFill>
                <a:latin charset="0" panose="020b0604020202020204" pitchFamily="34" typeface="Arial"/>
              </a:defRPr>
            </a:lvl4pPr>
            <a:lvl5pPr algn="l" fontAlgn="base" indent="-228600" marL="2057400">
              <a:defRPr>
                <a:solidFill>
                  <a:schemeClr val="tx1"/>
                </a:solidFill>
                <a:latin charset="0" panose="020b0604020202020204" pitchFamily="34" typeface="Arial"/>
              </a:defRPr>
            </a:lvl5pPr>
            <a:lvl6pPr fontAlgn="base" indent="-228600" marL="2514600">
              <a:spcBef>
                <a:spcPct val="0"/>
              </a:spcBef>
              <a:spcAft>
                <a:spcPct val="0"/>
              </a:spcAft>
              <a:defRPr>
                <a:solidFill>
                  <a:schemeClr val="tx1"/>
                </a:solidFill>
                <a:latin charset="0" panose="020b0604020202020204" pitchFamily="34" typeface="Arial"/>
              </a:defRPr>
            </a:lvl6pPr>
            <a:lvl7pPr fontAlgn="base" indent="-228600" marL="2971800">
              <a:spcBef>
                <a:spcPct val="0"/>
              </a:spcBef>
              <a:spcAft>
                <a:spcPct val="0"/>
              </a:spcAft>
              <a:defRPr>
                <a:solidFill>
                  <a:schemeClr val="tx1"/>
                </a:solidFill>
                <a:latin charset="0" panose="020b0604020202020204" pitchFamily="34" typeface="Arial"/>
              </a:defRPr>
            </a:lvl7pPr>
            <a:lvl8pPr fontAlgn="base" indent="-228600" marL="3429000">
              <a:spcBef>
                <a:spcPct val="0"/>
              </a:spcBef>
              <a:spcAft>
                <a:spcPct val="0"/>
              </a:spcAft>
              <a:defRPr>
                <a:solidFill>
                  <a:schemeClr val="tx1"/>
                </a:solidFill>
                <a:latin charset="0" panose="020b0604020202020204" pitchFamily="34" typeface="Arial"/>
              </a:defRPr>
            </a:lvl8pPr>
            <a:lvl9pPr fontAlgn="base" indent="-228600" marL="3886200">
              <a:spcBef>
                <a:spcPct val="0"/>
              </a:spcBef>
              <a:spcAft>
                <a:spcPct val="0"/>
              </a:spcAft>
              <a:defRPr>
                <a:solidFill>
                  <a:schemeClr val="tx1"/>
                </a:solidFill>
                <a:latin charset="0" panose="020b0604020202020204" pitchFamily="34" typeface="Arial"/>
              </a:defRPr>
            </a:lvl9pPr>
          </a:lstStyle>
          <a:p>
            <a:pPr algn="ctr" eaLnBrk="1" hangingPunct="1" latinLnBrk="1">
              <a:buClrTx/>
              <a:buSzTx/>
            </a:pPr>
            <a:r>
              <a:rPr altLang="en-US" b="1" lang="ko-KR" sz="1200">
                <a:solidFill>
                  <a:srgbClr val="000000"/>
                </a:solidFill>
                <a:latin charset="-122" panose="020b0503020204020204" pitchFamily="34" typeface="微软雅黑"/>
              </a:rPr>
              <a:t>添加文字</a:t>
            </a:r>
          </a:p>
        </p:txBody>
      </p:sp>
      <p:sp>
        <p:nvSpPr>
          <p:cNvPr id="35" name="Text Box 28"/>
          <p:cNvSpPr txBox="1">
            <a:spLocks noChangeArrowheads="1"/>
          </p:cNvSpPr>
          <p:nvPr/>
        </p:nvSpPr>
        <p:spPr bwMode="auto">
          <a:xfrm>
            <a:off x="2592838" y="2540784"/>
            <a:ext cx="1194007" cy="274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lvl1pPr algn="l" fontAlgn="base">
              <a:defRPr>
                <a:solidFill>
                  <a:schemeClr val="tx1"/>
                </a:solidFill>
                <a:latin charset="0" panose="020b0604020202020204" pitchFamily="34" typeface="Arial"/>
              </a:defRPr>
            </a:lvl1pPr>
            <a:lvl2pPr algn="l" fontAlgn="base" indent="-285750" marL="742950">
              <a:defRPr>
                <a:solidFill>
                  <a:schemeClr val="tx1"/>
                </a:solidFill>
                <a:latin charset="0" panose="020b0604020202020204" pitchFamily="34" typeface="Arial"/>
              </a:defRPr>
            </a:lvl2pPr>
            <a:lvl3pPr algn="l" fontAlgn="base" indent="-228600" marL="1143000">
              <a:defRPr>
                <a:solidFill>
                  <a:schemeClr val="tx1"/>
                </a:solidFill>
                <a:latin charset="0" panose="020b0604020202020204" pitchFamily="34" typeface="Arial"/>
              </a:defRPr>
            </a:lvl3pPr>
            <a:lvl4pPr algn="l" fontAlgn="base" indent="-228600" marL="1600200">
              <a:defRPr>
                <a:solidFill>
                  <a:schemeClr val="tx1"/>
                </a:solidFill>
                <a:latin charset="0" panose="020b0604020202020204" pitchFamily="34" typeface="Arial"/>
              </a:defRPr>
            </a:lvl4pPr>
            <a:lvl5pPr algn="l" fontAlgn="base" indent="-228600" marL="2057400">
              <a:defRPr>
                <a:solidFill>
                  <a:schemeClr val="tx1"/>
                </a:solidFill>
                <a:latin charset="0" panose="020b0604020202020204" pitchFamily="34" typeface="Arial"/>
              </a:defRPr>
            </a:lvl5pPr>
            <a:lvl6pPr fontAlgn="base" indent="-228600" marL="2514600">
              <a:spcBef>
                <a:spcPct val="0"/>
              </a:spcBef>
              <a:spcAft>
                <a:spcPct val="0"/>
              </a:spcAft>
              <a:defRPr>
                <a:solidFill>
                  <a:schemeClr val="tx1"/>
                </a:solidFill>
                <a:latin charset="0" panose="020b0604020202020204" pitchFamily="34" typeface="Arial"/>
              </a:defRPr>
            </a:lvl6pPr>
            <a:lvl7pPr fontAlgn="base" indent="-228600" marL="2971800">
              <a:spcBef>
                <a:spcPct val="0"/>
              </a:spcBef>
              <a:spcAft>
                <a:spcPct val="0"/>
              </a:spcAft>
              <a:defRPr>
                <a:solidFill>
                  <a:schemeClr val="tx1"/>
                </a:solidFill>
                <a:latin charset="0" panose="020b0604020202020204" pitchFamily="34" typeface="Arial"/>
              </a:defRPr>
            </a:lvl7pPr>
            <a:lvl8pPr fontAlgn="base" indent="-228600" marL="3429000">
              <a:spcBef>
                <a:spcPct val="0"/>
              </a:spcBef>
              <a:spcAft>
                <a:spcPct val="0"/>
              </a:spcAft>
              <a:defRPr>
                <a:solidFill>
                  <a:schemeClr val="tx1"/>
                </a:solidFill>
                <a:latin charset="0" panose="020b0604020202020204" pitchFamily="34" typeface="Arial"/>
              </a:defRPr>
            </a:lvl8pPr>
            <a:lvl9pPr fontAlgn="base" indent="-228600" marL="3886200">
              <a:spcBef>
                <a:spcPct val="0"/>
              </a:spcBef>
              <a:spcAft>
                <a:spcPct val="0"/>
              </a:spcAft>
              <a:defRPr>
                <a:solidFill>
                  <a:schemeClr val="tx1"/>
                </a:solidFill>
                <a:latin charset="0" panose="020b0604020202020204" pitchFamily="34" typeface="Arial"/>
              </a:defRPr>
            </a:lvl9pPr>
          </a:lstStyle>
          <a:p>
            <a:pPr algn="ctr" eaLnBrk="1" hangingPunct="1" latinLnBrk="1">
              <a:buClrTx/>
              <a:buSzTx/>
            </a:pPr>
            <a:r>
              <a:rPr altLang="en-US" b="1" lang="ko-KR" sz="1200">
                <a:solidFill>
                  <a:srgbClr val="000000"/>
                </a:solidFill>
                <a:latin charset="-122" panose="020b0503020204020204" pitchFamily="34" typeface="微软雅黑"/>
              </a:rPr>
              <a:t>添加文字</a:t>
            </a:r>
          </a:p>
        </p:txBody>
      </p:sp>
      <p:sp>
        <p:nvSpPr>
          <p:cNvPr id="36" name="Text Box 29"/>
          <p:cNvSpPr txBox="1">
            <a:spLocks noChangeArrowheads="1"/>
          </p:cNvSpPr>
          <p:nvPr/>
        </p:nvSpPr>
        <p:spPr bwMode="auto">
          <a:xfrm>
            <a:off x="4899876" y="2467737"/>
            <a:ext cx="1386129" cy="274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lvl1pPr algn="l" fontAlgn="base">
              <a:defRPr>
                <a:solidFill>
                  <a:schemeClr val="tx1"/>
                </a:solidFill>
                <a:latin charset="0" panose="020b0604020202020204" pitchFamily="34" typeface="Arial"/>
              </a:defRPr>
            </a:lvl1pPr>
            <a:lvl2pPr algn="l" fontAlgn="base" indent="-285750" marL="742950">
              <a:defRPr>
                <a:solidFill>
                  <a:schemeClr val="tx1"/>
                </a:solidFill>
                <a:latin charset="0" panose="020b0604020202020204" pitchFamily="34" typeface="Arial"/>
              </a:defRPr>
            </a:lvl2pPr>
            <a:lvl3pPr algn="l" fontAlgn="base" indent="-228600" marL="1143000">
              <a:defRPr>
                <a:solidFill>
                  <a:schemeClr val="tx1"/>
                </a:solidFill>
                <a:latin charset="0" panose="020b0604020202020204" pitchFamily="34" typeface="Arial"/>
              </a:defRPr>
            </a:lvl3pPr>
            <a:lvl4pPr algn="l" fontAlgn="base" indent="-228600" marL="1600200">
              <a:defRPr>
                <a:solidFill>
                  <a:schemeClr val="tx1"/>
                </a:solidFill>
                <a:latin charset="0" panose="020b0604020202020204" pitchFamily="34" typeface="Arial"/>
              </a:defRPr>
            </a:lvl4pPr>
            <a:lvl5pPr algn="l" fontAlgn="base" indent="-228600" marL="2057400">
              <a:defRPr>
                <a:solidFill>
                  <a:schemeClr val="tx1"/>
                </a:solidFill>
                <a:latin charset="0" panose="020b0604020202020204" pitchFamily="34" typeface="Arial"/>
              </a:defRPr>
            </a:lvl5pPr>
            <a:lvl6pPr fontAlgn="base" indent="-228600" marL="2514600">
              <a:spcBef>
                <a:spcPct val="0"/>
              </a:spcBef>
              <a:spcAft>
                <a:spcPct val="0"/>
              </a:spcAft>
              <a:defRPr>
                <a:solidFill>
                  <a:schemeClr val="tx1"/>
                </a:solidFill>
                <a:latin charset="0" panose="020b0604020202020204" pitchFamily="34" typeface="Arial"/>
              </a:defRPr>
            </a:lvl6pPr>
            <a:lvl7pPr fontAlgn="base" indent="-228600" marL="2971800">
              <a:spcBef>
                <a:spcPct val="0"/>
              </a:spcBef>
              <a:spcAft>
                <a:spcPct val="0"/>
              </a:spcAft>
              <a:defRPr>
                <a:solidFill>
                  <a:schemeClr val="tx1"/>
                </a:solidFill>
                <a:latin charset="0" panose="020b0604020202020204" pitchFamily="34" typeface="Arial"/>
              </a:defRPr>
            </a:lvl7pPr>
            <a:lvl8pPr fontAlgn="base" indent="-228600" marL="3429000">
              <a:spcBef>
                <a:spcPct val="0"/>
              </a:spcBef>
              <a:spcAft>
                <a:spcPct val="0"/>
              </a:spcAft>
              <a:defRPr>
                <a:solidFill>
                  <a:schemeClr val="tx1"/>
                </a:solidFill>
                <a:latin charset="0" panose="020b0604020202020204" pitchFamily="34" typeface="Arial"/>
              </a:defRPr>
            </a:lvl8pPr>
            <a:lvl9pPr fontAlgn="base" indent="-228600" marL="3886200">
              <a:spcBef>
                <a:spcPct val="0"/>
              </a:spcBef>
              <a:spcAft>
                <a:spcPct val="0"/>
              </a:spcAft>
              <a:defRPr>
                <a:solidFill>
                  <a:schemeClr val="tx1"/>
                </a:solidFill>
                <a:latin charset="0" panose="020b0604020202020204" pitchFamily="34" typeface="Arial"/>
              </a:defRPr>
            </a:lvl9pPr>
          </a:lstStyle>
          <a:p>
            <a:pPr algn="ctr" eaLnBrk="1" hangingPunct="1" latinLnBrk="1">
              <a:buClrTx/>
              <a:buSzTx/>
            </a:pPr>
            <a:r>
              <a:rPr altLang="en-US" b="1" lang="ko-KR" sz="1200">
                <a:solidFill>
                  <a:srgbClr val="FFFFFF"/>
                </a:solidFill>
                <a:latin charset="-122" panose="020b0503020204020204" pitchFamily="34" typeface="微软雅黑"/>
              </a:rPr>
              <a:t>添加文字</a:t>
            </a:r>
          </a:p>
        </p:txBody>
      </p:sp>
      <p:sp>
        <p:nvSpPr>
          <p:cNvPr id="37" name="Text Box 30"/>
          <p:cNvSpPr txBox="1">
            <a:spLocks noChangeArrowheads="1"/>
          </p:cNvSpPr>
          <p:nvPr/>
        </p:nvSpPr>
        <p:spPr bwMode="auto">
          <a:xfrm>
            <a:off x="827232" y="1600694"/>
            <a:ext cx="3628067" cy="9692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lvl1pPr algn="l" fontAlgn="base">
              <a:defRPr>
                <a:solidFill>
                  <a:schemeClr val="tx1"/>
                </a:solidFill>
                <a:latin charset="0" panose="020b0604020202020204" pitchFamily="34" typeface="Arial"/>
              </a:defRPr>
            </a:lvl1pPr>
            <a:lvl2pPr algn="l" fontAlgn="base" indent="-285750" marL="742950">
              <a:defRPr>
                <a:solidFill>
                  <a:schemeClr val="tx1"/>
                </a:solidFill>
                <a:latin charset="0" panose="020b0604020202020204" pitchFamily="34" typeface="Arial"/>
              </a:defRPr>
            </a:lvl2pPr>
            <a:lvl3pPr algn="l" fontAlgn="base" indent="-228600" marL="1143000">
              <a:defRPr>
                <a:solidFill>
                  <a:schemeClr val="tx1"/>
                </a:solidFill>
                <a:latin charset="0" panose="020b0604020202020204" pitchFamily="34" typeface="Arial"/>
              </a:defRPr>
            </a:lvl3pPr>
            <a:lvl4pPr algn="l" fontAlgn="base" indent="-228600" marL="1600200">
              <a:defRPr>
                <a:solidFill>
                  <a:schemeClr val="tx1"/>
                </a:solidFill>
                <a:latin charset="0" panose="020b0604020202020204" pitchFamily="34" typeface="Arial"/>
              </a:defRPr>
            </a:lvl4pPr>
            <a:lvl5pPr algn="l" fontAlgn="base" indent="-228600" marL="2057400">
              <a:defRPr>
                <a:solidFill>
                  <a:schemeClr val="tx1"/>
                </a:solidFill>
                <a:latin charset="0" panose="020b0604020202020204" pitchFamily="34" typeface="Arial"/>
              </a:defRPr>
            </a:lvl5pPr>
            <a:lvl6pPr fontAlgn="base" indent="-228600" marL="2514600">
              <a:spcBef>
                <a:spcPct val="0"/>
              </a:spcBef>
              <a:spcAft>
                <a:spcPct val="0"/>
              </a:spcAft>
              <a:defRPr>
                <a:solidFill>
                  <a:schemeClr val="tx1"/>
                </a:solidFill>
                <a:latin charset="0" panose="020b0604020202020204" pitchFamily="34" typeface="Arial"/>
              </a:defRPr>
            </a:lvl6pPr>
            <a:lvl7pPr fontAlgn="base" indent="-228600" marL="2971800">
              <a:spcBef>
                <a:spcPct val="0"/>
              </a:spcBef>
              <a:spcAft>
                <a:spcPct val="0"/>
              </a:spcAft>
              <a:defRPr>
                <a:solidFill>
                  <a:schemeClr val="tx1"/>
                </a:solidFill>
                <a:latin charset="0" panose="020b0604020202020204" pitchFamily="34" typeface="Arial"/>
              </a:defRPr>
            </a:lvl7pPr>
            <a:lvl8pPr fontAlgn="base" indent="-228600" marL="3429000">
              <a:spcBef>
                <a:spcPct val="0"/>
              </a:spcBef>
              <a:spcAft>
                <a:spcPct val="0"/>
              </a:spcAft>
              <a:defRPr>
                <a:solidFill>
                  <a:schemeClr val="tx1"/>
                </a:solidFill>
                <a:latin charset="0" panose="020b0604020202020204" pitchFamily="34" typeface="Arial"/>
              </a:defRPr>
            </a:lvl8pPr>
            <a:lvl9pPr fontAlgn="base" indent="-228600" marL="3886200">
              <a:spcBef>
                <a:spcPct val="0"/>
              </a:spcBef>
              <a:spcAft>
                <a:spcPct val="0"/>
              </a:spcAft>
              <a:defRPr>
                <a:solidFill>
                  <a:schemeClr val="tx1"/>
                </a:solidFill>
                <a:latin charset="0" panose="020b0604020202020204" pitchFamily="34" typeface="Arial"/>
              </a:defRPr>
            </a:lvl9pPr>
          </a:lstStyle>
          <a:p>
            <a:pPr algn="r" eaLnBrk="1" hangingPunct="1" latinLnBrk="1">
              <a:lnSpc>
                <a:spcPct val="120000"/>
              </a:lnSpc>
              <a:buClrTx/>
              <a:buSzTx/>
            </a:pPr>
            <a:r>
              <a:rPr altLang="en-US" b="1" lang="zh-CN" sz="1600">
                <a:solidFill>
                  <a:srgbClr val="9A0000"/>
                </a:solidFill>
                <a:latin charset="-122" panose="020b0503020204020204" pitchFamily="34" typeface="微软雅黑"/>
                <a:ea charset="-122" panose="020b0503020204020204" pitchFamily="34" typeface="微软雅黑"/>
              </a:rPr>
              <a:t>单击此处添加文字</a:t>
            </a:r>
          </a:p>
          <a:p>
            <a:pPr algn="r" eaLnBrk="1" hangingPunct="1" latinLnBrk="1">
              <a:lnSpc>
                <a:spcPct val="120000"/>
              </a:lnSpc>
              <a:buClrTx/>
              <a:buSzTx/>
            </a:pPr>
            <a:r>
              <a:rPr altLang="en-US" b="1" lang="zh-CN" sz="1600">
                <a:solidFill>
                  <a:srgbClr val="9A0000"/>
                </a:solidFill>
                <a:latin charset="-122" panose="020b0503020204020204" pitchFamily="34" typeface="微软雅黑"/>
                <a:ea charset="-122" panose="020b0503020204020204" pitchFamily="34" typeface="微软雅黑"/>
              </a:rPr>
              <a:t>单击此处添加文字内容  单击此处添加文字内容</a:t>
            </a:r>
          </a:p>
        </p:txBody>
      </p:sp>
      <p:sp>
        <p:nvSpPr>
          <p:cNvPr id="38" name="Text Box 31"/>
          <p:cNvSpPr txBox="1">
            <a:spLocks noChangeArrowheads="1"/>
          </p:cNvSpPr>
          <p:nvPr/>
        </p:nvSpPr>
        <p:spPr bwMode="auto">
          <a:xfrm>
            <a:off x="5509582" y="1613398"/>
            <a:ext cx="1079687" cy="5181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lvl1pPr algn="l" fontAlgn="base">
              <a:defRPr>
                <a:solidFill>
                  <a:schemeClr val="tx1"/>
                </a:solidFill>
                <a:latin charset="0" panose="020b0604020202020204" pitchFamily="34" typeface="Arial"/>
              </a:defRPr>
            </a:lvl1pPr>
            <a:lvl2pPr algn="l" fontAlgn="base" indent="-285750" marL="742950">
              <a:defRPr>
                <a:solidFill>
                  <a:schemeClr val="tx1"/>
                </a:solidFill>
                <a:latin charset="0" panose="020b0604020202020204" pitchFamily="34" typeface="Arial"/>
              </a:defRPr>
            </a:lvl2pPr>
            <a:lvl3pPr algn="l" fontAlgn="base" indent="-228600" marL="1143000">
              <a:defRPr>
                <a:solidFill>
                  <a:schemeClr val="tx1"/>
                </a:solidFill>
                <a:latin charset="0" panose="020b0604020202020204" pitchFamily="34" typeface="Arial"/>
              </a:defRPr>
            </a:lvl3pPr>
            <a:lvl4pPr algn="l" fontAlgn="base" indent="-228600" marL="1600200">
              <a:defRPr>
                <a:solidFill>
                  <a:schemeClr val="tx1"/>
                </a:solidFill>
                <a:latin charset="0" panose="020b0604020202020204" pitchFamily="34" typeface="Arial"/>
              </a:defRPr>
            </a:lvl4pPr>
            <a:lvl5pPr algn="l" fontAlgn="base" indent="-228600" marL="2057400">
              <a:defRPr>
                <a:solidFill>
                  <a:schemeClr val="tx1"/>
                </a:solidFill>
                <a:latin charset="0" panose="020b0604020202020204" pitchFamily="34" typeface="Arial"/>
              </a:defRPr>
            </a:lvl5pPr>
            <a:lvl6pPr fontAlgn="base" indent="-228600" marL="2514600">
              <a:spcBef>
                <a:spcPct val="0"/>
              </a:spcBef>
              <a:spcAft>
                <a:spcPct val="0"/>
              </a:spcAft>
              <a:defRPr>
                <a:solidFill>
                  <a:schemeClr val="tx1"/>
                </a:solidFill>
                <a:latin charset="0" panose="020b0604020202020204" pitchFamily="34" typeface="Arial"/>
              </a:defRPr>
            </a:lvl6pPr>
            <a:lvl7pPr fontAlgn="base" indent="-228600" marL="2971800">
              <a:spcBef>
                <a:spcPct val="0"/>
              </a:spcBef>
              <a:spcAft>
                <a:spcPct val="0"/>
              </a:spcAft>
              <a:defRPr>
                <a:solidFill>
                  <a:schemeClr val="tx1"/>
                </a:solidFill>
                <a:latin charset="0" panose="020b0604020202020204" pitchFamily="34" typeface="Arial"/>
              </a:defRPr>
            </a:lvl7pPr>
            <a:lvl8pPr fontAlgn="base" indent="-228600" marL="3429000">
              <a:spcBef>
                <a:spcPct val="0"/>
              </a:spcBef>
              <a:spcAft>
                <a:spcPct val="0"/>
              </a:spcAft>
              <a:defRPr>
                <a:solidFill>
                  <a:schemeClr val="tx1"/>
                </a:solidFill>
                <a:latin charset="0" panose="020b0604020202020204" pitchFamily="34" typeface="Arial"/>
              </a:defRPr>
            </a:lvl8pPr>
            <a:lvl9pPr fontAlgn="base" indent="-228600" marL="3886200">
              <a:spcBef>
                <a:spcPct val="0"/>
              </a:spcBef>
              <a:spcAft>
                <a:spcPct val="0"/>
              </a:spcAft>
              <a:defRPr>
                <a:solidFill>
                  <a:schemeClr val="tx1"/>
                </a:solidFill>
                <a:latin charset="0" panose="020b0604020202020204" pitchFamily="34" typeface="Arial"/>
              </a:defRPr>
            </a:lvl9pPr>
          </a:lstStyle>
          <a:p>
            <a:pPr algn="ctr" eaLnBrk="1" hangingPunct="1" latinLnBrk="1">
              <a:buClrTx/>
              <a:buSzTx/>
            </a:pPr>
            <a:r>
              <a:rPr altLang="en-US" b="1" lang="ko-KR" sz="1400">
                <a:solidFill>
                  <a:srgbClr val="9A0000"/>
                </a:solidFill>
                <a:latin charset="-122" panose="020b0503020204020204" pitchFamily="34" typeface="微软雅黑"/>
              </a:rPr>
              <a:t>单击此处</a:t>
            </a:r>
          </a:p>
          <a:p>
            <a:pPr algn="ctr" eaLnBrk="1" hangingPunct="1" latinLnBrk="1">
              <a:buClrTx/>
              <a:buSzTx/>
            </a:pPr>
            <a:r>
              <a:rPr altLang="en-US" b="1" lang="ko-KR" sz="1400">
                <a:solidFill>
                  <a:srgbClr val="9A0000"/>
                </a:solidFill>
                <a:latin charset="-122" panose="020b0503020204020204" pitchFamily="34" typeface="微软雅黑"/>
              </a:rPr>
              <a:t>添加文字</a:t>
            </a:r>
          </a:p>
        </p:txBody>
      </p:sp>
    </p:spTree>
    <p:extLst>
      <p:ext uri="{BB962C8B-B14F-4D97-AF65-F5344CB8AC3E}">
        <p14:creationId val="265308660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59"/>
                                        </p:tgtEl>
                                        <p:attrNameLst>
                                          <p:attrName>style.visibility</p:attrName>
                                        </p:attrNameLst>
                                      </p:cBhvr>
                                      <p:to>
                                        <p:strVal val="visible"/>
                                      </p:to>
                                    </p:set>
                                    <p:animEffect filter="fade" transition="in">
                                      <p:cBhvr>
                                        <p:cTn dur="500" id="16"/>
                                        <p:tgtEl>
                                          <p:spTgt spid="59"/>
                                        </p:tgtEl>
                                      </p:cBhvr>
                                    </p:animEffect>
                                  </p:childTnLst>
                                </p:cTn>
                              </p:par>
                            </p:childTnLst>
                          </p:cTn>
                        </p:par>
                        <p:par>
                          <p:cTn fill="hold" id="17" nodeType="afterGroup">
                            <p:stCondLst>
                              <p:cond delay="1500"/>
                            </p:stCondLst>
                            <p:childTnLst>
                              <p:par>
                                <p:cTn fill="hold" id="18" nodeType="afterEffect" presetClass="entr" presetID="47" presetSubtype="0">
                                  <p:stCondLst>
                                    <p:cond delay="0"/>
                                  </p:stCondLst>
                                  <p:childTnLst>
                                    <p:set>
                                      <p:cBhvr>
                                        <p:cTn dur="1" fill="hold" id="19">
                                          <p:stCondLst>
                                            <p:cond delay="0"/>
                                          </p:stCondLst>
                                        </p:cTn>
                                        <p:tgtEl>
                                          <p:spTgt spid="8"/>
                                        </p:tgtEl>
                                        <p:attrNameLst>
                                          <p:attrName>style.visibility</p:attrName>
                                        </p:attrNameLst>
                                      </p:cBhvr>
                                      <p:to>
                                        <p:strVal val="visible"/>
                                      </p:to>
                                    </p:set>
                                    <p:animEffect filter="fade" transition="in">
                                      <p:cBhvr>
                                        <p:cTn dur="1000" id="20"/>
                                        <p:tgtEl>
                                          <p:spTgt spid="8"/>
                                        </p:tgtEl>
                                      </p:cBhvr>
                                    </p:animEffect>
                                    <p:anim calcmode="lin" valueType="num">
                                      <p:cBhvr>
                                        <p:cTn dur="1000" fill="hold" id="21"/>
                                        <p:tgtEl>
                                          <p:spTgt spid="8"/>
                                        </p:tgtEl>
                                        <p:attrNameLst>
                                          <p:attrName>ppt_x</p:attrName>
                                        </p:attrNameLst>
                                      </p:cBhvr>
                                      <p:tavLst>
                                        <p:tav tm="0">
                                          <p:val>
                                            <p:strVal val="#ppt_x"/>
                                          </p:val>
                                        </p:tav>
                                        <p:tav tm="100000">
                                          <p:val>
                                            <p:strVal val="#ppt_x"/>
                                          </p:val>
                                        </p:tav>
                                      </p:tavLst>
                                    </p:anim>
                                    <p:anim calcmode="lin" valueType="num">
                                      <p:cBhvr>
                                        <p:cTn dur="1000" fill="hold" id="22"/>
                                        <p:tgtEl>
                                          <p:spTgt spid="8"/>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500"/>
                            </p:stCondLst>
                            <p:childTnLst>
                              <p:par>
                                <p:cTn fill="hold" grpId="0" id="24" nodeType="afterEffect" presetClass="entr" presetID="42" presetSubtype="0">
                                  <p:stCondLst>
                                    <p:cond delay="0"/>
                                  </p:stCondLst>
                                  <p:childTnLst>
                                    <p:set>
                                      <p:cBhvr>
                                        <p:cTn dur="1" fill="hold" id="25">
                                          <p:stCondLst>
                                            <p:cond delay="0"/>
                                          </p:stCondLst>
                                        </p:cTn>
                                        <p:tgtEl>
                                          <p:spTgt spid="33"/>
                                        </p:tgtEl>
                                        <p:attrNameLst>
                                          <p:attrName>style.visibility</p:attrName>
                                        </p:attrNameLst>
                                      </p:cBhvr>
                                      <p:to>
                                        <p:strVal val="visible"/>
                                      </p:to>
                                    </p:set>
                                    <p:animEffect filter="fade" transition="in">
                                      <p:cBhvr>
                                        <p:cTn dur="1000" id="26"/>
                                        <p:tgtEl>
                                          <p:spTgt spid="33"/>
                                        </p:tgtEl>
                                      </p:cBhvr>
                                    </p:animEffect>
                                    <p:anim calcmode="lin" valueType="num">
                                      <p:cBhvr>
                                        <p:cTn dur="1000" fill="hold" id="27"/>
                                        <p:tgtEl>
                                          <p:spTgt spid="33"/>
                                        </p:tgtEl>
                                        <p:attrNameLst>
                                          <p:attrName>ppt_x</p:attrName>
                                        </p:attrNameLst>
                                      </p:cBhvr>
                                      <p:tavLst>
                                        <p:tav tm="0">
                                          <p:val>
                                            <p:strVal val="#ppt_x"/>
                                          </p:val>
                                        </p:tav>
                                        <p:tav tm="100000">
                                          <p:val>
                                            <p:strVal val="#ppt_x"/>
                                          </p:val>
                                        </p:tav>
                                      </p:tavLst>
                                    </p:anim>
                                    <p:anim calcmode="lin" valueType="num">
                                      <p:cBhvr>
                                        <p:cTn dur="1000" fill="hold" id="28"/>
                                        <p:tgtEl>
                                          <p:spTgt spid="33"/>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35"/>
                                        </p:tgtEl>
                                        <p:attrNameLst>
                                          <p:attrName>style.visibility</p:attrName>
                                        </p:attrNameLst>
                                      </p:cBhvr>
                                      <p:to>
                                        <p:strVal val="visible"/>
                                      </p:to>
                                    </p:set>
                                    <p:animEffect filter="fade" transition="in">
                                      <p:cBhvr>
                                        <p:cTn dur="1000" id="31"/>
                                        <p:tgtEl>
                                          <p:spTgt spid="35"/>
                                        </p:tgtEl>
                                      </p:cBhvr>
                                    </p:animEffect>
                                    <p:anim calcmode="lin" valueType="num">
                                      <p:cBhvr>
                                        <p:cTn dur="1000" fill="hold" id="32"/>
                                        <p:tgtEl>
                                          <p:spTgt spid="35"/>
                                        </p:tgtEl>
                                        <p:attrNameLst>
                                          <p:attrName>ppt_x</p:attrName>
                                        </p:attrNameLst>
                                      </p:cBhvr>
                                      <p:tavLst>
                                        <p:tav tm="0">
                                          <p:val>
                                            <p:strVal val="#ppt_x"/>
                                          </p:val>
                                        </p:tav>
                                        <p:tav tm="100000">
                                          <p:val>
                                            <p:strVal val="#ppt_x"/>
                                          </p:val>
                                        </p:tav>
                                      </p:tavLst>
                                    </p:anim>
                                    <p:anim calcmode="lin" valueType="num">
                                      <p:cBhvr>
                                        <p:cTn dur="1000" fill="hold" id="33"/>
                                        <p:tgtEl>
                                          <p:spTgt spid="35"/>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34"/>
                                        </p:tgtEl>
                                        <p:attrNameLst>
                                          <p:attrName>style.visibility</p:attrName>
                                        </p:attrNameLst>
                                      </p:cBhvr>
                                      <p:to>
                                        <p:strVal val="visible"/>
                                      </p:to>
                                    </p:set>
                                    <p:animEffect filter="fade" transition="in">
                                      <p:cBhvr>
                                        <p:cTn dur="1000" id="36"/>
                                        <p:tgtEl>
                                          <p:spTgt spid="34"/>
                                        </p:tgtEl>
                                      </p:cBhvr>
                                    </p:animEffect>
                                    <p:anim calcmode="lin" valueType="num">
                                      <p:cBhvr>
                                        <p:cTn dur="1000" fill="hold" id="37"/>
                                        <p:tgtEl>
                                          <p:spTgt spid="34"/>
                                        </p:tgtEl>
                                        <p:attrNameLst>
                                          <p:attrName>ppt_x</p:attrName>
                                        </p:attrNameLst>
                                      </p:cBhvr>
                                      <p:tavLst>
                                        <p:tav tm="0">
                                          <p:val>
                                            <p:strVal val="#ppt_x"/>
                                          </p:val>
                                        </p:tav>
                                        <p:tav tm="100000">
                                          <p:val>
                                            <p:strVal val="#ppt_x"/>
                                          </p:val>
                                        </p:tav>
                                      </p:tavLst>
                                    </p:anim>
                                    <p:anim calcmode="lin" valueType="num">
                                      <p:cBhvr>
                                        <p:cTn dur="1000" fill="hold" id="38"/>
                                        <p:tgtEl>
                                          <p:spTgt spid="34"/>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36"/>
                                        </p:tgtEl>
                                        <p:attrNameLst>
                                          <p:attrName>style.visibility</p:attrName>
                                        </p:attrNameLst>
                                      </p:cBhvr>
                                      <p:to>
                                        <p:strVal val="visible"/>
                                      </p:to>
                                    </p:set>
                                    <p:animEffect filter="fade" transition="in">
                                      <p:cBhvr>
                                        <p:cTn dur="1000" id="41"/>
                                        <p:tgtEl>
                                          <p:spTgt spid="36"/>
                                        </p:tgtEl>
                                      </p:cBhvr>
                                    </p:animEffect>
                                    <p:anim calcmode="lin" valueType="num">
                                      <p:cBhvr>
                                        <p:cTn dur="1000" fill="hold" id="42"/>
                                        <p:tgtEl>
                                          <p:spTgt spid="36"/>
                                        </p:tgtEl>
                                        <p:attrNameLst>
                                          <p:attrName>ppt_x</p:attrName>
                                        </p:attrNameLst>
                                      </p:cBhvr>
                                      <p:tavLst>
                                        <p:tav tm="0">
                                          <p:val>
                                            <p:strVal val="#ppt_x"/>
                                          </p:val>
                                        </p:tav>
                                        <p:tav tm="100000">
                                          <p:val>
                                            <p:strVal val="#ppt_x"/>
                                          </p:val>
                                        </p:tav>
                                      </p:tavLst>
                                    </p:anim>
                                    <p:anim calcmode="lin" valueType="num">
                                      <p:cBhvr>
                                        <p:cTn dur="1000" fill="hold" id="43"/>
                                        <p:tgtEl>
                                          <p:spTgt spid="36"/>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32"/>
                                        </p:tgtEl>
                                        <p:attrNameLst>
                                          <p:attrName>style.visibility</p:attrName>
                                        </p:attrNameLst>
                                      </p:cBhvr>
                                      <p:to>
                                        <p:strVal val="visible"/>
                                      </p:to>
                                    </p:set>
                                    <p:animEffect filter="fade" transition="in">
                                      <p:cBhvr>
                                        <p:cTn dur="1000" id="46"/>
                                        <p:tgtEl>
                                          <p:spTgt spid="32"/>
                                        </p:tgtEl>
                                      </p:cBhvr>
                                    </p:animEffect>
                                    <p:anim calcmode="lin" valueType="num">
                                      <p:cBhvr>
                                        <p:cTn dur="1000" fill="hold" id="47"/>
                                        <p:tgtEl>
                                          <p:spTgt spid="32"/>
                                        </p:tgtEl>
                                        <p:attrNameLst>
                                          <p:attrName>ppt_x</p:attrName>
                                        </p:attrNameLst>
                                      </p:cBhvr>
                                      <p:tavLst>
                                        <p:tav tm="0">
                                          <p:val>
                                            <p:strVal val="#ppt_x"/>
                                          </p:val>
                                        </p:tav>
                                        <p:tav tm="100000">
                                          <p:val>
                                            <p:strVal val="#ppt_x"/>
                                          </p:val>
                                        </p:tav>
                                      </p:tavLst>
                                    </p:anim>
                                    <p:anim calcmode="lin" valueType="num">
                                      <p:cBhvr>
                                        <p:cTn dur="1000" fill="hold" id="48"/>
                                        <p:tgtEl>
                                          <p:spTgt spid="32"/>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31"/>
                                        </p:tgtEl>
                                        <p:attrNameLst>
                                          <p:attrName>style.visibility</p:attrName>
                                        </p:attrNameLst>
                                      </p:cBhvr>
                                      <p:to>
                                        <p:strVal val="visible"/>
                                      </p:to>
                                    </p:set>
                                    <p:animEffect filter="fade" transition="in">
                                      <p:cBhvr>
                                        <p:cTn dur="1000" id="51"/>
                                        <p:tgtEl>
                                          <p:spTgt spid="31"/>
                                        </p:tgtEl>
                                      </p:cBhvr>
                                    </p:animEffect>
                                    <p:anim calcmode="lin" valueType="num">
                                      <p:cBhvr>
                                        <p:cTn dur="1000" fill="hold" id="52"/>
                                        <p:tgtEl>
                                          <p:spTgt spid="31"/>
                                        </p:tgtEl>
                                        <p:attrNameLst>
                                          <p:attrName>ppt_x</p:attrName>
                                        </p:attrNameLst>
                                      </p:cBhvr>
                                      <p:tavLst>
                                        <p:tav tm="0">
                                          <p:val>
                                            <p:strVal val="#ppt_x"/>
                                          </p:val>
                                        </p:tav>
                                        <p:tav tm="100000">
                                          <p:val>
                                            <p:strVal val="#ppt_x"/>
                                          </p:val>
                                        </p:tav>
                                      </p:tavLst>
                                    </p:anim>
                                    <p:anim calcmode="lin" valueType="num">
                                      <p:cBhvr>
                                        <p:cTn dur="1000" fill="hold" id="53"/>
                                        <p:tgtEl>
                                          <p:spTgt spid="31"/>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3500"/>
                            </p:stCondLst>
                            <p:childTnLst>
                              <p:par>
                                <p:cTn fill="hold" grpId="0" id="55" nodeType="afterEffect" presetClass="entr" presetID="22" presetSubtype="8">
                                  <p:stCondLst>
                                    <p:cond delay="0"/>
                                  </p:stCondLst>
                                  <p:childTnLst>
                                    <p:set>
                                      <p:cBhvr>
                                        <p:cTn dur="1" fill="hold" id="56">
                                          <p:stCondLst>
                                            <p:cond delay="0"/>
                                          </p:stCondLst>
                                        </p:cTn>
                                        <p:tgtEl>
                                          <p:spTgt spid="29"/>
                                        </p:tgtEl>
                                        <p:attrNameLst>
                                          <p:attrName>style.visibility</p:attrName>
                                        </p:attrNameLst>
                                      </p:cBhvr>
                                      <p:to>
                                        <p:strVal val="visible"/>
                                      </p:to>
                                    </p:set>
                                    <p:animEffect filter="wipe(left)" transition="in">
                                      <p:cBhvr>
                                        <p:cTn dur="500" id="57"/>
                                        <p:tgtEl>
                                          <p:spTgt spid="29"/>
                                        </p:tgtEl>
                                      </p:cBhvr>
                                    </p:animEffect>
                                  </p:childTnLst>
                                </p:cTn>
                              </p:par>
                              <p:par>
                                <p:cTn fill="hold" grpId="0" id="58" nodeType="withEffect" presetClass="entr" presetID="12" presetSubtype="2">
                                  <p:stCondLst>
                                    <p:cond delay="0"/>
                                  </p:stCondLst>
                                  <p:childTnLst>
                                    <p:set>
                                      <p:cBhvr>
                                        <p:cTn dur="1" fill="hold" id="59">
                                          <p:stCondLst>
                                            <p:cond delay="0"/>
                                          </p:stCondLst>
                                        </p:cTn>
                                        <p:tgtEl>
                                          <p:spTgt spid="37"/>
                                        </p:tgtEl>
                                        <p:attrNameLst>
                                          <p:attrName>style.visibility</p:attrName>
                                        </p:attrNameLst>
                                      </p:cBhvr>
                                      <p:to>
                                        <p:strVal val="visible"/>
                                      </p:to>
                                    </p:set>
                                    <p:animEffect filter="slide(fromRight)" transition="in">
                                      <p:cBhvr>
                                        <p:cTn dur="500" id="60"/>
                                        <p:tgtEl>
                                          <p:spTgt spid="37"/>
                                        </p:tgtEl>
                                      </p:cBhvr>
                                    </p:animEffect>
                                  </p:childTnLst>
                                </p:cTn>
                              </p:par>
                            </p:childTnLst>
                          </p:cTn>
                        </p:par>
                        <p:par>
                          <p:cTn fill="hold" id="61" nodeType="afterGroup">
                            <p:stCondLst>
                              <p:cond delay="4000"/>
                            </p:stCondLst>
                            <p:childTnLst>
                              <p:par>
                                <p:cTn fill="hold" grpId="0" id="62" nodeType="afterEffect" presetClass="entr" presetID="12" presetSubtype="8">
                                  <p:stCondLst>
                                    <p:cond delay="0"/>
                                  </p:stCondLst>
                                  <p:childTnLst>
                                    <p:set>
                                      <p:cBhvr>
                                        <p:cTn dur="1" fill="hold" id="63">
                                          <p:stCondLst>
                                            <p:cond delay="0"/>
                                          </p:stCondLst>
                                        </p:cTn>
                                        <p:tgtEl>
                                          <p:spTgt spid="38"/>
                                        </p:tgtEl>
                                        <p:attrNameLst>
                                          <p:attrName>style.visibility</p:attrName>
                                        </p:attrNameLst>
                                      </p:cBhvr>
                                      <p:to>
                                        <p:strVal val="visible"/>
                                      </p:to>
                                    </p:set>
                                    <p:animEffect filter="slide(fromLeft)" transition="in">
                                      <p:cBhvr>
                                        <p:cTn dur="500" id="64"/>
                                        <p:tgtEl>
                                          <p:spTgt spid="38"/>
                                        </p:tgtEl>
                                      </p:cBhvr>
                                    </p:animEffect>
                                  </p:childTnLst>
                                </p:cTn>
                              </p:par>
                            </p:childTnLst>
                          </p:cTn>
                        </p:par>
                        <p:par>
                          <p:cTn fill="hold" id="65" nodeType="afterGroup">
                            <p:stCondLst>
                              <p:cond delay="4500"/>
                            </p:stCondLst>
                            <p:childTnLst>
                              <p:par>
                                <p:cTn fill="hold" grpId="0" id="66" nodeType="afterEffect" presetClass="entr" presetID="22" presetSubtype="8">
                                  <p:stCondLst>
                                    <p:cond delay="0"/>
                                  </p:stCondLst>
                                  <p:childTnLst>
                                    <p:set>
                                      <p:cBhvr>
                                        <p:cTn dur="1" fill="hold" id="67">
                                          <p:stCondLst>
                                            <p:cond delay="0"/>
                                          </p:stCondLst>
                                        </p:cTn>
                                        <p:tgtEl>
                                          <p:spTgt spid="30"/>
                                        </p:tgtEl>
                                        <p:attrNameLst>
                                          <p:attrName>style.visibility</p:attrName>
                                        </p:attrNameLst>
                                      </p:cBhvr>
                                      <p:to>
                                        <p:strVal val="visible"/>
                                      </p:to>
                                    </p:set>
                                    <p:animEffect filter="wipe(left)" transition="in">
                                      <p:cBhvr>
                                        <p:cTn dur="500" id="68"/>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29"/>
      <p:bldP grpId="0" spid="30"/>
      <p:bldP grpId="0" spid="31"/>
      <p:bldP grpId="0" spid="32"/>
      <p:bldP grpId="0" spid="33"/>
      <p:bldP grpId="0" spid="34"/>
      <p:bldP grpId="0" spid="35"/>
      <p:bldP grpId="0" spid="36"/>
      <p:bldP grpId="0" spid="37"/>
      <p:bldP grpId="0" spid="38"/>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bIns="45729" lIns="91458" rIns="91458" tIns="45729">
            <a:noAutofit/>
          </a:bodyPr>
          <a:lstStyle>
            <a:lvl1pPr algn="l" defTabSz="914298" eaLnBrk="1" hangingPunct="1" latinLnBrk="0" rtl="0">
              <a:spcBef>
                <a:spcPct val="0"/>
              </a:spcBef>
              <a:buNone/>
              <a:defRPr b="1" kern="1200" sz="2000">
                <a:solidFill>
                  <a:srgbClr val="C80000"/>
                </a:solidFill>
                <a:effectLst/>
                <a:latin charset="-122" panose="020b0503020204020204" pitchFamily="34" typeface="微软雅黑"/>
                <a:ea charset="-122" panose="020b0503020204020204" pitchFamily="34" typeface="微软雅黑"/>
                <a:cs typeface="+mj-cs"/>
              </a:defRPr>
            </a:lvl1pPr>
          </a:lstStyle>
          <a:p>
            <a:r>
              <a:rPr altLang="en-US" lang="zh-CN" smtClean="0"/>
              <a:t>单击此处编辑标题内容</a:t>
            </a:r>
          </a:p>
        </p:txBody>
      </p:sp>
      <p:grpSp>
        <p:nvGrpSpPr>
          <p:cNvPr id="8" name="组合 7"/>
          <p:cNvGrpSpPr/>
          <p:nvPr/>
        </p:nvGrpSpPr>
        <p:grpSpPr>
          <a:xfrm>
            <a:off x="1141286" y="3411854"/>
            <a:ext cx="5921971" cy="1052420"/>
            <a:chOff x="911001" y="3901529"/>
            <a:chExt cx="7272338" cy="1292225"/>
          </a:xfrm>
        </p:grpSpPr>
        <p:sp>
          <p:nvSpPr>
            <p:cNvPr id="9" name="Rectangle 8"/>
            <p:cNvSpPr>
              <a:spLocks noChangeArrowheads="1"/>
            </p:cNvSpPr>
            <p:nvPr/>
          </p:nvSpPr>
          <p:spPr bwMode="auto">
            <a:xfrm>
              <a:off x="911001" y="4709567"/>
              <a:ext cx="6624638" cy="323850"/>
            </a:xfrm>
            <a:prstGeom prst="rect">
              <a:avLst/>
            </a:prstGeom>
            <a:solidFill>
              <a:srgbClr val="808080"/>
            </a:solidFill>
            <a:ln>
              <a:noFill/>
            </a:ln>
            <a:extLst>
              <a:ext uri="{91240B29-F687-4F45-9708-019B960494DF}">
                <a14:hiddenLine algn="ctr" w="12700">
                  <a:solidFill>
                    <a:srgbClr val="000000"/>
                  </a:solidFill>
                  <a:miter lim="800000"/>
                  <a:headEnd/>
                  <a:tailEnd/>
                </a14:hiddenLine>
              </a:ext>
            </a:extLst>
          </p:spPr>
          <p:txBody>
            <a:bodyPr/>
            <a:lstStyle/>
            <a:p>
              <a:pPr defTabSz="914583" latinLnBrk="1">
                <a:defRPr/>
              </a:pPr>
              <a:endParaRPr altLang="en-US" kern="0" kumimoji="1" lang="zh-CN">
                <a:solidFill>
                  <a:srgbClr val="000000"/>
                </a:solidFill>
                <a:latin charset="-127" pitchFamily="34" typeface="굴림"/>
                <a:ea charset="-127" pitchFamily="34" typeface="굴림"/>
              </a:endParaRPr>
            </a:p>
          </p:txBody>
        </p:sp>
        <p:sp>
          <p:nvSpPr>
            <p:cNvPr id="10" name="Rectangle 9"/>
            <p:cNvSpPr>
              <a:spLocks noChangeArrowheads="1"/>
            </p:cNvSpPr>
            <p:nvPr/>
          </p:nvSpPr>
          <p:spPr bwMode="auto">
            <a:xfrm>
              <a:off x="911001" y="4061867"/>
              <a:ext cx="6624638" cy="647700"/>
            </a:xfrm>
            <a:prstGeom prst="rect">
              <a:avLst/>
            </a:prstGeom>
            <a:solidFill>
              <a:srgbClr val="C0C0C0"/>
            </a:solidFill>
            <a:ln>
              <a:noFill/>
            </a:ln>
            <a:extLst>
              <a:ext uri="{91240B29-F687-4F45-9708-019B960494DF}">
                <a14:hiddenLine algn="ctr" w="9525">
                  <a:solidFill>
                    <a:srgbClr val="000000"/>
                  </a:solidFill>
                  <a:miter lim="800000"/>
                  <a:headEnd/>
                  <a:tailEnd/>
                </a14:hiddenLine>
              </a:ext>
            </a:extLst>
          </p:spPr>
          <p:txBody>
            <a:bodyPr anchor="ctr" wrap="none"/>
            <a:lstStyle/>
            <a:p>
              <a:pPr defTabSz="914583" latinLnBrk="1">
                <a:defRPr/>
              </a:pPr>
              <a:endParaRPr altLang="en-US" kern="0" kumimoji="1" lang="zh-CN">
                <a:solidFill>
                  <a:srgbClr val="000000"/>
                </a:solidFill>
                <a:latin charset="-127" pitchFamily="34" typeface="굴림"/>
                <a:ea charset="-127" pitchFamily="34" typeface="굴림"/>
              </a:endParaRPr>
            </a:p>
          </p:txBody>
        </p:sp>
        <p:sp>
          <p:nvSpPr>
            <p:cNvPr id="11" name="Freeform 10"/>
            <p:cNvSpPr/>
            <p:nvPr/>
          </p:nvSpPr>
          <p:spPr bwMode="auto">
            <a:xfrm>
              <a:off x="7535639" y="3901529"/>
              <a:ext cx="647700" cy="969962"/>
            </a:xfrm>
            <a:custGeom>
              <a:gdLst>
                <a:gd fmla="*/ 0 w 408" name="T0"/>
                <a:gd fmla="*/ 0 h 611" name="T1"/>
                <a:gd fmla="*/ 0 w 408" name="T2"/>
                <a:gd fmla="*/ 611 h 611" name="T3"/>
                <a:gd fmla="*/ 408 w 408" name="T4"/>
                <a:gd fmla="*/ 305 h 611" name="T5"/>
                <a:gd fmla="*/ 0 w 408" name="T6"/>
                <a:gd fmla="*/ 0 h 611" name="T7"/>
                <a:gd fmla="*/ 0 60000 65536" name="T8"/>
                <a:gd fmla="*/ 0 60000 65536" name="T9"/>
                <a:gd fmla="*/ 0 60000 65536" name="T10"/>
                <a:gd fmla="*/ 0 60000 65536" name="T11"/>
                <a:gd fmla="*/ 0 w 408" name="T12"/>
                <a:gd fmla="*/ 0 h 611" name="T13"/>
                <a:gd fmla="*/ 408 w 408" name="T14"/>
                <a:gd fmla="*/ 611 h 611" name="T15"/>
              </a:gdLst>
              <a:cxnLst>
                <a:cxn ang="T8">
                  <a:pos x="T0" y="T1"/>
                </a:cxn>
                <a:cxn ang="T9">
                  <a:pos x="T2" y="T3"/>
                </a:cxn>
                <a:cxn ang="T10">
                  <a:pos x="T4" y="T5"/>
                </a:cxn>
                <a:cxn ang="T11">
                  <a:pos x="T6" y="T7"/>
                </a:cxn>
              </a:cxnLst>
              <a:rect b="T15" l="T12" r="T14" t="T13"/>
              <a:pathLst>
                <a:path h="611" w="408">
                  <a:moveTo>
                    <a:pt x="0" y="0"/>
                  </a:moveTo>
                  <a:lnTo>
                    <a:pt x="0" y="611"/>
                  </a:lnTo>
                  <a:lnTo>
                    <a:pt x="408" y="305"/>
                  </a:lnTo>
                  <a:lnTo>
                    <a:pt x="0" y="0"/>
                  </a:lnTo>
                  <a:close/>
                </a:path>
              </a:pathLst>
            </a:custGeom>
            <a:solidFill>
              <a:srgbClr val="C0C0C0"/>
            </a:solidFill>
            <a:ln>
              <a:noFill/>
            </a:ln>
            <a:extLst>
              <a:ext uri="{91240B29-F687-4F45-9708-019B960494DF}">
                <a14:hiddenLine cap="flat" cmpd="sng" w="9525">
                  <a:solidFill>
                    <a:srgbClr val="000000"/>
                  </a:solidFill>
                  <a:prstDash val="solid"/>
                  <a:round/>
                  <a:headEnd/>
                  <a:tailEnd/>
                </a14:hiddenLine>
              </a:ext>
            </a:extLst>
          </p:spPr>
          <p:txBody>
            <a:bodyPr anchor="ctr" wrap="none"/>
            <a:lstStyle/>
            <a:p>
              <a:pPr defTabSz="914583" latinLnBrk="1">
                <a:defRPr/>
              </a:pPr>
              <a:endParaRPr altLang="en-US" kern="0" kumimoji="1" lang="zh-CN">
                <a:solidFill>
                  <a:srgbClr val="000000"/>
                </a:solidFill>
                <a:latin charset="-127" pitchFamily="34" typeface="굴림"/>
                <a:ea charset="-127" pitchFamily="34" typeface="굴림"/>
              </a:endParaRPr>
            </a:p>
          </p:txBody>
        </p:sp>
        <p:sp>
          <p:nvSpPr>
            <p:cNvPr id="12" name="Freeform 11"/>
            <p:cNvSpPr/>
            <p:nvPr/>
          </p:nvSpPr>
          <p:spPr bwMode="auto">
            <a:xfrm>
              <a:off x="7535639" y="4385717"/>
              <a:ext cx="647700" cy="808037"/>
            </a:xfrm>
            <a:custGeom>
              <a:gdLst>
                <a:gd fmla="*/ 0 w 408" name="T0"/>
                <a:gd fmla="*/ 306 h 509" name="T1"/>
                <a:gd fmla="*/ 0 w 408" name="T2"/>
                <a:gd fmla="*/ 509 h 509" name="T3"/>
                <a:gd fmla="*/ 408 w 408" name="T4"/>
                <a:gd fmla="*/ 204 h 509" name="T5"/>
                <a:gd fmla="*/ 408 w 408" name="T6"/>
                <a:gd fmla="*/ 0 h 509" name="T7"/>
                <a:gd fmla="*/ 0 w 408" name="T8"/>
                <a:gd fmla="*/ 306 h 509" name="T9"/>
                <a:gd fmla="*/ 0 60000 65536" name="T10"/>
                <a:gd fmla="*/ 0 60000 65536" name="T11"/>
                <a:gd fmla="*/ 0 60000 65536" name="T12"/>
                <a:gd fmla="*/ 0 60000 65536" name="T13"/>
                <a:gd fmla="*/ 0 60000 65536" name="T14"/>
                <a:gd fmla="*/ 0 w 408" name="T15"/>
                <a:gd fmla="*/ 0 h 509" name="T16"/>
                <a:gd fmla="*/ 408 w 408" name="T17"/>
                <a:gd fmla="*/ 509 h 509" name="T18"/>
              </a:gdLst>
              <a:cxnLst>
                <a:cxn ang="T10">
                  <a:pos x="T0" y="T1"/>
                </a:cxn>
                <a:cxn ang="T11">
                  <a:pos x="T2" y="T3"/>
                </a:cxn>
                <a:cxn ang="T12">
                  <a:pos x="T4" y="T5"/>
                </a:cxn>
                <a:cxn ang="T13">
                  <a:pos x="T6" y="T7"/>
                </a:cxn>
                <a:cxn ang="T14">
                  <a:pos x="T8" y="T9"/>
                </a:cxn>
              </a:cxnLst>
              <a:rect b="T18" l="T15" r="T17" t="T16"/>
              <a:pathLst>
                <a:path h="509" w="408">
                  <a:moveTo>
                    <a:pt x="0" y="306"/>
                  </a:moveTo>
                  <a:lnTo>
                    <a:pt x="0" y="509"/>
                  </a:lnTo>
                  <a:lnTo>
                    <a:pt x="408" y="204"/>
                  </a:lnTo>
                  <a:lnTo>
                    <a:pt x="408" y="0"/>
                  </a:lnTo>
                  <a:lnTo>
                    <a:pt x="0" y="306"/>
                  </a:lnTo>
                  <a:close/>
                </a:path>
              </a:pathLst>
            </a:custGeom>
            <a:solidFill>
              <a:srgbClr val="777777"/>
            </a:solidFill>
            <a:ln>
              <a:noFill/>
            </a:ln>
            <a:extLst>
              <a:ext uri="{91240B29-F687-4F45-9708-019B960494DF}">
                <a14:hiddenLine cap="flat" cmpd="sng" w="12700">
                  <a:solidFill>
                    <a:srgbClr val="000000"/>
                  </a:solidFill>
                  <a:prstDash val="solid"/>
                  <a:round/>
                  <a:headEnd/>
                  <a:tailEnd/>
                </a14:hiddenLine>
              </a:ext>
            </a:extLst>
          </p:spPr>
          <p:txBody>
            <a:bodyPr/>
            <a:lstStyle/>
            <a:p>
              <a:pPr defTabSz="914583" latinLnBrk="1">
                <a:defRPr/>
              </a:pPr>
              <a:endParaRPr altLang="en-US" kern="0" kumimoji="1" lang="zh-CN">
                <a:solidFill>
                  <a:srgbClr val="000000"/>
                </a:solidFill>
                <a:latin charset="-127" pitchFamily="34" typeface="굴림"/>
                <a:ea charset="-127" pitchFamily="34" typeface="굴림"/>
              </a:endParaRPr>
            </a:p>
          </p:txBody>
        </p:sp>
      </p:grpSp>
      <p:grpSp>
        <p:nvGrpSpPr>
          <p:cNvPr id="13" name="组合 12"/>
          <p:cNvGrpSpPr/>
          <p:nvPr/>
        </p:nvGrpSpPr>
        <p:grpSpPr>
          <a:xfrm>
            <a:off x="1403893" y="2899524"/>
            <a:ext cx="849320" cy="1055005"/>
            <a:chOff x="1233264" y="3388767"/>
            <a:chExt cx="1042988" cy="1295399"/>
          </a:xfrm>
        </p:grpSpPr>
        <p:sp>
          <p:nvSpPr>
            <p:cNvPr id="14" name="Oval 12"/>
            <p:cNvSpPr>
              <a:spLocks noChangeArrowheads="1"/>
            </p:cNvSpPr>
            <p:nvPr/>
          </p:nvSpPr>
          <p:spPr bwMode="auto">
            <a:xfrm>
              <a:off x="1233264" y="4072979"/>
              <a:ext cx="1042988" cy="611187"/>
            </a:xfrm>
            <a:prstGeom prst="ellipse">
              <a:avLst/>
            </a:prstGeom>
            <a:gradFill rotWithShape="1">
              <a:gsLst>
                <a:gs pos="0">
                  <a:srgbClr val="000000"/>
                </a:gs>
                <a:gs pos="100000">
                  <a:srgbClr val="000000">
                    <a:gamma/>
                    <a:tint val="57647"/>
                    <a:invGamma/>
                    <a:alpha val="0"/>
                  </a:srgbClr>
                </a:gs>
              </a:gsLst>
              <a:path path="shape">
                <a:fillToRect b="50000" l="50000" r="50000" t="50000"/>
              </a:path>
            </a:gradFill>
            <a:ln algn="ctr" w="9525">
              <a:noFill/>
              <a:round/>
            </a:ln>
            <a:effectLst/>
          </p:spPr>
          <p:txBody>
            <a:bodyPr anchor="ctr" wrap="none"/>
            <a:lstStyle/>
            <a:p>
              <a:pPr defTabSz="914583" latinLnBrk="1">
                <a:defRPr/>
              </a:pPr>
              <a:endParaRPr altLang="en-US" kern="0" kumimoji="1" lang="zh-CN">
                <a:solidFill>
                  <a:srgbClr val="000000"/>
                </a:solidFill>
                <a:latin charset="-127" pitchFamily="34" typeface="굴림"/>
                <a:ea charset="-127" pitchFamily="34" typeface="굴림"/>
              </a:endParaRPr>
            </a:p>
          </p:txBody>
        </p:sp>
        <p:sp>
          <p:nvSpPr>
            <p:cNvPr id="15" name="AutoShape 13"/>
            <p:cNvSpPr>
              <a:spLocks noChangeArrowheads="1"/>
            </p:cNvSpPr>
            <p:nvPr/>
          </p:nvSpPr>
          <p:spPr bwMode="auto">
            <a:xfrm>
              <a:off x="1449164" y="3388767"/>
              <a:ext cx="647700" cy="1165225"/>
            </a:xfrm>
            <a:prstGeom prst="can">
              <a:avLst>
                <a:gd fmla="val 59318" name="adj"/>
              </a:avLst>
            </a:prstGeom>
            <a:gradFill rotWithShape="0">
              <a:gsLst>
                <a:gs pos="0">
                  <a:srgbClr val="FFFFFF">
                    <a:gamma/>
                    <a:shade val="72549"/>
                    <a:invGamma/>
                  </a:srgbClr>
                </a:gs>
                <a:gs pos="50000">
                  <a:srgbClr val="FFFFFF"/>
                </a:gs>
                <a:gs pos="100000">
                  <a:srgbClr val="FFFFFF">
                    <a:gamma/>
                    <a:shade val="72549"/>
                    <a:invGamma/>
                  </a:srgbClr>
                </a:gs>
              </a:gsLst>
              <a:lin ang="0" scaled="1"/>
            </a:gradFill>
            <a:ln w="9525">
              <a:noFill/>
              <a:round/>
            </a:ln>
            <a:effectLst/>
          </p:spPr>
          <p:txBody>
            <a:bodyPr anchor="ctr" wrap="none"/>
            <a:lstStyle/>
            <a:p>
              <a:pPr defTabSz="914583" latinLnBrk="1">
                <a:defRPr/>
              </a:pPr>
              <a:endParaRPr altLang="en-US" kern="0" kumimoji="1" lang="zh-CN">
                <a:solidFill>
                  <a:srgbClr val="000000"/>
                </a:solidFill>
                <a:latin charset="-127" pitchFamily="34" typeface="굴림"/>
                <a:ea charset="-127" pitchFamily="34" typeface="굴림"/>
              </a:endParaRPr>
            </a:p>
          </p:txBody>
        </p:sp>
      </p:grpSp>
      <p:grpSp>
        <p:nvGrpSpPr>
          <p:cNvPr id="16" name="组合 15"/>
          <p:cNvGrpSpPr/>
          <p:nvPr/>
        </p:nvGrpSpPr>
        <p:grpSpPr>
          <a:xfrm>
            <a:off x="2237014" y="2606035"/>
            <a:ext cx="849320" cy="1348493"/>
            <a:chOff x="2276251" y="3028404"/>
            <a:chExt cx="1042988" cy="1655762"/>
          </a:xfrm>
        </p:grpSpPr>
        <p:sp>
          <p:nvSpPr>
            <p:cNvPr id="17" name="Oval 14"/>
            <p:cNvSpPr>
              <a:spLocks noChangeArrowheads="1"/>
            </p:cNvSpPr>
            <p:nvPr/>
          </p:nvSpPr>
          <p:spPr bwMode="auto">
            <a:xfrm>
              <a:off x="2276251" y="4072979"/>
              <a:ext cx="1042988" cy="611187"/>
            </a:xfrm>
            <a:prstGeom prst="ellipse">
              <a:avLst/>
            </a:prstGeom>
            <a:gradFill rotWithShape="1">
              <a:gsLst>
                <a:gs pos="0">
                  <a:srgbClr val="000000"/>
                </a:gs>
                <a:gs pos="100000">
                  <a:srgbClr val="000000">
                    <a:gamma/>
                    <a:tint val="57647"/>
                    <a:invGamma/>
                    <a:alpha val="0"/>
                  </a:srgbClr>
                </a:gs>
              </a:gsLst>
              <a:path path="shape">
                <a:fillToRect b="50000" l="50000" r="50000" t="50000"/>
              </a:path>
            </a:gradFill>
            <a:ln algn="ctr" w="9525">
              <a:noFill/>
              <a:round/>
            </a:ln>
            <a:effectLst/>
          </p:spPr>
          <p:txBody>
            <a:bodyPr anchor="ctr" wrap="none"/>
            <a:lstStyle/>
            <a:p>
              <a:pPr defTabSz="914583" latinLnBrk="1">
                <a:defRPr/>
              </a:pPr>
              <a:endParaRPr altLang="en-US" kern="0" kumimoji="1" lang="zh-CN">
                <a:solidFill>
                  <a:srgbClr val="000000"/>
                </a:solidFill>
                <a:latin charset="-127" pitchFamily="34" typeface="굴림"/>
                <a:ea charset="-127" pitchFamily="34" typeface="굴림"/>
              </a:endParaRPr>
            </a:p>
          </p:txBody>
        </p:sp>
        <p:sp>
          <p:nvSpPr>
            <p:cNvPr id="18" name="AutoShape 15"/>
            <p:cNvSpPr>
              <a:spLocks noChangeArrowheads="1"/>
            </p:cNvSpPr>
            <p:nvPr/>
          </p:nvSpPr>
          <p:spPr bwMode="auto">
            <a:xfrm>
              <a:off x="2492151" y="3028404"/>
              <a:ext cx="647700" cy="1525587"/>
            </a:xfrm>
            <a:prstGeom prst="can">
              <a:avLst>
                <a:gd fmla="val 59266" name="adj"/>
              </a:avLst>
            </a:prstGeom>
            <a:gradFill rotWithShape="0">
              <a:gsLst>
                <a:gs pos="0">
                  <a:srgbClr val="FFFFFF">
                    <a:gamma/>
                    <a:shade val="72549"/>
                    <a:invGamma/>
                  </a:srgbClr>
                </a:gs>
                <a:gs pos="50000">
                  <a:srgbClr val="FFFFFF"/>
                </a:gs>
                <a:gs pos="100000">
                  <a:srgbClr val="FFFFFF">
                    <a:gamma/>
                    <a:shade val="72549"/>
                    <a:invGamma/>
                  </a:srgbClr>
                </a:gs>
              </a:gsLst>
              <a:lin ang="0" scaled="1"/>
            </a:gradFill>
            <a:ln w="9525">
              <a:noFill/>
              <a:round/>
            </a:ln>
            <a:effectLst/>
          </p:spPr>
          <p:txBody>
            <a:bodyPr anchor="ctr" wrap="none"/>
            <a:lstStyle/>
            <a:p>
              <a:pPr defTabSz="914583" latinLnBrk="1">
                <a:defRPr/>
              </a:pPr>
              <a:endParaRPr altLang="en-US" kern="0" kumimoji="1" lang="zh-CN">
                <a:solidFill>
                  <a:srgbClr val="000000"/>
                </a:solidFill>
                <a:latin charset="-127" pitchFamily="34" typeface="굴림"/>
                <a:ea charset="-127" pitchFamily="34" typeface="굴림"/>
              </a:endParaRPr>
            </a:p>
          </p:txBody>
        </p:sp>
      </p:grpSp>
      <p:grpSp>
        <p:nvGrpSpPr>
          <p:cNvPr id="19" name="组合 18"/>
          <p:cNvGrpSpPr/>
          <p:nvPr/>
        </p:nvGrpSpPr>
        <p:grpSpPr>
          <a:xfrm>
            <a:off x="3204405" y="2342283"/>
            <a:ext cx="849320" cy="1612245"/>
            <a:chOff x="3320826" y="2704554"/>
            <a:chExt cx="1042988" cy="1979612"/>
          </a:xfrm>
        </p:grpSpPr>
        <p:sp>
          <p:nvSpPr>
            <p:cNvPr id="20" name="Oval 16"/>
            <p:cNvSpPr>
              <a:spLocks noChangeArrowheads="1"/>
            </p:cNvSpPr>
            <p:nvPr/>
          </p:nvSpPr>
          <p:spPr bwMode="auto">
            <a:xfrm>
              <a:off x="3320826" y="4072979"/>
              <a:ext cx="1042988" cy="611187"/>
            </a:xfrm>
            <a:prstGeom prst="ellipse">
              <a:avLst/>
            </a:prstGeom>
            <a:gradFill rotWithShape="1">
              <a:gsLst>
                <a:gs pos="0">
                  <a:srgbClr val="000000"/>
                </a:gs>
                <a:gs pos="100000">
                  <a:srgbClr val="000000">
                    <a:gamma/>
                    <a:tint val="57647"/>
                    <a:invGamma/>
                    <a:alpha val="0"/>
                  </a:srgbClr>
                </a:gs>
              </a:gsLst>
              <a:path path="shape">
                <a:fillToRect b="50000" l="50000" r="50000" t="50000"/>
              </a:path>
            </a:gradFill>
            <a:ln algn="ctr" w="9525">
              <a:noFill/>
              <a:round/>
            </a:ln>
            <a:effectLst/>
          </p:spPr>
          <p:txBody>
            <a:bodyPr anchor="ctr" wrap="none"/>
            <a:lstStyle/>
            <a:p>
              <a:pPr defTabSz="914583" latinLnBrk="1">
                <a:defRPr/>
              </a:pPr>
              <a:endParaRPr altLang="en-US" kern="0" kumimoji="1" lang="zh-CN">
                <a:solidFill>
                  <a:srgbClr val="000000"/>
                </a:solidFill>
                <a:latin charset="-127" pitchFamily="34" typeface="굴림"/>
                <a:ea charset="-127" pitchFamily="34" typeface="굴림"/>
              </a:endParaRPr>
            </a:p>
          </p:txBody>
        </p:sp>
        <p:sp>
          <p:nvSpPr>
            <p:cNvPr id="21" name="AutoShape 17"/>
            <p:cNvSpPr>
              <a:spLocks noChangeArrowheads="1"/>
            </p:cNvSpPr>
            <p:nvPr/>
          </p:nvSpPr>
          <p:spPr bwMode="auto">
            <a:xfrm>
              <a:off x="3536726" y="2704554"/>
              <a:ext cx="647700" cy="1849437"/>
            </a:xfrm>
            <a:prstGeom prst="can">
              <a:avLst>
                <a:gd fmla="val 55151" name="adj"/>
              </a:avLst>
            </a:prstGeom>
            <a:gradFill rotWithShape="0">
              <a:gsLst>
                <a:gs pos="0">
                  <a:srgbClr val="FFFFFF">
                    <a:gamma/>
                    <a:shade val="72549"/>
                    <a:invGamma/>
                  </a:srgbClr>
                </a:gs>
                <a:gs pos="50000">
                  <a:srgbClr val="FFFFFF"/>
                </a:gs>
                <a:gs pos="100000">
                  <a:srgbClr val="FFFFFF">
                    <a:gamma/>
                    <a:shade val="72549"/>
                    <a:invGamma/>
                  </a:srgbClr>
                </a:gs>
              </a:gsLst>
              <a:lin ang="0" scaled="1"/>
            </a:gradFill>
            <a:ln w="9525">
              <a:noFill/>
              <a:round/>
            </a:ln>
            <a:effectLst/>
          </p:spPr>
          <p:txBody>
            <a:bodyPr anchor="ctr" wrap="none"/>
            <a:lstStyle/>
            <a:p>
              <a:pPr defTabSz="914583" latinLnBrk="1">
                <a:defRPr/>
              </a:pPr>
              <a:endParaRPr altLang="en-US" kern="0" kumimoji="1" lang="zh-CN">
                <a:solidFill>
                  <a:srgbClr val="000000"/>
                </a:solidFill>
                <a:latin charset="-127" pitchFamily="34" typeface="굴림"/>
                <a:ea charset="-127" pitchFamily="34" typeface="굴림"/>
              </a:endParaRPr>
            </a:p>
          </p:txBody>
        </p:sp>
      </p:grpSp>
      <p:grpSp>
        <p:nvGrpSpPr>
          <p:cNvPr id="22" name="组合 21"/>
          <p:cNvGrpSpPr/>
          <p:nvPr/>
        </p:nvGrpSpPr>
        <p:grpSpPr>
          <a:xfrm>
            <a:off x="4112203" y="2048796"/>
            <a:ext cx="849320" cy="1905732"/>
            <a:chOff x="4365401" y="2344192"/>
            <a:chExt cx="1042988" cy="2339974"/>
          </a:xfrm>
        </p:grpSpPr>
        <p:sp>
          <p:nvSpPr>
            <p:cNvPr id="23" name="Oval 18"/>
            <p:cNvSpPr>
              <a:spLocks noChangeArrowheads="1"/>
            </p:cNvSpPr>
            <p:nvPr/>
          </p:nvSpPr>
          <p:spPr bwMode="auto">
            <a:xfrm>
              <a:off x="4365401" y="4072979"/>
              <a:ext cx="1042988" cy="611187"/>
            </a:xfrm>
            <a:prstGeom prst="ellipse">
              <a:avLst/>
            </a:prstGeom>
            <a:gradFill rotWithShape="1">
              <a:gsLst>
                <a:gs pos="0">
                  <a:srgbClr val="000000"/>
                </a:gs>
                <a:gs pos="100000">
                  <a:srgbClr val="000000">
                    <a:gamma/>
                    <a:tint val="57647"/>
                    <a:invGamma/>
                    <a:alpha val="0"/>
                  </a:srgbClr>
                </a:gs>
              </a:gsLst>
              <a:path path="shape">
                <a:fillToRect b="50000" l="50000" r="50000" t="50000"/>
              </a:path>
            </a:gradFill>
            <a:ln algn="ctr" w="9525">
              <a:noFill/>
              <a:round/>
            </a:ln>
            <a:effectLst/>
          </p:spPr>
          <p:txBody>
            <a:bodyPr anchor="ctr" wrap="none"/>
            <a:lstStyle/>
            <a:p>
              <a:pPr defTabSz="914583" latinLnBrk="1">
                <a:defRPr/>
              </a:pPr>
              <a:endParaRPr altLang="en-US" kern="0" kumimoji="1" lang="zh-CN">
                <a:solidFill>
                  <a:srgbClr val="000000"/>
                </a:solidFill>
                <a:latin charset="-127" pitchFamily="34" typeface="굴림"/>
                <a:ea charset="-127" pitchFamily="34" typeface="굴림"/>
              </a:endParaRPr>
            </a:p>
          </p:txBody>
        </p:sp>
        <p:sp>
          <p:nvSpPr>
            <p:cNvPr id="24" name="AutoShape 19"/>
            <p:cNvSpPr>
              <a:spLocks noChangeArrowheads="1"/>
            </p:cNvSpPr>
            <p:nvPr/>
          </p:nvSpPr>
          <p:spPr bwMode="auto">
            <a:xfrm>
              <a:off x="4581301" y="2344192"/>
              <a:ext cx="647700" cy="2209800"/>
            </a:xfrm>
            <a:prstGeom prst="can">
              <a:avLst>
                <a:gd fmla="val 56989" name="adj"/>
              </a:avLst>
            </a:prstGeom>
            <a:gradFill rotWithShape="0">
              <a:gsLst>
                <a:gs pos="0">
                  <a:srgbClr val="FFFFFF">
                    <a:gamma/>
                    <a:shade val="72549"/>
                    <a:invGamma/>
                  </a:srgbClr>
                </a:gs>
                <a:gs pos="50000">
                  <a:srgbClr val="FFFFFF"/>
                </a:gs>
                <a:gs pos="100000">
                  <a:srgbClr val="FFFFFF">
                    <a:gamma/>
                    <a:shade val="72549"/>
                    <a:invGamma/>
                  </a:srgbClr>
                </a:gs>
              </a:gsLst>
              <a:lin ang="0" scaled="1"/>
            </a:gradFill>
            <a:ln w="9525">
              <a:noFill/>
              <a:round/>
            </a:ln>
            <a:effectLst/>
          </p:spPr>
          <p:txBody>
            <a:bodyPr anchor="ctr" wrap="none"/>
            <a:lstStyle/>
            <a:p>
              <a:pPr defTabSz="914583" latinLnBrk="1">
                <a:defRPr/>
              </a:pPr>
              <a:endParaRPr altLang="en-US" kern="0" kumimoji="1" lang="zh-CN">
                <a:solidFill>
                  <a:srgbClr val="000000"/>
                </a:solidFill>
                <a:latin charset="-127" pitchFamily="34" typeface="굴림"/>
                <a:ea charset="-127" pitchFamily="34" typeface="굴림"/>
              </a:endParaRPr>
            </a:p>
          </p:txBody>
        </p:sp>
      </p:grpSp>
      <p:grpSp>
        <p:nvGrpSpPr>
          <p:cNvPr id="25" name="组合 24"/>
          <p:cNvGrpSpPr/>
          <p:nvPr/>
        </p:nvGrpSpPr>
        <p:grpSpPr>
          <a:xfrm>
            <a:off x="5076938" y="1755308"/>
            <a:ext cx="849320" cy="2199221"/>
            <a:chOff x="5408389" y="1983829"/>
            <a:chExt cx="1042988" cy="2700337"/>
          </a:xfrm>
        </p:grpSpPr>
        <p:sp>
          <p:nvSpPr>
            <p:cNvPr id="26" name="Oval 20"/>
            <p:cNvSpPr>
              <a:spLocks noChangeArrowheads="1"/>
            </p:cNvSpPr>
            <p:nvPr/>
          </p:nvSpPr>
          <p:spPr bwMode="auto">
            <a:xfrm>
              <a:off x="5408389" y="4072979"/>
              <a:ext cx="1042988" cy="611187"/>
            </a:xfrm>
            <a:prstGeom prst="ellipse">
              <a:avLst/>
            </a:prstGeom>
            <a:gradFill rotWithShape="1">
              <a:gsLst>
                <a:gs pos="0">
                  <a:srgbClr val="000000"/>
                </a:gs>
                <a:gs pos="100000">
                  <a:srgbClr val="000000">
                    <a:gamma/>
                    <a:tint val="57647"/>
                    <a:invGamma/>
                    <a:alpha val="0"/>
                  </a:srgbClr>
                </a:gs>
              </a:gsLst>
              <a:path path="shape">
                <a:fillToRect b="50000" l="50000" r="50000" t="50000"/>
              </a:path>
            </a:gradFill>
            <a:ln algn="ctr" w="9525">
              <a:noFill/>
              <a:round/>
            </a:ln>
            <a:effectLst/>
          </p:spPr>
          <p:txBody>
            <a:bodyPr anchor="ctr" wrap="none"/>
            <a:lstStyle/>
            <a:p>
              <a:pPr defTabSz="914583" latinLnBrk="1">
                <a:defRPr/>
              </a:pPr>
              <a:endParaRPr altLang="en-US" kern="0" kumimoji="1" lang="zh-CN">
                <a:solidFill>
                  <a:srgbClr val="000000"/>
                </a:solidFill>
                <a:latin charset="-127" pitchFamily="34" typeface="굴림"/>
                <a:ea charset="-127" pitchFamily="34" typeface="굴림"/>
              </a:endParaRPr>
            </a:p>
          </p:txBody>
        </p:sp>
        <p:sp>
          <p:nvSpPr>
            <p:cNvPr id="27" name="AutoShape 21"/>
            <p:cNvSpPr>
              <a:spLocks noChangeArrowheads="1"/>
            </p:cNvSpPr>
            <p:nvPr/>
          </p:nvSpPr>
          <p:spPr bwMode="auto">
            <a:xfrm>
              <a:off x="5624289" y="1983829"/>
              <a:ext cx="647700" cy="2570162"/>
            </a:xfrm>
            <a:prstGeom prst="can">
              <a:avLst>
                <a:gd fmla="val 56381" name="adj"/>
              </a:avLst>
            </a:prstGeom>
            <a:gradFill rotWithShape="0">
              <a:gsLst>
                <a:gs pos="0">
                  <a:srgbClr val="C00000"/>
                </a:gs>
                <a:gs pos="50000">
                  <a:srgbClr val="FF0000"/>
                </a:gs>
                <a:gs pos="100000">
                  <a:srgbClr val="C00000"/>
                </a:gs>
              </a:gsLst>
              <a:lin ang="0" scaled="1"/>
            </a:gradFill>
            <a:ln>
              <a:noFill/>
            </a:ln>
            <a:extLst>
              <a:ext uri="{91240B29-F687-4F45-9708-019B960494DF}">
                <a14:hiddenLine w="9525">
                  <a:solidFill>
                    <a:srgbClr val="000000"/>
                  </a:solidFill>
                  <a:round/>
                  <a:headEnd/>
                  <a:tailEnd/>
                </a14:hiddenLine>
              </a:ext>
            </a:extLst>
          </p:spPr>
          <p:txBody>
            <a:bodyPr anchor="ctr" wrap="none"/>
            <a:lstStyle/>
            <a:p>
              <a:pPr defTabSz="914583" latinLnBrk="1">
                <a:defRPr/>
              </a:pPr>
              <a:endParaRPr altLang="en-US" kern="0" kumimoji="1" lang="zh-CN">
                <a:solidFill>
                  <a:srgbClr val="000000"/>
                </a:solidFill>
                <a:latin charset="-127" pitchFamily="34" typeface="굴림"/>
                <a:ea charset="-127" pitchFamily="34" typeface="굴림"/>
              </a:endParaRPr>
            </a:p>
          </p:txBody>
        </p:sp>
      </p:grpSp>
      <p:sp>
        <p:nvSpPr>
          <p:cNvPr id="28" name="Text Box 22"/>
          <p:cNvSpPr txBox="1">
            <a:spLocks noChangeArrowheads="1"/>
          </p:cNvSpPr>
          <p:nvPr/>
        </p:nvSpPr>
        <p:spPr bwMode="auto">
          <a:xfrm>
            <a:off x="1543616" y="4049201"/>
            <a:ext cx="646362" cy="243858"/>
          </a:xfrm>
          <a:prstGeom prst="rect">
            <a:avLst/>
          </a:prstGeom>
          <a:noFill/>
          <a:ln>
            <a:noFill/>
          </a:ln>
          <a:extLst>
            <a:ext uri="{909E8E84-426E-40DD-AFC4-6F175D3DCCD1}">
              <a14:hiddenFill>
                <a:solidFill>
                  <a:srgbClr val="FFFFFF"/>
                </a:solidFill>
              </a14:hiddenFill>
            </a:ext>
            <a:ext uri="{91240B29-F687-4F45-9708-019B960494DF}">
              <a14:hiddenLine algn="ctr" cap="rnd" w="31750">
                <a:solidFill>
                  <a:srgbClr val="000000"/>
                </a:solidFill>
                <a:prstDash val="sysDot"/>
                <a:miter lim="800000"/>
                <a:headEnd/>
                <a:tailEnd/>
              </a14:hiddenLine>
            </a:ext>
          </a:extLst>
        </p:spPr>
        <p:txBody>
          <a:bodyPr bIns="45729" lIns="91458" rIns="91458" tIns="45729" wrap="square">
            <a:spAutoFit/>
          </a:bodyPr>
          <a:lstStyle>
            <a:lvl1pPr eaLnBrk="0" hangingPunct="0">
              <a:defRPr kumimoji="1">
                <a:solidFill>
                  <a:schemeClr val="tx1"/>
                </a:solidFill>
                <a:latin charset="-127" pitchFamily="34" typeface="굴림"/>
                <a:ea charset="-127" pitchFamily="34" typeface="굴림"/>
              </a:defRPr>
            </a:lvl1pPr>
            <a:lvl2pPr eaLnBrk="0" hangingPunct="0" indent="-285750" marL="742950">
              <a:defRPr kumimoji="1">
                <a:solidFill>
                  <a:schemeClr val="tx1"/>
                </a:solidFill>
                <a:latin charset="-127" pitchFamily="34" typeface="굴림"/>
                <a:ea charset="-127" pitchFamily="34" typeface="굴림"/>
              </a:defRPr>
            </a:lvl2pPr>
            <a:lvl3pPr eaLnBrk="0" hangingPunct="0" indent="-228600" marL="1143000">
              <a:defRPr kumimoji="1">
                <a:solidFill>
                  <a:schemeClr val="tx1"/>
                </a:solidFill>
                <a:latin charset="-127" pitchFamily="34" typeface="굴림"/>
                <a:ea charset="-127" pitchFamily="34" typeface="굴림"/>
              </a:defRPr>
            </a:lvl3pPr>
            <a:lvl4pPr eaLnBrk="0" hangingPunct="0" indent="-228600" marL="1600200">
              <a:defRPr kumimoji="1">
                <a:solidFill>
                  <a:schemeClr val="tx1"/>
                </a:solidFill>
                <a:latin charset="-127" pitchFamily="34" typeface="굴림"/>
                <a:ea charset="-127" pitchFamily="34" typeface="굴림"/>
              </a:defRPr>
            </a:lvl4pPr>
            <a:lvl5pPr eaLnBrk="0" hangingPunct="0" indent="-228600" marL="2057400">
              <a:defRPr kumimoji="1">
                <a:solidFill>
                  <a:schemeClr val="tx1"/>
                </a:solidFill>
                <a:latin charset="-127" pitchFamily="34" typeface="굴림"/>
                <a:ea charset="-127" pitchFamily="34" typeface="굴림"/>
              </a:defRPr>
            </a:lvl5pPr>
            <a:lvl6pPr eaLnBrk="0" fontAlgn="base" hangingPunct="0" indent="-228600" latinLnBrk="1" marL="2514600">
              <a:spcBef>
                <a:spcPct val="0"/>
              </a:spcBef>
              <a:spcAft>
                <a:spcPct val="0"/>
              </a:spcAft>
              <a:defRPr kumimoji="1">
                <a:solidFill>
                  <a:schemeClr val="tx1"/>
                </a:solidFill>
                <a:latin charset="-127" pitchFamily="34" typeface="굴림"/>
                <a:ea charset="-127" pitchFamily="34" typeface="굴림"/>
              </a:defRPr>
            </a:lvl6pPr>
            <a:lvl7pPr eaLnBrk="0" fontAlgn="base" hangingPunct="0" indent="-228600" latinLnBrk="1" marL="2971800">
              <a:spcBef>
                <a:spcPct val="0"/>
              </a:spcBef>
              <a:spcAft>
                <a:spcPct val="0"/>
              </a:spcAft>
              <a:defRPr kumimoji="1">
                <a:solidFill>
                  <a:schemeClr val="tx1"/>
                </a:solidFill>
                <a:latin charset="-127" pitchFamily="34" typeface="굴림"/>
                <a:ea charset="-127" pitchFamily="34" typeface="굴림"/>
              </a:defRPr>
            </a:lvl7pPr>
            <a:lvl8pPr eaLnBrk="0" fontAlgn="base" hangingPunct="0" indent="-228600" latinLnBrk="1" marL="3429000">
              <a:spcBef>
                <a:spcPct val="0"/>
              </a:spcBef>
              <a:spcAft>
                <a:spcPct val="0"/>
              </a:spcAft>
              <a:defRPr kumimoji="1">
                <a:solidFill>
                  <a:schemeClr val="tx1"/>
                </a:solidFill>
                <a:latin charset="-127" pitchFamily="34" typeface="굴림"/>
                <a:ea charset="-127" pitchFamily="34" typeface="굴림"/>
              </a:defRPr>
            </a:lvl8pPr>
            <a:lvl9pPr eaLnBrk="0" fontAlgn="base" hangingPunct="0" indent="-228600" latinLnBrk="1" marL="3886200">
              <a:spcBef>
                <a:spcPct val="0"/>
              </a:spcBef>
              <a:spcAft>
                <a:spcPct val="0"/>
              </a:spcAft>
              <a:defRPr kumimoji="1">
                <a:solidFill>
                  <a:schemeClr val="tx1"/>
                </a:solidFill>
                <a:latin charset="-127" pitchFamily="34" typeface="굴림"/>
                <a:ea charset="-127" pitchFamily="34" typeface="굴림"/>
              </a:defRPr>
            </a:lvl9pPr>
          </a:lstStyle>
          <a:p>
            <a:pPr defTabSz="914583" eaLnBrk="1" hangingPunct="1" latinLnBrk="1">
              <a:defRPr/>
            </a:pPr>
            <a:r>
              <a:rPr altLang="en-US" b="1" kern="0" lang="zh-CN" sz="1000">
                <a:solidFill>
                  <a:srgbClr val="FFFFFF"/>
                </a:solidFill>
                <a:latin charset="-122" panose="020b0503020204020204" pitchFamily="34" typeface="微软雅黑"/>
                <a:ea charset="-122" panose="020b0503020204020204" pitchFamily="34" typeface="微软雅黑"/>
              </a:rPr>
              <a:t>文本 1</a:t>
            </a:r>
          </a:p>
        </p:txBody>
      </p:sp>
      <p:sp>
        <p:nvSpPr>
          <p:cNvPr id="29" name="Text Box 23"/>
          <p:cNvSpPr txBox="1">
            <a:spLocks noChangeArrowheads="1"/>
          </p:cNvSpPr>
          <p:nvPr/>
        </p:nvSpPr>
        <p:spPr bwMode="auto">
          <a:xfrm>
            <a:off x="2378326" y="4049201"/>
            <a:ext cx="646362" cy="243858"/>
          </a:xfrm>
          <a:prstGeom prst="rect">
            <a:avLst/>
          </a:prstGeom>
          <a:noFill/>
          <a:ln>
            <a:noFill/>
          </a:ln>
          <a:extLst>
            <a:ext uri="{909E8E84-426E-40DD-AFC4-6F175D3DCCD1}">
              <a14:hiddenFill>
                <a:solidFill>
                  <a:srgbClr val="FFFFFF"/>
                </a:solidFill>
              </a14:hiddenFill>
            </a:ext>
            <a:ext uri="{91240B29-F687-4F45-9708-019B960494DF}">
              <a14:hiddenLine algn="ctr" cap="rnd" w="31750">
                <a:solidFill>
                  <a:srgbClr val="000000"/>
                </a:solidFill>
                <a:prstDash val="sysDot"/>
                <a:miter lim="800000"/>
                <a:headEnd/>
                <a:tailEnd/>
              </a14:hiddenLine>
            </a:ext>
          </a:extLst>
        </p:spPr>
        <p:txBody>
          <a:bodyPr bIns="45729" lIns="91458" rIns="91458" tIns="45729" wrap="square">
            <a:spAutoFit/>
          </a:bodyPr>
          <a:lstStyle>
            <a:lvl1pPr eaLnBrk="0" hangingPunct="0">
              <a:defRPr kumimoji="1">
                <a:solidFill>
                  <a:schemeClr val="tx1"/>
                </a:solidFill>
                <a:latin charset="-127" pitchFamily="34" typeface="굴림"/>
                <a:ea charset="-127" pitchFamily="34" typeface="굴림"/>
              </a:defRPr>
            </a:lvl1pPr>
            <a:lvl2pPr eaLnBrk="0" hangingPunct="0" indent="-285750" marL="742950">
              <a:defRPr kumimoji="1">
                <a:solidFill>
                  <a:schemeClr val="tx1"/>
                </a:solidFill>
                <a:latin charset="-127" pitchFamily="34" typeface="굴림"/>
                <a:ea charset="-127" pitchFamily="34" typeface="굴림"/>
              </a:defRPr>
            </a:lvl2pPr>
            <a:lvl3pPr eaLnBrk="0" hangingPunct="0" indent="-228600" marL="1143000">
              <a:defRPr kumimoji="1">
                <a:solidFill>
                  <a:schemeClr val="tx1"/>
                </a:solidFill>
                <a:latin charset="-127" pitchFamily="34" typeface="굴림"/>
                <a:ea charset="-127" pitchFamily="34" typeface="굴림"/>
              </a:defRPr>
            </a:lvl3pPr>
            <a:lvl4pPr eaLnBrk="0" hangingPunct="0" indent="-228600" marL="1600200">
              <a:defRPr kumimoji="1">
                <a:solidFill>
                  <a:schemeClr val="tx1"/>
                </a:solidFill>
                <a:latin charset="-127" pitchFamily="34" typeface="굴림"/>
                <a:ea charset="-127" pitchFamily="34" typeface="굴림"/>
              </a:defRPr>
            </a:lvl4pPr>
            <a:lvl5pPr eaLnBrk="0" hangingPunct="0" indent="-228600" marL="2057400">
              <a:defRPr kumimoji="1">
                <a:solidFill>
                  <a:schemeClr val="tx1"/>
                </a:solidFill>
                <a:latin charset="-127" pitchFamily="34" typeface="굴림"/>
                <a:ea charset="-127" pitchFamily="34" typeface="굴림"/>
              </a:defRPr>
            </a:lvl5pPr>
            <a:lvl6pPr eaLnBrk="0" fontAlgn="base" hangingPunct="0" indent="-228600" latinLnBrk="1" marL="2514600">
              <a:spcBef>
                <a:spcPct val="0"/>
              </a:spcBef>
              <a:spcAft>
                <a:spcPct val="0"/>
              </a:spcAft>
              <a:defRPr kumimoji="1">
                <a:solidFill>
                  <a:schemeClr val="tx1"/>
                </a:solidFill>
                <a:latin charset="-127" pitchFamily="34" typeface="굴림"/>
                <a:ea charset="-127" pitchFamily="34" typeface="굴림"/>
              </a:defRPr>
            </a:lvl6pPr>
            <a:lvl7pPr eaLnBrk="0" fontAlgn="base" hangingPunct="0" indent="-228600" latinLnBrk="1" marL="2971800">
              <a:spcBef>
                <a:spcPct val="0"/>
              </a:spcBef>
              <a:spcAft>
                <a:spcPct val="0"/>
              </a:spcAft>
              <a:defRPr kumimoji="1">
                <a:solidFill>
                  <a:schemeClr val="tx1"/>
                </a:solidFill>
                <a:latin charset="-127" pitchFamily="34" typeface="굴림"/>
                <a:ea charset="-127" pitchFamily="34" typeface="굴림"/>
              </a:defRPr>
            </a:lvl7pPr>
            <a:lvl8pPr eaLnBrk="0" fontAlgn="base" hangingPunct="0" indent="-228600" latinLnBrk="1" marL="3429000">
              <a:spcBef>
                <a:spcPct val="0"/>
              </a:spcBef>
              <a:spcAft>
                <a:spcPct val="0"/>
              </a:spcAft>
              <a:defRPr kumimoji="1">
                <a:solidFill>
                  <a:schemeClr val="tx1"/>
                </a:solidFill>
                <a:latin charset="-127" pitchFamily="34" typeface="굴림"/>
                <a:ea charset="-127" pitchFamily="34" typeface="굴림"/>
              </a:defRPr>
            </a:lvl8pPr>
            <a:lvl9pPr eaLnBrk="0" fontAlgn="base" hangingPunct="0" indent="-228600" latinLnBrk="1" marL="3886200">
              <a:spcBef>
                <a:spcPct val="0"/>
              </a:spcBef>
              <a:spcAft>
                <a:spcPct val="0"/>
              </a:spcAft>
              <a:defRPr kumimoji="1">
                <a:solidFill>
                  <a:schemeClr val="tx1"/>
                </a:solidFill>
                <a:latin charset="-127" pitchFamily="34" typeface="굴림"/>
                <a:ea charset="-127" pitchFamily="34" typeface="굴림"/>
              </a:defRPr>
            </a:lvl9pPr>
          </a:lstStyle>
          <a:p>
            <a:pPr algn="ctr" eaLnBrk="1" fontAlgn="base" hangingPunct="1" latinLnBrk="1" lvl="0">
              <a:spcBef>
                <a:spcPct val="0"/>
              </a:spcBef>
              <a:spcAft>
                <a:spcPct val="0"/>
              </a:spcAft>
            </a:pPr>
            <a:r>
              <a:rPr altLang="en-US" b="1" kern="0" lang="zh-CN" sz="1000">
                <a:solidFill>
                  <a:srgbClr val="FFFFFF"/>
                </a:solidFill>
                <a:latin charset="-122" panose="020b0503020204020204" pitchFamily="34" typeface="微软雅黑"/>
                <a:ea charset="-122" panose="020b0503020204020204" pitchFamily="34" typeface="微软雅黑"/>
              </a:rPr>
              <a:t>文本 2</a:t>
            </a:r>
          </a:p>
        </p:txBody>
      </p:sp>
      <p:sp>
        <p:nvSpPr>
          <p:cNvPr id="30" name="Text Box 24"/>
          <p:cNvSpPr txBox="1">
            <a:spLocks noChangeArrowheads="1"/>
          </p:cNvSpPr>
          <p:nvPr/>
        </p:nvSpPr>
        <p:spPr bwMode="auto">
          <a:xfrm>
            <a:off x="3345717" y="4049201"/>
            <a:ext cx="646362" cy="243858"/>
          </a:xfrm>
          <a:prstGeom prst="rect">
            <a:avLst/>
          </a:prstGeom>
          <a:noFill/>
          <a:ln>
            <a:noFill/>
          </a:ln>
          <a:extLst>
            <a:ext uri="{909E8E84-426E-40DD-AFC4-6F175D3DCCD1}">
              <a14:hiddenFill>
                <a:solidFill>
                  <a:srgbClr val="FFFFFF"/>
                </a:solidFill>
              </a14:hiddenFill>
            </a:ext>
            <a:ext uri="{91240B29-F687-4F45-9708-019B960494DF}">
              <a14:hiddenLine algn="ctr" cap="rnd" w="31750">
                <a:solidFill>
                  <a:srgbClr val="000000"/>
                </a:solidFill>
                <a:prstDash val="sysDot"/>
                <a:miter lim="800000"/>
                <a:headEnd/>
                <a:tailEnd/>
              </a14:hiddenLine>
            </a:ext>
          </a:extLst>
        </p:spPr>
        <p:txBody>
          <a:bodyPr bIns="45729" lIns="91458" rIns="91458" tIns="45729" wrap="square">
            <a:spAutoFit/>
          </a:bodyPr>
          <a:lstStyle>
            <a:lvl1pPr eaLnBrk="0" hangingPunct="0">
              <a:defRPr kumimoji="1">
                <a:solidFill>
                  <a:schemeClr val="tx1"/>
                </a:solidFill>
                <a:latin charset="-127" pitchFamily="34" typeface="굴림"/>
                <a:ea charset="-127" pitchFamily="34" typeface="굴림"/>
              </a:defRPr>
            </a:lvl1pPr>
            <a:lvl2pPr eaLnBrk="0" hangingPunct="0" indent="-285750" marL="742950">
              <a:defRPr kumimoji="1">
                <a:solidFill>
                  <a:schemeClr val="tx1"/>
                </a:solidFill>
                <a:latin charset="-127" pitchFamily="34" typeface="굴림"/>
                <a:ea charset="-127" pitchFamily="34" typeface="굴림"/>
              </a:defRPr>
            </a:lvl2pPr>
            <a:lvl3pPr eaLnBrk="0" hangingPunct="0" indent="-228600" marL="1143000">
              <a:defRPr kumimoji="1">
                <a:solidFill>
                  <a:schemeClr val="tx1"/>
                </a:solidFill>
                <a:latin charset="-127" pitchFamily="34" typeface="굴림"/>
                <a:ea charset="-127" pitchFamily="34" typeface="굴림"/>
              </a:defRPr>
            </a:lvl3pPr>
            <a:lvl4pPr eaLnBrk="0" hangingPunct="0" indent="-228600" marL="1600200">
              <a:defRPr kumimoji="1">
                <a:solidFill>
                  <a:schemeClr val="tx1"/>
                </a:solidFill>
                <a:latin charset="-127" pitchFamily="34" typeface="굴림"/>
                <a:ea charset="-127" pitchFamily="34" typeface="굴림"/>
              </a:defRPr>
            </a:lvl4pPr>
            <a:lvl5pPr eaLnBrk="0" hangingPunct="0" indent="-228600" marL="2057400">
              <a:defRPr kumimoji="1">
                <a:solidFill>
                  <a:schemeClr val="tx1"/>
                </a:solidFill>
                <a:latin charset="-127" pitchFamily="34" typeface="굴림"/>
                <a:ea charset="-127" pitchFamily="34" typeface="굴림"/>
              </a:defRPr>
            </a:lvl5pPr>
            <a:lvl6pPr eaLnBrk="0" fontAlgn="base" hangingPunct="0" indent="-228600" latinLnBrk="1" marL="2514600">
              <a:spcBef>
                <a:spcPct val="0"/>
              </a:spcBef>
              <a:spcAft>
                <a:spcPct val="0"/>
              </a:spcAft>
              <a:defRPr kumimoji="1">
                <a:solidFill>
                  <a:schemeClr val="tx1"/>
                </a:solidFill>
                <a:latin charset="-127" pitchFamily="34" typeface="굴림"/>
                <a:ea charset="-127" pitchFamily="34" typeface="굴림"/>
              </a:defRPr>
            </a:lvl6pPr>
            <a:lvl7pPr eaLnBrk="0" fontAlgn="base" hangingPunct="0" indent="-228600" latinLnBrk="1" marL="2971800">
              <a:spcBef>
                <a:spcPct val="0"/>
              </a:spcBef>
              <a:spcAft>
                <a:spcPct val="0"/>
              </a:spcAft>
              <a:defRPr kumimoji="1">
                <a:solidFill>
                  <a:schemeClr val="tx1"/>
                </a:solidFill>
                <a:latin charset="-127" pitchFamily="34" typeface="굴림"/>
                <a:ea charset="-127" pitchFamily="34" typeface="굴림"/>
              </a:defRPr>
            </a:lvl7pPr>
            <a:lvl8pPr eaLnBrk="0" fontAlgn="base" hangingPunct="0" indent="-228600" latinLnBrk="1" marL="3429000">
              <a:spcBef>
                <a:spcPct val="0"/>
              </a:spcBef>
              <a:spcAft>
                <a:spcPct val="0"/>
              </a:spcAft>
              <a:defRPr kumimoji="1">
                <a:solidFill>
                  <a:schemeClr val="tx1"/>
                </a:solidFill>
                <a:latin charset="-127" pitchFamily="34" typeface="굴림"/>
                <a:ea charset="-127" pitchFamily="34" typeface="굴림"/>
              </a:defRPr>
            </a:lvl8pPr>
            <a:lvl9pPr eaLnBrk="0" fontAlgn="base" hangingPunct="0" indent="-228600" latinLnBrk="1" marL="3886200">
              <a:spcBef>
                <a:spcPct val="0"/>
              </a:spcBef>
              <a:spcAft>
                <a:spcPct val="0"/>
              </a:spcAft>
              <a:defRPr kumimoji="1">
                <a:solidFill>
                  <a:schemeClr val="tx1"/>
                </a:solidFill>
                <a:latin charset="-127" pitchFamily="34" typeface="굴림"/>
                <a:ea charset="-127" pitchFamily="34" typeface="굴림"/>
              </a:defRPr>
            </a:lvl9pPr>
          </a:lstStyle>
          <a:p>
            <a:pPr algn="ctr" eaLnBrk="1" fontAlgn="base" hangingPunct="1" latinLnBrk="1" lvl="0">
              <a:spcBef>
                <a:spcPct val="0"/>
              </a:spcBef>
              <a:spcAft>
                <a:spcPct val="0"/>
              </a:spcAft>
            </a:pPr>
            <a:r>
              <a:rPr altLang="en-US" b="1" kern="0" lang="zh-CN" sz="1000">
                <a:solidFill>
                  <a:srgbClr val="FFFFFF"/>
                </a:solidFill>
                <a:latin charset="-122" panose="020b0503020204020204" pitchFamily="34" typeface="微软雅黑"/>
                <a:ea charset="-122" panose="020b0503020204020204" pitchFamily="34" typeface="微软雅黑"/>
              </a:rPr>
              <a:t>文本 3</a:t>
            </a:r>
          </a:p>
        </p:txBody>
      </p:sp>
      <p:sp>
        <p:nvSpPr>
          <p:cNvPr id="31" name="Text Box 25"/>
          <p:cNvSpPr txBox="1">
            <a:spLocks noChangeArrowheads="1"/>
          </p:cNvSpPr>
          <p:nvPr/>
        </p:nvSpPr>
        <p:spPr bwMode="auto">
          <a:xfrm>
            <a:off x="4253515" y="4049201"/>
            <a:ext cx="646362" cy="243858"/>
          </a:xfrm>
          <a:prstGeom prst="rect">
            <a:avLst/>
          </a:prstGeom>
          <a:noFill/>
          <a:ln>
            <a:noFill/>
          </a:ln>
          <a:extLst>
            <a:ext uri="{909E8E84-426E-40DD-AFC4-6F175D3DCCD1}">
              <a14:hiddenFill>
                <a:solidFill>
                  <a:srgbClr val="FFFFFF"/>
                </a:solidFill>
              </a14:hiddenFill>
            </a:ext>
            <a:ext uri="{91240B29-F687-4F45-9708-019B960494DF}">
              <a14:hiddenLine algn="ctr" cap="rnd" w="31750">
                <a:solidFill>
                  <a:srgbClr val="000000"/>
                </a:solidFill>
                <a:prstDash val="sysDot"/>
                <a:miter lim="800000"/>
                <a:headEnd/>
                <a:tailEnd/>
              </a14:hiddenLine>
            </a:ext>
          </a:extLst>
        </p:spPr>
        <p:txBody>
          <a:bodyPr bIns="45729" lIns="91458" rIns="91458" tIns="45729" wrap="square">
            <a:spAutoFit/>
          </a:bodyPr>
          <a:lstStyle>
            <a:lvl1pPr eaLnBrk="0" hangingPunct="0">
              <a:defRPr kumimoji="1">
                <a:solidFill>
                  <a:schemeClr val="tx1"/>
                </a:solidFill>
                <a:latin charset="-127" pitchFamily="34" typeface="굴림"/>
                <a:ea charset="-127" pitchFamily="34" typeface="굴림"/>
              </a:defRPr>
            </a:lvl1pPr>
            <a:lvl2pPr eaLnBrk="0" hangingPunct="0" indent="-285750" marL="742950">
              <a:defRPr kumimoji="1">
                <a:solidFill>
                  <a:schemeClr val="tx1"/>
                </a:solidFill>
                <a:latin charset="-127" pitchFamily="34" typeface="굴림"/>
                <a:ea charset="-127" pitchFamily="34" typeface="굴림"/>
              </a:defRPr>
            </a:lvl2pPr>
            <a:lvl3pPr eaLnBrk="0" hangingPunct="0" indent="-228600" marL="1143000">
              <a:defRPr kumimoji="1">
                <a:solidFill>
                  <a:schemeClr val="tx1"/>
                </a:solidFill>
                <a:latin charset="-127" pitchFamily="34" typeface="굴림"/>
                <a:ea charset="-127" pitchFamily="34" typeface="굴림"/>
              </a:defRPr>
            </a:lvl3pPr>
            <a:lvl4pPr eaLnBrk="0" hangingPunct="0" indent="-228600" marL="1600200">
              <a:defRPr kumimoji="1">
                <a:solidFill>
                  <a:schemeClr val="tx1"/>
                </a:solidFill>
                <a:latin charset="-127" pitchFamily="34" typeface="굴림"/>
                <a:ea charset="-127" pitchFamily="34" typeface="굴림"/>
              </a:defRPr>
            </a:lvl4pPr>
            <a:lvl5pPr eaLnBrk="0" hangingPunct="0" indent="-228600" marL="2057400">
              <a:defRPr kumimoji="1">
                <a:solidFill>
                  <a:schemeClr val="tx1"/>
                </a:solidFill>
                <a:latin charset="-127" pitchFamily="34" typeface="굴림"/>
                <a:ea charset="-127" pitchFamily="34" typeface="굴림"/>
              </a:defRPr>
            </a:lvl5pPr>
            <a:lvl6pPr eaLnBrk="0" fontAlgn="base" hangingPunct="0" indent="-228600" latinLnBrk="1" marL="2514600">
              <a:spcBef>
                <a:spcPct val="0"/>
              </a:spcBef>
              <a:spcAft>
                <a:spcPct val="0"/>
              </a:spcAft>
              <a:defRPr kumimoji="1">
                <a:solidFill>
                  <a:schemeClr val="tx1"/>
                </a:solidFill>
                <a:latin charset="-127" pitchFamily="34" typeface="굴림"/>
                <a:ea charset="-127" pitchFamily="34" typeface="굴림"/>
              </a:defRPr>
            </a:lvl6pPr>
            <a:lvl7pPr eaLnBrk="0" fontAlgn="base" hangingPunct="0" indent="-228600" latinLnBrk="1" marL="2971800">
              <a:spcBef>
                <a:spcPct val="0"/>
              </a:spcBef>
              <a:spcAft>
                <a:spcPct val="0"/>
              </a:spcAft>
              <a:defRPr kumimoji="1">
                <a:solidFill>
                  <a:schemeClr val="tx1"/>
                </a:solidFill>
                <a:latin charset="-127" pitchFamily="34" typeface="굴림"/>
                <a:ea charset="-127" pitchFamily="34" typeface="굴림"/>
              </a:defRPr>
            </a:lvl7pPr>
            <a:lvl8pPr eaLnBrk="0" fontAlgn="base" hangingPunct="0" indent="-228600" latinLnBrk="1" marL="3429000">
              <a:spcBef>
                <a:spcPct val="0"/>
              </a:spcBef>
              <a:spcAft>
                <a:spcPct val="0"/>
              </a:spcAft>
              <a:defRPr kumimoji="1">
                <a:solidFill>
                  <a:schemeClr val="tx1"/>
                </a:solidFill>
                <a:latin charset="-127" pitchFamily="34" typeface="굴림"/>
                <a:ea charset="-127" pitchFamily="34" typeface="굴림"/>
              </a:defRPr>
            </a:lvl8pPr>
            <a:lvl9pPr eaLnBrk="0" fontAlgn="base" hangingPunct="0" indent="-228600" latinLnBrk="1" marL="3886200">
              <a:spcBef>
                <a:spcPct val="0"/>
              </a:spcBef>
              <a:spcAft>
                <a:spcPct val="0"/>
              </a:spcAft>
              <a:defRPr kumimoji="1">
                <a:solidFill>
                  <a:schemeClr val="tx1"/>
                </a:solidFill>
                <a:latin charset="-127" pitchFamily="34" typeface="굴림"/>
                <a:ea charset="-127" pitchFamily="34" typeface="굴림"/>
              </a:defRPr>
            </a:lvl9pPr>
          </a:lstStyle>
          <a:p>
            <a:pPr algn="ctr" eaLnBrk="1" fontAlgn="base" hangingPunct="1" latinLnBrk="1" lvl="0">
              <a:spcBef>
                <a:spcPct val="0"/>
              </a:spcBef>
              <a:spcAft>
                <a:spcPct val="0"/>
              </a:spcAft>
            </a:pPr>
            <a:r>
              <a:rPr altLang="en-US" b="1" kern="0" lang="zh-CN" sz="1000">
                <a:solidFill>
                  <a:srgbClr val="FFFFFF"/>
                </a:solidFill>
                <a:latin charset="-122" panose="020b0503020204020204" pitchFamily="34" typeface="微软雅黑"/>
                <a:ea charset="-122" panose="020b0503020204020204" pitchFamily="34" typeface="微软雅黑"/>
              </a:rPr>
              <a:t>文本 4</a:t>
            </a:r>
          </a:p>
        </p:txBody>
      </p:sp>
      <p:sp>
        <p:nvSpPr>
          <p:cNvPr id="32" name="Text Box 26"/>
          <p:cNvSpPr txBox="1">
            <a:spLocks noChangeArrowheads="1"/>
          </p:cNvSpPr>
          <p:nvPr/>
        </p:nvSpPr>
        <p:spPr bwMode="auto">
          <a:xfrm>
            <a:off x="5219837" y="4049201"/>
            <a:ext cx="646362" cy="243858"/>
          </a:xfrm>
          <a:prstGeom prst="rect">
            <a:avLst/>
          </a:prstGeom>
          <a:noFill/>
          <a:ln>
            <a:noFill/>
          </a:ln>
          <a:extLst>
            <a:ext uri="{909E8E84-426E-40DD-AFC4-6F175D3DCCD1}">
              <a14:hiddenFill>
                <a:solidFill>
                  <a:srgbClr val="FFFFFF"/>
                </a:solidFill>
              </a14:hiddenFill>
            </a:ext>
            <a:ext uri="{91240B29-F687-4F45-9708-019B960494DF}">
              <a14:hiddenLine algn="ctr" cap="rnd" w="31750">
                <a:solidFill>
                  <a:srgbClr val="000000"/>
                </a:solidFill>
                <a:prstDash val="sysDot"/>
                <a:miter lim="800000"/>
                <a:headEnd/>
                <a:tailEnd/>
              </a14:hiddenLine>
            </a:ext>
          </a:extLst>
        </p:spPr>
        <p:txBody>
          <a:bodyPr bIns="45729" lIns="91458" rIns="91458" tIns="45729" wrap="square">
            <a:spAutoFit/>
          </a:bodyPr>
          <a:lstStyle>
            <a:lvl1pPr eaLnBrk="0" hangingPunct="0">
              <a:defRPr kumimoji="1">
                <a:solidFill>
                  <a:schemeClr val="tx1"/>
                </a:solidFill>
                <a:latin charset="-127" pitchFamily="34" typeface="굴림"/>
                <a:ea charset="-127" pitchFamily="34" typeface="굴림"/>
              </a:defRPr>
            </a:lvl1pPr>
            <a:lvl2pPr eaLnBrk="0" hangingPunct="0" indent="-285750" marL="742950">
              <a:defRPr kumimoji="1">
                <a:solidFill>
                  <a:schemeClr val="tx1"/>
                </a:solidFill>
                <a:latin charset="-127" pitchFamily="34" typeface="굴림"/>
                <a:ea charset="-127" pitchFamily="34" typeface="굴림"/>
              </a:defRPr>
            </a:lvl2pPr>
            <a:lvl3pPr eaLnBrk="0" hangingPunct="0" indent="-228600" marL="1143000">
              <a:defRPr kumimoji="1">
                <a:solidFill>
                  <a:schemeClr val="tx1"/>
                </a:solidFill>
                <a:latin charset="-127" pitchFamily="34" typeface="굴림"/>
                <a:ea charset="-127" pitchFamily="34" typeface="굴림"/>
              </a:defRPr>
            </a:lvl3pPr>
            <a:lvl4pPr eaLnBrk="0" hangingPunct="0" indent="-228600" marL="1600200">
              <a:defRPr kumimoji="1">
                <a:solidFill>
                  <a:schemeClr val="tx1"/>
                </a:solidFill>
                <a:latin charset="-127" pitchFamily="34" typeface="굴림"/>
                <a:ea charset="-127" pitchFamily="34" typeface="굴림"/>
              </a:defRPr>
            </a:lvl4pPr>
            <a:lvl5pPr eaLnBrk="0" hangingPunct="0" indent="-228600" marL="2057400">
              <a:defRPr kumimoji="1">
                <a:solidFill>
                  <a:schemeClr val="tx1"/>
                </a:solidFill>
                <a:latin charset="-127" pitchFamily="34" typeface="굴림"/>
                <a:ea charset="-127" pitchFamily="34" typeface="굴림"/>
              </a:defRPr>
            </a:lvl5pPr>
            <a:lvl6pPr eaLnBrk="0" fontAlgn="base" hangingPunct="0" indent="-228600" latinLnBrk="1" marL="2514600">
              <a:spcBef>
                <a:spcPct val="0"/>
              </a:spcBef>
              <a:spcAft>
                <a:spcPct val="0"/>
              </a:spcAft>
              <a:defRPr kumimoji="1">
                <a:solidFill>
                  <a:schemeClr val="tx1"/>
                </a:solidFill>
                <a:latin charset="-127" pitchFamily="34" typeface="굴림"/>
                <a:ea charset="-127" pitchFamily="34" typeface="굴림"/>
              </a:defRPr>
            </a:lvl6pPr>
            <a:lvl7pPr eaLnBrk="0" fontAlgn="base" hangingPunct="0" indent="-228600" latinLnBrk="1" marL="2971800">
              <a:spcBef>
                <a:spcPct val="0"/>
              </a:spcBef>
              <a:spcAft>
                <a:spcPct val="0"/>
              </a:spcAft>
              <a:defRPr kumimoji="1">
                <a:solidFill>
                  <a:schemeClr val="tx1"/>
                </a:solidFill>
                <a:latin charset="-127" pitchFamily="34" typeface="굴림"/>
                <a:ea charset="-127" pitchFamily="34" typeface="굴림"/>
              </a:defRPr>
            </a:lvl7pPr>
            <a:lvl8pPr eaLnBrk="0" fontAlgn="base" hangingPunct="0" indent="-228600" latinLnBrk="1" marL="3429000">
              <a:spcBef>
                <a:spcPct val="0"/>
              </a:spcBef>
              <a:spcAft>
                <a:spcPct val="0"/>
              </a:spcAft>
              <a:defRPr kumimoji="1">
                <a:solidFill>
                  <a:schemeClr val="tx1"/>
                </a:solidFill>
                <a:latin charset="-127" pitchFamily="34" typeface="굴림"/>
                <a:ea charset="-127" pitchFamily="34" typeface="굴림"/>
              </a:defRPr>
            </a:lvl8pPr>
            <a:lvl9pPr eaLnBrk="0" fontAlgn="base" hangingPunct="0" indent="-228600" latinLnBrk="1" marL="3886200">
              <a:spcBef>
                <a:spcPct val="0"/>
              </a:spcBef>
              <a:spcAft>
                <a:spcPct val="0"/>
              </a:spcAft>
              <a:defRPr kumimoji="1">
                <a:solidFill>
                  <a:schemeClr val="tx1"/>
                </a:solidFill>
                <a:latin charset="-127" pitchFamily="34" typeface="굴림"/>
                <a:ea charset="-127" pitchFamily="34" typeface="굴림"/>
              </a:defRPr>
            </a:lvl9pPr>
          </a:lstStyle>
          <a:p>
            <a:pPr algn="ctr" eaLnBrk="1" fontAlgn="base" hangingPunct="1" latinLnBrk="1" lvl="0">
              <a:spcBef>
                <a:spcPct val="0"/>
              </a:spcBef>
              <a:spcAft>
                <a:spcPct val="0"/>
              </a:spcAft>
            </a:pPr>
            <a:r>
              <a:rPr altLang="en-US" b="1" kern="0" lang="zh-CN" sz="1000">
                <a:solidFill>
                  <a:srgbClr val="FFFFFF"/>
                </a:solidFill>
                <a:latin charset="-122" panose="020b0503020204020204" pitchFamily="34" typeface="微软雅黑"/>
                <a:ea charset="-122" panose="020b0503020204020204" pitchFamily="34" typeface="微软雅黑"/>
              </a:rPr>
              <a:t>文本 5</a:t>
            </a:r>
          </a:p>
        </p:txBody>
      </p:sp>
      <p:sp>
        <p:nvSpPr>
          <p:cNvPr id="33" name="Text Box 27"/>
          <p:cNvSpPr txBox="1">
            <a:spLocks noChangeArrowheads="1"/>
          </p:cNvSpPr>
          <p:nvPr/>
        </p:nvSpPr>
        <p:spPr bwMode="auto">
          <a:xfrm>
            <a:off x="1573102" y="2921806"/>
            <a:ext cx="527432" cy="335298"/>
          </a:xfrm>
          <a:prstGeom prst="rect">
            <a:avLst/>
          </a:prstGeom>
          <a:noFill/>
          <a:ln>
            <a:noFill/>
          </a:ln>
          <a:extLst>
            <a:ext uri="{909E8E84-426E-40DD-AFC4-6F175D3DCCD1}">
              <a14:hiddenFill>
                <a:solidFill>
                  <a:srgbClr val="FFFFFF"/>
                </a:solidFill>
              </a14:hiddenFill>
            </a:ext>
            <a:ext uri="{91240B29-F687-4F45-9708-019B960494DF}">
              <a14:hiddenLine algn="ctr" cap="rnd" w="31750">
                <a:solidFill>
                  <a:srgbClr val="000000"/>
                </a:solidFill>
                <a:prstDash val="sysDot"/>
                <a:miter lim="800000"/>
                <a:headEnd/>
                <a:tailEnd/>
              </a14:hiddenLine>
            </a:ext>
          </a:extLst>
        </p:spPr>
        <p:txBody>
          <a:bodyPr bIns="45729" lIns="91458" rIns="91458" tIns="45729" wrap="square">
            <a:spAutoFit/>
          </a:bodyPr>
          <a:lstStyle>
            <a:lvl1pPr eaLnBrk="0" hangingPunct="0">
              <a:defRPr kumimoji="1">
                <a:solidFill>
                  <a:schemeClr val="tx1"/>
                </a:solidFill>
                <a:latin charset="-127" pitchFamily="34" typeface="굴림"/>
                <a:ea charset="-127" pitchFamily="34" typeface="굴림"/>
              </a:defRPr>
            </a:lvl1pPr>
            <a:lvl2pPr eaLnBrk="0" hangingPunct="0" indent="-285750" marL="742950">
              <a:defRPr kumimoji="1">
                <a:solidFill>
                  <a:schemeClr val="tx1"/>
                </a:solidFill>
                <a:latin charset="-127" pitchFamily="34" typeface="굴림"/>
                <a:ea charset="-127" pitchFamily="34" typeface="굴림"/>
              </a:defRPr>
            </a:lvl2pPr>
            <a:lvl3pPr eaLnBrk="0" hangingPunct="0" indent="-228600" marL="1143000">
              <a:defRPr kumimoji="1">
                <a:solidFill>
                  <a:schemeClr val="tx1"/>
                </a:solidFill>
                <a:latin charset="-127" pitchFamily="34" typeface="굴림"/>
                <a:ea charset="-127" pitchFamily="34" typeface="굴림"/>
              </a:defRPr>
            </a:lvl3pPr>
            <a:lvl4pPr eaLnBrk="0" hangingPunct="0" indent="-228600" marL="1600200">
              <a:defRPr kumimoji="1">
                <a:solidFill>
                  <a:schemeClr val="tx1"/>
                </a:solidFill>
                <a:latin charset="-127" pitchFamily="34" typeface="굴림"/>
                <a:ea charset="-127" pitchFamily="34" typeface="굴림"/>
              </a:defRPr>
            </a:lvl4pPr>
            <a:lvl5pPr eaLnBrk="0" hangingPunct="0" indent="-228600" marL="2057400">
              <a:defRPr kumimoji="1">
                <a:solidFill>
                  <a:schemeClr val="tx1"/>
                </a:solidFill>
                <a:latin charset="-127" pitchFamily="34" typeface="굴림"/>
                <a:ea charset="-127" pitchFamily="34" typeface="굴림"/>
              </a:defRPr>
            </a:lvl5pPr>
            <a:lvl6pPr eaLnBrk="0" fontAlgn="base" hangingPunct="0" indent="-228600" latinLnBrk="1" marL="2514600">
              <a:spcBef>
                <a:spcPct val="0"/>
              </a:spcBef>
              <a:spcAft>
                <a:spcPct val="0"/>
              </a:spcAft>
              <a:defRPr kumimoji="1">
                <a:solidFill>
                  <a:schemeClr val="tx1"/>
                </a:solidFill>
                <a:latin charset="-127" pitchFamily="34" typeface="굴림"/>
                <a:ea charset="-127" pitchFamily="34" typeface="굴림"/>
              </a:defRPr>
            </a:lvl6pPr>
            <a:lvl7pPr eaLnBrk="0" fontAlgn="base" hangingPunct="0" indent="-228600" latinLnBrk="1" marL="2971800">
              <a:spcBef>
                <a:spcPct val="0"/>
              </a:spcBef>
              <a:spcAft>
                <a:spcPct val="0"/>
              </a:spcAft>
              <a:defRPr kumimoji="1">
                <a:solidFill>
                  <a:schemeClr val="tx1"/>
                </a:solidFill>
                <a:latin charset="-127" pitchFamily="34" typeface="굴림"/>
                <a:ea charset="-127" pitchFamily="34" typeface="굴림"/>
              </a:defRPr>
            </a:lvl7pPr>
            <a:lvl8pPr eaLnBrk="0" fontAlgn="base" hangingPunct="0" indent="-228600" latinLnBrk="1" marL="3429000">
              <a:spcBef>
                <a:spcPct val="0"/>
              </a:spcBef>
              <a:spcAft>
                <a:spcPct val="0"/>
              </a:spcAft>
              <a:defRPr kumimoji="1">
                <a:solidFill>
                  <a:schemeClr val="tx1"/>
                </a:solidFill>
                <a:latin charset="-127" pitchFamily="34" typeface="굴림"/>
                <a:ea charset="-127" pitchFamily="34" typeface="굴림"/>
              </a:defRPr>
            </a:lvl8pPr>
            <a:lvl9pPr eaLnBrk="0" fontAlgn="base" hangingPunct="0" indent="-228600" latinLnBrk="1" marL="3886200">
              <a:spcBef>
                <a:spcPct val="0"/>
              </a:spcBef>
              <a:spcAft>
                <a:spcPct val="0"/>
              </a:spcAft>
              <a:defRPr kumimoji="1">
                <a:solidFill>
                  <a:schemeClr val="tx1"/>
                </a:solidFill>
                <a:latin charset="-127" pitchFamily="34" typeface="굴림"/>
                <a:ea charset="-127" pitchFamily="34" typeface="굴림"/>
              </a:defRPr>
            </a:lvl9pPr>
          </a:lstStyle>
          <a:p>
            <a:pPr defTabSz="914583" eaLnBrk="1" hangingPunct="1" latinLnBrk="1">
              <a:defRPr/>
            </a:pPr>
            <a:r>
              <a:rPr altLang="ko-KR" kern="0" lang="en-US" sz="1600">
                <a:solidFill>
                  <a:srgbClr val="5F5F5F"/>
                </a:solidFill>
                <a:latin charset="0" pitchFamily="34" typeface="Arial Black"/>
              </a:rPr>
              <a:t>10</a:t>
            </a:r>
          </a:p>
        </p:txBody>
      </p:sp>
      <p:sp>
        <p:nvSpPr>
          <p:cNvPr id="34" name="Text Box 28"/>
          <p:cNvSpPr txBox="1">
            <a:spLocks noChangeArrowheads="1"/>
          </p:cNvSpPr>
          <p:nvPr/>
        </p:nvSpPr>
        <p:spPr bwMode="auto">
          <a:xfrm>
            <a:off x="2396924" y="2616101"/>
            <a:ext cx="527432" cy="335298"/>
          </a:xfrm>
          <a:prstGeom prst="rect">
            <a:avLst/>
          </a:prstGeom>
          <a:noFill/>
          <a:ln>
            <a:noFill/>
          </a:ln>
          <a:extLst>
            <a:ext uri="{909E8E84-426E-40DD-AFC4-6F175D3DCCD1}">
              <a14:hiddenFill>
                <a:solidFill>
                  <a:srgbClr val="FFFFFF"/>
                </a:solidFill>
              </a14:hiddenFill>
            </a:ext>
            <a:ext uri="{91240B29-F687-4F45-9708-019B960494DF}">
              <a14:hiddenLine algn="ctr" cap="rnd" w="31750">
                <a:solidFill>
                  <a:srgbClr val="000000"/>
                </a:solidFill>
                <a:prstDash val="sysDot"/>
                <a:miter lim="800000"/>
                <a:headEnd/>
                <a:tailEnd/>
              </a14:hiddenLine>
            </a:ext>
          </a:extLst>
        </p:spPr>
        <p:txBody>
          <a:bodyPr bIns="45729" lIns="91458" rIns="91458" tIns="45729" wrap="square">
            <a:spAutoFit/>
          </a:bodyPr>
          <a:lstStyle>
            <a:lvl1pPr eaLnBrk="0" hangingPunct="0">
              <a:defRPr kumimoji="1">
                <a:solidFill>
                  <a:schemeClr val="tx1"/>
                </a:solidFill>
                <a:latin charset="-127" pitchFamily="34" typeface="굴림"/>
                <a:ea charset="-127" pitchFamily="34" typeface="굴림"/>
              </a:defRPr>
            </a:lvl1pPr>
            <a:lvl2pPr eaLnBrk="0" hangingPunct="0" indent="-285750" marL="742950">
              <a:defRPr kumimoji="1">
                <a:solidFill>
                  <a:schemeClr val="tx1"/>
                </a:solidFill>
                <a:latin charset="-127" pitchFamily="34" typeface="굴림"/>
                <a:ea charset="-127" pitchFamily="34" typeface="굴림"/>
              </a:defRPr>
            </a:lvl2pPr>
            <a:lvl3pPr eaLnBrk="0" hangingPunct="0" indent="-228600" marL="1143000">
              <a:defRPr kumimoji="1">
                <a:solidFill>
                  <a:schemeClr val="tx1"/>
                </a:solidFill>
                <a:latin charset="-127" pitchFamily="34" typeface="굴림"/>
                <a:ea charset="-127" pitchFamily="34" typeface="굴림"/>
              </a:defRPr>
            </a:lvl3pPr>
            <a:lvl4pPr eaLnBrk="0" hangingPunct="0" indent="-228600" marL="1600200">
              <a:defRPr kumimoji="1">
                <a:solidFill>
                  <a:schemeClr val="tx1"/>
                </a:solidFill>
                <a:latin charset="-127" pitchFamily="34" typeface="굴림"/>
                <a:ea charset="-127" pitchFamily="34" typeface="굴림"/>
              </a:defRPr>
            </a:lvl4pPr>
            <a:lvl5pPr eaLnBrk="0" hangingPunct="0" indent="-228600" marL="2057400">
              <a:defRPr kumimoji="1">
                <a:solidFill>
                  <a:schemeClr val="tx1"/>
                </a:solidFill>
                <a:latin charset="-127" pitchFamily="34" typeface="굴림"/>
                <a:ea charset="-127" pitchFamily="34" typeface="굴림"/>
              </a:defRPr>
            </a:lvl5pPr>
            <a:lvl6pPr eaLnBrk="0" fontAlgn="base" hangingPunct="0" indent="-228600" latinLnBrk="1" marL="2514600">
              <a:spcBef>
                <a:spcPct val="0"/>
              </a:spcBef>
              <a:spcAft>
                <a:spcPct val="0"/>
              </a:spcAft>
              <a:defRPr kumimoji="1">
                <a:solidFill>
                  <a:schemeClr val="tx1"/>
                </a:solidFill>
                <a:latin charset="-127" pitchFamily="34" typeface="굴림"/>
                <a:ea charset="-127" pitchFamily="34" typeface="굴림"/>
              </a:defRPr>
            </a:lvl6pPr>
            <a:lvl7pPr eaLnBrk="0" fontAlgn="base" hangingPunct="0" indent="-228600" latinLnBrk="1" marL="2971800">
              <a:spcBef>
                <a:spcPct val="0"/>
              </a:spcBef>
              <a:spcAft>
                <a:spcPct val="0"/>
              </a:spcAft>
              <a:defRPr kumimoji="1">
                <a:solidFill>
                  <a:schemeClr val="tx1"/>
                </a:solidFill>
                <a:latin charset="-127" pitchFamily="34" typeface="굴림"/>
                <a:ea charset="-127" pitchFamily="34" typeface="굴림"/>
              </a:defRPr>
            </a:lvl7pPr>
            <a:lvl8pPr eaLnBrk="0" fontAlgn="base" hangingPunct="0" indent="-228600" latinLnBrk="1" marL="3429000">
              <a:spcBef>
                <a:spcPct val="0"/>
              </a:spcBef>
              <a:spcAft>
                <a:spcPct val="0"/>
              </a:spcAft>
              <a:defRPr kumimoji="1">
                <a:solidFill>
                  <a:schemeClr val="tx1"/>
                </a:solidFill>
                <a:latin charset="-127" pitchFamily="34" typeface="굴림"/>
                <a:ea charset="-127" pitchFamily="34" typeface="굴림"/>
              </a:defRPr>
            </a:lvl8pPr>
            <a:lvl9pPr eaLnBrk="0" fontAlgn="base" hangingPunct="0" indent="-228600" latinLnBrk="1" marL="3886200">
              <a:spcBef>
                <a:spcPct val="0"/>
              </a:spcBef>
              <a:spcAft>
                <a:spcPct val="0"/>
              </a:spcAft>
              <a:defRPr kumimoji="1">
                <a:solidFill>
                  <a:schemeClr val="tx1"/>
                </a:solidFill>
                <a:latin charset="-127" pitchFamily="34" typeface="굴림"/>
                <a:ea charset="-127" pitchFamily="34" typeface="굴림"/>
              </a:defRPr>
            </a:lvl9pPr>
          </a:lstStyle>
          <a:p>
            <a:pPr defTabSz="914583" eaLnBrk="1" hangingPunct="1" latinLnBrk="1">
              <a:defRPr/>
            </a:pPr>
            <a:r>
              <a:rPr altLang="ko-KR" kern="0" lang="en-US" sz="1600">
                <a:solidFill>
                  <a:srgbClr val="5F5F5F"/>
                </a:solidFill>
                <a:latin charset="0" pitchFamily="34" typeface="Arial Black"/>
              </a:rPr>
              <a:t>15</a:t>
            </a:r>
          </a:p>
        </p:txBody>
      </p:sp>
      <p:sp>
        <p:nvSpPr>
          <p:cNvPr id="35" name="Text Box 29"/>
          <p:cNvSpPr txBox="1">
            <a:spLocks noChangeArrowheads="1"/>
          </p:cNvSpPr>
          <p:nvPr/>
        </p:nvSpPr>
        <p:spPr bwMode="auto">
          <a:xfrm>
            <a:off x="3395390" y="2308407"/>
            <a:ext cx="527432" cy="335298"/>
          </a:xfrm>
          <a:prstGeom prst="rect">
            <a:avLst/>
          </a:prstGeom>
          <a:noFill/>
          <a:ln>
            <a:noFill/>
          </a:ln>
          <a:extLst>
            <a:ext uri="{909E8E84-426E-40DD-AFC4-6F175D3DCCD1}">
              <a14:hiddenFill>
                <a:solidFill>
                  <a:srgbClr val="FFFFFF"/>
                </a:solidFill>
              </a14:hiddenFill>
            </a:ext>
            <a:ext uri="{91240B29-F687-4F45-9708-019B960494DF}">
              <a14:hiddenLine algn="ctr" cap="rnd" w="31750">
                <a:solidFill>
                  <a:srgbClr val="000000"/>
                </a:solidFill>
                <a:prstDash val="sysDot"/>
                <a:miter lim="800000"/>
                <a:headEnd/>
                <a:tailEnd/>
              </a14:hiddenLine>
            </a:ext>
          </a:extLst>
        </p:spPr>
        <p:txBody>
          <a:bodyPr bIns="45729" lIns="91458" rIns="91458" tIns="45729" wrap="square">
            <a:spAutoFit/>
          </a:bodyPr>
          <a:lstStyle>
            <a:lvl1pPr eaLnBrk="0" hangingPunct="0">
              <a:defRPr kumimoji="1">
                <a:solidFill>
                  <a:schemeClr val="tx1"/>
                </a:solidFill>
                <a:latin charset="-127" pitchFamily="34" typeface="굴림"/>
                <a:ea charset="-127" pitchFamily="34" typeface="굴림"/>
              </a:defRPr>
            </a:lvl1pPr>
            <a:lvl2pPr eaLnBrk="0" hangingPunct="0" indent="-285750" marL="742950">
              <a:defRPr kumimoji="1">
                <a:solidFill>
                  <a:schemeClr val="tx1"/>
                </a:solidFill>
                <a:latin charset="-127" pitchFamily="34" typeface="굴림"/>
                <a:ea charset="-127" pitchFamily="34" typeface="굴림"/>
              </a:defRPr>
            </a:lvl2pPr>
            <a:lvl3pPr eaLnBrk="0" hangingPunct="0" indent="-228600" marL="1143000">
              <a:defRPr kumimoji="1">
                <a:solidFill>
                  <a:schemeClr val="tx1"/>
                </a:solidFill>
                <a:latin charset="-127" pitchFamily="34" typeface="굴림"/>
                <a:ea charset="-127" pitchFamily="34" typeface="굴림"/>
              </a:defRPr>
            </a:lvl3pPr>
            <a:lvl4pPr eaLnBrk="0" hangingPunct="0" indent="-228600" marL="1600200">
              <a:defRPr kumimoji="1">
                <a:solidFill>
                  <a:schemeClr val="tx1"/>
                </a:solidFill>
                <a:latin charset="-127" pitchFamily="34" typeface="굴림"/>
                <a:ea charset="-127" pitchFamily="34" typeface="굴림"/>
              </a:defRPr>
            </a:lvl4pPr>
            <a:lvl5pPr eaLnBrk="0" hangingPunct="0" indent="-228600" marL="2057400">
              <a:defRPr kumimoji="1">
                <a:solidFill>
                  <a:schemeClr val="tx1"/>
                </a:solidFill>
                <a:latin charset="-127" pitchFamily="34" typeface="굴림"/>
                <a:ea charset="-127" pitchFamily="34" typeface="굴림"/>
              </a:defRPr>
            </a:lvl5pPr>
            <a:lvl6pPr eaLnBrk="0" fontAlgn="base" hangingPunct="0" indent="-228600" latinLnBrk="1" marL="2514600">
              <a:spcBef>
                <a:spcPct val="0"/>
              </a:spcBef>
              <a:spcAft>
                <a:spcPct val="0"/>
              </a:spcAft>
              <a:defRPr kumimoji="1">
                <a:solidFill>
                  <a:schemeClr val="tx1"/>
                </a:solidFill>
                <a:latin charset="-127" pitchFamily="34" typeface="굴림"/>
                <a:ea charset="-127" pitchFamily="34" typeface="굴림"/>
              </a:defRPr>
            </a:lvl6pPr>
            <a:lvl7pPr eaLnBrk="0" fontAlgn="base" hangingPunct="0" indent="-228600" latinLnBrk="1" marL="2971800">
              <a:spcBef>
                <a:spcPct val="0"/>
              </a:spcBef>
              <a:spcAft>
                <a:spcPct val="0"/>
              </a:spcAft>
              <a:defRPr kumimoji="1">
                <a:solidFill>
                  <a:schemeClr val="tx1"/>
                </a:solidFill>
                <a:latin charset="-127" pitchFamily="34" typeface="굴림"/>
                <a:ea charset="-127" pitchFamily="34" typeface="굴림"/>
              </a:defRPr>
            </a:lvl7pPr>
            <a:lvl8pPr eaLnBrk="0" fontAlgn="base" hangingPunct="0" indent="-228600" latinLnBrk="1" marL="3429000">
              <a:spcBef>
                <a:spcPct val="0"/>
              </a:spcBef>
              <a:spcAft>
                <a:spcPct val="0"/>
              </a:spcAft>
              <a:defRPr kumimoji="1">
                <a:solidFill>
                  <a:schemeClr val="tx1"/>
                </a:solidFill>
                <a:latin charset="-127" pitchFamily="34" typeface="굴림"/>
                <a:ea charset="-127" pitchFamily="34" typeface="굴림"/>
              </a:defRPr>
            </a:lvl8pPr>
            <a:lvl9pPr eaLnBrk="0" fontAlgn="base" hangingPunct="0" indent="-228600" latinLnBrk="1" marL="3886200">
              <a:spcBef>
                <a:spcPct val="0"/>
              </a:spcBef>
              <a:spcAft>
                <a:spcPct val="0"/>
              </a:spcAft>
              <a:defRPr kumimoji="1">
                <a:solidFill>
                  <a:schemeClr val="tx1"/>
                </a:solidFill>
                <a:latin charset="-127" pitchFamily="34" typeface="굴림"/>
                <a:ea charset="-127" pitchFamily="34" typeface="굴림"/>
              </a:defRPr>
            </a:lvl9pPr>
          </a:lstStyle>
          <a:p>
            <a:pPr defTabSz="914583" eaLnBrk="1" hangingPunct="1" latinLnBrk="1">
              <a:defRPr/>
            </a:pPr>
            <a:r>
              <a:rPr altLang="ko-KR" kern="0" lang="en-US" sz="1600">
                <a:solidFill>
                  <a:srgbClr val="5F5F5F"/>
                </a:solidFill>
                <a:latin charset="0" pitchFamily="34" typeface="Arial Black"/>
              </a:rPr>
              <a:t>20</a:t>
            </a:r>
          </a:p>
        </p:txBody>
      </p:sp>
      <p:sp>
        <p:nvSpPr>
          <p:cNvPr id="36" name="Text Box 30"/>
          <p:cNvSpPr txBox="1">
            <a:spLocks noChangeArrowheads="1"/>
          </p:cNvSpPr>
          <p:nvPr/>
        </p:nvSpPr>
        <p:spPr bwMode="auto">
          <a:xfrm>
            <a:off x="4292300" y="2035048"/>
            <a:ext cx="527432" cy="335298"/>
          </a:xfrm>
          <a:prstGeom prst="rect">
            <a:avLst/>
          </a:prstGeom>
          <a:noFill/>
          <a:ln>
            <a:noFill/>
          </a:ln>
          <a:extLst>
            <a:ext uri="{909E8E84-426E-40DD-AFC4-6F175D3DCCD1}">
              <a14:hiddenFill>
                <a:solidFill>
                  <a:srgbClr val="FFFFFF"/>
                </a:solidFill>
              </a14:hiddenFill>
            </a:ext>
            <a:ext uri="{91240B29-F687-4F45-9708-019B960494DF}">
              <a14:hiddenLine algn="ctr" cap="rnd" w="31750">
                <a:solidFill>
                  <a:srgbClr val="000000"/>
                </a:solidFill>
                <a:prstDash val="sysDot"/>
                <a:miter lim="800000"/>
                <a:headEnd/>
                <a:tailEnd/>
              </a14:hiddenLine>
            </a:ext>
          </a:extLst>
        </p:spPr>
        <p:txBody>
          <a:bodyPr bIns="45729" lIns="91458" rIns="91458" tIns="45729" wrap="square">
            <a:spAutoFit/>
          </a:bodyPr>
          <a:lstStyle>
            <a:lvl1pPr eaLnBrk="0" hangingPunct="0">
              <a:defRPr kumimoji="1">
                <a:solidFill>
                  <a:schemeClr val="tx1"/>
                </a:solidFill>
                <a:latin charset="-127" pitchFamily="34" typeface="굴림"/>
                <a:ea charset="-127" pitchFamily="34" typeface="굴림"/>
              </a:defRPr>
            </a:lvl1pPr>
            <a:lvl2pPr eaLnBrk="0" hangingPunct="0" indent="-285750" marL="742950">
              <a:defRPr kumimoji="1">
                <a:solidFill>
                  <a:schemeClr val="tx1"/>
                </a:solidFill>
                <a:latin charset="-127" pitchFamily="34" typeface="굴림"/>
                <a:ea charset="-127" pitchFamily="34" typeface="굴림"/>
              </a:defRPr>
            </a:lvl2pPr>
            <a:lvl3pPr eaLnBrk="0" hangingPunct="0" indent="-228600" marL="1143000">
              <a:defRPr kumimoji="1">
                <a:solidFill>
                  <a:schemeClr val="tx1"/>
                </a:solidFill>
                <a:latin charset="-127" pitchFamily="34" typeface="굴림"/>
                <a:ea charset="-127" pitchFamily="34" typeface="굴림"/>
              </a:defRPr>
            </a:lvl3pPr>
            <a:lvl4pPr eaLnBrk="0" hangingPunct="0" indent="-228600" marL="1600200">
              <a:defRPr kumimoji="1">
                <a:solidFill>
                  <a:schemeClr val="tx1"/>
                </a:solidFill>
                <a:latin charset="-127" pitchFamily="34" typeface="굴림"/>
                <a:ea charset="-127" pitchFamily="34" typeface="굴림"/>
              </a:defRPr>
            </a:lvl4pPr>
            <a:lvl5pPr eaLnBrk="0" hangingPunct="0" indent="-228600" marL="2057400">
              <a:defRPr kumimoji="1">
                <a:solidFill>
                  <a:schemeClr val="tx1"/>
                </a:solidFill>
                <a:latin charset="-127" pitchFamily="34" typeface="굴림"/>
                <a:ea charset="-127" pitchFamily="34" typeface="굴림"/>
              </a:defRPr>
            </a:lvl5pPr>
            <a:lvl6pPr eaLnBrk="0" fontAlgn="base" hangingPunct="0" indent="-228600" latinLnBrk="1" marL="2514600">
              <a:spcBef>
                <a:spcPct val="0"/>
              </a:spcBef>
              <a:spcAft>
                <a:spcPct val="0"/>
              </a:spcAft>
              <a:defRPr kumimoji="1">
                <a:solidFill>
                  <a:schemeClr val="tx1"/>
                </a:solidFill>
                <a:latin charset="-127" pitchFamily="34" typeface="굴림"/>
                <a:ea charset="-127" pitchFamily="34" typeface="굴림"/>
              </a:defRPr>
            </a:lvl6pPr>
            <a:lvl7pPr eaLnBrk="0" fontAlgn="base" hangingPunct="0" indent="-228600" latinLnBrk="1" marL="2971800">
              <a:spcBef>
                <a:spcPct val="0"/>
              </a:spcBef>
              <a:spcAft>
                <a:spcPct val="0"/>
              </a:spcAft>
              <a:defRPr kumimoji="1">
                <a:solidFill>
                  <a:schemeClr val="tx1"/>
                </a:solidFill>
                <a:latin charset="-127" pitchFamily="34" typeface="굴림"/>
                <a:ea charset="-127" pitchFamily="34" typeface="굴림"/>
              </a:defRPr>
            </a:lvl7pPr>
            <a:lvl8pPr eaLnBrk="0" fontAlgn="base" hangingPunct="0" indent="-228600" latinLnBrk="1" marL="3429000">
              <a:spcBef>
                <a:spcPct val="0"/>
              </a:spcBef>
              <a:spcAft>
                <a:spcPct val="0"/>
              </a:spcAft>
              <a:defRPr kumimoji="1">
                <a:solidFill>
                  <a:schemeClr val="tx1"/>
                </a:solidFill>
                <a:latin charset="-127" pitchFamily="34" typeface="굴림"/>
                <a:ea charset="-127" pitchFamily="34" typeface="굴림"/>
              </a:defRPr>
            </a:lvl8pPr>
            <a:lvl9pPr eaLnBrk="0" fontAlgn="base" hangingPunct="0" indent="-228600" latinLnBrk="1" marL="3886200">
              <a:spcBef>
                <a:spcPct val="0"/>
              </a:spcBef>
              <a:spcAft>
                <a:spcPct val="0"/>
              </a:spcAft>
              <a:defRPr kumimoji="1">
                <a:solidFill>
                  <a:schemeClr val="tx1"/>
                </a:solidFill>
                <a:latin charset="-127" pitchFamily="34" typeface="굴림"/>
                <a:ea charset="-127" pitchFamily="34" typeface="굴림"/>
              </a:defRPr>
            </a:lvl9pPr>
          </a:lstStyle>
          <a:p>
            <a:pPr defTabSz="914583" eaLnBrk="1" hangingPunct="1" latinLnBrk="1">
              <a:defRPr/>
            </a:pPr>
            <a:r>
              <a:rPr altLang="ko-KR" kern="0" lang="en-US" sz="1600">
                <a:solidFill>
                  <a:srgbClr val="5F5F5F"/>
                </a:solidFill>
                <a:latin charset="0" pitchFamily="34" typeface="Arial Black"/>
              </a:rPr>
              <a:t>25</a:t>
            </a:r>
          </a:p>
        </p:txBody>
      </p:sp>
      <p:sp>
        <p:nvSpPr>
          <p:cNvPr id="37" name="Text Box 31"/>
          <p:cNvSpPr txBox="1">
            <a:spLocks noChangeArrowheads="1"/>
          </p:cNvSpPr>
          <p:nvPr/>
        </p:nvSpPr>
        <p:spPr bwMode="auto">
          <a:xfrm>
            <a:off x="5247735" y="1729021"/>
            <a:ext cx="527432" cy="335298"/>
          </a:xfrm>
          <a:prstGeom prst="rect">
            <a:avLst/>
          </a:prstGeom>
          <a:noFill/>
          <a:ln>
            <a:noFill/>
          </a:ln>
          <a:extLst>
            <a:ext uri="{909E8E84-426E-40DD-AFC4-6F175D3DCCD1}">
              <a14:hiddenFill>
                <a:solidFill>
                  <a:srgbClr val="FFFFFF"/>
                </a:solidFill>
              </a14:hiddenFill>
            </a:ext>
            <a:ext uri="{91240B29-F687-4F45-9708-019B960494DF}">
              <a14:hiddenLine algn="ctr" cap="rnd" w="31750">
                <a:solidFill>
                  <a:srgbClr val="000000"/>
                </a:solidFill>
                <a:prstDash val="sysDot"/>
                <a:miter lim="800000"/>
                <a:headEnd/>
                <a:tailEnd/>
              </a14:hiddenLine>
            </a:ext>
          </a:extLst>
        </p:spPr>
        <p:txBody>
          <a:bodyPr bIns="45729" lIns="91458" rIns="91458" tIns="45729" wrap="square">
            <a:spAutoFit/>
          </a:bodyPr>
          <a:lstStyle>
            <a:lvl1pPr eaLnBrk="0" hangingPunct="0">
              <a:defRPr kumimoji="1">
                <a:solidFill>
                  <a:schemeClr val="tx1"/>
                </a:solidFill>
                <a:latin charset="-127" pitchFamily="34" typeface="굴림"/>
                <a:ea charset="-127" pitchFamily="34" typeface="굴림"/>
              </a:defRPr>
            </a:lvl1pPr>
            <a:lvl2pPr eaLnBrk="0" hangingPunct="0" indent="-285750" marL="742950">
              <a:defRPr kumimoji="1">
                <a:solidFill>
                  <a:schemeClr val="tx1"/>
                </a:solidFill>
                <a:latin charset="-127" pitchFamily="34" typeface="굴림"/>
                <a:ea charset="-127" pitchFamily="34" typeface="굴림"/>
              </a:defRPr>
            </a:lvl2pPr>
            <a:lvl3pPr eaLnBrk="0" hangingPunct="0" indent="-228600" marL="1143000">
              <a:defRPr kumimoji="1">
                <a:solidFill>
                  <a:schemeClr val="tx1"/>
                </a:solidFill>
                <a:latin charset="-127" pitchFamily="34" typeface="굴림"/>
                <a:ea charset="-127" pitchFamily="34" typeface="굴림"/>
              </a:defRPr>
            </a:lvl3pPr>
            <a:lvl4pPr eaLnBrk="0" hangingPunct="0" indent="-228600" marL="1600200">
              <a:defRPr kumimoji="1">
                <a:solidFill>
                  <a:schemeClr val="tx1"/>
                </a:solidFill>
                <a:latin charset="-127" pitchFamily="34" typeface="굴림"/>
                <a:ea charset="-127" pitchFamily="34" typeface="굴림"/>
              </a:defRPr>
            </a:lvl4pPr>
            <a:lvl5pPr eaLnBrk="0" hangingPunct="0" indent="-228600" marL="2057400">
              <a:defRPr kumimoji="1">
                <a:solidFill>
                  <a:schemeClr val="tx1"/>
                </a:solidFill>
                <a:latin charset="-127" pitchFamily="34" typeface="굴림"/>
                <a:ea charset="-127" pitchFamily="34" typeface="굴림"/>
              </a:defRPr>
            </a:lvl5pPr>
            <a:lvl6pPr eaLnBrk="0" fontAlgn="base" hangingPunct="0" indent="-228600" latinLnBrk="1" marL="2514600">
              <a:spcBef>
                <a:spcPct val="0"/>
              </a:spcBef>
              <a:spcAft>
                <a:spcPct val="0"/>
              </a:spcAft>
              <a:defRPr kumimoji="1">
                <a:solidFill>
                  <a:schemeClr val="tx1"/>
                </a:solidFill>
                <a:latin charset="-127" pitchFamily="34" typeface="굴림"/>
                <a:ea charset="-127" pitchFamily="34" typeface="굴림"/>
              </a:defRPr>
            </a:lvl6pPr>
            <a:lvl7pPr eaLnBrk="0" fontAlgn="base" hangingPunct="0" indent="-228600" latinLnBrk="1" marL="2971800">
              <a:spcBef>
                <a:spcPct val="0"/>
              </a:spcBef>
              <a:spcAft>
                <a:spcPct val="0"/>
              </a:spcAft>
              <a:defRPr kumimoji="1">
                <a:solidFill>
                  <a:schemeClr val="tx1"/>
                </a:solidFill>
                <a:latin charset="-127" pitchFamily="34" typeface="굴림"/>
                <a:ea charset="-127" pitchFamily="34" typeface="굴림"/>
              </a:defRPr>
            </a:lvl7pPr>
            <a:lvl8pPr eaLnBrk="0" fontAlgn="base" hangingPunct="0" indent="-228600" latinLnBrk="1" marL="3429000">
              <a:spcBef>
                <a:spcPct val="0"/>
              </a:spcBef>
              <a:spcAft>
                <a:spcPct val="0"/>
              </a:spcAft>
              <a:defRPr kumimoji="1">
                <a:solidFill>
                  <a:schemeClr val="tx1"/>
                </a:solidFill>
                <a:latin charset="-127" pitchFamily="34" typeface="굴림"/>
                <a:ea charset="-127" pitchFamily="34" typeface="굴림"/>
              </a:defRPr>
            </a:lvl8pPr>
            <a:lvl9pPr eaLnBrk="0" fontAlgn="base" hangingPunct="0" indent="-228600" latinLnBrk="1" marL="3886200">
              <a:spcBef>
                <a:spcPct val="0"/>
              </a:spcBef>
              <a:spcAft>
                <a:spcPct val="0"/>
              </a:spcAft>
              <a:defRPr kumimoji="1">
                <a:solidFill>
                  <a:schemeClr val="tx1"/>
                </a:solidFill>
                <a:latin charset="-127" pitchFamily="34" typeface="굴림"/>
                <a:ea charset="-127" pitchFamily="34" typeface="굴림"/>
              </a:defRPr>
            </a:lvl9pPr>
          </a:lstStyle>
          <a:p>
            <a:pPr defTabSz="914583" eaLnBrk="1" hangingPunct="1" latinLnBrk="1">
              <a:defRPr/>
            </a:pPr>
            <a:r>
              <a:rPr altLang="ko-KR" kern="0" lang="en-US" sz="1600">
                <a:solidFill>
                  <a:srgbClr val="FFFFFF"/>
                </a:solidFill>
                <a:latin charset="0" pitchFamily="34" typeface="Arial Black"/>
              </a:rPr>
              <a:t>30</a:t>
            </a:r>
          </a:p>
        </p:txBody>
      </p:sp>
      <p:sp>
        <p:nvSpPr>
          <p:cNvPr id="38" name="Text Box 32"/>
          <p:cNvSpPr txBox="1">
            <a:spLocks noChangeArrowheads="1"/>
          </p:cNvSpPr>
          <p:nvPr/>
        </p:nvSpPr>
        <p:spPr bwMode="auto">
          <a:xfrm>
            <a:off x="6747338" y="1582073"/>
            <a:ext cx="1930625" cy="4754899"/>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bIns="45729" lIns="91458" rIns="91458" tIns="45729" wrap="square">
            <a:spAutoFit/>
          </a:bodyPr>
          <a:lstStyle>
            <a:lvl1pPr eaLnBrk="0" hangingPunct="0">
              <a:defRPr kumimoji="1">
                <a:solidFill>
                  <a:schemeClr val="tx1"/>
                </a:solidFill>
                <a:latin charset="-127" pitchFamily="34" typeface="굴림"/>
                <a:ea charset="-127" pitchFamily="34" typeface="굴림"/>
              </a:defRPr>
            </a:lvl1pPr>
            <a:lvl2pPr eaLnBrk="0" hangingPunct="0" indent="-285750" marL="742950">
              <a:defRPr kumimoji="1">
                <a:solidFill>
                  <a:schemeClr val="tx1"/>
                </a:solidFill>
                <a:latin charset="-127" pitchFamily="34" typeface="굴림"/>
                <a:ea charset="-127" pitchFamily="34" typeface="굴림"/>
              </a:defRPr>
            </a:lvl2pPr>
            <a:lvl3pPr eaLnBrk="0" hangingPunct="0" indent="-228600" marL="1143000">
              <a:defRPr kumimoji="1">
                <a:solidFill>
                  <a:schemeClr val="tx1"/>
                </a:solidFill>
                <a:latin charset="-127" pitchFamily="34" typeface="굴림"/>
                <a:ea charset="-127" pitchFamily="34" typeface="굴림"/>
              </a:defRPr>
            </a:lvl3pPr>
            <a:lvl4pPr eaLnBrk="0" hangingPunct="0" indent="-228600" marL="1600200">
              <a:defRPr kumimoji="1">
                <a:solidFill>
                  <a:schemeClr val="tx1"/>
                </a:solidFill>
                <a:latin charset="-127" pitchFamily="34" typeface="굴림"/>
                <a:ea charset="-127" pitchFamily="34" typeface="굴림"/>
              </a:defRPr>
            </a:lvl4pPr>
            <a:lvl5pPr eaLnBrk="0" hangingPunct="0" indent="-228600" marL="2057400">
              <a:defRPr kumimoji="1">
                <a:solidFill>
                  <a:schemeClr val="tx1"/>
                </a:solidFill>
                <a:latin charset="-127" pitchFamily="34" typeface="굴림"/>
                <a:ea charset="-127" pitchFamily="34" typeface="굴림"/>
              </a:defRPr>
            </a:lvl5pPr>
            <a:lvl6pPr eaLnBrk="0" fontAlgn="base" hangingPunct="0" indent="-228600" latinLnBrk="1" marL="2514600">
              <a:spcBef>
                <a:spcPct val="0"/>
              </a:spcBef>
              <a:spcAft>
                <a:spcPct val="0"/>
              </a:spcAft>
              <a:defRPr kumimoji="1">
                <a:solidFill>
                  <a:schemeClr val="tx1"/>
                </a:solidFill>
                <a:latin charset="-127" pitchFamily="34" typeface="굴림"/>
                <a:ea charset="-127" pitchFamily="34" typeface="굴림"/>
              </a:defRPr>
            </a:lvl6pPr>
            <a:lvl7pPr eaLnBrk="0" fontAlgn="base" hangingPunct="0" indent="-228600" latinLnBrk="1" marL="2971800">
              <a:spcBef>
                <a:spcPct val="0"/>
              </a:spcBef>
              <a:spcAft>
                <a:spcPct val="0"/>
              </a:spcAft>
              <a:defRPr kumimoji="1">
                <a:solidFill>
                  <a:schemeClr val="tx1"/>
                </a:solidFill>
                <a:latin charset="-127" pitchFamily="34" typeface="굴림"/>
                <a:ea charset="-127" pitchFamily="34" typeface="굴림"/>
              </a:defRPr>
            </a:lvl7pPr>
            <a:lvl8pPr eaLnBrk="0" fontAlgn="base" hangingPunct="0" indent="-228600" latinLnBrk="1" marL="3429000">
              <a:spcBef>
                <a:spcPct val="0"/>
              </a:spcBef>
              <a:spcAft>
                <a:spcPct val="0"/>
              </a:spcAft>
              <a:defRPr kumimoji="1">
                <a:solidFill>
                  <a:schemeClr val="tx1"/>
                </a:solidFill>
                <a:latin charset="-127" pitchFamily="34" typeface="굴림"/>
                <a:ea charset="-127" pitchFamily="34" typeface="굴림"/>
              </a:defRPr>
            </a:lvl8pPr>
            <a:lvl9pPr eaLnBrk="0" fontAlgn="base" hangingPunct="0" indent="-228600" latinLnBrk="1" marL="3886200">
              <a:spcBef>
                <a:spcPct val="0"/>
              </a:spcBef>
              <a:spcAft>
                <a:spcPct val="0"/>
              </a:spcAft>
              <a:defRPr kumimoji="1">
                <a:solidFill>
                  <a:schemeClr val="tx1"/>
                </a:solidFill>
                <a:latin charset="-127" pitchFamily="34" typeface="굴림"/>
                <a:ea charset="-127" pitchFamily="34" typeface="굴림"/>
              </a:defRPr>
            </a:lvl9pPr>
          </a:lstStyle>
          <a:p>
            <a:pPr eaLnBrk="1" fontAlgn="base" hangingPunct="1" lvl="0">
              <a:spcBef>
                <a:spcPct val="0"/>
              </a:spcBef>
              <a:spcAft>
                <a:spcPct val="0"/>
              </a:spcAft>
            </a:pPr>
            <a:r>
              <a:rPr altLang="en-US" b="1" kumimoji="0" lang="zh-CN">
                <a:solidFill>
                  <a:srgbClr val="C00000"/>
                </a:solidFill>
                <a:latin charset="-122" panose="020b0503020204020204" pitchFamily="34" typeface="微软雅黑"/>
                <a:ea charset="-122" panose="020b0503020204020204" pitchFamily="34" typeface="微软雅黑"/>
              </a:rPr>
              <a:t>在此插入内容</a:t>
            </a:r>
          </a:p>
          <a:p>
            <a:pPr eaLnBrk="1" fontAlgn="base" hangingPunct="1" lvl="0">
              <a:spcBef>
                <a:spcPct val="0"/>
              </a:spcBef>
              <a:spcAft>
                <a:spcPct val="0"/>
              </a:spcAft>
            </a:pPr>
            <a:r>
              <a:rPr altLang="en-US" b="1" kumimoji="0" lang="zh-CN">
                <a:solidFill>
                  <a:srgbClr val="C00000"/>
                </a:solidFill>
                <a:latin charset="-122" panose="020b0503020204020204" pitchFamily="34" typeface="微软雅黑"/>
                <a:ea charset="-122" panose="020b0503020204020204" pitchFamily="34" typeface="微软雅黑"/>
              </a:rPr>
              <a:t>在此插入内容</a:t>
            </a:r>
          </a:p>
          <a:p>
            <a:pPr eaLnBrk="1" fontAlgn="base" hangingPunct="1" lvl="0">
              <a:spcBef>
                <a:spcPct val="0"/>
              </a:spcBef>
              <a:spcAft>
                <a:spcPct val="0"/>
              </a:spcAft>
            </a:pPr>
            <a:r>
              <a:rPr altLang="en-US" b="1" kumimoji="0" lang="zh-CN">
                <a:solidFill>
                  <a:srgbClr val="C00000"/>
                </a:solidFill>
                <a:latin charset="-122" panose="020b0503020204020204" pitchFamily="34" typeface="微软雅黑"/>
                <a:ea charset="-122" panose="020b0503020204020204" pitchFamily="34" typeface="微软雅黑"/>
              </a:rPr>
              <a:t>在此插入内容在此插入内容</a:t>
            </a:r>
          </a:p>
          <a:p>
            <a:pPr eaLnBrk="1" fontAlgn="base" hangingPunct="1" lvl="0">
              <a:spcBef>
                <a:spcPct val="0"/>
              </a:spcBef>
              <a:spcAft>
                <a:spcPct val="0"/>
              </a:spcAft>
            </a:pPr>
            <a:r>
              <a:rPr altLang="en-US" b="1" kumimoji="0" lang="zh-CN">
                <a:solidFill>
                  <a:srgbClr val="C00000"/>
                </a:solidFill>
                <a:latin charset="-122" panose="020b0503020204020204" pitchFamily="34" typeface="微软雅黑"/>
                <a:ea charset="-122" panose="020b0503020204020204" pitchFamily="34" typeface="微软雅黑"/>
              </a:rPr>
              <a:t>在此插入内容在此插入内容</a:t>
            </a:r>
          </a:p>
          <a:p>
            <a:pPr eaLnBrk="1" fontAlgn="base" hangingPunct="1" lvl="0">
              <a:spcBef>
                <a:spcPct val="0"/>
              </a:spcBef>
              <a:spcAft>
                <a:spcPct val="0"/>
              </a:spcAft>
            </a:pPr>
            <a:r>
              <a:rPr altLang="en-US" b="1" kumimoji="0" lang="zh-CN">
                <a:solidFill>
                  <a:srgbClr val="C00000"/>
                </a:solidFill>
                <a:latin charset="-122" panose="020b0503020204020204" pitchFamily="34" typeface="微软雅黑"/>
                <a:ea charset="-122" panose="020b0503020204020204" pitchFamily="34" typeface="微软雅黑"/>
              </a:rPr>
              <a:t>在此插入内容在此插入内容</a:t>
            </a:r>
          </a:p>
          <a:p>
            <a:pPr eaLnBrk="1" fontAlgn="base" hangingPunct="1" lvl="0">
              <a:spcBef>
                <a:spcPct val="0"/>
              </a:spcBef>
              <a:spcAft>
                <a:spcPct val="0"/>
              </a:spcAft>
            </a:pPr>
            <a:r>
              <a:rPr altLang="en-US" b="1" kumimoji="0" lang="zh-CN">
                <a:solidFill>
                  <a:srgbClr val="C00000"/>
                </a:solidFill>
                <a:latin charset="-122" panose="020b0503020204020204" pitchFamily="34" typeface="微软雅黑"/>
                <a:ea charset="-122" panose="020b0503020204020204" pitchFamily="34" typeface="微软雅黑"/>
              </a:rPr>
              <a:t>在此插入内容在此插入内容</a:t>
            </a:r>
          </a:p>
          <a:p>
            <a:pPr eaLnBrk="1" fontAlgn="base" hangingPunct="1" lvl="0">
              <a:spcBef>
                <a:spcPct val="0"/>
              </a:spcBef>
              <a:spcAft>
                <a:spcPct val="0"/>
              </a:spcAft>
            </a:pPr>
            <a:r>
              <a:rPr altLang="en-US" b="1" kumimoji="0" lang="zh-CN">
                <a:solidFill>
                  <a:srgbClr val="C00000"/>
                </a:solidFill>
                <a:latin charset="-122" panose="020b0503020204020204" pitchFamily="34" typeface="微软雅黑"/>
                <a:ea charset="-122" panose="020b0503020204020204" pitchFamily="34" typeface="微软雅黑"/>
              </a:rPr>
              <a:t>在此插入内容在此插入内容在此插入内容在此插入内容</a:t>
            </a:r>
          </a:p>
          <a:p>
            <a:pPr eaLnBrk="1" fontAlgn="base" hangingPunct="1" lvl="0">
              <a:spcBef>
                <a:spcPct val="0"/>
              </a:spcBef>
              <a:spcAft>
                <a:spcPct val="0"/>
              </a:spcAft>
            </a:pPr>
            <a:r>
              <a:rPr altLang="en-US" b="1" kumimoji="0" lang="zh-CN">
                <a:solidFill>
                  <a:srgbClr val="C00000"/>
                </a:solidFill>
                <a:latin charset="-122" panose="020b0503020204020204" pitchFamily="34" typeface="微软雅黑"/>
                <a:ea charset="-122" panose="020b0503020204020204" pitchFamily="34" typeface="微软雅黑"/>
              </a:rPr>
              <a:t>在此插入内容在此插入内容</a:t>
            </a:r>
          </a:p>
          <a:p>
            <a:pPr eaLnBrk="1" fontAlgn="base" hangingPunct="1" lvl="0">
              <a:spcBef>
                <a:spcPct val="0"/>
              </a:spcBef>
              <a:spcAft>
                <a:spcPct val="0"/>
              </a:spcAft>
            </a:pPr>
            <a:r>
              <a:rPr altLang="en-US" b="1" kumimoji="0" lang="zh-CN">
                <a:solidFill>
                  <a:srgbClr val="C00000"/>
                </a:solidFill>
                <a:latin charset="-122" panose="020b0503020204020204" pitchFamily="34" typeface="微软雅黑"/>
                <a:ea charset="-122" panose="020b0503020204020204" pitchFamily="34" typeface="微软雅黑"/>
              </a:rPr>
              <a:t>在此插入内容</a:t>
            </a:r>
          </a:p>
        </p:txBody>
      </p:sp>
      <p:sp>
        <p:nvSpPr>
          <p:cNvPr id="39" name="WordArt 33"/>
          <p:cNvSpPr>
            <a:spLocks noChangeArrowheads="1" noChangeShapeType="1" noTextEdit="1"/>
          </p:cNvSpPr>
          <p:nvPr/>
        </p:nvSpPr>
        <p:spPr bwMode="auto">
          <a:xfrm>
            <a:off x="6013204" y="3681102"/>
            <a:ext cx="850613" cy="205570"/>
          </a:xfrm>
          <a:prstGeom prst="rect">
            <a:avLst/>
          </a:prstGeom>
          <a:extLst>
            <a:ext uri="{91240B29-F687-4F45-9708-019B960494DF}">
              <a14:hiddenLine w="9525">
                <a:solidFill>
                  <a:srgbClr val="000000"/>
                </a:solidFill>
                <a:round/>
                <a:headEnd/>
                <a:tailEnd/>
              </a14:hiddenLine>
            </a:ext>
          </a:extLst>
        </p:spPr>
        <p:txBody>
          <a:bodyPr bIns="45729" fromWordArt="1" lIns="91458" rIns="91458" tIns="45729" wrap="none">
            <a:prstTxWarp prst="textPlain">
              <a:avLst>
                <a:gd fmla="val 50000" name="adj"/>
              </a:avLst>
            </a:prstTxWarp>
          </a:bodyPr>
          <a:lstStyle/>
          <a:p>
            <a:pPr defTabSz="914583" latinLnBrk="1">
              <a:defRPr/>
            </a:pPr>
            <a:r>
              <a:rPr altLang="en-US" b="1" kern="10" kumimoji="1" lang="zh-CN" spc="-90">
                <a:solidFill>
                  <a:srgbClr val="FFFFFF"/>
                </a:solidFill>
                <a:latin charset="-122" panose="020b0503020204020204" pitchFamily="34" typeface="微软雅黑"/>
                <a:ea charset="-122" panose="020b0503020204020204" pitchFamily="34" typeface="微软雅黑"/>
              </a:rPr>
              <a:t>文本</a:t>
            </a:r>
          </a:p>
        </p:txBody>
      </p:sp>
      <p:sp>
        <p:nvSpPr>
          <p:cNvPr id="40" name="AutoShape 36"/>
          <p:cNvSpPr>
            <a:spLocks noChangeArrowheads="1"/>
          </p:cNvSpPr>
          <p:nvPr/>
        </p:nvSpPr>
        <p:spPr bwMode="auto">
          <a:xfrm>
            <a:off x="1141286" y="1206624"/>
            <a:ext cx="1945048" cy="757011"/>
          </a:xfrm>
          <a:prstGeom prst="roundRect">
            <a:avLst>
              <a:gd fmla="val 6616" name="adj"/>
            </a:avLst>
          </a:prstGeom>
          <a:solidFill>
            <a:srgbClr val="000000">
              <a:alpha val="10196"/>
            </a:srgbClr>
          </a:solidFill>
          <a:ln algn="ctr" cap="rnd" w="19050">
            <a:solidFill>
              <a:srgbClr val="9E9E9E"/>
            </a:solidFill>
            <a:prstDash val="sysDot"/>
            <a:round/>
          </a:ln>
        </p:spPr>
        <p:txBody>
          <a:bodyPr anchor="ctr" bIns="45729" lIns="91458" rIns="91458" tIns="45729" wrap="none"/>
          <a:lstStyle/>
          <a:p>
            <a:pPr defTabSz="914583" latinLnBrk="1">
              <a:defRPr/>
            </a:pPr>
            <a:endParaRPr altLang="en-US" kern="0" kumimoji="1" lang="zh-CN">
              <a:solidFill>
                <a:srgbClr val="000000"/>
              </a:solidFill>
              <a:latin charset="-127" pitchFamily="34" typeface="굴림"/>
              <a:ea charset="-127" pitchFamily="34" typeface="굴림"/>
            </a:endParaRPr>
          </a:p>
        </p:txBody>
      </p:sp>
      <p:sp>
        <p:nvSpPr>
          <p:cNvPr id="41" name="Text Box 37"/>
          <p:cNvSpPr txBox="1">
            <a:spLocks noChangeArrowheads="1"/>
          </p:cNvSpPr>
          <p:nvPr/>
        </p:nvSpPr>
        <p:spPr bwMode="auto">
          <a:xfrm>
            <a:off x="1684985" y="1267170"/>
            <a:ext cx="1307040" cy="304818"/>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bIns="45729" lIns="91458" rIns="91458" tIns="45729" wrap="square">
            <a:spAutoFit/>
          </a:bodyPr>
          <a:lstStyle>
            <a:lvl1pPr eaLnBrk="0" hangingPunct="0">
              <a:defRPr kumimoji="1">
                <a:solidFill>
                  <a:schemeClr val="tx1"/>
                </a:solidFill>
                <a:latin charset="-127" pitchFamily="34" typeface="굴림"/>
                <a:ea charset="-127" pitchFamily="34" typeface="굴림"/>
              </a:defRPr>
            </a:lvl1pPr>
            <a:lvl2pPr eaLnBrk="0" hangingPunct="0" indent="-285750" marL="742950">
              <a:defRPr kumimoji="1">
                <a:solidFill>
                  <a:schemeClr val="tx1"/>
                </a:solidFill>
                <a:latin charset="-127" pitchFamily="34" typeface="굴림"/>
                <a:ea charset="-127" pitchFamily="34" typeface="굴림"/>
              </a:defRPr>
            </a:lvl2pPr>
            <a:lvl3pPr eaLnBrk="0" hangingPunct="0" indent="-228600" marL="1143000">
              <a:defRPr kumimoji="1">
                <a:solidFill>
                  <a:schemeClr val="tx1"/>
                </a:solidFill>
                <a:latin charset="-127" pitchFamily="34" typeface="굴림"/>
                <a:ea charset="-127" pitchFamily="34" typeface="굴림"/>
              </a:defRPr>
            </a:lvl3pPr>
            <a:lvl4pPr eaLnBrk="0" hangingPunct="0" indent="-228600" marL="1600200">
              <a:defRPr kumimoji="1">
                <a:solidFill>
                  <a:schemeClr val="tx1"/>
                </a:solidFill>
                <a:latin charset="-127" pitchFamily="34" typeface="굴림"/>
                <a:ea charset="-127" pitchFamily="34" typeface="굴림"/>
              </a:defRPr>
            </a:lvl4pPr>
            <a:lvl5pPr eaLnBrk="0" hangingPunct="0" indent="-228600" marL="2057400">
              <a:defRPr kumimoji="1">
                <a:solidFill>
                  <a:schemeClr val="tx1"/>
                </a:solidFill>
                <a:latin charset="-127" pitchFamily="34" typeface="굴림"/>
                <a:ea charset="-127" pitchFamily="34" typeface="굴림"/>
              </a:defRPr>
            </a:lvl5pPr>
            <a:lvl6pPr eaLnBrk="0" fontAlgn="base" hangingPunct="0" indent="-228600" latinLnBrk="1" marL="2514600">
              <a:spcBef>
                <a:spcPct val="0"/>
              </a:spcBef>
              <a:spcAft>
                <a:spcPct val="0"/>
              </a:spcAft>
              <a:defRPr kumimoji="1">
                <a:solidFill>
                  <a:schemeClr val="tx1"/>
                </a:solidFill>
                <a:latin charset="-127" pitchFamily="34" typeface="굴림"/>
                <a:ea charset="-127" pitchFamily="34" typeface="굴림"/>
              </a:defRPr>
            </a:lvl6pPr>
            <a:lvl7pPr eaLnBrk="0" fontAlgn="base" hangingPunct="0" indent="-228600" latinLnBrk="1" marL="2971800">
              <a:spcBef>
                <a:spcPct val="0"/>
              </a:spcBef>
              <a:spcAft>
                <a:spcPct val="0"/>
              </a:spcAft>
              <a:defRPr kumimoji="1">
                <a:solidFill>
                  <a:schemeClr val="tx1"/>
                </a:solidFill>
                <a:latin charset="-127" pitchFamily="34" typeface="굴림"/>
                <a:ea charset="-127" pitchFamily="34" typeface="굴림"/>
              </a:defRPr>
            </a:lvl7pPr>
            <a:lvl8pPr eaLnBrk="0" fontAlgn="base" hangingPunct="0" indent="-228600" latinLnBrk="1" marL="3429000">
              <a:spcBef>
                <a:spcPct val="0"/>
              </a:spcBef>
              <a:spcAft>
                <a:spcPct val="0"/>
              </a:spcAft>
              <a:defRPr kumimoji="1">
                <a:solidFill>
                  <a:schemeClr val="tx1"/>
                </a:solidFill>
                <a:latin charset="-127" pitchFamily="34" typeface="굴림"/>
                <a:ea charset="-127" pitchFamily="34" typeface="굴림"/>
              </a:defRPr>
            </a:lvl8pPr>
            <a:lvl9pPr eaLnBrk="0" fontAlgn="base" hangingPunct="0" indent="-228600" latinLnBrk="1" marL="3886200">
              <a:spcBef>
                <a:spcPct val="0"/>
              </a:spcBef>
              <a:spcAft>
                <a:spcPct val="0"/>
              </a:spcAft>
              <a:defRPr kumimoji="1">
                <a:solidFill>
                  <a:schemeClr val="tx1"/>
                </a:solidFill>
                <a:latin charset="-127" pitchFamily="34" typeface="굴림"/>
                <a:ea charset="-127" pitchFamily="34" typeface="굴림"/>
              </a:defRPr>
            </a:lvl9pPr>
          </a:lstStyle>
          <a:p>
            <a:pPr eaLnBrk="1" fontAlgn="base" hangingPunct="1" lvl="0">
              <a:spcBef>
                <a:spcPct val="0"/>
              </a:spcBef>
              <a:spcAft>
                <a:spcPct val="0"/>
              </a:spcAft>
            </a:pPr>
            <a:r>
              <a:rPr altLang="en-US" b="1" kumimoji="0" lang="zh-CN" sz="1400">
                <a:solidFill>
                  <a:srgbClr val="C00000"/>
                </a:solidFill>
                <a:latin charset="-122" panose="020b0503020204020204" pitchFamily="34" typeface="微软雅黑"/>
                <a:ea charset="-122" panose="020b0503020204020204" pitchFamily="34" typeface="微软雅黑"/>
              </a:rPr>
              <a:t>在此插入内容</a:t>
            </a:r>
          </a:p>
        </p:txBody>
      </p:sp>
      <p:sp>
        <p:nvSpPr>
          <p:cNvPr id="42" name="Text Box 38"/>
          <p:cNvSpPr txBox="1">
            <a:spLocks noChangeArrowheads="1"/>
          </p:cNvSpPr>
          <p:nvPr/>
        </p:nvSpPr>
        <p:spPr bwMode="auto">
          <a:xfrm>
            <a:off x="1684985" y="1594296"/>
            <a:ext cx="1307040" cy="304818"/>
          </a:xfrm>
          <a:prstGeom prst="rect">
            <a:avLst/>
          </a:prstGeom>
          <a:noFill/>
          <a:ln>
            <a:noFill/>
          </a:ln>
          <a:extLst>
            <a:ext uri="{909E8E84-426E-40DD-AFC4-6F175D3DCCD1}">
              <a14:hiddenFill>
                <a:solidFill>
                  <a:srgbClr val="FFFFFF"/>
                </a:solidFill>
              </a14:hiddenFill>
            </a:ext>
            <a:ext uri="{91240B29-F687-4F45-9708-019B960494DF}">
              <a14:hiddenLine algn="ctr" w="9525">
                <a:solidFill>
                  <a:srgbClr val="000000"/>
                </a:solidFill>
                <a:miter lim="800000"/>
                <a:headEnd/>
                <a:tailEnd/>
              </a14:hiddenLine>
            </a:ext>
          </a:extLst>
        </p:spPr>
        <p:txBody>
          <a:bodyPr bIns="45729" lIns="91458" rIns="91458" tIns="45729" wrap="square">
            <a:spAutoFit/>
          </a:bodyPr>
          <a:lstStyle>
            <a:lvl1pPr eaLnBrk="0" hangingPunct="0">
              <a:defRPr kumimoji="1">
                <a:solidFill>
                  <a:schemeClr val="tx1"/>
                </a:solidFill>
                <a:latin charset="-127" pitchFamily="34" typeface="굴림"/>
                <a:ea charset="-127" pitchFamily="34" typeface="굴림"/>
              </a:defRPr>
            </a:lvl1pPr>
            <a:lvl2pPr eaLnBrk="0" hangingPunct="0" indent="-285750" marL="742950">
              <a:defRPr kumimoji="1">
                <a:solidFill>
                  <a:schemeClr val="tx1"/>
                </a:solidFill>
                <a:latin charset="-127" pitchFamily="34" typeface="굴림"/>
                <a:ea charset="-127" pitchFamily="34" typeface="굴림"/>
              </a:defRPr>
            </a:lvl2pPr>
            <a:lvl3pPr eaLnBrk="0" hangingPunct="0" indent="-228600" marL="1143000">
              <a:defRPr kumimoji="1">
                <a:solidFill>
                  <a:schemeClr val="tx1"/>
                </a:solidFill>
                <a:latin charset="-127" pitchFamily="34" typeface="굴림"/>
                <a:ea charset="-127" pitchFamily="34" typeface="굴림"/>
              </a:defRPr>
            </a:lvl3pPr>
            <a:lvl4pPr eaLnBrk="0" hangingPunct="0" indent="-228600" marL="1600200">
              <a:defRPr kumimoji="1">
                <a:solidFill>
                  <a:schemeClr val="tx1"/>
                </a:solidFill>
                <a:latin charset="-127" pitchFamily="34" typeface="굴림"/>
                <a:ea charset="-127" pitchFamily="34" typeface="굴림"/>
              </a:defRPr>
            </a:lvl4pPr>
            <a:lvl5pPr eaLnBrk="0" hangingPunct="0" indent="-228600" marL="2057400">
              <a:defRPr kumimoji="1">
                <a:solidFill>
                  <a:schemeClr val="tx1"/>
                </a:solidFill>
                <a:latin charset="-127" pitchFamily="34" typeface="굴림"/>
                <a:ea charset="-127" pitchFamily="34" typeface="굴림"/>
              </a:defRPr>
            </a:lvl5pPr>
            <a:lvl6pPr eaLnBrk="0" fontAlgn="base" hangingPunct="0" indent="-228600" latinLnBrk="1" marL="2514600">
              <a:spcBef>
                <a:spcPct val="0"/>
              </a:spcBef>
              <a:spcAft>
                <a:spcPct val="0"/>
              </a:spcAft>
              <a:defRPr kumimoji="1">
                <a:solidFill>
                  <a:schemeClr val="tx1"/>
                </a:solidFill>
                <a:latin charset="-127" pitchFamily="34" typeface="굴림"/>
                <a:ea charset="-127" pitchFamily="34" typeface="굴림"/>
              </a:defRPr>
            </a:lvl6pPr>
            <a:lvl7pPr eaLnBrk="0" fontAlgn="base" hangingPunct="0" indent="-228600" latinLnBrk="1" marL="2971800">
              <a:spcBef>
                <a:spcPct val="0"/>
              </a:spcBef>
              <a:spcAft>
                <a:spcPct val="0"/>
              </a:spcAft>
              <a:defRPr kumimoji="1">
                <a:solidFill>
                  <a:schemeClr val="tx1"/>
                </a:solidFill>
                <a:latin charset="-127" pitchFamily="34" typeface="굴림"/>
                <a:ea charset="-127" pitchFamily="34" typeface="굴림"/>
              </a:defRPr>
            </a:lvl7pPr>
            <a:lvl8pPr eaLnBrk="0" fontAlgn="base" hangingPunct="0" indent="-228600" latinLnBrk="1" marL="3429000">
              <a:spcBef>
                <a:spcPct val="0"/>
              </a:spcBef>
              <a:spcAft>
                <a:spcPct val="0"/>
              </a:spcAft>
              <a:defRPr kumimoji="1">
                <a:solidFill>
                  <a:schemeClr val="tx1"/>
                </a:solidFill>
                <a:latin charset="-127" pitchFamily="34" typeface="굴림"/>
                <a:ea charset="-127" pitchFamily="34" typeface="굴림"/>
              </a:defRPr>
            </a:lvl8pPr>
            <a:lvl9pPr eaLnBrk="0" fontAlgn="base" hangingPunct="0" indent="-228600" latinLnBrk="1" marL="3886200">
              <a:spcBef>
                <a:spcPct val="0"/>
              </a:spcBef>
              <a:spcAft>
                <a:spcPct val="0"/>
              </a:spcAft>
              <a:defRPr kumimoji="1">
                <a:solidFill>
                  <a:schemeClr val="tx1"/>
                </a:solidFill>
                <a:latin charset="-127" pitchFamily="34" typeface="굴림"/>
                <a:ea charset="-127" pitchFamily="34" typeface="굴림"/>
              </a:defRPr>
            </a:lvl9pPr>
          </a:lstStyle>
          <a:p>
            <a:pPr eaLnBrk="1" fontAlgn="base" hangingPunct="1" latinLnBrk="1" lvl="0">
              <a:spcBef>
                <a:spcPct val="0"/>
              </a:spcBef>
              <a:spcAft>
                <a:spcPct val="0"/>
              </a:spcAft>
            </a:pPr>
            <a:r>
              <a:rPr altLang="en-US" kern="0" lang="zh-CN" sz="1400">
                <a:solidFill>
                  <a:schemeClr val="bg1">
                    <a:lumMod val="50000"/>
                  </a:schemeClr>
                </a:solidFill>
                <a:latin charset="-122" panose="020b0503020204020204" pitchFamily="34" typeface="微软雅黑"/>
                <a:ea charset="-122" panose="020b0503020204020204" pitchFamily="34" typeface="微软雅黑"/>
              </a:rPr>
              <a:t>在此插入内容</a:t>
            </a:r>
          </a:p>
        </p:txBody>
      </p:sp>
      <p:sp>
        <p:nvSpPr>
          <p:cNvPr id="43" name="AutoShape 39"/>
          <p:cNvSpPr>
            <a:spLocks noChangeArrowheads="1"/>
          </p:cNvSpPr>
          <p:nvPr/>
        </p:nvSpPr>
        <p:spPr bwMode="auto">
          <a:xfrm>
            <a:off x="1322972" y="1303452"/>
            <a:ext cx="192616" cy="235308"/>
          </a:xfrm>
          <a:prstGeom prst="can">
            <a:avLst>
              <a:gd fmla="val 61074" name="adj"/>
            </a:avLst>
          </a:prstGeom>
          <a:solidFill>
            <a:srgbClr val="9A0000"/>
          </a:solidFill>
          <a:ln>
            <a:noFill/>
          </a:ln>
          <a:extLst/>
        </p:spPr>
        <p:txBody>
          <a:bodyPr anchor="ctr" bIns="45729" lIns="91458" rIns="91458" tIns="45729" wrap="none"/>
          <a:lstStyle/>
          <a:p>
            <a:pPr defTabSz="914583" latinLnBrk="1">
              <a:defRPr/>
            </a:pPr>
            <a:endParaRPr altLang="en-US" kern="0" kumimoji="1" lang="zh-CN">
              <a:solidFill>
                <a:srgbClr val="000000"/>
              </a:solidFill>
              <a:latin charset="-127" pitchFamily="34" typeface="굴림"/>
              <a:ea charset="-127" pitchFamily="34" typeface="굴림"/>
            </a:endParaRPr>
          </a:p>
        </p:txBody>
      </p:sp>
      <p:sp>
        <p:nvSpPr>
          <p:cNvPr id="44" name="AutoShape 40"/>
          <p:cNvSpPr>
            <a:spLocks noChangeArrowheads="1"/>
          </p:cNvSpPr>
          <p:nvPr/>
        </p:nvSpPr>
        <p:spPr bwMode="auto">
          <a:xfrm>
            <a:off x="1322972" y="1630578"/>
            <a:ext cx="192616" cy="235308"/>
          </a:xfrm>
          <a:prstGeom prst="can">
            <a:avLst>
              <a:gd fmla="val 61074" name="adj"/>
            </a:avLst>
          </a:prstGeom>
          <a:gradFill rotWithShape="0">
            <a:gsLst>
              <a:gs pos="0">
                <a:srgbClr val="FFFFFF">
                  <a:gamma/>
                  <a:shade val="72549"/>
                  <a:invGamma/>
                </a:srgbClr>
              </a:gs>
              <a:gs pos="50000">
                <a:srgbClr val="FFFFFF"/>
              </a:gs>
              <a:gs pos="100000">
                <a:srgbClr val="FFFFFF">
                  <a:gamma/>
                  <a:shade val="72549"/>
                  <a:invGamma/>
                </a:srgbClr>
              </a:gs>
            </a:gsLst>
            <a:lin ang="0" scaled="1"/>
          </a:gradFill>
          <a:ln w="9525">
            <a:noFill/>
            <a:round/>
          </a:ln>
          <a:effectLst/>
        </p:spPr>
        <p:txBody>
          <a:bodyPr anchor="ctr" bIns="45729" lIns="91458" rIns="91458" tIns="45729" wrap="none"/>
          <a:lstStyle/>
          <a:p>
            <a:pPr defTabSz="914583" latinLnBrk="1">
              <a:defRPr/>
            </a:pPr>
            <a:endParaRPr altLang="en-US" kern="0" kumimoji="1" lang="zh-CN">
              <a:solidFill>
                <a:srgbClr val="000000"/>
              </a:solidFill>
              <a:latin charset="-127" pitchFamily="34" typeface="굴림"/>
              <a:ea charset="-127" pitchFamily="34" typeface="굴림"/>
            </a:endParaRPr>
          </a:p>
        </p:txBody>
      </p:sp>
    </p:spTree>
    <p:extLst>
      <p:ext uri="{BB962C8B-B14F-4D97-AF65-F5344CB8AC3E}">
        <p14:creationId val="1595016311"/>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59"/>
                                        </p:tgtEl>
                                        <p:attrNameLst>
                                          <p:attrName>style.visibility</p:attrName>
                                        </p:attrNameLst>
                                      </p:cBhvr>
                                      <p:to>
                                        <p:strVal val="visible"/>
                                      </p:to>
                                    </p:set>
                                    <p:animEffect filter="fade" transition="in">
                                      <p:cBhvr>
                                        <p:cTn dur="500" id="16"/>
                                        <p:tgtEl>
                                          <p:spTgt spid="59"/>
                                        </p:tgtEl>
                                      </p:cBhvr>
                                    </p:animEffect>
                                  </p:childTnLst>
                                </p:cTn>
                              </p:par>
                              <p:par>
                                <p:cTn fill="hold" id="17" nodeType="withEffect" presetClass="entr" presetID="22" presetSubtype="8">
                                  <p:stCondLst>
                                    <p:cond delay="0"/>
                                  </p:stCondLst>
                                  <p:childTnLst>
                                    <p:set>
                                      <p:cBhvr>
                                        <p:cTn dur="1" fill="hold" id="18">
                                          <p:stCondLst>
                                            <p:cond delay="0"/>
                                          </p:stCondLst>
                                        </p:cTn>
                                        <p:tgtEl>
                                          <p:spTgt spid="8"/>
                                        </p:tgtEl>
                                        <p:attrNameLst>
                                          <p:attrName>style.visibility</p:attrName>
                                        </p:attrNameLst>
                                      </p:cBhvr>
                                      <p:to>
                                        <p:strVal val="visible"/>
                                      </p:to>
                                    </p:set>
                                    <p:animEffect filter="wipe(left)" transition="in">
                                      <p:cBhvr>
                                        <p:cTn dur="500" id="19"/>
                                        <p:tgtEl>
                                          <p:spTgt spid="8"/>
                                        </p:tgtEl>
                                      </p:cBhvr>
                                    </p:animEffect>
                                  </p:childTnLst>
                                </p:cTn>
                              </p:par>
                            </p:childTnLst>
                          </p:cTn>
                        </p:par>
                        <p:par>
                          <p:cTn fill="hold" id="20" nodeType="afterGroup">
                            <p:stCondLst>
                              <p:cond delay="1500"/>
                            </p:stCondLst>
                            <p:childTnLst>
                              <p:par>
                                <p:cTn fill="hold" id="21" nodeType="afterEffect" presetClass="entr" presetID="22" presetSubtype="4">
                                  <p:stCondLst>
                                    <p:cond delay="0"/>
                                  </p:stCondLst>
                                  <p:childTnLst>
                                    <p:set>
                                      <p:cBhvr>
                                        <p:cTn dur="1" fill="hold" id="22">
                                          <p:stCondLst>
                                            <p:cond delay="0"/>
                                          </p:stCondLst>
                                        </p:cTn>
                                        <p:tgtEl>
                                          <p:spTgt spid="13"/>
                                        </p:tgtEl>
                                        <p:attrNameLst>
                                          <p:attrName>style.visibility</p:attrName>
                                        </p:attrNameLst>
                                      </p:cBhvr>
                                      <p:to>
                                        <p:strVal val="visible"/>
                                      </p:to>
                                    </p:set>
                                    <p:animEffect filter="wipe(down)" transition="in">
                                      <p:cBhvr>
                                        <p:cTn dur="500" id="23"/>
                                        <p:tgtEl>
                                          <p:spTgt spid="13"/>
                                        </p:tgtEl>
                                      </p:cBhvr>
                                    </p:animEffect>
                                  </p:childTnLst>
                                </p:cTn>
                              </p:par>
                              <p:par>
                                <p:cTn fill="hold" id="24" nodeType="withEffect" presetClass="entr" presetID="22" presetSubtype="4">
                                  <p:stCondLst>
                                    <p:cond delay="250"/>
                                  </p:stCondLst>
                                  <p:childTnLst>
                                    <p:set>
                                      <p:cBhvr>
                                        <p:cTn dur="1" fill="hold" id="25">
                                          <p:stCondLst>
                                            <p:cond delay="0"/>
                                          </p:stCondLst>
                                        </p:cTn>
                                        <p:tgtEl>
                                          <p:spTgt spid="16"/>
                                        </p:tgtEl>
                                        <p:attrNameLst>
                                          <p:attrName>style.visibility</p:attrName>
                                        </p:attrNameLst>
                                      </p:cBhvr>
                                      <p:to>
                                        <p:strVal val="visible"/>
                                      </p:to>
                                    </p:set>
                                    <p:animEffect filter="wipe(down)" transition="in">
                                      <p:cBhvr>
                                        <p:cTn dur="500" id="26"/>
                                        <p:tgtEl>
                                          <p:spTgt spid="16"/>
                                        </p:tgtEl>
                                      </p:cBhvr>
                                    </p:animEffect>
                                  </p:childTnLst>
                                </p:cTn>
                              </p:par>
                              <p:par>
                                <p:cTn fill="hold" id="27" nodeType="withEffect" presetClass="entr" presetID="22" presetSubtype="4">
                                  <p:stCondLst>
                                    <p:cond delay="500"/>
                                  </p:stCondLst>
                                  <p:childTnLst>
                                    <p:set>
                                      <p:cBhvr>
                                        <p:cTn dur="1" fill="hold" id="28">
                                          <p:stCondLst>
                                            <p:cond delay="0"/>
                                          </p:stCondLst>
                                        </p:cTn>
                                        <p:tgtEl>
                                          <p:spTgt spid="19"/>
                                        </p:tgtEl>
                                        <p:attrNameLst>
                                          <p:attrName>style.visibility</p:attrName>
                                        </p:attrNameLst>
                                      </p:cBhvr>
                                      <p:to>
                                        <p:strVal val="visible"/>
                                      </p:to>
                                    </p:set>
                                    <p:animEffect filter="wipe(down)" transition="in">
                                      <p:cBhvr>
                                        <p:cTn dur="500" id="29"/>
                                        <p:tgtEl>
                                          <p:spTgt spid="19"/>
                                        </p:tgtEl>
                                      </p:cBhvr>
                                    </p:animEffect>
                                  </p:childTnLst>
                                </p:cTn>
                              </p:par>
                              <p:par>
                                <p:cTn fill="hold" id="30" nodeType="withEffect" presetClass="entr" presetID="22" presetSubtype="4">
                                  <p:stCondLst>
                                    <p:cond delay="750"/>
                                  </p:stCondLst>
                                  <p:childTnLst>
                                    <p:set>
                                      <p:cBhvr>
                                        <p:cTn dur="1" fill="hold" id="31">
                                          <p:stCondLst>
                                            <p:cond delay="0"/>
                                          </p:stCondLst>
                                        </p:cTn>
                                        <p:tgtEl>
                                          <p:spTgt spid="22"/>
                                        </p:tgtEl>
                                        <p:attrNameLst>
                                          <p:attrName>style.visibility</p:attrName>
                                        </p:attrNameLst>
                                      </p:cBhvr>
                                      <p:to>
                                        <p:strVal val="visible"/>
                                      </p:to>
                                    </p:set>
                                    <p:animEffect filter="wipe(down)" transition="in">
                                      <p:cBhvr>
                                        <p:cTn dur="500" id="32"/>
                                        <p:tgtEl>
                                          <p:spTgt spid="22"/>
                                        </p:tgtEl>
                                      </p:cBhvr>
                                    </p:animEffect>
                                  </p:childTnLst>
                                </p:cTn>
                              </p:par>
                              <p:par>
                                <p:cTn fill="hold" id="33" nodeType="withEffect" presetClass="entr" presetID="22" presetSubtype="4">
                                  <p:stCondLst>
                                    <p:cond delay="1000"/>
                                  </p:stCondLst>
                                  <p:childTnLst>
                                    <p:set>
                                      <p:cBhvr>
                                        <p:cTn dur="1" fill="hold" id="34">
                                          <p:stCondLst>
                                            <p:cond delay="0"/>
                                          </p:stCondLst>
                                        </p:cTn>
                                        <p:tgtEl>
                                          <p:spTgt spid="25"/>
                                        </p:tgtEl>
                                        <p:attrNameLst>
                                          <p:attrName>style.visibility</p:attrName>
                                        </p:attrNameLst>
                                      </p:cBhvr>
                                      <p:to>
                                        <p:strVal val="visible"/>
                                      </p:to>
                                    </p:set>
                                    <p:animEffect filter="wipe(down)" transition="in">
                                      <p:cBhvr>
                                        <p:cTn dur="500" id="35"/>
                                        <p:tgtEl>
                                          <p:spTgt spid="25"/>
                                        </p:tgtEl>
                                      </p:cBhvr>
                                    </p:animEffect>
                                  </p:childTnLst>
                                </p:cTn>
                              </p:par>
                            </p:childTnLst>
                          </p:cTn>
                        </p:par>
                        <p:par>
                          <p:cTn fill="hold" id="36" nodeType="afterGroup">
                            <p:stCondLst>
                              <p:cond delay="3000"/>
                            </p:stCondLst>
                            <p:childTnLst>
                              <p:par>
                                <p:cTn fill="hold" grpId="0" id="37" nodeType="afterEffect" presetClass="entr" presetID="15" presetSubtype="0">
                                  <p:stCondLst>
                                    <p:cond delay="0"/>
                                  </p:stCondLst>
                                  <p:childTnLst>
                                    <p:set>
                                      <p:cBhvr>
                                        <p:cTn dur="1" fill="hold" id="38">
                                          <p:stCondLst>
                                            <p:cond delay="0"/>
                                          </p:stCondLst>
                                        </p:cTn>
                                        <p:tgtEl>
                                          <p:spTgt spid="33"/>
                                        </p:tgtEl>
                                        <p:attrNameLst>
                                          <p:attrName>style.visibility</p:attrName>
                                        </p:attrNameLst>
                                      </p:cBhvr>
                                      <p:to>
                                        <p:strVal val="visible"/>
                                      </p:to>
                                    </p:set>
                                    <p:anim calcmode="lin" valueType="num">
                                      <p:cBhvr>
                                        <p:cTn dur="1000" fill="hold" id="39"/>
                                        <p:tgtEl>
                                          <p:spTgt spid="33"/>
                                        </p:tgtEl>
                                        <p:attrNameLst>
                                          <p:attrName>ppt_w</p:attrName>
                                        </p:attrNameLst>
                                      </p:cBhvr>
                                      <p:tavLst>
                                        <p:tav tm="0">
                                          <p:val>
                                            <p:fltVal val="0"/>
                                          </p:val>
                                        </p:tav>
                                        <p:tav tm="100000">
                                          <p:val>
                                            <p:strVal val="#ppt_w"/>
                                          </p:val>
                                        </p:tav>
                                      </p:tavLst>
                                    </p:anim>
                                    <p:anim calcmode="lin" valueType="num">
                                      <p:cBhvr>
                                        <p:cTn dur="1000" fill="hold" id="40"/>
                                        <p:tgtEl>
                                          <p:spTgt spid="33"/>
                                        </p:tgtEl>
                                        <p:attrNameLst>
                                          <p:attrName>ppt_h</p:attrName>
                                        </p:attrNameLst>
                                      </p:cBhvr>
                                      <p:tavLst>
                                        <p:tav tm="0">
                                          <p:val>
                                            <p:fltVal val="0"/>
                                          </p:val>
                                        </p:tav>
                                        <p:tav tm="100000">
                                          <p:val>
                                            <p:strVal val="#ppt_h"/>
                                          </p:val>
                                        </p:tav>
                                      </p:tavLst>
                                    </p:anim>
                                    <p:anim calcmode="lin" valueType="num">
                                      <p:cBhvr>
                                        <p:cTn dur="1000" fill="hold" id="41"/>
                                        <p:tgtEl>
                                          <p:spTgt spid="33"/>
                                        </p:tgtEl>
                                        <p:attrNameLst>
                                          <p:attrName>ppt_x</p:attrName>
                                        </p:attrNameLst>
                                      </p:cBhvr>
                                      <p:tavLst>
                                        <p:tav fmla="#ppt_x+(cos(-2*pi*(1-$))*-#ppt_x-sin(-2*pi*(1-$))*(1-#ppt_y))*(1-$)" tm="0">
                                          <p:val>
                                            <p:fltVal val="0"/>
                                          </p:val>
                                        </p:tav>
                                        <p:tav tm="100000">
                                          <p:val>
                                            <p:fltVal val="1"/>
                                          </p:val>
                                        </p:tav>
                                      </p:tavLst>
                                    </p:anim>
                                    <p:anim calcmode="lin" valueType="num">
                                      <p:cBhvr>
                                        <p:cTn dur="1000" fill="hold" id="42"/>
                                        <p:tgtEl>
                                          <p:spTgt spid="33"/>
                                        </p:tgtEl>
                                        <p:attrNameLst>
                                          <p:attrName>ppt_y</p:attrName>
                                        </p:attrNameLst>
                                      </p:cBhvr>
                                      <p:tavLst>
                                        <p:tav fmla="#ppt_y+(sin(-2*pi*(1-$))*-#ppt_x+cos(-2*pi*(1-$))*(1-#ppt_y))*(1-$)" tm="0">
                                          <p:val>
                                            <p:fltVal val="0"/>
                                          </p:val>
                                        </p:tav>
                                        <p:tav tm="100000">
                                          <p:val>
                                            <p:fltVal val="1"/>
                                          </p:val>
                                        </p:tav>
                                      </p:tavLst>
                                    </p:anim>
                                  </p:childTnLst>
                                </p:cTn>
                              </p:par>
                              <p:par>
                                <p:cTn fill="hold" grpId="0" id="43" nodeType="withEffect" presetClass="entr" presetID="15" presetSubtype="0">
                                  <p:stCondLst>
                                    <p:cond delay="250"/>
                                  </p:stCondLst>
                                  <p:childTnLst>
                                    <p:set>
                                      <p:cBhvr>
                                        <p:cTn dur="1" fill="hold" id="44">
                                          <p:stCondLst>
                                            <p:cond delay="0"/>
                                          </p:stCondLst>
                                        </p:cTn>
                                        <p:tgtEl>
                                          <p:spTgt spid="34"/>
                                        </p:tgtEl>
                                        <p:attrNameLst>
                                          <p:attrName>style.visibility</p:attrName>
                                        </p:attrNameLst>
                                      </p:cBhvr>
                                      <p:to>
                                        <p:strVal val="visible"/>
                                      </p:to>
                                    </p:set>
                                    <p:anim calcmode="lin" valueType="num">
                                      <p:cBhvr>
                                        <p:cTn dur="1000" fill="hold" id="45"/>
                                        <p:tgtEl>
                                          <p:spTgt spid="34"/>
                                        </p:tgtEl>
                                        <p:attrNameLst>
                                          <p:attrName>ppt_w</p:attrName>
                                        </p:attrNameLst>
                                      </p:cBhvr>
                                      <p:tavLst>
                                        <p:tav tm="0">
                                          <p:val>
                                            <p:fltVal val="0"/>
                                          </p:val>
                                        </p:tav>
                                        <p:tav tm="100000">
                                          <p:val>
                                            <p:strVal val="#ppt_w"/>
                                          </p:val>
                                        </p:tav>
                                      </p:tavLst>
                                    </p:anim>
                                    <p:anim calcmode="lin" valueType="num">
                                      <p:cBhvr>
                                        <p:cTn dur="1000" fill="hold" id="46"/>
                                        <p:tgtEl>
                                          <p:spTgt spid="34"/>
                                        </p:tgtEl>
                                        <p:attrNameLst>
                                          <p:attrName>ppt_h</p:attrName>
                                        </p:attrNameLst>
                                      </p:cBhvr>
                                      <p:tavLst>
                                        <p:tav tm="0">
                                          <p:val>
                                            <p:fltVal val="0"/>
                                          </p:val>
                                        </p:tav>
                                        <p:tav tm="100000">
                                          <p:val>
                                            <p:strVal val="#ppt_h"/>
                                          </p:val>
                                        </p:tav>
                                      </p:tavLst>
                                    </p:anim>
                                    <p:anim calcmode="lin" valueType="num">
                                      <p:cBhvr>
                                        <p:cTn dur="1000" fill="hold" id="47"/>
                                        <p:tgtEl>
                                          <p:spTgt spid="34"/>
                                        </p:tgtEl>
                                        <p:attrNameLst>
                                          <p:attrName>ppt_x</p:attrName>
                                        </p:attrNameLst>
                                      </p:cBhvr>
                                      <p:tavLst>
                                        <p:tav fmla="#ppt_x+(cos(-2*pi*(1-$))*-#ppt_x-sin(-2*pi*(1-$))*(1-#ppt_y))*(1-$)" tm="0">
                                          <p:val>
                                            <p:fltVal val="0"/>
                                          </p:val>
                                        </p:tav>
                                        <p:tav tm="100000">
                                          <p:val>
                                            <p:fltVal val="1"/>
                                          </p:val>
                                        </p:tav>
                                      </p:tavLst>
                                    </p:anim>
                                    <p:anim calcmode="lin" valueType="num">
                                      <p:cBhvr>
                                        <p:cTn dur="1000" fill="hold" id="48"/>
                                        <p:tgtEl>
                                          <p:spTgt spid="34"/>
                                        </p:tgtEl>
                                        <p:attrNameLst>
                                          <p:attrName>ppt_y</p:attrName>
                                        </p:attrNameLst>
                                      </p:cBhvr>
                                      <p:tavLst>
                                        <p:tav fmla="#ppt_y+(sin(-2*pi*(1-$))*-#ppt_x+cos(-2*pi*(1-$))*(1-#ppt_y))*(1-$)" tm="0">
                                          <p:val>
                                            <p:fltVal val="0"/>
                                          </p:val>
                                        </p:tav>
                                        <p:tav tm="100000">
                                          <p:val>
                                            <p:fltVal val="1"/>
                                          </p:val>
                                        </p:tav>
                                      </p:tavLst>
                                    </p:anim>
                                  </p:childTnLst>
                                </p:cTn>
                              </p:par>
                              <p:par>
                                <p:cTn fill="hold" grpId="0" id="49" nodeType="withEffect" presetClass="entr" presetID="15" presetSubtype="0">
                                  <p:stCondLst>
                                    <p:cond delay="500"/>
                                  </p:stCondLst>
                                  <p:childTnLst>
                                    <p:set>
                                      <p:cBhvr>
                                        <p:cTn dur="1" fill="hold" id="50">
                                          <p:stCondLst>
                                            <p:cond delay="0"/>
                                          </p:stCondLst>
                                        </p:cTn>
                                        <p:tgtEl>
                                          <p:spTgt spid="35"/>
                                        </p:tgtEl>
                                        <p:attrNameLst>
                                          <p:attrName>style.visibility</p:attrName>
                                        </p:attrNameLst>
                                      </p:cBhvr>
                                      <p:to>
                                        <p:strVal val="visible"/>
                                      </p:to>
                                    </p:set>
                                    <p:anim calcmode="lin" valueType="num">
                                      <p:cBhvr>
                                        <p:cTn dur="1000" fill="hold" id="51"/>
                                        <p:tgtEl>
                                          <p:spTgt spid="35"/>
                                        </p:tgtEl>
                                        <p:attrNameLst>
                                          <p:attrName>ppt_w</p:attrName>
                                        </p:attrNameLst>
                                      </p:cBhvr>
                                      <p:tavLst>
                                        <p:tav tm="0">
                                          <p:val>
                                            <p:fltVal val="0"/>
                                          </p:val>
                                        </p:tav>
                                        <p:tav tm="100000">
                                          <p:val>
                                            <p:strVal val="#ppt_w"/>
                                          </p:val>
                                        </p:tav>
                                      </p:tavLst>
                                    </p:anim>
                                    <p:anim calcmode="lin" valueType="num">
                                      <p:cBhvr>
                                        <p:cTn dur="1000" fill="hold" id="52"/>
                                        <p:tgtEl>
                                          <p:spTgt spid="35"/>
                                        </p:tgtEl>
                                        <p:attrNameLst>
                                          <p:attrName>ppt_h</p:attrName>
                                        </p:attrNameLst>
                                      </p:cBhvr>
                                      <p:tavLst>
                                        <p:tav tm="0">
                                          <p:val>
                                            <p:fltVal val="0"/>
                                          </p:val>
                                        </p:tav>
                                        <p:tav tm="100000">
                                          <p:val>
                                            <p:strVal val="#ppt_h"/>
                                          </p:val>
                                        </p:tav>
                                      </p:tavLst>
                                    </p:anim>
                                    <p:anim calcmode="lin" valueType="num">
                                      <p:cBhvr>
                                        <p:cTn dur="1000" fill="hold" id="53"/>
                                        <p:tgtEl>
                                          <p:spTgt spid="35"/>
                                        </p:tgtEl>
                                        <p:attrNameLst>
                                          <p:attrName>ppt_x</p:attrName>
                                        </p:attrNameLst>
                                      </p:cBhvr>
                                      <p:tavLst>
                                        <p:tav fmla="#ppt_x+(cos(-2*pi*(1-$))*-#ppt_x-sin(-2*pi*(1-$))*(1-#ppt_y))*(1-$)" tm="0">
                                          <p:val>
                                            <p:fltVal val="0"/>
                                          </p:val>
                                        </p:tav>
                                        <p:tav tm="100000">
                                          <p:val>
                                            <p:fltVal val="1"/>
                                          </p:val>
                                        </p:tav>
                                      </p:tavLst>
                                    </p:anim>
                                    <p:anim calcmode="lin" valueType="num">
                                      <p:cBhvr>
                                        <p:cTn dur="1000" fill="hold" id="54"/>
                                        <p:tgtEl>
                                          <p:spTgt spid="35"/>
                                        </p:tgtEl>
                                        <p:attrNameLst>
                                          <p:attrName>ppt_y</p:attrName>
                                        </p:attrNameLst>
                                      </p:cBhvr>
                                      <p:tavLst>
                                        <p:tav fmla="#ppt_y+(sin(-2*pi*(1-$))*-#ppt_x+cos(-2*pi*(1-$))*(1-#ppt_y))*(1-$)" tm="0">
                                          <p:val>
                                            <p:fltVal val="0"/>
                                          </p:val>
                                        </p:tav>
                                        <p:tav tm="100000">
                                          <p:val>
                                            <p:fltVal val="1"/>
                                          </p:val>
                                        </p:tav>
                                      </p:tavLst>
                                    </p:anim>
                                  </p:childTnLst>
                                </p:cTn>
                              </p:par>
                              <p:par>
                                <p:cTn fill="hold" grpId="0" id="55" nodeType="withEffect" presetClass="entr" presetID="15" presetSubtype="0">
                                  <p:stCondLst>
                                    <p:cond delay="750"/>
                                  </p:stCondLst>
                                  <p:childTnLst>
                                    <p:set>
                                      <p:cBhvr>
                                        <p:cTn dur="1" fill="hold" id="56">
                                          <p:stCondLst>
                                            <p:cond delay="0"/>
                                          </p:stCondLst>
                                        </p:cTn>
                                        <p:tgtEl>
                                          <p:spTgt spid="36"/>
                                        </p:tgtEl>
                                        <p:attrNameLst>
                                          <p:attrName>style.visibility</p:attrName>
                                        </p:attrNameLst>
                                      </p:cBhvr>
                                      <p:to>
                                        <p:strVal val="visible"/>
                                      </p:to>
                                    </p:set>
                                    <p:anim calcmode="lin" valueType="num">
                                      <p:cBhvr>
                                        <p:cTn dur="1000" fill="hold" id="57"/>
                                        <p:tgtEl>
                                          <p:spTgt spid="36"/>
                                        </p:tgtEl>
                                        <p:attrNameLst>
                                          <p:attrName>ppt_w</p:attrName>
                                        </p:attrNameLst>
                                      </p:cBhvr>
                                      <p:tavLst>
                                        <p:tav tm="0">
                                          <p:val>
                                            <p:fltVal val="0"/>
                                          </p:val>
                                        </p:tav>
                                        <p:tav tm="100000">
                                          <p:val>
                                            <p:strVal val="#ppt_w"/>
                                          </p:val>
                                        </p:tav>
                                      </p:tavLst>
                                    </p:anim>
                                    <p:anim calcmode="lin" valueType="num">
                                      <p:cBhvr>
                                        <p:cTn dur="1000" fill="hold" id="58"/>
                                        <p:tgtEl>
                                          <p:spTgt spid="36"/>
                                        </p:tgtEl>
                                        <p:attrNameLst>
                                          <p:attrName>ppt_h</p:attrName>
                                        </p:attrNameLst>
                                      </p:cBhvr>
                                      <p:tavLst>
                                        <p:tav tm="0">
                                          <p:val>
                                            <p:fltVal val="0"/>
                                          </p:val>
                                        </p:tav>
                                        <p:tav tm="100000">
                                          <p:val>
                                            <p:strVal val="#ppt_h"/>
                                          </p:val>
                                        </p:tav>
                                      </p:tavLst>
                                    </p:anim>
                                    <p:anim calcmode="lin" valueType="num">
                                      <p:cBhvr>
                                        <p:cTn dur="1000" fill="hold" id="59"/>
                                        <p:tgtEl>
                                          <p:spTgt spid="36"/>
                                        </p:tgtEl>
                                        <p:attrNameLst>
                                          <p:attrName>ppt_x</p:attrName>
                                        </p:attrNameLst>
                                      </p:cBhvr>
                                      <p:tavLst>
                                        <p:tav fmla="#ppt_x+(cos(-2*pi*(1-$))*-#ppt_x-sin(-2*pi*(1-$))*(1-#ppt_y))*(1-$)" tm="0">
                                          <p:val>
                                            <p:fltVal val="0"/>
                                          </p:val>
                                        </p:tav>
                                        <p:tav tm="100000">
                                          <p:val>
                                            <p:fltVal val="1"/>
                                          </p:val>
                                        </p:tav>
                                      </p:tavLst>
                                    </p:anim>
                                    <p:anim calcmode="lin" valueType="num">
                                      <p:cBhvr>
                                        <p:cTn dur="1000" fill="hold" id="60"/>
                                        <p:tgtEl>
                                          <p:spTgt spid="36"/>
                                        </p:tgtEl>
                                        <p:attrNameLst>
                                          <p:attrName>ppt_y</p:attrName>
                                        </p:attrNameLst>
                                      </p:cBhvr>
                                      <p:tavLst>
                                        <p:tav fmla="#ppt_y+(sin(-2*pi*(1-$))*-#ppt_x+cos(-2*pi*(1-$))*(1-#ppt_y))*(1-$)" tm="0">
                                          <p:val>
                                            <p:fltVal val="0"/>
                                          </p:val>
                                        </p:tav>
                                        <p:tav tm="100000">
                                          <p:val>
                                            <p:fltVal val="1"/>
                                          </p:val>
                                        </p:tav>
                                      </p:tavLst>
                                    </p:anim>
                                  </p:childTnLst>
                                </p:cTn>
                              </p:par>
                              <p:par>
                                <p:cTn fill="hold" grpId="0" id="61" nodeType="withEffect" presetClass="entr" presetID="15" presetSubtype="0">
                                  <p:stCondLst>
                                    <p:cond delay="1000"/>
                                  </p:stCondLst>
                                  <p:childTnLst>
                                    <p:set>
                                      <p:cBhvr>
                                        <p:cTn dur="1" fill="hold" id="62">
                                          <p:stCondLst>
                                            <p:cond delay="0"/>
                                          </p:stCondLst>
                                        </p:cTn>
                                        <p:tgtEl>
                                          <p:spTgt spid="37"/>
                                        </p:tgtEl>
                                        <p:attrNameLst>
                                          <p:attrName>style.visibility</p:attrName>
                                        </p:attrNameLst>
                                      </p:cBhvr>
                                      <p:to>
                                        <p:strVal val="visible"/>
                                      </p:to>
                                    </p:set>
                                    <p:anim calcmode="lin" valueType="num">
                                      <p:cBhvr>
                                        <p:cTn dur="1000" fill="hold" id="63"/>
                                        <p:tgtEl>
                                          <p:spTgt spid="37"/>
                                        </p:tgtEl>
                                        <p:attrNameLst>
                                          <p:attrName>ppt_w</p:attrName>
                                        </p:attrNameLst>
                                      </p:cBhvr>
                                      <p:tavLst>
                                        <p:tav tm="0">
                                          <p:val>
                                            <p:fltVal val="0"/>
                                          </p:val>
                                        </p:tav>
                                        <p:tav tm="100000">
                                          <p:val>
                                            <p:strVal val="#ppt_w"/>
                                          </p:val>
                                        </p:tav>
                                      </p:tavLst>
                                    </p:anim>
                                    <p:anim calcmode="lin" valueType="num">
                                      <p:cBhvr>
                                        <p:cTn dur="1000" fill="hold" id="64"/>
                                        <p:tgtEl>
                                          <p:spTgt spid="37"/>
                                        </p:tgtEl>
                                        <p:attrNameLst>
                                          <p:attrName>ppt_h</p:attrName>
                                        </p:attrNameLst>
                                      </p:cBhvr>
                                      <p:tavLst>
                                        <p:tav tm="0">
                                          <p:val>
                                            <p:fltVal val="0"/>
                                          </p:val>
                                        </p:tav>
                                        <p:tav tm="100000">
                                          <p:val>
                                            <p:strVal val="#ppt_h"/>
                                          </p:val>
                                        </p:tav>
                                      </p:tavLst>
                                    </p:anim>
                                    <p:anim calcmode="lin" valueType="num">
                                      <p:cBhvr>
                                        <p:cTn dur="1000" fill="hold" id="65"/>
                                        <p:tgtEl>
                                          <p:spTgt spid="37"/>
                                        </p:tgtEl>
                                        <p:attrNameLst>
                                          <p:attrName>ppt_x</p:attrName>
                                        </p:attrNameLst>
                                      </p:cBhvr>
                                      <p:tavLst>
                                        <p:tav fmla="#ppt_x+(cos(-2*pi*(1-$))*-#ppt_x-sin(-2*pi*(1-$))*(1-#ppt_y))*(1-$)" tm="0">
                                          <p:val>
                                            <p:fltVal val="0"/>
                                          </p:val>
                                        </p:tav>
                                        <p:tav tm="100000">
                                          <p:val>
                                            <p:fltVal val="1"/>
                                          </p:val>
                                        </p:tav>
                                      </p:tavLst>
                                    </p:anim>
                                    <p:anim calcmode="lin" valueType="num">
                                      <p:cBhvr>
                                        <p:cTn dur="1000" fill="hold" id="66"/>
                                        <p:tgtEl>
                                          <p:spTgt spid="37"/>
                                        </p:tgtEl>
                                        <p:attrNameLst>
                                          <p:attrName>ppt_y</p:attrName>
                                        </p:attrNameLst>
                                      </p:cBhvr>
                                      <p:tavLst>
                                        <p:tav fmla="#ppt_y+(sin(-2*pi*(1-$))*-#ppt_x+cos(-2*pi*(1-$))*(1-#ppt_y))*(1-$)" tm="0">
                                          <p:val>
                                            <p:fltVal val="0"/>
                                          </p:val>
                                        </p:tav>
                                        <p:tav tm="100000">
                                          <p:val>
                                            <p:fltVal val="1"/>
                                          </p:val>
                                        </p:tav>
                                      </p:tavLst>
                                    </p:anim>
                                  </p:childTnLst>
                                </p:cTn>
                              </p:par>
                            </p:childTnLst>
                          </p:cTn>
                        </p:par>
                        <p:par>
                          <p:cTn fill="hold" id="67" nodeType="afterGroup">
                            <p:stCondLst>
                              <p:cond delay="5000"/>
                            </p:stCondLst>
                            <p:childTnLst>
                              <p:par>
                                <p:cTn fill="hold" grpId="0" id="68" nodeType="afterEffect" presetClass="entr" presetID="42" presetSubtype="0">
                                  <p:stCondLst>
                                    <p:cond delay="0"/>
                                  </p:stCondLst>
                                  <p:childTnLst>
                                    <p:set>
                                      <p:cBhvr>
                                        <p:cTn dur="1" fill="hold" id="69">
                                          <p:stCondLst>
                                            <p:cond delay="0"/>
                                          </p:stCondLst>
                                        </p:cTn>
                                        <p:tgtEl>
                                          <p:spTgt spid="28"/>
                                        </p:tgtEl>
                                        <p:attrNameLst>
                                          <p:attrName>style.visibility</p:attrName>
                                        </p:attrNameLst>
                                      </p:cBhvr>
                                      <p:to>
                                        <p:strVal val="visible"/>
                                      </p:to>
                                    </p:set>
                                    <p:animEffect filter="fade" transition="in">
                                      <p:cBhvr>
                                        <p:cTn dur="500" id="70"/>
                                        <p:tgtEl>
                                          <p:spTgt spid="28"/>
                                        </p:tgtEl>
                                      </p:cBhvr>
                                    </p:animEffect>
                                    <p:anim calcmode="lin" valueType="num">
                                      <p:cBhvr>
                                        <p:cTn dur="500" fill="hold" id="71"/>
                                        <p:tgtEl>
                                          <p:spTgt spid="28"/>
                                        </p:tgtEl>
                                        <p:attrNameLst>
                                          <p:attrName>ppt_x</p:attrName>
                                        </p:attrNameLst>
                                      </p:cBhvr>
                                      <p:tavLst>
                                        <p:tav tm="0">
                                          <p:val>
                                            <p:strVal val="#ppt_x"/>
                                          </p:val>
                                        </p:tav>
                                        <p:tav tm="100000">
                                          <p:val>
                                            <p:strVal val="#ppt_x"/>
                                          </p:val>
                                        </p:tav>
                                      </p:tavLst>
                                    </p:anim>
                                    <p:anim calcmode="lin" valueType="num">
                                      <p:cBhvr>
                                        <p:cTn dur="500" fill="hold" id="72"/>
                                        <p:tgtEl>
                                          <p:spTgt spid="28"/>
                                        </p:tgtEl>
                                        <p:attrNameLst>
                                          <p:attrName>ppt_y</p:attrName>
                                        </p:attrNameLst>
                                      </p:cBhvr>
                                      <p:tavLst>
                                        <p:tav tm="0">
                                          <p:val>
                                            <p:strVal val="#ppt_y+.1"/>
                                          </p:val>
                                        </p:tav>
                                        <p:tav tm="100000">
                                          <p:val>
                                            <p:strVal val="#ppt_y"/>
                                          </p:val>
                                        </p:tav>
                                      </p:tavLst>
                                    </p:anim>
                                  </p:childTnLst>
                                </p:cTn>
                              </p:par>
                              <p:par>
                                <p:cTn fill="hold" grpId="0" id="73" nodeType="withEffect" presetClass="entr" presetID="42" presetSubtype="0">
                                  <p:stCondLst>
                                    <p:cond delay="250"/>
                                  </p:stCondLst>
                                  <p:childTnLst>
                                    <p:set>
                                      <p:cBhvr>
                                        <p:cTn dur="1" fill="hold" id="74">
                                          <p:stCondLst>
                                            <p:cond delay="0"/>
                                          </p:stCondLst>
                                        </p:cTn>
                                        <p:tgtEl>
                                          <p:spTgt spid="29"/>
                                        </p:tgtEl>
                                        <p:attrNameLst>
                                          <p:attrName>style.visibility</p:attrName>
                                        </p:attrNameLst>
                                      </p:cBhvr>
                                      <p:to>
                                        <p:strVal val="visible"/>
                                      </p:to>
                                    </p:set>
                                    <p:animEffect filter="fade" transition="in">
                                      <p:cBhvr>
                                        <p:cTn dur="500" id="75"/>
                                        <p:tgtEl>
                                          <p:spTgt spid="29"/>
                                        </p:tgtEl>
                                      </p:cBhvr>
                                    </p:animEffect>
                                    <p:anim calcmode="lin" valueType="num">
                                      <p:cBhvr>
                                        <p:cTn dur="500" fill="hold" id="76"/>
                                        <p:tgtEl>
                                          <p:spTgt spid="29"/>
                                        </p:tgtEl>
                                        <p:attrNameLst>
                                          <p:attrName>ppt_x</p:attrName>
                                        </p:attrNameLst>
                                      </p:cBhvr>
                                      <p:tavLst>
                                        <p:tav tm="0">
                                          <p:val>
                                            <p:strVal val="#ppt_x"/>
                                          </p:val>
                                        </p:tav>
                                        <p:tav tm="100000">
                                          <p:val>
                                            <p:strVal val="#ppt_x"/>
                                          </p:val>
                                        </p:tav>
                                      </p:tavLst>
                                    </p:anim>
                                    <p:anim calcmode="lin" valueType="num">
                                      <p:cBhvr>
                                        <p:cTn dur="500" fill="hold" id="77"/>
                                        <p:tgtEl>
                                          <p:spTgt spid="29"/>
                                        </p:tgtEl>
                                        <p:attrNameLst>
                                          <p:attrName>ppt_y</p:attrName>
                                        </p:attrNameLst>
                                      </p:cBhvr>
                                      <p:tavLst>
                                        <p:tav tm="0">
                                          <p:val>
                                            <p:strVal val="#ppt_y+.1"/>
                                          </p:val>
                                        </p:tav>
                                        <p:tav tm="100000">
                                          <p:val>
                                            <p:strVal val="#ppt_y"/>
                                          </p:val>
                                        </p:tav>
                                      </p:tavLst>
                                    </p:anim>
                                  </p:childTnLst>
                                </p:cTn>
                              </p:par>
                              <p:par>
                                <p:cTn fill="hold" grpId="0" id="78" nodeType="withEffect" presetClass="entr" presetID="42" presetSubtype="0">
                                  <p:stCondLst>
                                    <p:cond delay="500"/>
                                  </p:stCondLst>
                                  <p:childTnLst>
                                    <p:set>
                                      <p:cBhvr>
                                        <p:cTn dur="1" fill="hold" id="79">
                                          <p:stCondLst>
                                            <p:cond delay="0"/>
                                          </p:stCondLst>
                                        </p:cTn>
                                        <p:tgtEl>
                                          <p:spTgt spid="30"/>
                                        </p:tgtEl>
                                        <p:attrNameLst>
                                          <p:attrName>style.visibility</p:attrName>
                                        </p:attrNameLst>
                                      </p:cBhvr>
                                      <p:to>
                                        <p:strVal val="visible"/>
                                      </p:to>
                                    </p:set>
                                    <p:animEffect filter="fade" transition="in">
                                      <p:cBhvr>
                                        <p:cTn dur="500" id="80"/>
                                        <p:tgtEl>
                                          <p:spTgt spid="30"/>
                                        </p:tgtEl>
                                      </p:cBhvr>
                                    </p:animEffect>
                                    <p:anim calcmode="lin" valueType="num">
                                      <p:cBhvr>
                                        <p:cTn dur="500" fill="hold" id="81"/>
                                        <p:tgtEl>
                                          <p:spTgt spid="30"/>
                                        </p:tgtEl>
                                        <p:attrNameLst>
                                          <p:attrName>ppt_x</p:attrName>
                                        </p:attrNameLst>
                                      </p:cBhvr>
                                      <p:tavLst>
                                        <p:tav tm="0">
                                          <p:val>
                                            <p:strVal val="#ppt_x"/>
                                          </p:val>
                                        </p:tav>
                                        <p:tav tm="100000">
                                          <p:val>
                                            <p:strVal val="#ppt_x"/>
                                          </p:val>
                                        </p:tav>
                                      </p:tavLst>
                                    </p:anim>
                                    <p:anim calcmode="lin" valueType="num">
                                      <p:cBhvr>
                                        <p:cTn dur="500" fill="hold" id="82"/>
                                        <p:tgtEl>
                                          <p:spTgt spid="30"/>
                                        </p:tgtEl>
                                        <p:attrNameLst>
                                          <p:attrName>ppt_y</p:attrName>
                                        </p:attrNameLst>
                                      </p:cBhvr>
                                      <p:tavLst>
                                        <p:tav tm="0">
                                          <p:val>
                                            <p:strVal val="#ppt_y+.1"/>
                                          </p:val>
                                        </p:tav>
                                        <p:tav tm="100000">
                                          <p:val>
                                            <p:strVal val="#ppt_y"/>
                                          </p:val>
                                        </p:tav>
                                      </p:tavLst>
                                    </p:anim>
                                  </p:childTnLst>
                                </p:cTn>
                              </p:par>
                              <p:par>
                                <p:cTn fill="hold" grpId="0" id="83" nodeType="withEffect" presetClass="entr" presetID="42" presetSubtype="0">
                                  <p:stCondLst>
                                    <p:cond delay="750"/>
                                  </p:stCondLst>
                                  <p:childTnLst>
                                    <p:set>
                                      <p:cBhvr>
                                        <p:cTn dur="1" fill="hold" id="84">
                                          <p:stCondLst>
                                            <p:cond delay="0"/>
                                          </p:stCondLst>
                                        </p:cTn>
                                        <p:tgtEl>
                                          <p:spTgt spid="31"/>
                                        </p:tgtEl>
                                        <p:attrNameLst>
                                          <p:attrName>style.visibility</p:attrName>
                                        </p:attrNameLst>
                                      </p:cBhvr>
                                      <p:to>
                                        <p:strVal val="visible"/>
                                      </p:to>
                                    </p:set>
                                    <p:animEffect filter="fade" transition="in">
                                      <p:cBhvr>
                                        <p:cTn dur="500" id="85"/>
                                        <p:tgtEl>
                                          <p:spTgt spid="31"/>
                                        </p:tgtEl>
                                      </p:cBhvr>
                                    </p:animEffect>
                                    <p:anim calcmode="lin" valueType="num">
                                      <p:cBhvr>
                                        <p:cTn dur="500" fill="hold" id="86"/>
                                        <p:tgtEl>
                                          <p:spTgt spid="31"/>
                                        </p:tgtEl>
                                        <p:attrNameLst>
                                          <p:attrName>ppt_x</p:attrName>
                                        </p:attrNameLst>
                                      </p:cBhvr>
                                      <p:tavLst>
                                        <p:tav tm="0">
                                          <p:val>
                                            <p:strVal val="#ppt_x"/>
                                          </p:val>
                                        </p:tav>
                                        <p:tav tm="100000">
                                          <p:val>
                                            <p:strVal val="#ppt_x"/>
                                          </p:val>
                                        </p:tav>
                                      </p:tavLst>
                                    </p:anim>
                                    <p:anim calcmode="lin" valueType="num">
                                      <p:cBhvr>
                                        <p:cTn dur="500" fill="hold" id="87"/>
                                        <p:tgtEl>
                                          <p:spTgt spid="31"/>
                                        </p:tgtEl>
                                        <p:attrNameLst>
                                          <p:attrName>ppt_y</p:attrName>
                                        </p:attrNameLst>
                                      </p:cBhvr>
                                      <p:tavLst>
                                        <p:tav tm="0">
                                          <p:val>
                                            <p:strVal val="#ppt_y+.1"/>
                                          </p:val>
                                        </p:tav>
                                        <p:tav tm="100000">
                                          <p:val>
                                            <p:strVal val="#ppt_y"/>
                                          </p:val>
                                        </p:tav>
                                      </p:tavLst>
                                    </p:anim>
                                  </p:childTnLst>
                                </p:cTn>
                              </p:par>
                              <p:par>
                                <p:cTn fill="hold" grpId="0" id="88" nodeType="withEffect" presetClass="entr" presetID="42" presetSubtype="0">
                                  <p:stCondLst>
                                    <p:cond delay="1000"/>
                                  </p:stCondLst>
                                  <p:childTnLst>
                                    <p:set>
                                      <p:cBhvr>
                                        <p:cTn dur="1" fill="hold" id="89">
                                          <p:stCondLst>
                                            <p:cond delay="0"/>
                                          </p:stCondLst>
                                        </p:cTn>
                                        <p:tgtEl>
                                          <p:spTgt spid="32"/>
                                        </p:tgtEl>
                                        <p:attrNameLst>
                                          <p:attrName>style.visibility</p:attrName>
                                        </p:attrNameLst>
                                      </p:cBhvr>
                                      <p:to>
                                        <p:strVal val="visible"/>
                                      </p:to>
                                    </p:set>
                                    <p:animEffect filter="fade" transition="in">
                                      <p:cBhvr>
                                        <p:cTn dur="500" id="90"/>
                                        <p:tgtEl>
                                          <p:spTgt spid="32"/>
                                        </p:tgtEl>
                                      </p:cBhvr>
                                    </p:animEffect>
                                    <p:anim calcmode="lin" valueType="num">
                                      <p:cBhvr>
                                        <p:cTn dur="500" fill="hold" id="91"/>
                                        <p:tgtEl>
                                          <p:spTgt spid="32"/>
                                        </p:tgtEl>
                                        <p:attrNameLst>
                                          <p:attrName>ppt_x</p:attrName>
                                        </p:attrNameLst>
                                      </p:cBhvr>
                                      <p:tavLst>
                                        <p:tav tm="0">
                                          <p:val>
                                            <p:strVal val="#ppt_x"/>
                                          </p:val>
                                        </p:tav>
                                        <p:tav tm="100000">
                                          <p:val>
                                            <p:strVal val="#ppt_x"/>
                                          </p:val>
                                        </p:tav>
                                      </p:tavLst>
                                    </p:anim>
                                    <p:anim calcmode="lin" valueType="num">
                                      <p:cBhvr>
                                        <p:cTn dur="500" fill="hold" id="92"/>
                                        <p:tgtEl>
                                          <p:spTgt spid="32"/>
                                        </p:tgtEl>
                                        <p:attrNameLst>
                                          <p:attrName>ppt_y</p:attrName>
                                        </p:attrNameLst>
                                      </p:cBhvr>
                                      <p:tavLst>
                                        <p:tav tm="0">
                                          <p:val>
                                            <p:strVal val="#ppt_y+.1"/>
                                          </p:val>
                                        </p:tav>
                                        <p:tav tm="100000">
                                          <p:val>
                                            <p:strVal val="#ppt_y"/>
                                          </p:val>
                                        </p:tav>
                                      </p:tavLst>
                                    </p:anim>
                                  </p:childTnLst>
                                </p:cTn>
                              </p:par>
                            </p:childTnLst>
                          </p:cTn>
                        </p:par>
                        <p:par>
                          <p:cTn fill="hold" id="93" nodeType="afterGroup">
                            <p:stCondLst>
                              <p:cond delay="6500"/>
                            </p:stCondLst>
                            <p:childTnLst>
                              <p:par>
                                <p:cTn fill="hold" grpId="0" id="94" nodeType="afterEffect" presetClass="entr" presetID="14" presetSubtype="10">
                                  <p:stCondLst>
                                    <p:cond delay="0"/>
                                  </p:stCondLst>
                                  <p:childTnLst>
                                    <p:set>
                                      <p:cBhvr>
                                        <p:cTn dur="1" fill="hold" id="95">
                                          <p:stCondLst>
                                            <p:cond delay="0"/>
                                          </p:stCondLst>
                                        </p:cTn>
                                        <p:tgtEl>
                                          <p:spTgt spid="39"/>
                                        </p:tgtEl>
                                        <p:attrNameLst>
                                          <p:attrName>style.visibility</p:attrName>
                                        </p:attrNameLst>
                                      </p:cBhvr>
                                      <p:to>
                                        <p:strVal val="visible"/>
                                      </p:to>
                                    </p:set>
                                    <p:animEffect filter="randombar(horizontal)" transition="in">
                                      <p:cBhvr>
                                        <p:cTn dur="500" id="96"/>
                                        <p:tgtEl>
                                          <p:spTgt spid="39"/>
                                        </p:tgtEl>
                                      </p:cBhvr>
                                    </p:animEffect>
                                  </p:childTnLst>
                                </p:cTn>
                              </p:par>
                            </p:childTnLst>
                          </p:cTn>
                        </p:par>
                        <p:par>
                          <p:cTn fill="hold" id="97" nodeType="afterGroup">
                            <p:stCondLst>
                              <p:cond delay="7000"/>
                            </p:stCondLst>
                            <p:childTnLst>
                              <p:par>
                                <p:cTn fill="hold" grpId="0" id="98" nodeType="afterEffect" presetClass="entr" presetID="22" presetSubtype="4">
                                  <p:stCondLst>
                                    <p:cond delay="0"/>
                                  </p:stCondLst>
                                  <p:childTnLst>
                                    <p:set>
                                      <p:cBhvr>
                                        <p:cTn dur="1" fill="hold" id="99">
                                          <p:stCondLst>
                                            <p:cond delay="0"/>
                                          </p:stCondLst>
                                        </p:cTn>
                                        <p:tgtEl>
                                          <p:spTgt spid="40"/>
                                        </p:tgtEl>
                                        <p:attrNameLst>
                                          <p:attrName>style.visibility</p:attrName>
                                        </p:attrNameLst>
                                      </p:cBhvr>
                                      <p:to>
                                        <p:strVal val="visible"/>
                                      </p:to>
                                    </p:set>
                                    <p:animEffect filter="wipe(down)" transition="in">
                                      <p:cBhvr>
                                        <p:cTn dur="500" id="100"/>
                                        <p:tgtEl>
                                          <p:spTgt spid="40"/>
                                        </p:tgtEl>
                                      </p:cBhvr>
                                    </p:animEffect>
                                  </p:childTnLst>
                                </p:cTn>
                              </p:par>
                            </p:childTnLst>
                          </p:cTn>
                        </p:par>
                        <p:par>
                          <p:cTn fill="hold" id="101" nodeType="afterGroup">
                            <p:stCondLst>
                              <p:cond delay="7500"/>
                            </p:stCondLst>
                            <p:childTnLst>
                              <p:par>
                                <p:cTn fill="hold" grpId="0" id="102" nodeType="afterEffect" presetClass="entr" presetID="42" presetSubtype="0">
                                  <p:stCondLst>
                                    <p:cond delay="0"/>
                                  </p:stCondLst>
                                  <p:childTnLst>
                                    <p:set>
                                      <p:cBhvr>
                                        <p:cTn dur="1" fill="hold" id="103">
                                          <p:stCondLst>
                                            <p:cond delay="0"/>
                                          </p:stCondLst>
                                        </p:cTn>
                                        <p:tgtEl>
                                          <p:spTgt spid="43"/>
                                        </p:tgtEl>
                                        <p:attrNameLst>
                                          <p:attrName>style.visibility</p:attrName>
                                        </p:attrNameLst>
                                      </p:cBhvr>
                                      <p:to>
                                        <p:strVal val="visible"/>
                                      </p:to>
                                    </p:set>
                                    <p:animEffect filter="fade" transition="in">
                                      <p:cBhvr>
                                        <p:cTn dur="1000" id="104"/>
                                        <p:tgtEl>
                                          <p:spTgt spid="43"/>
                                        </p:tgtEl>
                                      </p:cBhvr>
                                    </p:animEffect>
                                    <p:anim calcmode="lin" valueType="num">
                                      <p:cBhvr>
                                        <p:cTn dur="1000" fill="hold" id="105"/>
                                        <p:tgtEl>
                                          <p:spTgt spid="43"/>
                                        </p:tgtEl>
                                        <p:attrNameLst>
                                          <p:attrName>ppt_x</p:attrName>
                                        </p:attrNameLst>
                                      </p:cBhvr>
                                      <p:tavLst>
                                        <p:tav tm="0">
                                          <p:val>
                                            <p:strVal val="#ppt_x"/>
                                          </p:val>
                                        </p:tav>
                                        <p:tav tm="100000">
                                          <p:val>
                                            <p:strVal val="#ppt_x"/>
                                          </p:val>
                                        </p:tav>
                                      </p:tavLst>
                                    </p:anim>
                                    <p:anim calcmode="lin" valueType="num">
                                      <p:cBhvr>
                                        <p:cTn dur="1000" fill="hold" id="106"/>
                                        <p:tgtEl>
                                          <p:spTgt spid="43"/>
                                        </p:tgtEl>
                                        <p:attrNameLst>
                                          <p:attrName>ppt_y</p:attrName>
                                        </p:attrNameLst>
                                      </p:cBhvr>
                                      <p:tavLst>
                                        <p:tav tm="0">
                                          <p:val>
                                            <p:strVal val="#ppt_y+.1"/>
                                          </p:val>
                                        </p:tav>
                                        <p:tav tm="100000">
                                          <p:val>
                                            <p:strVal val="#ppt_y"/>
                                          </p:val>
                                        </p:tav>
                                      </p:tavLst>
                                    </p:anim>
                                  </p:childTnLst>
                                </p:cTn>
                              </p:par>
                              <p:par>
                                <p:cTn fill="hold" grpId="0" id="107" nodeType="withEffect" presetClass="entr" presetID="42" presetSubtype="0">
                                  <p:stCondLst>
                                    <p:cond delay="250"/>
                                  </p:stCondLst>
                                  <p:childTnLst>
                                    <p:set>
                                      <p:cBhvr>
                                        <p:cTn dur="1" fill="hold" id="108">
                                          <p:stCondLst>
                                            <p:cond delay="0"/>
                                          </p:stCondLst>
                                        </p:cTn>
                                        <p:tgtEl>
                                          <p:spTgt spid="44"/>
                                        </p:tgtEl>
                                        <p:attrNameLst>
                                          <p:attrName>style.visibility</p:attrName>
                                        </p:attrNameLst>
                                      </p:cBhvr>
                                      <p:to>
                                        <p:strVal val="visible"/>
                                      </p:to>
                                    </p:set>
                                    <p:animEffect filter="fade" transition="in">
                                      <p:cBhvr>
                                        <p:cTn dur="1000" id="109"/>
                                        <p:tgtEl>
                                          <p:spTgt spid="44"/>
                                        </p:tgtEl>
                                      </p:cBhvr>
                                    </p:animEffect>
                                    <p:anim calcmode="lin" valueType="num">
                                      <p:cBhvr>
                                        <p:cTn dur="1000" fill="hold" id="110"/>
                                        <p:tgtEl>
                                          <p:spTgt spid="44"/>
                                        </p:tgtEl>
                                        <p:attrNameLst>
                                          <p:attrName>ppt_x</p:attrName>
                                        </p:attrNameLst>
                                      </p:cBhvr>
                                      <p:tavLst>
                                        <p:tav tm="0">
                                          <p:val>
                                            <p:strVal val="#ppt_x"/>
                                          </p:val>
                                        </p:tav>
                                        <p:tav tm="100000">
                                          <p:val>
                                            <p:strVal val="#ppt_x"/>
                                          </p:val>
                                        </p:tav>
                                      </p:tavLst>
                                    </p:anim>
                                    <p:anim calcmode="lin" valueType="num">
                                      <p:cBhvr>
                                        <p:cTn dur="1000" fill="hold" id="111"/>
                                        <p:tgtEl>
                                          <p:spTgt spid="44"/>
                                        </p:tgtEl>
                                        <p:attrNameLst>
                                          <p:attrName>ppt_y</p:attrName>
                                        </p:attrNameLst>
                                      </p:cBhvr>
                                      <p:tavLst>
                                        <p:tav tm="0">
                                          <p:val>
                                            <p:strVal val="#ppt_y+.1"/>
                                          </p:val>
                                        </p:tav>
                                        <p:tav tm="100000">
                                          <p:val>
                                            <p:strVal val="#ppt_y"/>
                                          </p:val>
                                        </p:tav>
                                      </p:tavLst>
                                    </p:anim>
                                  </p:childTnLst>
                                </p:cTn>
                              </p:par>
                            </p:childTnLst>
                          </p:cTn>
                        </p:par>
                        <p:par>
                          <p:cTn fill="hold" id="112" nodeType="afterGroup">
                            <p:stCondLst>
                              <p:cond delay="8750"/>
                            </p:stCondLst>
                            <p:childTnLst>
                              <p:par>
                                <p:cTn fill="hold" grpId="0" id="113" nodeType="afterEffect" presetClass="entr" presetID="16" presetSubtype="21">
                                  <p:stCondLst>
                                    <p:cond delay="0"/>
                                  </p:stCondLst>
                                  <p:childTnLst>
                                    <p:set>
                                      <p:cBhvr>
                                        <p:cTn dur="1" fill="hold" id="114">
                                          <p:stCondLst>
                                            <p:cond delay="0"/>
                                          </p:stCondLst>
                                        </p:cTn>
                                        <p:tgtEl>
                                          <p:spTgt spid="41"/>
                                        </p:tgtEl>
                                        <p:attrNameLst>
                                          <p:attrName>style.visibility</p:attrName>
                                        </p:attrNameLst>
                                      </p:cBhvr>
                                      <p:to>
                                        <p:strVal val="visible"/>
                                      </p:to>
                                    </p:set>
                                    <p:animEffect filter="barn(inVertical)" transition="in">
                                      <p:cBhvr>
                                        <p:cTn dur="500" id="115"/>
                                        <p:tgtEl>
                                          <p:spTgt spid="41"/>
                                        </p:tgtEl>
                                      </p:cBhvr>
                                    </p:animEffect>
                                  </p:childTnLst>
                                </p:cTn>
                              </p:par>
                              <p:par>
                                <p:cTn fill="hold" grpId="0" id="116" nodeType="withEffect" presetClass="entr" presetID="16" presetSubtype="21">
                                  <p:stCondLst>
                                    <p:cond delay="250"/>
                                  </p:stCondLst>
                                  <p:childTnLst>
                                    <p:set>
                                      <p:cBhvr>
                                        <p:cTn dur="1" fill="hold" id="117">
                                          <p:stCondLst>
                                            <p:cond delay="0"/>
                                          </p:stCondLst>
                                        </p:cTn>
                                        <p:tgtEl>
                                          <p:spTgt spid="42"/>
                                        </p:tgtEl>
                                        <p:attrNameLst>
                                          <p:attrName>style.visibility</p:attrName>
                                        </p:attrNameLst>
                                      </p:cBhvr>
                                      <p:to>
                                        <p:strVal val="visible"/>
                                      </p:to>
                                    </p:set>
                                    <p:animEffect filter="barn(inVertical)" transition="in">
                                      <p:cBhvr>
                                        <p:cTn dur="500" id="118"/>
                                        <p:tgtEl>
                                          <p:spTgt spid="42"/>
                                        </p:tgtEl>
                                      </p:cBhvr>
                                    </p:animEffect>
                                  </p:childTnLst>
                                </p:cTn>
                              </p:par>
                            </p:childTnLst>
                          </p:cTn>
                        </p:par>
                        <p:par>
                          <p:cTn fill="hold" id="119" nodeType="afterGroup">
                            <p:stCondLst>
                              <p:cond delay="9500"/>
                            </p:stCondLst>
                            <p:childTnLst>
                              <p:par>
                                <p:cTn fill="hold" grpId="0" id="120" nodeType="afterEffect" presetClass="entr" presetID="16" presetSubtype="21">
                                  <p:stCondLst>
                                    <p:cond delay="0"/>
                                  </p:stCondLst>
                                  <p:childTnLst>
                                    <p:set>
                                      <p:cBhvr>
                                        <p:cTn dur="1" fill="hold" id="121">
                                          <p:stCondLst>
                                            <p:cond delay="0"/>
                                          </p:stCondLst>
                                        </p:cTn>
                                        <p:tgtEl>
                                          <p:spTgt spid="38"/>
                                        </p:tgtEl>
                                        <p:attrNameLst>
                                          <p:attrName>style.visibility</p:attrName>
                                        </p:attrNameLst>
                                      </p:cBhvr>
                                      <p:to>
                                        <p:strVal val="visible"/>
                                      </p:to>
                                    </p:set>
                                    <p:animEffect filter="barn(inVertical)" transition="in">
                                      <p:cBhvr>
                                        <p:cTn dur="500" id="122"/>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4098" name="白色背景"/>
          <p:cNvSpPr>
            <a:spLocks noChangeArrowheads="1"/>
          </p:cNvSpPr>
          <p:nvPr/>
        </p:nvSpPr>
        <p:spPr bwMode="auto">
          <a:xfrm>
            <a:off x="0" y="6350"/>
            <a:ext cx="2700338" cy="5137150"/>
          </a:xfrm>
          <a:prstGeom prst="rect">
            <a:avLst/>
          </a:prstGeom>
          <a:solidFill>
            <a:srgbClr val="FFFFFF">
              <a:alpha val="50195"/>
            </a:srgbClr>
          </a:solidFill>
          <a:ln>
            <a:noFill/>
          </a:ln>
          <a:extLst>
            <a:ext uri="{91240B29-F687-4F45-9708-019B960494DF}">
              <a14:hiddenLine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9pPr>
          </a:lstStyle>
          <a:p>
            <a:pPr algn="ctr" eaLnBrk="1" hangingPunct="1">
              <a:spcBef>
                <a:spcPct val="0"/>
              </a:spcBef>
              <a:buFont charset="0" panose="020b0604020202020204" pitchFamily="34" typeface="Arial"/>
              <a:buNone/>
            </a:pPr>
            <a:endParaRPr altLang="zh-CN" lang="zh-CN" sz="1800">
              <a:solidFill>
                <a:srgbClr val="FFFFFF"/>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4099" name="Contents"/>
          <p:cNvSpPr>
            <a:spLocks noChangeArrowheads="1"/>
          </p:cNvSpPr>
          <p:nvPr/>
        </p:nvSpPr>
        <p:spPr bwMode="auto">
          <a:xfrm>
            <a:off x="401638" y="2613025"/>
            <a:ext cx="187855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charset="0" panose="020b0604020202020204"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9pPr>
          </a:lstStyle>
          <a:p>
            <a:pPr eaLnBrk="1" hangingPunct="1">
              <a:spcBef>
                <a:spcPct val="0"/>
              </a:spcBef>
              <a:buFont charset="0" panose="020b0604020202020204" pitchFamily="34" typeface="Arial"/>
              <a:buNone/>
            </a:pPr>
            <a:r>
              <a:rPr altLang="zh-CN" b="1" lang="en-US" sz="3600">
                <a:solidFill>
                  <a:srgbClr val="AF362C"/>
                </a:solidFill>
                <a:ea charset="-122" panose="020b0503020204020204" pitchFamily="34" typeface="微软雅黑"/>
              </a:rPr>
              <a:t>Contents</a:t>
            </a:r>
          </a:p>
        </p:txBody>
      </p:sp>
      <p:sp>
        <p:nvSpPr>
          <p:cNvPr id="4100" name="目录"/>
          <p:cNvSpPr>
            <a:spLocks noChangeArrowheads="1"/>
          </p:cNvSpPr>
          <p:nvPr/>
        </p:nvSpPr>
        <p:spPr bwMode="auto">
          <a:xfrm>
            <a:off x="693738" y="1890713"/>
            <a:ext cx="1300480" cy="762000"/>
          </a:xfrm>
          <a:prstGeom prst="rect">
            <a:avLst/>
          </a:prstGeom>
          <a:solidFill>
            <a:srgbClr val="AF362C"/>
          </a:solidFill>
          <a:ln>
            <a:noFill/>
          </a:ln>
        </p:spPr>
        <p:txBody>
          <a:bodyPr wrap="none">
            <a:spAutoFit/>
          </a:bodyPr>
          <a:lstStyle>
            <a:lvl1pPr>
              <a:spcBef>
                <a:spcPct val="20000"/>
              </a:spcBef>
              <a:buFont charset="0" panose="020b0604020202020204"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9pPr>
          </a:lstStyle>
          <a:p>
            <a:pPr eaLnBrk="1" hangingPunct="1">
              <a:spcBef>
                <a:spcPct val="0"/>
              </a:spcBef>
              <a:buFont charset="0" panose="020b0604020202020204" pitchFamily="34" typeface="Arial"/>
              <a:buNone/>
            </a:pPr>
            <a:r>
              <a:rPr altLang="en-US" b="1" lang="zh-CN" sz="4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目录</a:t>
            </a:r>
          </a:p>
        </p:txBody>
      </p:sp>
      <p:sp>
        <p:nvSpPr>
          <p:cNvPr id="15" name="1"/>
          <p:cNvSpPr>
            <a:spLocks noChangeArrowheads="1" noChangeShapeType="1" noTextEdit="1"/>
          </p:cNvSpPr>
          <p:nvPr/>
        </p:nvSpPr>
        <p:spPr bwMode="auto">
          <a:xfrm>
            <a:off x="3657600" y="1200323"/>
            <a:ext cx="228600" cy="457200"/>
          </a:xfrm>
          <a:prstGeom prst="rect">
            <a:avLst/>
          </a:prstGeom>
          <a:extLst>
            <a:ext uri="{91240B29-F687-4F45-9708-019B960494DF}">
              <a14:hiddenLine w="3175">
                <a:solidFill>
                  <a:srgbClr val="0875F8"/>
                </a:solidFill>
                <a:round/>
                <a:headEnd/>
                <a:tailEnd/>
              </a14:hiddenLine>
            </a:ext>
          </a:extLst>
        </p:spPr>
        <p:txBody>
          <a:bodyPr fromWordArt="1" wrap="none">
            <a:prstTxWarp prst="textPlain">
              <a:avLst>
                <a:gd fmla="val 50000" name="adj"/>
              </a:avLst>
            </a:prstTxWarp>
          </a:bodyPr>
          <a:lstStyle/>
          <a:p>
            <a:r>
              <a:rPr altLang="zh-CN" b="1" kern="10" lang="en-US" sz="3600">
                <a:solidFill>
                  <a:srgbClr val="AF362C"/>
                </a:solidFill>
                <a:latin typeface="Arial"/>
                <a:ea charset="-122" panose="020b0503020204020204" pitchFamily="34" typeface="微软雅黑"/>
                <a:cs typeface="Arial"/>
              </a:rPr>
              <a:t>1</a:t>
            </a:r>
          </a:p>
        </p:txBody>
      </p:sp>
      <p:sp>
        <p:nvSpPr>
          <p:cNvPr id="16" name="文字1"/>
          <p:cNvSpPr>
            <a:spLocks noChangeArrowheads="1"/>
          </p:cNvSpPr>
          <p:nvPr/>
        </p:nvSpPr>
        <p:spPr bwMode="auto">
          <a:xfrm>
            <a:off x="4114800" y="1128886"/>
            <a:ext cx="2971800" cy="9692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l" eaLnBrk="1" fontAlgn="base" hangingPunct="1">
              <a:lnSpc>
                <a:spcPct val="120000"/>
              </a:lnSpc>
              <a:buClrTx/>
              <a:buSzTx/>
            </a:pPr>
            <a:r>
              <a:rPr altLang="en-US" b="1" lang="zh-CN" sz="1600">
                <a:solidFill>
                  <a:srgbClr val="5F5F5F"/>
                </a:solidFill>
                <a:latin typeface="Arial"/>
                <a:ea charset="-122" panose="020b0503020204020204" pitchFamily="34" typeface="微软雅黑"/>
              </a:rPr>
              <a:t>点击添相目录文字内容</a:t>
            </a:r>
          </a:p>
          <a:p>
            <a:pPr algn="l" eaLnBrk="1" fontAlgn="base" hangingPunct="1">
              <a:lnSpc>
                <a:spcPct val="120000"/>
              </a:lnSpc>
              <a:buClrTx/>
              <a:buSzTx/>
            </a:pPr>
            <a:r>
              <a:rPr altLang="en-US" b="1" lang="zh-CN" sz="1600">
                <a:solidFill>
                  <a:srgbClr val="5F5F5F"/>
                </a:solidFill>
                <a:latin typeface="Arial"/>
                <a:ea charset="-122" panose="020b0503020204020204" pitchFamily="34" typeface="微软雅黑"/>
              </a:rPr>
              <a:t>单击此处添加文字单击此处添加文字</a:t>
            </a:r>
          </a:p>
        </p:txBody>
      </p:sp>
      <p:sp>
        <p:nvSpPr>
          <p:cNvPr id="17" name="2"/>
          <p:cNvSpPr>
            <a:spLocks noChangeArrowheads="1" noChangeShapeType="1" noTextEdit="1"/>
          </p:cNvSpPr>
          <p:nvPr/>
        </p:nvSpPr>
        <p:spPr bwMode="auto">
          <a:xfrm>
            <a:off x="3962400" y="1886123"/>
            <a:ext cx="304800" cy="457200"/>
          </a:xfrm>
          <a:prstGeom prst="rect">
            <a:avLst/>
          </a:prstGeom>
          <a:extLst>
            <a:ext uri="{91240B29-F687-4F45-9708-019B960494DF}">
              <a14:hiddenLine w="3175">
                <a:solidFill>
                  <a:srgbClr val="0875F8"/>
                </a:solidFill>
                <a:round/>
                <a:headEnd/>
                <a:tailEnd/>
              </a14:hiddenLine>
            </a:ext>
          </a:extLst>
        </p:spPr>
        <p:txBody>
          <a:bodyPr fromWordArt="1" wrap="none">
            <a:prstTxWarp prst="textPlain">
              <a:avLst>
                <a:gd fmla="val 50000" name="adj"/>
              </a:avLst>
            </a:prstTxWarp>
          </a:bodyPr>
          <a:lstStyle/>
          <a:p>
            <a:r>
              <a:rPr altLang="zh-CN" b="1" kern="10" lang="en-US" sz="3600">
                <a:solidFill>
                  <a:srgbClr val="AF362C"/>
                </a:solidFill>
                <a:latin typeface="Arial"/>
                <a:ea charset="-122" panose="020b0503020204020204" pitchFamily="34" typeface="微软雅黑"/>
                <a:cs typeface="Arial"/>
              </a:rPr>
              <a:t>2</a:t>
            </a:r>
          </a:p>
        </p:txBody>
      </p:sp>
      <p:sp>
        <p:nvSpPr>
          <p:cNvPr id="18" name="文字2"/>
          <p:cNvSpPr>
            <a:spLocks noChangeArrowheads="1"/>
          </p:cNvSpPr>
          <p:nvPr/>
        </p:nvSpPr>
        <p:spPr bwMode="auto">
          <a:xfrm>
            <a:off x="4419600" y="1814686"/>
            <a:ext cx="2971800" cy="9692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l" eaLnBrk="1" fontAlgn="base" hangingPunct="1">
              <a:lnSpc>
                <a:spcPct val="120000"/>
              </a:lnSpc>
              <a:buClrTx/>
              <a:buSzTx/>
            </a:pPr>
            <a:r>
              <a:rPr altLang="en-US" b="1" lang="zh-CN" sz="1600">
                <a:solidFill>
                  <a:srgbClr val="5F5F5F"/>
                </a:solidFill>
                <a:latin typeface="Arial"/>
                <a:ea charset="-122" panose="020b0503020204020204" pitchFamily="34" typeface="微软雅黑"/>
              </a:rPr>
              <a:t>点击添相目录文字内容</a:t>
            </a:r>
          </a:p>
          <a:p>
            <a:pPr algn="l" eaLnBrk="1" fontAlgn="base" hangingPunct="1">
              <a:lnSpc>
                <a:spcPct val="120000"/>
              </a:lnSpc>
              <a:buClrTx/>
              <a:buSzTx/>
            </a:pPr>
            <a:r>
              <a:rPr altLang="en-US" b="1" lang="zh-CN" sz="1600">
                <a:solidFill>
                  <a:srgbClr val="5F5F5F"/>
                </a:solidFill>
                <a:latin typeface="Arial"/>
                <a:ea charset="-122" panose="020b0503020204020204" pitchFamily="34" typeface="微软雅黑"/>
              </a:rPr>
              <a:t>单击此处添加文字单击此处添加文字</a:t>
            </a:r>
          </a:p>
        </p:txBody>
      </p:sp>
      <p:sp>
        <p:nvSpPr>
          <p:cNvPr id="19" name="3"/>
          <p:cNvSpPr>
            <a:spLocks noChangeArrowheads="1" noChangeShapeType="1" noTextEdit="1"/>
          </p:cNvSpPr>
          <p:nvPr/>
        </p:nvSpPr>
        <p:spPr bwMode="auto">
          <a:xfrm>
            <a:off x="4343400" y="2567161"/>
            <a:ext cx="304800" cy="457200"/>
          </a:xfrm>
          <a:prstGeom prst="rect">
            <a:avLst/>
          </a:prstGeom>
          <a:extLst>
            <a:ext uri="{91240B29-F687-4F45-9708-019B960494DF}">
              <a14:hiddenLine w="3175">
                <a:solidFill>
                  <a:srgbClr val="0875F8"/>
                </a:solidFill>
                <a:round/>
                <a:headEnd/>
                <a:tailEnd/>
              </a14:hiddenLine>
            </a:ext>
          </a:extLst>
        </p:spPr>
        <p:txBody>
          <a:bodyPr fromWordArt="1" wrap="none">
            <a:prstTxWarp prst="textPlain">
              <a:avLst>
                <a:gd fmla="val 50000" name="adj"/>
              </a:avLst>
            </a:prstTxWarp>
          </a:bodyPr>
          <a:lstStyle/>
          <a:p>
            <a:r>
              <a:rPr altLang="zh-CN" b="1" kern="10" lang="en-US" sz="3600">
                <a:solidFill>
                  <a:srgbClr val="AF362C"/>
                </a:solidFill>
                <a:latin typeface="Arial"/>
                <a:ea charset="-122" panose="020b0503020204020204" pitchFamily="34" typeface="微软雅黑"/>
                <a:cs typeface="Arial"/>
              </a:rPr>
              <a:t>3</a:t>
            </a:r>
          </a:p>
        </p:txBody>
      </p:sp>
      <p:sp>
        <p:nvSpPr>
          <p:cNvPr id="20" name="文字3"/>
          <p:cNvSpPr>
            <a:spLocks noChangeArrowheads="1"/>
          </p:cNvSpPr>
          <p:nvPr/>
        </p:nvSpPr>
        <p:spPr bwMode="auto">
          <a:xfrm>
            <a:off x="4800600" y="2495723"/>
            <a:ext cx="2971800" cy="9692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l" eaLnBrk="1" fontAlgn="base" hangingPunct="1">
              <a:lnSpc>
                <a:spcPct val="120000"/>
              </a:lnSpc>
              <a:buClrTx/>
              <a:buSzTx/>
            </a:pPr>
            <a:r>
              <a:rPr altLang="en-US" b="1" lang="zh-CN" sz="1600">
                <a:solidFill>
                  <a:srgbClr val="5F5F5F"/>
                </a:solidFill>
                <a:latin typeface="Arial"/>
                <a:ea charset="-122" panose="020b0503020204020204" pitchFamily="34" typeface="微软雅黑"/>
              </a:rPr>
              <a:t>点击添相目录文字内容</a:t>
            </a:r>
          </a:p>
          <a:p>
            <a:pPr algn="l" eaLnBrk="1" fontAlgn="base" hangingPunct="1">
              <a:lnSpc>
                <a:spcPct val="120000"/>
              </a:lnSpc>
              <a:buClrTx/>
              <a:buSzTx/>
            </a:pPr>
            <a:r>
              <a:rPr altLang="en-US" b="1" lang="zh-CN" sz="1600">
                <a:solidFill>
                  <a:srgbClr val="5F5F5F"/>
                </a:solidFill>
                <a:latin typeface="Arial"/>
                <a:ea charset="-122" panose="020b0503020204020204" pitchFamily="34" typeface="微软雅黑"/>
              </a:rPr>
              <a:t>单击此处添加文字单击此处添加文字</a:t>
            </a:r>
          </a:p>
        </p:txBody>
      </p:sp>
      <p:sp>
        <p:nvSpPr>
          <p:cNvPr id="21" name="4"/>
          <p:cNvSpPr>
            <a:spLocks noChangeArrowheads="1" noChangeShapeType="1" noTextEdit="1"/>
          </p:cNvSpPr>
          <p:nvPr/>
        </p:nvSpPr>
        <p:spPr bwMode="auto">
          <a:xfrm>
            <a:off x="4724400" y="3262486"/>
            <a:ext cx="304800" cy="457200"/>
          </a:xfrm>
          <a:prstGeom prst="rect">
            <a:avLst/>
          </a:prstGeom>
          <a:extLst>
            <a:ext uri="{91240B29-F687-4F45-9708-019B960494DF}">
              <a14:hiddenLine w="3175">
                <a:solidFill>
                  <a:srgbClr val="0875F8"/>
                </a:solidFill>
                <a:round/>
                <a:headEnd/>
                <a:tailEnd/>
              </a14:hiddenLine>
            </a:ext>
          </a:extLst>
        </p:spPr>
        <p:txBody>
          <a:bodyPr fromWordArt="1" wrap="none">
            <a:prstTxWarp prst="textPlain">
              <a:avLst>
                <a:gd fmla="val 50000" name="adj"/>
              </a:avLst>
            </a:prstTxWarp>
          </a:bodyPr>
          <a:lstStyle/>
          <a:p>
            <a:r>
              <a:rPr altLang="zh-CN" b="1" kern="10" lang="en-US" sz="3600">
                <a:solidFill>
                  <a:srgbClr val="AF362C"/>
                </a:solidFill>
                <a:latin typeface="Arial"/>
                <a:ea charset="-122" panose="020b0503020204020204" pitchFamily="34" typeface="微软雅黑"/>
                <a:cs typeface="Arial"/>
              </a:rPr>
              <a:t>4</a:t>
            </a:r>
          </a:p>
        </p:txBody>
      </p:sp>
      <p:sp>
        <p:nvSpPr>
          <p:cNvPr id="22" name="文字4"/>
          <p:cNvSpPr>
            <a:spLocks noChangeArrowheads="1"/>
          </p:cNvSpPr>
          <p:nvPr/>
        </p:nvSpPr>
        <p:spPr bwMode="auto">
          <a:xfrm>
            <a:off x="5257800" y="3191048"/>
            <a:ext cx="2971800" cy="9692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l" eaLnBrk="1" fontAlgn="base" hangingPunct="1">
              <a:lnSpc>
                <a:spcPct val="120000"/>
              </a:lnSpc>
              <a:buClrTx/>
              <a:buSzTx/>
            </a:pPr>
            <a:r>
              <a:rPr altLang="en-US" b="1" lang="zh-CN" sz="1600">
                <a:solidFill>
                  <a:srgbClr val="5F5F5F"/>
                </a:solidFill>
                <a:latin typeface="Arial"/>
                <a:ea charset="-122" panose="020b0503020204020204" pitchFamily="34" typeface="微软雅黑"/>
              </a:rPr>
              <a:t>点击添相目录文字内容</a:t>
            </a:r>
          </a:p>
          <a:p>
            <a:pPr algn="l" eaLnBrk="1" fontAlgn="base" hangingPunct="1">
              <a:lnSpc>
                <a:spcPct val="120000"/>
              </a:lnSpc>
              <a:buClrTx/>
              <a:buSzTx/>
            </a:pPr>
            <a:r>
              <a:rPr altLang="en-US" b="1" lang="zh-CN" sz="1600">
                <a:solidFill>
                  <a:srgbClr val="5F5F5F"/>
                </a:solidFill>
                <a:latin typeface="Arial"/>
                <a:ea charset="-122" panose="020b0503020204020204" pitchFamily="34" typeface="微软雅黑"/>
              </a:rPr>
              <a:t>单击此处添加文字单击此处添加文字</a:t>
            </a:r>
          </a:p>
        </p:txBody>
      </p:sp>
      <p:pic>
        <p:nvPicPr>
          <p:cNvPr id="24" name="招商银行"/>
          <p:cNvPicPr>
            <a:picLocks noChangeArrowheads="1" noChangeAspect="1"/>
          </p:cNvPicPr>
          <p:nvPr/>
        </p:nvPicPr>
        <p:blipFill>
          <a:blip r:embed="rId3">
            <a:extLst>
              <a:ext uri="{28A0092B-C50C-407E-A947-70E740481C1C}">
                <a14:useLocalDpi val="0"/>
              </a:ext>
            </a:extLst>
          </a:blip>
          <a:stretch>
            <a:fillRect/>
          </a:stretch>
        </p:blipFill>
        <p:spPr bwMode="auto">
          <a:xfrm>
            <a:off x="304801" y="262429"/>
            <a:ext cx="2658465" cy="540000"/>
          </a:xfrm>
          <a:prstGeom prst="rect">
            <a:avLst/>
          </a:prstGeom>
          <a:noFill/>
          <a:extLst>
            <a:ext uri="{909E8E84-426E-40DD-AFC4-6F175D3DCCD1}">
              <a14:hiddenFill>
                <a:solidFill>
                  <a:srgbClr val="FFFFFF"/>
                </a:solidFill>
              </a14:hiddenFill>
            </a:ext>
          </a:extLst>
        </p:spPr>
      </p:pic>
    </p:spTree>
    <p:extLst>
      <p:ext uri="{BB962C8B-B14F-4D97-AF65-F5344CB8AC3E}">
        <p14:creationId val="2761903872"/>
      </p:ext>
    </p:extLst>
  </p:cSld>
  <p:clrMapOvr>
    <a:masterClrMapping/>
  </p:clrMapOvr>
  <p:transition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iterate type="lt">
                                    <p:tmPct val="5000"/>
                                  </p:iterate>
                                  <p:childTnLst>
                                    <p:set>
                                      <p:cBhvr>
                                        <p:cTn dur="1" fill="hold" id="6">
                                          <p:stCondLst>
                                            <p:cond delay="0"/>
                                          </p:stCondLst>
                                        </p:cTn>
                                        <p:tgtEl>
                                          <p:spTgt spid="24"/>
                                        </p:tgtEl>
                                        <p:attrNameLst>
                                          <p:attrName>style.visibility</p:attrName>
                                        </p:attrNameLst>
                                      </p:cBhvr>
                                      <p:to>
                                        <p:strVal val="visible"/>
                                      </p:to>
                                    </p:set>
                                    <p:anim calcmode="lin" valueType="num">
                                      <p:cBhvr>
                                        <p:cTn dur="1000" fill="hold" id="7"/>
                                        <p:tgtEl>
                                          <p:spTgt spid="24"/>
                                        </p:tgtEl>
                                        <p:attrNameLst>
                                          <p:attrName>ppt_w</p:attrName>
                                        </p:attrNameLst>
                                      </p:cBhvr>
                                      <p:tavLst>
                                        <p:tav tm="0">
                                          <p:val>
                                            <p:fltVal val="0"/>
                                          </p:val>
                                        </p:tav>
                                        <p:tav tm="100000">
                                          <p:val>
                                            <p:strVal val="#ppt_w"/>
                                          </p:val>
                                        </p:tav>
                                      </p:tavLst>
                                    </p:anim>
                                    <p:anim calcmode="lin" valueType="num">
                                      <p:cBhvr>
                                        <p:cTn dur="1000" fill="hold" id="8"/>
                                        <p:tgtEl>
                                          <p:spTgt spid="24"/>
                                        </p:tgtEl>
                                        <p:attrNameLst>
                                          <p:attrName>ppt_h</p:attrName>
                                        </p:attrNameLst>
                                      </p:cBhvr>
                                      <p:tavLst>
                                        <p:tav tm="0">
                                          <p:val>
                                            <p:fltVal val="0"/>
                                          </p:val>
                                        </p:tav>
                                        <p:tav tm="100000">
                                          <p:val>
                                            <p:strVal val="#ppt_h"/>
                                          </p:val>
                                        </p:tav>
                                      </p:tavLst>
                                    </p:anim>
                                    <p:anim calcmode="lin" valueType="num">
                                      <p:cBhvr>
                                        <p:cTn dur="1000" fill="hold" id="9"/>
                                        <p:tgtEl>
                                          <p:spTgt spid="24"/>
                                        </p:tgtEl>
                                        <p:attrNameLst>
                                          <p:attrName>style.rotation</p:attrName>
                                        </p:attrNameLst>
                                      </p:cBhvr>
                                      <p:tavLst>
                                        <p:tav tm="0">
                                          <p:val>
                                            <p:fltVal val="90"/>
                                          </p:val>
                                        </p:tav>
                                        <p:tav tm="100000">
                                          <p:val>
                                            <p:fltVal val="0"/>
                                          </p:val>
                                        </p:tav>
                                      </p:tavLst>
                                    </p:anim>
                                    <p:animEffect filter="fade" transition="in">
                                      <p:cBhvr>
                                        <p:cTn dur="1000" id="10"/>
                                        <p:tgtEl>
                                          <p:spTgt spid="24"/>
                                        </p:tgtEl>
                                      </p:cBhvr>
                                    </p:animEffect>
                                  </p:childTnLst>
                                </p:cTn>
                              </p:par>
                              <p:par>
                                <p:cTn fill="hold" grpId="0" id="11" nodeType="withEffect" presetClass="entr" presetID="2" presetSubtype="8">
                                  <p:stCondLst>
                                    <p:cond delay="0"/>
                                  </p:stCondLst>
                                  <p:childTnLst>
                                    <p:set>
                                      <p:cBhvr>
                                        <p:cTn dur="1" fill="hold" id="12">
                                          <p:stCondLst>
                                            <p:cond delay="0"/>
                                          </p:stCondLst>
                                        </p:cTn>
                                        <p:tgtEl>
                                          <p:spTgt spid="4098"/>
                                        </p:tgtEl>
                                        <p:attrNameLst>
                                          <p:attrName>style.visibility</p:attrName>
                                        </p:attrNameLst>
                                      </p:cBhvr>
                                      <p:to>
                                        <p:strVal val="visible"/>
                                      </p:to>
                                    </p:set>
                                    <p:anim calcmode="lin" valueType="num">
                                      <p:cBhvr>
                                        <p:cTn dur="500" fill="hold" id="13"/>
                                        <p:tgtEl>
                                          <p:spTgt spid="4098"/>
                                        </p:tgtEl>
                                        <p:attrNameLst>
                                          <p:attrName>ppt_x</p:attrName>
                                        </p:attrNameLst>
                                      </p:cBhvr>
                                      <p:tavLst>
                                        <p:tav tm="0">
                                          <p:val>
                                            <p:strVal val="0-#ppt_w/2"/>
                                          </p:val>
                                        </p:tav>
                                        <p:tav tm="100000">
                                          <p:val>
                                            <p:strVal val="#ppt_x"/>
                                          </p:val>
                                        </p:tav>
                                      </p:tavLst>
                                    </p:anim>
                                    <p:anim calcmode="lin" valueType="num">
                                      <p:cBhvr>
                                        <p:cTn dur="500" fill="hold" id="14"/>
                                        <p:tgtEl>
                                          <p:spTgt spid="4098"/>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4100"/>
                                        </p:tgtEl>
                                        <p:attrNameLst>
                                          <p:attrName>style.visibility</p:attrName>
                                        </p:attrNameLst>
                                      </p:cBhvr>
                                      <p:to>
                                        <p:strVal val="visible"/>
                                      </p:to>
                                    </p:set>
                                    <p:animEffect filter="">
                                      <p:cBhvr>
                                        <p:cTn dur="500" id="18"/>
                                        <p:tgtEl>
                                          <p:spTgt spid="4100"/>
                                        </p:tgtEl>
                                      </p:cBhvr>
                                    </p:animEffect>
                                    <p:anim calcmode="lin" valueType="num">
                                      <p:cBhvr>
                                        <p:cTn dur="500" fill="hold" id="19"/>
                                        <p:tgtEl>
                                          <p:spTgt spid="4100"/>
                                        </p:tgtEl>
                                        <p:attrNameLst>
                                          <p:attrName>ppt_x</p:attrName>
                                        </p:attrNameLst>
                                      </p:cBhvr>
                                      <p:tavLst>
                                        <p:tav tm="0">
                                          <p:val>
                                            <p:strVal val="#ppt_x"/>
                                          </p:val>
                                        </p:tav>
                                        <p:tav tm="100000">
                                          <p:val>
                                            <p:strVal val="#ppt_x"/>
                                          </p:val>
                                        </p:tav>
                                      </p:tavLst>
                                    </p:anim>
                                    <p:anim calcmode="lin" valueType="num">
                                      <p:cBhvr>
                                        <p:cTn dur="500" fill="hold" id="20"/>
                                        <p:tgtEl>
                                          <p:spTgt spid="4100"/>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4099"/>
                                        </p:tgtEl>
                                        <p:attrNameLst>
                                          <p:attrName>style.visibility</p:attrName>
                                        </p:attrNameLst>
                                      </p:cBhvr>
                                      <p:to>
                                        <p:strVal val="visible"/>
                                      </p:to>
                                    </p:set>
                                    <p:anim calcmode="lin" valueType="num">
                                      <p:cBhvr>
                                        <p:cTn dur="500" fill="hold" id="24"/>
                                        <p:tgtEl>
                                          <p:spTgt spid="4099"/>
                                        </p:tgtEl>
                                        <p:attrNameLst>
                                          <p:attrName>ppt_w</p:attrName>
                                        </p:attrNameLst>
                                      </p:cBhvr>
                                      <p:tavLst>
                                        <p:tav tm="0">
                                          <p:val>
                                            <p:fltVal val="0"/>
                                          </p:val>
                                        </p:tav>
                                        <p:tav tm="100000">
                                          <p:val>
                                            <p:strVal val="#ppt_w"/>
                                          </p:val>
                                        </p:tav>
                                      </p:tavLst>
                                    </p:anim>
                                    <p:anim calcmode="lin" valueType="num">
                                      <p:cBhvr>
                                        <p:cTn dur="500" fill="hold" id="25"/>
                                        <p:tgtEl>
                                          <p:spTgt spid="4099"/>
                                        </p:tgtEl>
                                        <p:attrNameLst>
                                          <p:attrName>ppt_h</p:attrName>
                                        </p:attrNameLst>
                                      </p:cBhvr>
                                      <p:tavLst>
                                        <p:tav tm="0">
                                          <p:val>
                                            <p:fltVal val="0"/>
                                          </p:val>
                                        </p:tav>
                                        <p:tav tm="100000">
                                          <p:val>
                                            <p:strVal val="#ppt_h"/>
                                          </p:val>
                                        </p:tav>
                                      </p:tavLst>
                                    </p:anim>
                                    <p:animEffect filter="">
                                      <p:cBhvr>
                                        <p:cTn dur="500" id="26"/>
                                        <p:tgtEl>
                                          <p:spTgt spid="4099"/>
                                        </p:tgtEl>
                                      </p:cBhvr>
                                    </p:animEffect>
                                  </p:childTnLst>
                                </p:cTn>
                              </p:par>
                            </p:childTnLst>
                          </p:cTn>
                        </p:par>
                        <p:par>
                          <p:cTn fill="hold" id="27" nodeType="afterGroup">
                            <p:stCondLst>
                              <p:cond delay="2000"/>
                            </p:stCondLst>
                            <p:childTnLst>
                              <p:par>
                                <p:cTn decel="100000" fill="hold" grpId="0" id="28" nodeType="afterEffect" presetClass="entr" presetID="49" presetSubtype="0">
                                  <p:stCondLst>
                                    <p:cond delay="0"/>
                                  </p:stCondLst>
                                  <p:childTnLst>
                                    <p:set>
                                      <p:cBhvr>
                                        <p:cTn dur="1" fill="hold" id="29">
                                          <p:stCondLst>
                                            <p:cond delay="0"/>
                                          </p:stCondLst>
                                        </p:cTn>
                                        <p:tgtEl>
                                          <p:spTgt spid="15"/>
                                        </p:tgtEl>
                                        <p:attrNameLst>
                                          <p:attrName>style.visibility</p:attrName>
                                        </p:attrNameLst>
                                      </p:cBhvr>
                                      <p:to>
                                        <p:strVal val="visible"/>
                                      </p:to>
                                    </p:set>
                                    <p:anim calcmode="lin" valueType="num">
                                      <p:cBhvr>
                                        <p:cTn dur="500" fill="hold" id="30"/>
                                        <p:tgtEl>
                                          <p:spTgt spid="15"/>
                                        </p:tgtEl>
                                        <p:attrNameLst>
                                          <p:attrName>ppt_w</p:attrName>
                                        </p:attrNameLst>
                                      </p:cBhvr>
                                      <p:tavLst>
                                        <p:tav tm="0">
                                          <p:val>
                                            <p:fltVal val="0"/>
                                          </p:val>
                                        </p:tav>
                                        <p:tav tm="100000">
                                          <p:val>
                                            <p:strVal val="#ppt_w"/>
                                          </p:val>
                                        </p:tav>
                                      </p:tavLst>
                                    </p:anim>
                                    <p:anim calcmode="lin" valueType="num">
                                      <p:cBhvr>
                                        <p:cTn dur="500" fill="hold" id="31"/>
                                        <p:tgtEl>
                                          <p:spTgt spid="15"/>
                                        </p:tgtEl>
                                        <p:attrNameLst>
                                          <p:attrName>ppt_h</p:attrName>
                                        </p:attrNameLst>
                                      </p:cBhvr>
                                      <p:tavLst>
                                        <p:tav tm="0">
                                          <p:val>
                                            <p:fltVal val="0"/>
                                          </p:val>
                                        </p:tav>
                                        <p:tav tm="100000">
                                          <p:val>
                                            <p:strVal val="#ppt_h"/>
                                          </p:val>
                                        </p:tav>
                                      </p:tavLst>
                                    </p:anim>
                                    <p:anim calcmode="lin" valueType="num">
                                      <p:cBhvr>
                                        <p:cTn dur="500" fill="hold" id="32"/>
                                        <p:tgtEl>
                                          <p:spTgt spid="15"/>
                                        </p:tgtEl>
                                        <p:attrNameLst>
                                          <p:attrName>style.rotation</p:attrName>
                                        </p:attrNameLst>
                                      </p:cBhvr>
                                      <p:tavLst>
                                        <p:tav tm="0">
                                          <p:val>
                                            <p:fltVal val="360"/>
                                          </p:val>
                                        </p:tav>
                                        <p:tav tm="100000">
                                          <p:val>
                                            <p:fltVal val="0"/>
                                          </p:val>
                                        </p:tav>
                                      </p:tavLst>
                                    </p:anim>
                                    <p:animEffect filter="fade" transition="in">
                                      <p:cBhvr>
                                        <p:cTn dur="500" id="33"/>
                                        <p:tgtEl>
                                          <p:spTgt spid="15"/>
                                        </p:tgtEl>
                                      </p:cBhvr>
                                    </p:animEffect>
                                  </p:childTnLst>
                                </p:cTn>
                              </p:par>
                              <p:par>
                                <p:cTn fill="hold" grpId="0" id="34" nodeType="withEffect" presetClass="entr" presetID="42" presetSubtype="0">
                                  <p:stCondLst>
                                    <p:cond delay="0"/>
                                  </p:stCondLst>
                                  <p:childTnLst>
                                    <p:set>
                                      <p:cBhvr>
                                        <p:cTn dur="1" fill="hold" id="35">
                                          <p:stCondLst>
                                            <p:cond delay="0"/>
                                          </p:stCondLst>
                                        </p:cTn>
                                        <p:tgtEl>
                                          <p:spTgt spid="16"/>
                                        </p:tgtEl>
                                        <p:attrNameLst>
                                          <p:attrName>style.visibility</p:attrName>
                                        </p:attrNameLst>
                                      </p:cBhvr>
                                      <p:to>
                                        <p:strVal val="visible"/>
                                      </p:to>
                                    </p:set>
                                    <p:animEffect filter="fade" transition="in">
                                      <p:cBhvr>
                                        <p:cTn dur="1000" id="36"/>
                                        <p:tgtEl>
                                          <p:spTgt spid="16"/>
                                        </p:tgtEl>
                                      </p:cBhvr>
                                    </p:animEffect>
                                    <p:anim calcmode="lin" valueType="num">
                                      <p:cBhvr>
                                        <p:cTn dur="1000" fill="hold" id="37"/>
                                        <p:tgtEl>
                                          <p:spTgt spid="16"/>
                                        </p:tgtEl>
                                        <p:attrNameLst>
                                          <p:attrName>ppt_x</p:attrName>
                                        </p:attrNameLst>
                                      </p:cBhvr>
                                      <p:tavLst>
                                        <p:tav tm="0">
                                          <p:val>
                                            <p:strVal val="#ppt_x"/>
                                          </p:val>
                                        </p:tav>
                                        <p:tav tm="100000">
                                          <p:val>
                                            <p:strVal val="#ppt_x"/>
                                          </p:val>
                                        </p:tav>
                                      </p:tavLst>
                                    </p:anim>
                                    <p:anim calcmode="lin" valueType="num">
                                      <p:cBhvr>
                                        <p:cTn dur="1000" fill="hold" id="38"/>
                                        <p:tgtEl>
                                          <p:spTgt spid="16"/>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3000"/>
                            </p:stCondLst>
                            <p:childTnLst>
                              <p:par>
                                <p:cTn decel="100000" fill="hold" grpId="0" id="40" nodeType="afterEffect" presetClass="entr" presetID="49" presetSubtype="0">
                                  <p:stCondLst>
                                    <p:cond delay="0"/>
                                  </p:stCondLst>
                                  <p:childTnLst>
                                    <p:set>
                                      <p:cBhvr>
                                        <p:cTn dur="1" fill="hold" id="41">
                                          <p:stCondLst>
                                            <p:cond delay="0"/>
                                          </p:stCondLst>
                                        </p:cTn>
                                        <p:tgtEl>
                                          <p:spTgt spid="17"/>
                                        </p:tgtEl>
                                        <p:attrNameLst>
                                          <p:attrName>style.visibility</p:attrName>
                                        </p:attrNameLst>
                                      </p:cBhvr>
                                      <p:to>
                                        <p:strVal val="visible"/>
                                      </p:to>
                                    </p:set>
                                    <p:anim calcmode="lin" valueType="num">
                                      <p:cBhvr>
                                        <p:cTn dur="500" fill="hold" id="42"/>
                                        <p:tgtEl>
                                          <p:spTgt spid="17"/>
                                        </p:tgtEl>
                                        <p:attrNameLst>
                                          <p:attrName>ppt_w</p:attrName>
                                        </p:attrNameLst>
                                      </p:cBhvr>
                                      <p:tavLst>
                                        <p:tav tm="0">
                                          <p:val>
                                            <p:fltVal val="0"/>
                                          </p:val>
                                        </p:tav>
                                        <p:tav tm="100000">
                                          <p:val>
                                            <p:strVal val="#ppt_w"/>
                                          </p:val>
                                        </p:tav>
                                      </p:tavLst>
                                    </p:anim>
                                    <p:anim calcmode="lin" valueType="num">
                                      <p:cBhvr>
                                        <p:cTn dur="500" fill="hold" id="43"/>
                                        <p:tgtEl>
                                          <p:spTgt spid="17"/>
                                        </p:tgtEl>
                                        <p:attrNameLst>
                                          <p:attrName>ppt_h</p:attrName>
                                        </p:attrNameLst>
                                      </p:cBhvr>
                                      <p:tavLst>
                                        <p:tav tm="0">
                                          <p:val>
                                            <p:fltVal val="0"/>
                                          </p:val>
                                        </p:tav>
                                        <p:tav tm="100000">
                                          <p:val>
                                            <p:strVal val="#ppt_h"/>
                                          </p:val>
                                        </p:tav>
                                      </p:tavLst>
                                    </p:anim>
                                    <p:anim calcmode="lin" valueType="num">
                                      <p:cBhvr>
                                        <p:cTn dur="500" fill="hold" id="44"/>
                                        <p:tgtEl>
                                          <p:spTgt spid="17"/>
                                        </p:tgtEl>
                                        <p:attrNameLst>
                                          <p:attrName>style.rotation</p:attrName>
                                        </p:attrNameLst>
                                      </p:cBhvr>
                                      <p:tavLst>
                                        <p:tav tm="0">
                                          <p:val>
                                            <p:fltVal val="360"/>
                                          </p:val>
                                        </p:tav>
                                        <p:tav tm="100000">
                                          <p:val>
                                            <p:fltVal val="0"/>
                                          </p:val>
                                        </p:tav>
                                      </p:tavLst>
                                    </p:anim>
                                    <p:animEffect filter="fade" transition="in">
                                      <p:cBhvr>
                                        <p:cTn dur="500" id="45"/>
                                        <p:tgtEl>
                                          <p:spTgt spid="17"/>
                                        </p:tgtEl>
                                      </p:cBhvr>
                                    </p:animEffect>
                                  </p:childTnLst>
                                </p:cTn>
                              </p:par>
                              <p:par>
                                <p:cTn fill="hold" grpId="0" id="46" nodeType="withEffect" presetClass="entr" presetID="42" presetSubtype="0">
                                  <p:stCondLst>
                                    <p:cond delay="0"/>
                                  </p:stCondLst>
                                  <p:childTnLst>
                                    <p:set>
                                      <p:cBhvr>
                                        <p:cTn dur="1" fill="hold" id="47">
                                          <p:stCondLst>
                                            <p:cond delay="0"/>
                                          </p:stCondLst>
                                        </p:cTn>
                                        <p:tgtEl>
                                          <p:spTgt spid="18"/>
                                        </p:tgtEl>
                                        <p:attrNameLst>
                                          <p:attrName>style.visibility</p:attrName>
                                        </p:attrNameLst>
                                      </p:cBhvr>
                                      <p:to>
                                        <p:strVal val="visible"/>
                                      </p:to>
                                    </p:set>
                                    <p:animEffect filter="fade" transition="in">
                                      <p:cBhvr>
                                        <p:cTn dur="1000" id="48"/>
                                        <p:tgtEl>
                                          <p:spTgt spid="18"/>
                                        </p:tgtEl>
                                      </p:cBhvr>
                                    </p:animEffect>
                                    <p:anim calcmode="lin" valueType="num">
                                      <p:cBhvr>
                                        <p:cTn dur="1000" fill="hold" id="49"/>
                                        <p:tgtEl>
                                          <p:spTgt spid="18"/>
                                        </p:tgtEl>
                                        <p:attrNameLst>
                                          <p:attrName>ppt_x</p:attrName>
                                        </p:attrNameLst>
                                      </p:cBhvr>
                                      <p:tavLst>
                                        <p:tav tm="0">
                                          <p:val>
                                            <p:strVal val="#ppt_x"/>
                                          </p:val>
                                        </p:tav>
                                        <p:tav tm="100000">
                                          <p:val>
                                            <p:strVal val="#ppt_x"/>
                                          </p:val>
                                        </p:tav>
                                      </p:tavLst>
                                    </p:anim>
                                    <p:anim calcmode="lin" valueType="num">
                                      <p:cBhvr>
                                        <p:cTn dur="1000" fill="hold" id="50"/>
                                        <p:tgtEl>
                                          <p:spTgt spid="18"/>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4000"/>
                            </p:stCondLst>
                            <p:childTnLst>
                              <p:par>
                                <p:cTn decel="100000" fill="hold" grpId="0" id="52" nodeType="afterEffect" presetClass="entr" presetID="49" presetSubtype="0">
                                  <p:stCondLst>
                                    <p:cond delay="0"/>
                                  </p:stCondLst>
                                  <p:childTnLst>
                                    <p:set>
                                      <p:cBhvr>
                                        <p:cTn dur="1" fill="hold" id="53">
                                          <p:stCondLst>
                                            <p:cond delay="0"/>
                                          </p:stCondLst>
                                        </p:cTn>
                                        <p:tgtEl>
                                          <p:spTgt spid="19"/>
                                        </p:tgtEl>
                                        <p:attrNameLst>
                                          <p:attrName>style.visibility</p:attrName>
                                        </p:attrNameLst>
                                      </p:cBhvr>
                                      <p:to>
                                        <p:strVal val="visible"/>
                                      </p:to>
                                    </p:set>
                                    <p:anim calcmode="lin" valueType="num">
                                      <p:cBhvr>
                                        <p:cTn dur="500" fill="hold" id="54"/>
                                        <p:tgtEl>
                                          <p:spTgt spid="19"/>
                                        </p:tgtEl>
                                        <p:attrNameLst>
                                          <p:attrName>ppt_w</p:attrName>
                                        </p:attrNameLst>
                                      </p:cBhvr>
                                      <p:tavLst>
                                        <p:tav tm="0">
                                          <p:val>
                                            <p:fltVal val="0"/>
                                          </p:val>
                                        </p:tav>
                                        <p:tav tm="100000">
                                          <p:val>
                                            <p:strVal val="#ppt_w"/>
                                          </p:val>
                                        </p:tav>
                                      </p:tavLst>
                                    </p:anim>
                                    <p:anim calcmode="lin" valueType="num">
                                      <p:cBhvr>
                                        <p:cTn dur="500" fill="hold" id="55"/>
                                        <p:tgtEl>
                                          <p:spTgt spid="19"/>
                                        </p:tgtEl>
                                        <p:attrNameLst>
                                          <p:attrName>ppt_h</p:attrName>
                                        </p:attrNameLst>
                                      </p:cBhvr>
                                      <p:tavLst>
                                        <p:tav tm="0">
                                          <p:val>
                                            <p:fltVal val="0"/>
                                          </p:val>
                                        </p:tav>
                                        <p:tav tm="100000">
                                          <p:val>
                                            <p:strVal val="#ppt_h"/>
                                          </p:val>
                                        </p:tav>
                                      </p:tavLst>
                                    </p:anim>
                                    <p:anim calcmode="lin" valueType="num">
                                      <p:cBhvr>
                                        <p:cTn dur="500" fill="hold" id="56"/>
                                        <p:tgtEl>
                                          <p:spTgt spid="19"/>
                                        </p:tgtEl>
                                        <p:attrNameLst>
                                          <p:attrName>style.rotation</p:attrName>
                                        </p:attrNameLst>
                                      </p:cBhvr>
                                      <p:tavLst>
                                        <p:tav tm="0">
                                          <p:val>
                                            <p:fltVal val="360"/>
                                          </p:val>
                                        </p:tav>
                                        <p:tav tm="100000">
                                          <p:val>
                                            <p:fltVal val="0"/>
                                          </p:val>
                                        </p:tav>
                                      </p:tavLst>
                                    </p:anim>
                                    <p:animEffect filter="fade" transition="in">
                                      <p:cBhvr>
                                        <p:cTn dur="500" id="57"/>
                                        <p:tgtEl>
                                          <p:spTgt spid="19"/>
                                        </p:tgtEl>
                                      </p:cBhvr>
                                    </p:animEffect>
                                  </p:childTnLst>
                                </p:cTn>
                              </p:par>
                              <p:par>
                                <p:cTn fill="hold" grpId="0" id="58" nodeType="withEffect" presetClass="entr" presetID="42" presetSubtype="0">
                                  <p:stCondLst>
                                    <p:cond delay="0"/>
                                  </p:stCondLst>
                                  <p:childTnLst>
                                    <p:set>
                                      <p:cBhvr>
                                        <p:cTn dur="1" fill="hold" id="59">
                                          <p:stCondLst>
                                            <p:cond delay="0"/>
                                          </p:stCondLst>
                                        </p:cTn>
                                        <p:tgtEl>
                                          <p:spTgt spid="20"/>
                                        </p:tgtEl>
                                        <p:attrNameLst>
                                          <p:attrName>style.visibility</p:attrName>
                                        </p:attrNameLst>
                                      </p:cBhvr>
                                      <p:to>
                                        <p:strVal val="visible"/>
                                      </p:to>
                                    </p:set>
                                    <p:animEffect filter="fade" transition="in">
                                      <p:cBhvr>
                                        <p:cTn dur="1000" id="60"/>
                                        <p:tgtEl>
                                          <p:spTgt spid="20"/>
                                        </p:tgtEl>
                                      </p:cBhvr>
                                    </p:animEffect>
                                    <p:anim calcmode="lin" valueType="num">
                                      <p:cBhvr>
                                        <p:cTn dur="1000" fill="hold" id="61"/>
                                        <p:tgtEl>
                                          <p:spTgt spid="20"/>
                                        </p:tgtEl>
                                        <p:attrNameLst>
                                          <p:attrName>ppt_x</p:attrName>
                                        </p:attrNameLst>
                                      </p:cBhvr>
                                      <p:tavLst>
                                        <p:tav tm="0">
                                          <p:val>
                                            <p:strVal val="#ppt_x"/>
                                          </p:val>
                                        </p:tav>
                                        <p:tav tm="100000">
                                          <p:val>
                                            <p:strVal val="#ppt_x"/>
                                          </p:val>
                                        </p:tav>
                                      </p:tavLst>
                                    </p:anim>
                                    <p:anim calcmode="lin" valueType="num">
                                      <p:cBhvr>
                                        <p:cTn dur="1000" fill="hold" id="62"/>
                                        <p:tgtEl>
                                          <p:spTgt spid="20"/>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5000"/>
                            </p:stCondLst>
                            <p:childTnLst>
                              <p:par>
                                <p:cTn decel="100000" fill="hold" grpId="0" id="64" nodeType="afterEffect" presetClass="entr" presetID="49" presetSubtype="0">
                                  <p:stCondLst>
                                    <p:cond delay="0"/>
                                  </p:stCondLst>
                                  <p:childTnLst>
                                    <p:set>
                                      <p:cBhvr>
                                        <p:cTn dur="1" fill="hold" id="65">
                                          <p:stCondLst>
                                            <p:cond delay="0"/>
                                          </p:stCondLst>
                                        </p:cTn>
                                        <p:tgtEl>
                                          <p:spTgt spid="21"/>
                                        </p:tgtEl>
                                        <p:attrNameLst>
                                          <p:attrName>style.visibility</p:attrName>
                                        </p:attrNameLst>
                                      </p:cBhvr>
                                      <p:to>
                                        <p:strVal val="visible"/>
                                      </p:to>
                                    </p:set>
                                    <p:anim calcmode="lin" valueType="num">
                                      <p:cBhvr>
                                        <p:cTn dur="500" fill="hold" id="66"/>
                                        <p:tgtEl>
                                          <p:spTgt spid="21"/>
                                        </p:tgtEl>
                                        <p:attrNameLst>
                                          <p:attrName>ppt_w</p:attrName>
                                        </p:attrNameLst>
                                      </p:cBhvr>
                                      <p:tavLst>
                                        <p:tav tm="0">
                                          <p:val>
                                            <p:fltVal val="0"/>
                                          </p:val>
                                        </p:tav>
                                        <p:tav tm="100000">
                                          <p:val>
                                            <p:strVal val="#ppt_w"/>
                                          </p:val>
                                        </p:tav>
                                      </p:tavLst>
                                    </p:anim>
                                    <p:anim calcmode="lin" valueType="num">
                                      <p:cBhvr>
                                        <p:cTn dur="500" fill="hold" id="67"/>
                                        <p:tgtEl>
                                          <p:spTgt spid="21"/>
                                        </p:tgtEl>
                                        <p:attrNameLst>
                                          <p:attrName>ppt_h</p:attrName>
                                        </p:attrNameLst>
                                      </p:cBhvr>
                                      <p:tavLst>
                                        <p:tav tm="0">
                                          <p:val>
                                            <p:fltVal val="0"/>
                                          </p:val>
                                        </p:tav>
                                        <p:tav tm="100000">
                                          <p:val>
                                            <p:strVal val="#ppt_h"/>
                                          </p:val>
                                        </p:tav>
                                      </p:tavLst>
                                    </p:anim>
                                    <p:anim calcmode="lin" valueType="num">
                                      <p:cBhvr>
                                        <p:cTn dur="500" fill="hold" id="68"/>
                                        <p:tgtEl>
                                          <p:spTgt spid="21"/>
                                        </p:tgtEl>
                                        <p:attrNameLst>
                                          <p:attrName>style.rotation</p:attrName>
                                        </p:attrNameLst>
                                      </p:cBhvr>
                                      <p:tavLst>
                                        <p:tav tm="0">
                                          <p:val>
                                            <p:fltVal val="360"/>
                                          </p:val>
                                        </p:tav>
                                        <p:tav tm="100000">
                                          <p:val>
                                            <p:fltVal val="0"/>
                                          </p:val>
                                        </p:tav>
                                      </p:tavLst>
                                    </p:anim>
                                    <p:animEffect filter="fade" transition="in">
                                      <p:cBhvr>
                                        <p:cTn dur="500" id="69"/>
                                        <p:tgtEl>
                                          <p:spTgt spid="21"/>
                                        </p:tgtEl>
                                      </p:cBhvr>
                                    </p:animEffect>
                                  </p:childTnLst>
                                </p:cTn>
                              </p:par>
                              <p:par>
                                <p:cTn fill="hold" grpId="0" id="70" nodeType="withEffect" presetClass="entr" presetID="42" presetSubtype="0">
                                  <p:stCondLst>
                                    <p:cond delay="0"/>
                                  </p:stCondLst>
                                  <p:childTnLst>
                                    <p:set>
                                      <p:cBhvr>
                                        <p:cTn dur="1" fill="hold" id="71">
                                          <p:stCondLst>
                                            <p:cond delay="0"/>
                                          </p:stCondLst>
                                        </p:cTn>
                                        <p:tgtEl>
                                          <p:spTgt spid="22"/>
                                        </p:tgtEl>
                                        <p:attrNameLst>
                                          <p:attrName>style.visibility</p:attrName>
                                        </p:attrNameLst>
                                      </p:cBhvr>
                                      <p:to>
                                        <p:strVal val="visible"/>
                                      </p:to>
                                    </p:set>
                                    <p:animEffect filter="fade" transition="in">
                                      <p:cBhvr>
                                        <p:cTn dur="1000" id="72"/>
                                        <p:tgtEl>
                                          <p:spTgt spid="22"/>
                                        </p:tgtEl>
                                      </p:cBhvr>
                                    </p:animEffect>
                                    <p:anim calcmode="lin" valueType="num">
                                      <p:cBhvr>
                                        <p:cTn dur="1000" fill="hold" id="73"/>
                                        <p:tgtEl>
                                          <p:spTgt spid="22"/>
                                        </p:tgtEl>
                                        <p:attrNameLst>
                                          <p:attrName>ppt_x</p:attrName>
                                        </p:attrNameLst>
                                      </p:cBhvr>
                                      <p:tavLst>
                                        <p:tav tm="0">
                                          <p:val>
                                            <p:strVal val="#ppt_x"/>
                                          </p:val>
                                        </p:tav>
                                        <p:tav tm="100000">
                                          <p:val>
                                            <p:strVal val="#ppt_x"/>
                                          </p:val>
                                        </p:tav>
                                      </p:tavLst>
                                    </p:anim>
                                    <p:anim calcmode="lin" valueType="num">
                                      <p:cBhvr>
                                        <p:cTn dur="1000" fill="hold" id="74"/>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98"/>
      <p:bldP grpId="0" spid="4099"/>
      <p:bldP grpId="0" spid="4100"/>
      <p:bldP grpId="0" spid="15"/>
      <p:bldP grpId="0" spid="16"/>
      <p:bldP grpId="0" spid="17"/>
      <p:bldP grpId="0" spid="18"/>
      <p:bldP grpId="0" spid="19"/>
      <p:bldP grpId="0" spid="20"/>
      <p:bldP grpId="0" spid="21"/>
      <p:bldP grpId="0" spid="22"/>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549" name="直线1"/>
          <p:cNvSpPr>
            <a:spLocks noChangeShapeType="1"/>
          </p:cNvSpPr>
          <p:nvPr/>
        </p:nvSpPr>
        <p:spPr bwMode="auto">
          <a:xfrm>
            <a:off x="2205038" y="2643758"/>
            <a:ext cx="4248150" cy="0"/>
          </a:xfrm>
          <a:prstGeom prst="line">
            <a:avLst/>
          </a:prstGeom>
          <a:noFill/>
          <a:ln w="9525">
            <a:solidFill>
              <a:srgbClr val="AF362C"/>
            </a:solidFill>
            <a:round/>
          </a:ln>
          <a:extLst>
            <a:ext uri="{909E8E84-426E-40DD-AFC4-6F175D3DCCD1}">
              <a14:hiddenFill>
                <a:noFill/>
              </a14:hiddenFill>
            </a:ext>
          </a:extLst>
        </p:spPr>
        <p:txBody>
          <a:bodyPr/>
          <a:lstStyle/>
          <a:p>
            <a:endParaRPr altLang="en-US" lang="zh-CN">
              <a:ea charset="-122" panose="020b0503020204020204" pitchFamily="34" typeface="微软雅黑"/>
            </a:endParaRPr>
          </a:p>
        </p:txBody>
      </p:sp>
      <p:sp>
        <p:nvSpPr>
          <p:cNvPr id="22550" name="直线2"/>
          <p:cNvSpPr>
            <a:spLocks noChangeShapeType="1"/>
          </p:cNvSpPr>
          <p:nvPr/>
        </p:nvSpPr>
        <p:spPr bwMode="auto">
          <a:xfrm>
            <a:off x="2205038" y="3580383"/>
            <a:ext cx="4248150" cy="0"/>
          </a:xfrm>
          <a:prstGeom prst="line">
            <a:avLst/>
          </a:prstGeom>
          <a:noFill/>
          <a:ln w="9525">
            <a:solidFill>
              <a:srgbClr val="AF362C"/>
            </a:solidFill>
            <a:round/>
          </a:ln>
          <a:extLst>
            <a:ext uri="{909E8E84-426E-40DD-AFC4-6F175D3DCCD1}">
              <a14:hiddenFill>
                <a:noFill/>
              </a14:hiddenFill>
            </a:ext>
          </a:extLst>
        </p:spPr>
        <p:txBody>
          <a:bodyPr/>
          <a:lstStyle/>
          <a:p>
            <a:endParaRPr altLang="en-US" lang="zh-CN">
              <a:ea charset="-122" panose="020b0503020204020204" pitchFamily="34" typeface="微软雅黑"/>
            </a:endParaRPr>
          </a:p>
        </p:txBody>
      </p:sp>
      <p:sp>
        <p:nvSpPr>
          <p:cNvPr id="22551" name="标题"/>
          <p:cNvSpPr>
            <a:spLocks noChangeArrowheads="1"/>
          </p:cNvSpPr>
          <p:nvPr/>
        </p:nvSpPr>
        <p:spPr bwMode="auto">
          <a:xfrm>
            <a:off x="828675" y="2788221"/>
            <a:ext cx="705643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9pPr>
          </a:lstStyle>
          <a:p>
            <a:pPr algn="ctr" eaLnBrk="1" hangingPunct="1">
              <a:spcBef>
                <a:spcPct val="0"/>
              </a:spcBef>
              <a:buFont charset="0" panose="020b0604020202020204" pitchFamily="34" typeface="Arial"/>
              <a:buNone/>
            </a:pPr>
            <a:r>
              <a:rPr altLang="en-US" b="1" lang="zh-CN" smtClean="0" spc="300">
                <a:solidFill>
                  <a:srgbClr val="AF362C"/>
                </a:solidFill>
                <a:latin charset="-122" panose="020b0503020204020204" pitchFamily="34" typeface="微软雅黑"/>
                <a:ea charset="-122" panose="020b0503020204020204" pitchFamily="34" typeface="微软雅黑"/>
                <a:sym charset="-122" panose="020b0503020204020204" pitchFamily="34" typeface="微软雅黑"/>
              </a:rPr>
              <a:t>感谢您的观赏与指导</a:t>
            </a:r>
          </a:p>
        </p:txBody>
      </p:sp>
      <p:sp>
        <p:nvSpPr>
          <p:cNvPr id="22552" name="文字"/>
          <p:cNvSpPr>
            <a:spLocks noChangeArrowheads="1"/>
          </p:cNvSpPr>
          <p:nvPr/>
        </p:nvSpPr>
        <p:spPr bwMode="auto">
          <a:xfrm>
            <a:off x="2781300" y="3723878"/>
            <a:ext cx="30956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9pPr>
          </a:lstStyle>
          <a:p>
            <a:pPr algn="ctr" eaLnBrk="1" hangingPunct="1">
              <a:spcBef>
                <a:spcPct val="0"/>
              </a:spcBef>
              <a:buFont charset="0" panose="020b0604020202020204" pitchFamily="34" typeface="Arial"/>
              <a:buNone/>
            </a:pPr>
            <a:r>
              <a:rPr altLang="en-US" lang="zh-CN" smtClean="0" sz="1400">
                <a:solidFill>
                  <a:srgbClr val="AF362C"/>
                </a:solidFill>
                <a:latin charset="-122" panose="020b0503020204020204" pitchFamily="34" typeface="微软雅黑"/>
                <a:ea charset="-122" panose="020b0503020204020204" pitchFamily="34" typeface="微软雅黑"/>
                <a:sym charset="-122" panose="020b0503020204020204" pitchFamily="34" typeface="微软雅黑"/>
              </a:rPr>
              <a:t>点击此处添加文字点击此处添加文字</a:t>
            </a:r>
          </a:p>
          <a:p>
            <a:pPr algn="ctr" eaLnBrk="1" hangingPunct="1">
              <a:spcBef>
                <a:spcPct val="0"/>
              </a:spcBef>
              <a:buFont charset="0" panose="020b0604020202020204" pitchFamily="34" typeface="Arial"/>
              <a:buNone/>
            </a:pPr>
            <a:r>
              <a:rPr altLang="en-US" lang="zh-CN" smtClean="0" sz="1400">
                <a:solidFill>
                  <a:srgbClr val="AF362C"/>
                </a:solidFill>
                <a:latin charset="-122" panose="020b0503020204020204" pitchFamily="34" typeface="微软雅黑"/>
                <a:ea charset="-122" panose="020b0503020204020204" pitchFamily="34" typeface="微软雅黑"/>
                <a:sym charset="-122" panose="020b0503020204020204" pitchFamily="34" typeface="微软雅黑"/>
              </a:rPr>
              <a:t>点击此处添加文字</a:t>
            </a:r>
          </a:p>
        </p:txBody>
      </p:sp>
      <p:pic>
        <p:nvPicPr>
          <p:cNvPr id="10" name="招行logo"/>
          <p:cNvPicPr>
            <a:picLocks noChangeArrowheads="1" noChangeAspect="1"/>
          </p:cNvPicPr>
          <p:nvPr/>
        </p:nvPicPr>
        <p:blipFill>
          <a:blip r:embed="rId3">
            <a:extLst>
              <a:ext uri="{28A0092B-C50C-407E-A947-70E740481C1C}">
                <a14:useLocalDpi val="0"/>
              </a:ext>
            </a:extLst>
          </a:blip>
          <a:stretch>
            <a:fillRect/>
          </a:stretch>
        </p:blipFill>
        <p:spPr bwMode="auto">
          <a:xfrm>
            <a:off x="3741517" y="1082374"/>
            <a:ext cx="1230753" cy="1230753"/>
          </a:xfrm>
          <a:prstGeom prst="rect">
            <a:avLst/>
          </a:prstGeom>
          <a:noFill/>
          <a:extLst>
            <a:ext uri="{909E8E84-426E-40DD-AFC4-6F175D3DCCD1}">
              <a14:hiddenFill>
                <a:solidFill>
                  <a:srgbClr val="FFFFFF"/>
                </a:solidFill>
              </a14:hiddenFill>
            </a:ext>
          </a:extLst>
        </p:spPr>
      </p:pic>
    </p:spTree>
    <p:extLst>
      <p:ext uri="{BB962C8B-B14F-4D97-AF65-F5344CB8AC3E}">
        <p14:creationId val="3093299974"/>
      </p:ext>
    </p:extLst>
  </p:cSld>
  <p:clrMapOvr>
    <a:masterClrMapping/>
  </p:clrMapOvr>
  <p:transition>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8">
                                  <p:stCondLst>
                                    <p:cond delay="0"/>
                                  </p:stCondLst>
                                  <p:childTnLst>
                                    <p:set>
                                      <p:cBhvr>
                                        <p:cTn dur="1" fill="hold" id="12">
                                          <p:stCondLst>
                                            <p:cond delay="0"/>
                                          </p:stCondLst>
                                        </p:cTn>
                                        <p:tgtEl>
                                          <p:spTgt spid="22549"/>
                                        </p:tgtEl>
                                        <p:attrNameLst>
                                          <p:attrName>style.visibility</p:attrName>
                                        </p:attrNameLst>
                                      </p:cBhvr>
                                      <p:to>
                                        <p:strVal val="visible"/>
                                      </p:to>
                                    </p:set>
                                    <p:anim calcmode="lin" valueType="num">
                                      <p:cBhvr>
                                        <p:cTn dur="500" fill="hold" id="13"/>
                                        <p:tgtEl>
                                          <p:spTgt spid="22549"/>
                                        </p:tgtEl>
                                        <p:attrNameLst>
                                          <p:attrName>ppt_x</p:attrName>
                                        </p:attrNameLst>
                                      </p:cBhvr>
                                      <p:tavLst>
                                        <p:tav tm="0">
                                          <p:val>
                                            <p:strVal val="0-#ppt_w/2"/>
                                          </p:val>
                                        </p:tav>
                                        <p:tav tm="100000">
                                          <p:val>
                                            <p:strVal val="#ppt_x"/>
                                          </p:val>
                                        </p:tav>
                                      </p:tavLst>
                                    </p:anim>
                                    <p:anim calcmode="lin" valueType="num">
                                      <p:cBhvr>
                                        <p:cTn dur="500" fill="hold" id="14"/>
                                        <p:tgtEl>
                                          <p:spTgt spid="22549"/>
                                        </p:tgtEl>
                                        <p:attrNameLst>
                                          <p:attrName>ppt_y</p:attrName>
                                        </p:attrNameLst>
                                      </p:cBhvr>
                                      <p:tavLst>
                                        <p:tav tm="0">
                                          <p:val>
                                            <p:strVal val="#ppt_y"/>
                                          </p:val>
                                        </p:tav>
                                        <p:tav tm="100000">
                                          <p:val>
                                            <p:strVal val="#ppt_y"/>
                                          </p:val>
                                        </p:tav>
                                      </p:tavLst>
                                    </p:anim>
                                  </p:childTnLst>
                                </p:cTn>
                              </p:par>
                              <p:par>
                                <p:cTn fill="hold" grpId="0" id="15" nodeType="withEffect" presetClass="entr" presetID="2" presetSubtype="2">
                                  <p:stCondLst>
                                    <p:cond delay="0"/>
                                  </p:stCondLst>
                                  <p:childTnLst>
                                    <p:set>
                                      <p:cBhvr>
                                        <p:cTn dur="1" fill="hold" id="16">
                                          <p:stCondLst>
                                            <p:cond delay="0"/>
                                          </p:stCondLst>
                                        </p:cTn>
                                        <p:tgtEl>
                                          <p:spTgt spid="22550"/>
                                        </p:tgtEl>
                                        <p:attrNameLst>
                                          <p:attrName>style.visibility</p:attrName>
                                        </p:attrNameLst>
                                      </p:cBhvr>
                                      <p:to>
                                        <p:strVal val="visible"/>
                                      </p:to>
                                    </p:set>
                                    <p:anim calcmode="lin" valueType="num">
                                      <p:cBhvr>
                                        <p:cTn dur="500" fill="hold" id="17"/>
                                        <p:tgtEl>
                                          <p:spTgt spid="22550"/>
                                        </p:tgtEl>
                                        <p:attrNameLst>
                                          <p:attrName>ppt_x</p:attrName>
                                        </p:attrNameLst>
                                      </p:cBhvr>
                                      <p:tavLst>
                                        <p:tav tm="0">
                                          <p:val>
                                            <p:strVal val="1+#ppt_w/2"/>
                                          </p:val>
                                        </p:tav>
                                        <p:tav tm="100000">
                                          <p:val>
                                            <p:strVal val="#ppt_x"/>
                                          </p:val>
                                        </p:tav>
                                      </p:tavLst>
                                    </p:anim>
                                    <p:anim calcmode="lin" valueType="num">
                                      <p:cBhvr>
                                        <p:cTn dur="500" fill="hold" id="18"/>
                                        <p:tgtEl>
                                          <p:spTgt spid="22550"/>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41" presetSubtype="0">
                                  <p:stCondLst>
                                    <p:cond delay="0"/>
                                  </p:stCondLst>
                                  <p:iterate type="lt">
                                    <p:tmPct val="10000"/>
                                  </p:iterate>
                                  <p:childTnLst>
                                    <p:set>
                                      <p:cBhvr>
                                        <p:cTn dur="1" fill="hold" id="21">
                                          <p:stCondLst>
                                            <p:cond delay="0"/>
                                          </p:stCondLst>
                                        </p:cTn>
                                        <p:tgtEl>
                                          <p:spTgt spid="22551"/>
                                        </p:tgtEl>
                                        <p:attrNameLst>
                                          <p:attrName>style.visibility</p:attrName>
                                        </p:attrNameLst>
                                      </p:cBhvr>
                                      <p:to>
                                        <p:strVal val="visible"/>
                                      </p:to>
                                    </p:set>
                                    <p:anim calcmode="lin" valueType="num">
                                      <p:cBhvr>
                                        <p:cTn dur="500" fill="hold" id="22"/>
                                        <p:tgtEl>
                                          <p:spTgt spid="2255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3"/>
                                        <p:tgtEl>
                                          <p:spTgt spid="22551"/>
                                        </p:tgtEl>
                                        <p:attrNameLst>
                                          <p:attrName>ppt_y</p:attrName>
                                        </p:attrNameLst>
                                      </p:cBhvr>
                                      <p:tavLst>
                                        <p:tav tm="0">
                                          <p:val>
                                            <p:strVal val="#ppt_y"/>
                                          </p:val>
                                        </p:tav>
                                        <p:tav tm="100000">
                                          <p:val>
                                            <p:strVal val="#ppt_y"/>
                                          </p:val>
                                        </p:tav>
                                      </p:tavLst>
                                    </p:anim>
                                    <p:anim calcmode="lin" valueType="num">
                                      <p:cBhvr>
                                        <p:cTn dur="500" fill="hold" id="24"/>
                                        <p:tgtEl>
                                          <p:spTgt spid="2255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5"/>
                                        <p:tgtEl>
                                          <p:spTgt spid="22551"/>
                                        </p:tgtEl>
                                        <p:attrNameLst>
                                          <p:attrName>ppt_w</p:attrName>
                                        </p:attrNameLst>
                                      </p:cBhvr>
                                      <p:tavLst>
                                        <p:tav tm="0">
                                          <p:val>
                                            <p:strVal val="#ppt_w/10"/>
                                          </p:val>
                                        </p:tav>
                                        <p:tav tm="50000">
                                          <p:val>
                                            <p:strVal val="#ppt_w+.01"/>
                                          </p:val>
                                        </p:tav>
                                        <p:tav tm="100000">
                                          <p:val>
                                            <p:strVal val="#ppt_w"/>
                                          </p:val>
                                        </p:tav>
                                      </p:tavLst>
                                    </p:anim>
                                    <p:animEffect filter="">
                                      <p:cBhvr>
                                        <p:cTn dur="500" id="26" tmFilter="0,0; .5, 1; 1, 1"/>
                                        <p:tgtEl>
                                          <p:spTgt spid="22551"/>
                                        </p:tgtEl>
                                      </p:cBhvr>
                                    </p:animEffect>
                                  </p:childTnLst>
                                </p:cTn>
                              </p:par>
                            </p:childTnLst>
                          </p:cTn>
                        </p:par>
                        <p:par>
                          <p:cTn fill="hold" id="27" nodeType="afterGroup">
                            <p:stCondLst>
                              <p:cond delay="2000"/>
                            </p:stCondLst>
                            <p:childTnLst>
                              <p:par>
                                <p:cTn fill="hold" grpId="0" id="28" nodeType="afterEffect" presetClass="entr" presetID="56" presetSubtype="0">
                                  <p:stCondLst>
                                    <p:cond delay="0"/>
                                  </p:stCondLst>
                                  <p:iterate type="lt">
                                    <p:tmPct val="10000"/>
                                  </p:iterate>
                                  <p:childTnLst>
                                    <p:set>
                                      <p:cBhvr>
                                        <p:cTn dur="1" fill="hold" id="29">
                                          <p:stCondLst>
                                            <p:cond delay="0"/>
                                          </p:stCondLst>
                                        </p:cTn>
                                        <p:tgtEl>
                                          <p:spTgt spid="22552"/>
                                        </p:tgtEl>
                                        <p:attrNameLst>
                                          <p:attrName>style.visibility</p:attrName>
                                        </p:attrNameLst>
                                      </p:cBhvr>
                                      <p:to>
                                        <p:strVal val="visible"/>
                                      </p:to>
                                    </p:set>
                                    <p:anim by="(-#ppt_w*2)" calcmode="lin" valueType="num">
                                      <p:cBhvr rctx="PPT">
                                        <p:cTn autoRev="1" dur="250" fill="hold" id="30">
                                          <p:stCondLst>
                                            <p:cond delay="0"/>
                                          </p:stCondLst>
                                        </p:cTn>
                                        <p:tgtEl>
                                          <p:spTgt spid="22552"/>
                                        </p:tgtEl>
                                        <p:attrNameLst>
                                          <p:attrName>ppt_w</p:attrName>
                                        </p:attrNameLst>
                                      </p:cBhvr>
                                    </p:anim>
                                    <p:anim by="(#ppt_w*0.50)" calcmode="lin" valueType="num">
                                      <p:cBhvr>
                                        <p:cTn autoRev="1" decel="50000" dur="250" fill="hold" id="31">
                                          <p:stCondLst>
                                            <p:cond delay="0"/>
                                          </p:stCondLst>
                                        </p:cTn>
                                        <p:tgtEl>
                                          <p:spTgt spid="22552"/>
                                        </p:tgtEl>
                                        <p:attrNameLst>
                                          <p:attrName>ppt_x</p:attrName>
                                        </p:attrNameLst>
                                      </p:cBhvr>
                                    </p:anim>
                                    <p:anim calcmode="lin" to="(#ppt_y)" valueType="num">
                                      <p:cBhvr>
                                        <p:cTn dur="500" fill="hold" id="32">
                                          <p:stCondLst>
                                            <p:cond delay="0"/>
                                          </p:stCondLst>
                                        </p:cTn>
                                        <p:tgtEl>
                                          <p:spTgt spid="22552"/>
                                        </p:tgtEl>
                                        <p:attrNameLst>
                                          <p:attrName>ppt_y</p:attrName>
                                        </p:attrNameLst>
                                      </p:cBhvr>
                                    </p:anim>
                                    <p:animRot by="21600000">
                                      <p:cBhvr>
                                        <p:cTn dur="500" fill="hold" id="33">
                                          <p:stCondLst>
                                            <p:cond delay="0"/>
                                          </p:stCondLst>
                                        </p:cTn>
                                        <p:tgtEl>
                                          <p:spTgt spid="22552"/>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549"/>
      <p:bldP grpId="0" spid="22550"/>
      <p:bldP grpId="0" spid="22551"/>
      <p:bldP grpId="0" spid="2255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22" name="part one"/>
          <p:cNvSpPr>
            <a:spLocks noChangeArrowheads="1"/>
          </p:cNvSpPr>
          <p:nvPr/>
        </p:nvSpPr>
        <p:spPr bwMode="auto">
          <a:xfrm>
            <a:off x="2916634" y="2015480"/>
            <a:ext cx="1752917" cy="518160"/>
          </a:xfrm>
          <a:prstGeom prst="rect">
            <a:avLst/>
          </a:prstGeom>
          <a:solidFill>
            <a:srgbClr val="AF362C"/>
          </a:solidFill>
          <a:ln>
            <a:noFill/>
          </a:ln>
          <a:extLst/>
        </p:spPr>
        <p:txBody>
          <a:bodyPr wrap="none">
            <a:spAutoFit/>
          </a:bodyPr>
          <a:lstStyle>
            <a:lvl1pPr>
              <a:spcBef>
                <a:spcPct val="20000"/>
              </a:spcBef>
              <a:buFont charset="0" panose="020b0604020202020204"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9pPr>
          </a:lstStyle>
          <a:p>
            <a:pPr eaLnBrk="1" hangingPunct="1">
              <a:spcBef>
                <a:spcPct val="0"/>
              </a:spcBef>
              <a:buFont charset="0" panose="020b0604020202020204" pitchFamily="34" typeface="Arial"/>
              <a:buNone/>
            </a:pPr>
            <a:r>
              <a:rPr altLang="zh-CN" b="1" lang="en-US"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Part One</a:t>
            </a:r>
          </a:p>
        </p:txBody>
      </p:sp>
      <p:sp>
        <p:nvSpPr>
          <p:cNvPr id="5123" name="文字"/>
          <p:cNvSpPr>
            <a:spLocks noChangeArrowheads="1"/>
          </p:cNvSpPr>
          <p:nvPr/>
        </p:nvSpPr>
        <p:spPr bwMode="auto">
          <a:xfrm>
            <a:off x="2800828" y="2539355"/>
            <a:ext cx="513397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9pPr>
          </a:lstStyle>
          <a:p>
            <a:pPr eaLnBrk="1" hangingPunct="1">
              <a:spcBef>
                <a:spcPct val="0"/>
              </a:spcBef>
              <a:buFont charset="0" panose="020b0604020202020204" pitchFamily="34" typeface="Arial"/>
              <a:buNone/>
            </a:pPr>
            <a:r>
              <a:rPr altLang="en-US" b="1" lang="zh-CN" smtClean="0" spc="300" sz="2800">
                <a:solidFill>
                  <a:srgbClr val="AF362C"/>
                </a:solidFill>
                <a:latin charset="-122" panose="020b0503020204020204" pitchFamily="34" typeface="微软雅黑"/>
                <a:ea charset="-122" panose="020b0503020204020204" pitchFamily="34" typeface="微软雅黑"/>
              </a:rPr>
              <a:t>点击添加目录文字内容</a:t>
            </a:r>
          </a:p>
        </p:txBody>
      </p:sp>
      <p:sp>
        <p:nvSpPr>
          <p:cNvPr id="5124" name="01"/>
          <p:cNvSpPr>
            <a:spLocks noChangeArrowheads="1"/>
          </p:cNvSpPr>
          <p:nvPr/>
        </p:nvSpPr>
        <p:spPr bwMode="auto">
          <a:xfrm>
            <a:off x="1154509" y="1721793"/>
            <a:ext cx="140208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charset="0" panose="020b0604020202020204" pitchFamily="34" typeface="Arial"/>
              <a:buChar char="•"/>
              <a:defRPr sz="3200">
                <a:solidFill>
                  <a:schemeClr val="tx1"/>
                </a:solidFill>
                <a:latin charset="0" pitchFamily="34" typeface="Calibri"/>
                <a:ea charset="-122" pitchFamily="2" typeface="宋体"/>
                <a:sym charset="0" pitchFamily="34" typeface="Calibri"/>
              </a:defRPr>
            </a:lvl1pPr>
            <a:lvl2pPr indent="-285750" marL="742950">
              <a:spcBef>
                <a:spcPct val="20000"/>
              </a:spcBef>
              <a:buFont charset="0" panose="020b0604020202020204" pitchFamily="34" typeface="Arial"/>
              <a:buChar char="–"/>
              <a:defRPr sz="2800">
                <a:solidFill>
                  <a:schemeClr val="tx1"/>
                </a:solidFill>
                <a:latin charset="0" pitchFamily="34" typeface="Calibri"/>
                <a:ea charset="-122" pitchFamily="2" typeface="宋体"/>
                <a:sym charset="0" pitchFamily="34" typeface="Calibri"/>
              </a:defRPr>
            </a:lvl2pPr>
            <a:lvl3pPr indent="-228600" marL="1143000">
              <a:spcBef>
                <a:spcPct val="20000"/>
              </a:spcBef>
              <a:buFont charset="0" panose="020b0604020202020204" pitchFamily="34" typeface="Arial"/>
              <a:buChar char="•"/>
              <a:defRPr sz="2400">
                <a:solidFill>
                  <a:schemeClr val="tx1"/>
                </a:solidFill>
                <a:latin charset="0" pitchFamily="34" typeface="Calibri"/>
                <a:ea charset="-122" pitchFamily="2" typeface="宋体"/>
                <a:sym charset="0" pitchFamily="34" typeface="Calibri"/>
              </a:defRPr>
            </a:lvl3pPr>
            <a:lvl4pPr indent="-228600" marL="16002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4pPr>
            <a:lvl5pPr indent="-228600" marL="2057400">
              <a:spcBef>
                <a:spcPct val="20000"/>
              </a:spcBef>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itchFamily="34" typeface="Calibri"/>
                <a:ea charset="-122" pitchFamily="2" typeface="宋体"/>
                <a:sym charset="0" pitchFamily="34" typeface="Calibri"/>
              </a:defRPr>
            </a:lvl9pPr>
          </a:lstStyle>
          <a:p>
            <a:pPr eaLnBrk="1" hangingPunct="1">
              <a:spcBef>
                <a:spcPct val="0"/>
              </a:spcBef>
              <a:buFont charset="0" panose="020b0604020202020204" pitchFamily="34" typeface="Arial"/>
              <a:buNone/>
            </a:pPr>
            <a:r>
              <a:rPr altLang="zh-CN" b="1" lang="en-US" sz="9600">
                <a:solidFill>
                  <a:srgbClr val="AF362C"/>
                </a:solidFill>
                <a:latin charset="-128" pitchFamily="18" typeface="Kozuka Mincho Pr6N H"/>
                <a:ea charset="-128" pitchFamily="18" typeface="Kozuka Mincho Pr6N H"/>
                <a:sym charset="-128" pitchFamily="18" typeface="Kozuka Mincho Pr6N H"/>
              </a:rPr>
              <a:t>01</a:t>
            </a:r>
          </a:p>
        </p:txBody>
      </p:sp>
      <p:sp>
        <p:nvSpPr>
          <p:cNvPr id="5125" name="虚线2"/>
          <p:cNvSpPr>
            <a:spLocks noChangeShapeType="1"/>
          </p:cNvSpPr>
          <p:nvPr/>
        </p:nvSpPr>
        <p:spPr bwMode="auto">
          <a:xfrm>
            <a:off x="1303734" y="3146227"/>
            <a:ext cx="4249738" cy="1587"/>
          </a:xfrm>
          <a:prstGeom prst="line">
            <a:avLst/>
          </a:prstGeom>
          <a:noFill/>
          <a:ln w="25400">
            <a:solidFill>
              <a:srgbClr val="AF362C"/>
            </a:solidFill>
            <a:prstDash val="sysDot"/>
            <a:round/>
          </a:ln>
          <a:extLst>
            <a:ext uri="{909E8E84-426E-40DD-AFC4-6F175D3DCCD1}">
              <a14:hiddenFill>
                <a:noFill/>
              </a14:hiddenFill>
            </a:ext>
          </a:extLst>
        </p:spPr>
        <p:txBody>
          <a:bodyPr/>
          <a:lstStyle/>
          <a:p>
            <a:endParaRPr altLang="en-US" lang="zh-CN">
              <a:ea charset="-122" panose="020b0503020204020204" pitchFamily="34" typeface="微软雅黑"/>
            </a:endParaRPr>
          </a:p>
        </p:txBody>
      </p:sp>
      <p:sp>
        <p:nvSpPr>
          <p:cNvPr id="5126" name="虚线1"/>
          <p:cNvSpPr>
            <a:spLocks noChangeShapeType="1"/>
          </p:cNvSpPr>
          <p:nvPr/>
        </p:nvSpPr>
        <p:spPr bwMode="auto">
          <a:xfrm>
            <a:off x="1303734" y="1779662"/>
            <a:ext cx="4249738" cy="0"/>
          </a:xfrm>
          <a:prstGeom prst="line">
            <a:avLst/>
          </a:prstGeom>
          <a:noFill/>
          <a:ln w="25400">
            <a:solidFill>
              <a:srgbClr val="AF362C"/>
            </a:solidFill>
            <a:prstDash val="sysDot"/>
            <a:round/>
          </a:ln>
          <a:extLst>
            <a:ext uri="{909E8E84-426E-40DD-AFC4-6F175D3DCCD1}">
              <a14:hiddenFill>
                <a:noFill/>
              </a14:hiddenFill>
            </a:ext>
          </a:extLst>
        </p:spPr>
        <p:txBody>
          <a:bodyPr/>
          <a:lstStyle/>
          <a:p>
            <a:endParaRPr altLang="en-US" lang="zh-CN">
              <a:ea charset="-122" panose="020b0503020204020204" pitchFamily="34" typeface="微软雅黑"/>
            </a:endParaRPr>
          </a:p>
        </p:txBody>
      </p:sp>
    </p:spTree>
    <p:extLst>
      <p:ext uri="{BB962C8B-B14F-4D97-AF65-F5344CB8AC3E}">
        <p14:creationId val="2739581011"/>
      </p:ext>
    </p:extLst>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5125"/>
                                        </p:tgtEl>
                                        <p:attrNameLst>
                                          <p:attrName>style.visibility</p:attrName>
                                        </p:attrNameLst>
                                      </p:cBhvr>
                                      <p:to>
                                        <p:strVal val="visible"/>
                                      </p:to>
                                    </p:set>
                                    <p:animEffect filter="">
                                      <p:cBhvr>
                                        <p:cTn dur="750" id="7"/>
                                        <p:tgtEl>
                                          <p:spTgt spid="5125"/>
                                        </p:tgtEl>
                                      </p:cBhvr>
                                    </p:animEffect>
                                    <p:anim calcmode="lin" valueType="num">
                                      <p:cBhvr>
                                        <p:cTn dur="750" fill="hold" id="8"/>
                                        <p:tgtEl>
                                          <p:spTgt spid="5125"/>
                                        </p:tgtEl>
                                        <p:attrNameLst>
                                          <p:attrName>ppt_x</p:attrName>
                                        </p:attrNameLst>
                                      </p:cBhvr>
                                      <p:tavLst>
                                        <p:tav tm="0">
                                          <p:val>
                                            <p:strVal val="#ppt_x"/>
                                          </p:val>
                                        </p:tav>
                                        <p:tav tm="100000">
                                          <p:val>
                                            <p:strVal val="#ppt_x"/>
                                          </p:val>
                                        </p:tav>
                                      </p:tavLst>
                                    </p:anim>
                                    <p:anim calcmode="lin" valueType="num">
                                      <p:cBhvr>
                                        <p:cTn dur="750" fill="hold" id="9"/>
                                        <p:tgtEl>
                                          <p:spTgt spid="5125"/>
                                        </p:tgtEl>
                                        <p:attrNameLst>
                                          <p:attrName>ppt_y</p:attrName>
                                        </p:attrNameLst>
                                      </p:cBhvr>
                                      <p:tavLst>
                                        <p:tav tm="0">
                                          <p:val>
                                            <p:strVal val="#ppt_y+.1"/>
                                          </p:val>
                                        </p:tav>
                                        <p:tav tm="100000">
                                          <p:val>
                                            <p:strVal val="#ppt_y"/>
                                          </p:val>
                                        </p:tav>
                                      </p:tavLst>
                                    </p:anim>
                                  </p:childTnLst>
                                </p:cTn>
                              </p:par>
                              <p:par>
                                <p:cTn fill="hold" grpId="0" id="10" nodeType="withEffect" presetClass="entr" presetID="47" presetSubtype="0">
                                  <p:stCondLst>
                                    <p:cond delay="0"/>
                                  </p:stCondLst>
                                  <p:childTnLst>
                                    <p:set>
                                      <p:cBhvr>
                                        <p:cTn dur="1" fill="hold" id="11">
                                          <p:stCondLst>
                                            <p:cond delay="0"/>
                                          </p:stCondLst>
                                        </p:cTn>
                                        <p:tgtEl>
                                          <p:spTgt spid="5126"/>
                                        </p:tgtEl>
                                        <p:attrNameLst>
                                          <p:attrName>style.visibility</p:attrName>
                                        </p:attrNameLst>
                                      </p:cBhvr>
                                      <p:to>
                                        <p:strVal val="visible"/>
                                      </p:to>
                                    </p:set>
                                    <p:animEffect filter="">
                                      <p:cBhvr>
                                        <p:cTn dur="750" id="12"/>
                                        <p:tgtEl>
                                          <p:spTgt spid="5126"/>
                                        </p:tgtEl>
                                      </p:cBhvr>
                                    </p:animEffect>
                                    <p:anim calcmode="lin" valueType="num">
                                      <p:cBhvr>
                                        <p:cTn dur="750" fill="hold" id="13"/>
                                        <p:tgtEl>
                                          <p:spTgt spid="5126"/>
                                        </p:tgtEl>
                                        <p:attrNameLst>
                                          <p:attrName>ppt_x</p:attrName>
                                        </p:attrNameLst>
                                      </p:cBhvr>
                                      <p:tavLst>
                                        <p:tav tm="0">
                                          <p:val>
                                            <p:strVal val="#ppt_x"/>
                                          </p:val>
                                        </p:tav>
                                        <p:tav tm="100000">
                                          <p:val>
                                            <p:strVal val="#ppt_x"/>
                                          </p:val>
                                        </p:tav>
                                      </p:tavLst>
                                    </p:anim>
                                    <p:anim calcmode="lin" valueType="num">
                                      <p:cBhvr>
                                        <p:cTn dur="750" fill="hold" id="14"/>
                                        <p:tgtEl>
                                          <p:spTgt spid="5126"/>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750"/>
                            </p:stCondLst>
                            <p:childTnLst>
                              <p:par>
                                <p:cTn fill="hold" grpId="0" id="16" nodeType="afterEffect" presetClass="entr" presetID="22" presetSubtype="4">
                                  <p:stCondLst>
                                    <p:cond delay="0"/>
                                  </p:stCondLst>
                                  <p:childTnLst>
                                    <p:set>
                                      <p:cBhvr>
                                        <p:cTn dur="1" fill="hold" id="17">
                                          <p:stCondLst>
                                            <p:cond delay="0"/>
                                          </p:stCondLst>
                                        </p:cTn>
                                        <p:tgtEl>
                                          <p:spTgt spid="5124"/>
                                        </p:tgtEl>
                                        <p:attrNameLst>
                                          <p:attrName>style.visibility</p:attrName>
                                        </p:attrNameLst>
                                      </p:cBhvr>
                                      <p:to>
                                        <p:strVal val="visible"/>
                                      </p:to>
                                    </p:set>
                                    <p:animEffect filter="">
                                      <p:cBhvr>
                                        <p:cTn dur="1000" id="18"/>
                                        <p:tgtEl>
                                          <p:spTgt spid="5124"/>
                                        </p:tgtEl>
                                      </p:cBhvr>
                                    </p:animEffect>
                                  </p:childTnLst>
                                </p:cTn>
                              </p:par>
                            </p:childTnLst>
                          </p:cTn>
                        </p:par>
                        <p:par>
                          <p:cTn fill="hold" id="19" nodeType="afterGroup">
                            <p:stCondLst>
                              <p:cond delay="1750"/>
                            </p:stCondLst>
                            <p:childTnLst>
                              <p:par>
                                <p:cTn fill="hold" grpId="0" id="20" nodeType="afterEffect" presetClass="entr" presetID="22" presetSubtype="8">
                                  <p:stCondLst>
                                    <p:cond delay="0"/>
                                  </p:stCondLst>
                                  <p:childTnLst>
                                    <p:set>
                                      <p:cBhvr>
                                        <p:cTn dur="1" fill="hold" id="21">
                                          <p:stCondLst>
                                            <p:cond delay="0"/>
                                          </p:stCondLst>
                                        </p:cTn>
                                        <p:tgtEl>
                                          <p:spTgt spid="5122"/>
                                        </p:tgtEl>
                                        <p:attrNameLst>
                                          <p:attrName>style.visibility</p:attrName>
                                        </p:attrNameLst>
                                      </p:cBhvr>
                                      <p:to>
                                        <p:strVal val="visible"/>
                                      </p:to>
                                    </p:set>
                                    <p:animEffect filter="">
                                      <p:cBhvr>
                                        <p:cTn dur="1000" id="22"/>
                                        <p:tgtEl>
                                          <p:spTgt spid="5122"/>
                                        </p:tgtEl>
                                      </p:cBhvr>
                                    </p:animEffect>
                                  </p:childTnLst>
                                </p:cTn>
                              </p:par>
                            </p:childTnLst>
                          </p:cTn>
                        </p:par>
                        <p:par>
                          <p:cTn fill="hold" id="23" nodeType="afterGroup">
                            <p:stCondLst>
                              <p:cond delay="2750"/>
                            </p:stCondLst>
                            <p:childTnLst>
                              <p:par>
                                <p:cTn fill="hold" grpId="0" id="24" nodeType="afterEffect" presetClass="entr" presetID="47" presetSubtype="0">
                                  <p:stCondLst>
                                    <p:cond delay="0"/>
                                  </p:stCondLst>
                                  <p:childTnLst>
                                    <p:set>
                                      <p:cBhvr>
                                        <p:cTn dur="1" fill="hold" id="25">
                                          <p:stCondLst>
                                            <p:cond delay="0"/>
                                          </p:stCondLst>
                                        </p:cTn>
                                        <p:tgtEl>
                                          <p:spTgt spid="5123"/>
                                        </p:tgtEl>
                                        <p:attrNameLst>
                                          <p:attrName>style.visibility</p:attrName>
                                        </p:attrNameLst>
                                      </p:cBhvr>
                                      <p:to>
                                        <p:strVal val="visible"/>
                                      </p:to>
                                    </p:set>
                                    <p:animEffect filter="">
                                      <p:cBhvr>
                                        <p:cTn dur="1000" id="26"/>
                                        <p:tgtEl>
                                          <p:spTgt spid="5123"/>
                                        </p:tgtEl>
                                      </p:cBhvr>
                                    </p:animEffect>
                                    <p:anim calcmode="lin" valueType="num">
                                      <p:cBhvr>
                                        <p:cTn dur="1000" fill="hold" id="27"/>
                                        <p:tgtEl>
                                          <p:spTgt spid="5123"/>
                                        </p:tgtEl>
                                        <p:attrNameLst>
                                          <p:attrName>ppt_x</p:attrName>
                                        </p:attrNameLst>
                                      </p:cBhvr>
                                      <p:tavLst>
                                        <p:tav tm="0">
                                          <p:val>
                                            <p:strVal val="#ppt_x"/>
                                          </p:val>
                                        </p:tav>
                                        <p:tav tm="100000">
                                          <p:val>
                                            <p:strVal val="#ppt_x"/>
                                          </p:val>
                                        </p:tav>
                                      </p:tavLst>
                                    </p:anim>
                                    <p:anim calcmode="lin" valueType="num">
                                      <p:cBhvr>
                                        <p:cTn dur="1000" fill="hold" id="28"/>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22"/>
      <p:bldP grpId="0" spid="5123"/>
      <p:bldP grpId="0" spid="5124"/>
      <p:bldP grpId="0" spid="5125"/>
      <p:bldP grpId="0" spid="512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bIns="45729" lIns="91458" rIns="91458" tIns="45729">
            <a:noAutofit/>
          </a:bodyPr>
          <a:lstStyle>
            <a:lvl1pPr algn="l" defTabSz="914298" eaLnBrk="1" hangingPunct="1" latinLnBrk="0" rtl="0">
              <a:spcBef>
                <a:spcPct val="0"/>
              </a:spcBef>
              <a:buNone/>
              <a:defRPr b="1" kern="1200" sz="2000">
                <a:solidFill>
                  <a:srgbClr val="C80000"/>
                </a:solidFill>
                <a:effectLst/>
                <a:latin charset="-122" panose="020b0503020204020204" pitchFamily="34" typeface="微软雅黑"/>
                <a:ea charset="-122" panose="020b0503020204020204" pitchFamily="34" typeface="微软雅黑"/>
                <a:cs typeface="+mj-cs"/>
              </a:defRPr>
            </a:lvl1pPr>
          </a:lstStyle>
          <a:p>
            <a:r>
              <a:rPr altLang="en-US" lang="zh-CN" smtClean="0"/>
              <a:t>单击此处编辑标题内容</a:t>
            </a:r>
          </a:p>
        </p:txBody>
      </p:sp>
      <p:pic>
        <p:nvPicPr>
          <p:cNvPr id="8" name="图片 9"/>
          <p:cNvPicPr>
            <a:picLocks noChangeArrowheads="1" noChangeAspect="1"/>
          </p:cNvPicPr>
          <p:nvPr/>
        </p:nvPicPr>
        <p:blipFill>
          <a:blip r:embed="rId3">
            <a:extLst>
              <a:ext uri="{28A0092B-C50C-407E-A947-70E740481C1C}">
                <a14:useLocalDpi val="0"/>
              </a:ext>
            </a:extLst>
          </a:blip>
          <a:stretch>
            <a:fillRect/>
          </a:stretch>
        </p:blipFill>
        <p:spPr bwMode="auto">
          <a:xfrm>
            <a:off x="778404" y="1203970"/>
            <a:ext cx="2623016" cy="1569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9" name="图片 10"/>
          <p:cNvPicPr>
            <a:picLocks noChangeArrowheads="1" noChangeAspect="1"/>
          </p:cNvPicPr>
          <p:nvPr/>
        </p:nvPicPr>
        <p:blipFill>
          <a:blip r:embed="rId4">
            <a:extLst>
              <a:ext uri="{28A0092B-C50C-407E-A947-70E740481C1C}">
                <a14:useLocalDpi val="0"/>
              </a:ext>
            </a:extLst>
          </a:blip>
          <a:stretch>
            <a:fillRect/>
          </a:stretch>
        </p:blipFill>
        <p:spPr bwMode="auto">
          <a:xfrm>
            <a:off x="778403" y="2882985"/>
            <a:ext cx="2623016" cy="17605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 name="矩形 11"/>
          <p:cNvSpPr>
            <a:spLocks noChangeArrowheads="1"/>
          </p:cNvSpPr>
          <p:nvPr/>
        </p:nvSpPr>
        <p:spPr bwMode="auto">
          <a:xfrm>
            <a:off x="3828271" y="1378989"/>
            <a:ext cx="5065754" cy="10972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p>
            <a:r>
              <a:rPr altLang="en-US" lang="zh-CN" sz="11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点击添加文字内容点击添加文字内容点击添加文字内容点击添加文字内容</a:t>
            </a:r>
          </a:p>
          <a:p>
            <a:r>
              <a:rPr altLang="en-US" lang="zh-CN" sz="11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点击添加文字内容点击添加文字内容点击添加文字内容点击添加文字内容</a:t>
            </a:r>
          </a:p>
          <a:p>
            <a:endParaRPr altLang="en-US" lang="zh-CN" sz="11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endParaRPr>
          </a:p>
          <a:p>
            <a:r>
              <a:rPr altLang="en-US" lang="zh-CN" sz="11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点击添加文字内容点击添加文字内容点击添加文字内容点击添加文字内容</a:t>
            </a:r>
          </a:p>
          <a:p>
            <a:r>
              <a:rPr altLang="en-US" lang="zh-CN" sz="11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点击添加文字内容点击添加文字内容点击添加文字内容点击添加文字内容</a:t>
            </a:r>
          </a:p>
          <a:p>
            <a:r>
              <a:rPr altLang="en-US" lang="zh-CN" sz="11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点击添加文字内容点击添加文字内容点击添加文字内容点击添加文字内容</a:t>
            </a:r>
          </a:p>
        </p:txBody>
      </p:sp>
      <p:grpSp>
        <p:nvGrpSpPr>
          <p:cNvPr id="11" name="Group 14"/>
          <p:cNvGrpSpPr/>
          <p:nvPr/>
        </p:nvGrpSpPr>
        <p:grpSpPr>
          <a:xfrm>
            <a:off x="4330988" y="2716701"/>
            <a:ext cx="4015521" cy="1667656"/>
            <a:chExt cx="6192688" cy="2571234"/>
          </a:xfrm>
          <a:solidFill>
            <a:srgbClr val="C00000"/>
          </a:solidFill>
        </p:grpSpPr>
        <p:sp>
          <p:nvSpPr>
            <p:cNvPr id="12" name="Rectangle 13"/>
            <p:cNvSpPr>
              <a:spLocks noChangeArrowheads="1"/>
            </p:cNvSpPr>
            <p:nvPr/>
          </p:nvSpPr>
          <p:spPr bwMode="auto">
            <a:xfrm>
              <a:off x="0" y="1364081"/>
              <a:ext cx="172572" cy="1207151"/>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13" name="Rectangle 14"/>
            <p:cNvSpPr>
              <a:spLocks noChangeArrowheads="1"/>
            </p:cNvSpPr>
            <p:nvPr/>
          </p:nvSpPr>
          <p:spPr bwMode="auto">
            <a:xfrm>
              <a:off x="241159" y="301788"/>
              <a:ext cx="172572" cy="2269444"/>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14" name="Rectangle 15"/>
            <p:cNvSpPr>
              <a:spLocks noChangeArrowheads="1"/>
            </p:cNvSpPr>
            <p:nvPr/>
          </p:nvSpPr>
          <p:spPr bwMode="auto">
            <a:xfrm>
              <a:off x="482317" y="848024"/>
              <a:ext cx="172572" cy="1723209"/>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15" name="Rectangle 16"/>
            <p:cNvSpPr>
              <a:spLocks noChangeArrowheads="1"/>
            </p:cNvSpPr>
            <p:nvPr/>
          </p:nvSpPr>
          <p:spPr bwMode="auto">
            <a:xfrm>
              <a:off x="723476" y="1364081"/>
              <a:ext cx="172572" cy="1207151"/>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16" name="Rectangle 17"/>
            <p:cNvSpPr>
              <a:spLocks noChangeArrowheads="1"/>
            </p:cNvSpPr>
            <p:nvPr/>
          </p:nvSpPr>
          <p:spPr bwMode="auto">
            <a:xfrm>
              <a:off x="964634" y="1696047"/>
              <a:ext cx="172572" cy="875184"/>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17" name="Rectangle 18"/>
            <p:cNvSpPr>
              <a:spLocks noChangeArrowheads="1"/>
            </p:cNvSpPr>
            <p:nvPr/>
          </p:nvSpPr>
          <p:spPr bwMode="auto">
            <a:xfrm>
              <a:off x="1685898" y="353093"/>
              <a:ext cx="174785" cy="2218141"/>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18" name="Rectangle 19"/>
            <p:cNvSpPr>
              <a:spLocks noChangeArrowheads="1"/>
            </p:cNvSpPr>
            <p:nvPr/>
          </p:nvSpPr>
          <p:spPr bwMode="auto">
            <a:xfrm>
              <a:off x="1927057" y="848024"/>
              <a:ext cx="174785" cy="1723209"/>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19" name="Rectangle 20"/>
            <p:cNvSpPr>
              <a:spLocks noChangeArrowheads="1"/>
            </p:cNvSpPr>
            <p:nvPr/>
          </p:nvSpPr>
          <p:spPr bwMode="auto">
            <a:xfrm>
              <a:off x="2168215" y="1342956"/>
              <a:ext cx="172572" cy="1228277"/>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20" name="Rectangle 21"/>
            <p:cNvSpPr>
              <a:spLocks noChangeArrowheads="1"/>
            </p:cNvSpPr>
            <p:nvPr/>
          </p:nvSpPr>
          <p:spPr bwMode="auto">
            <a:xfrm>
              <a:off x="2409374" y="733345"/>
              <a:ext cx="172572" cy="1837888"/>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21" name="Rectangle 22"/>
            <p:cNvSpPr>
              <a:spLocks noChangeArrowheads="1"/>
            </p:cNvSpPr>
            <p:nvPr/>
          </p:nvSpPr>
          <p:spPr bwMode="auto">
            <a:xfrm>
              <a:off x="2650532" y="1010990"/>
              <a:ext cx="172572" cy="1560244"/>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22" name="Rectangle 23"/>
            <p:cNvSpPr>
              <a:spLocks noChangeArrowheads="1"/>
            </p:cNvSpPr>
            <p:nvPr/>
          </p:nvSpPr>
          <p:spPr bwMode="auto">
            <a:xfrm>
              <a:off x="3374009" y="1364081"/>
              <a:ext cx="168147" cy="1207151"/>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23" name="Rectangle 24"/>
            <p:cNvSpPr>
              <a:spLocks noChangeArrowheads="1"/>
            </p:cNvSpPr>
            <p:nvPr/>
          </p:nvSpPr>
          <p:spPr bwMode="auto">
            <a:xfrm>
              <a:off x="3615167" y="516058"/>
              <a:ext cx="168147" cy="2055175"/>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24" name="Rectangle 25"/>
            <p:cNvSpPr>
              <a:spLocks noChangeArrowheads="1"/>
            </p:cNvSpPr>
            <p:nvPr/>
          </p:nvSpPr>
          <p:spPr bwMode="auto">
            <a:xfrm>
              <a:off x="3849688" y="187108"/>
              <a:ext cx="174785" cy="2384123"/>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25" name="Rectangle 26"/>
            <p:cNvSpPr>
              <a:spLocks noChangeArrowheads="1"/>
            </p:cNvSpPr>
            <p:nvPr/>
          </p:nvSpPr>
          <p:spPr bwMode="auto">
            <a:xfrm>
              <a:off x="4090847" y="920454"/>
              <a:ext cx="172572" cy="1650780"/>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26" name="Rectangle 27"/>
            <p:cNvSpPr>
              <a:spLocks noChangeArrowheads="1"/>
            </p:cNvSpPr>
            <p:nvPr/>
          </p:nvSpPr>
          <p:spPr bwMode="auto">
            <a:xfrm>
              <a:off x="4332005" y="374217"/>
              <a:ext cx="172572" cy="2197015"/>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27" name="Rectangle 28"/>
            <p:cNvSpPr>
              <a:spLocks noChangeArrowheads="1"/>
            </p:cNvSpPr>
            <p:nvPr/>
          </p:nvSpPr>
          <p:spPr bwMode="auto">
            <a:xfrm>
              <a:off x="5055481" y="754469"/>
              <a:ext cx="172572" cy="1816762"/>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28" name="Rectangle 29"/>
            <p:cNvSpPr>
              <a:spLocks noChangeArrowheads="1"/>
            </p:cNvSpPr>
            <p:nvPr/>
          </p:nvSpPr>
          <p:spPr bwMode="auto">
            <a:xfrm>
              <a:off x="5296639" y="1623618"/>
              <a:ext cx="172572" cy="947613"/>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29" name="Rectangle 30"/>
            <p:cNvSpPr>
              <a:spLocks noChangeArrowheads="1"/>
            </p:cNvSpPr>
            <p:nvPr/>
          </p:nvSpPr>
          <p:spPr bwMode="auto">
            <a:xfrm>
              <a:off x="5537799" y="1816762"/>
              <a:ext cx="172572" cy="754469"/>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30" name="Rectangle 31"/>
            <p:cNvSpPr>
              <a:spLocks noChangeArrowheads="1"/>
            </p:cNvSpPr>
            <p:nvPr/>
          </p:nvSpPr>
          <p:spPr bwMode="auto">
            <a:xfrm>
              <a:off x="5778956" y="1364081"/>
              <a:ext cx="172572" cy="1207151"/>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31" name="Rectangle 32"/>
            <p:cNvSpPr>
              <a:spLocks noChangeArrowheads="1"/>
            </p:cNvSpPr>
            <p:nvPr/>
          </p:nvSpPr>
          <p:spPr bwMode="auto">
            <a:xfrm>
              <a:off x="6020116" y="0"/>
              <a:ext cx="172572" cy="2571231"/>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grpSp>
      <p:sp>
        <p:nvSpPr>
          <p:cNvPr id="32" name="文本框 37"/>
          <p:cNvSpPr>
            <a:spLocks noChangeArrowheads="1"/>
          </p:cNvSpPr>
          <p:nvPr/>
        </p:nvSpPr>
        <p:spPr bwMode="auto">
          <a:xfrm>
            <a:off x="4365831" y="4456538"/>
            <a:ext cx="1093785" cy="3048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p>
            <a:r>
              <a:rPr altLang="en-US" b="1" lang="zh-CN" sz="14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部门一</a:t>
            </a:r>
          </a:p>
        </p:txBody>
      </p:sp>
      <p:sp>
        <p:nvSpPr>
          <p:cNvPr id="33" name="文本框 38"/>
          <p:cNvSpPr>
            <a:spLocks noChangeArrowheads="1"/>
          </p:cNvSpPr>
          <p:nvPr/>
        </p:nvSpPr>
        <p:spPr bwMode="auto">
          <a:xfrm>
            <a:off x="5437217" y="4456538"/>
            <a:ext cx="1093784" cy="3048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p>
            <a:r>
              <a:rPr altLang="en-US" b="1" lang="zh-CN" sz="14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部门二</a:t>
            </a:r>
          </a:p>
        </p:txBody>
      </p:sp>
      <p:sp>
        <p:nvSpPr>
          <p:cNvPr id="34" name="文本框 39"/>
          <p:cNvSpPr>
            <a:spLocks noChangeArrowheads="1"/>
          </p:cNvSpPr>
          <p:nvPr/>
        </p:nvSpPr>
        <p:spPr bwMode="auto">
          <a:xfrm>
            <a:off x="6568332" y="4456538"/>
            <a:ext cx="1095029" cy="3048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p>
            <a:r>
              <a:rPr altLang="en-US" b="1" lang="zh-CN" sz="14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部门三</a:t>
            </a:r>
          </a:p>
        </p:txBody>
      </p:sp>
      <p:sp>
        <p:nvSpPr>
          <p:cNvPr id="35" name="文本框 40"/>
          <p:cNvSpPr>
            <a:spLocks noChangeArrowheads="1"/>
          </p:cNvSpPr>
          <p:nvPr/>
        </p:nvSpPr>
        <p:spPr bwMode="auto">
          <a:xfrm>
            <a:off x="7626031" y="4456538"/>
            <a:ext cx="1095029" cy="3048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p>
            <a:r>
              <a:rPr altLang="en-US" b="1" lang="zh-CN" sz="14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部门四</a:t>
            </a:r>
          </a:p>
        </p:txBody>
      </p:sp>
    </p:spTree>
    <p:extLst>
      <p:ext uri="{BB962C8B-B14F-4D97-AF65-F5344CB8AC3E}">
        <p14:creationId val="3913006137"/>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59"/>
                                        </p:tgtEl>
                                        <p:attrNameLst>
                                          <p:attrName>style.visibility</p:attrName>
                                        </p:attrNameLst>
                                      </p:cBhvr>
                                      <p:to>
                                        <p:strVal val="visible"/>
                                      </p:to>
                                    </p:set>
                                    <p:animEffect filter="fade" transition="in">
                                      <p:cBhvr>
                                        <p:cTn dur="500" id="16"/>
                                        <p:tgtEl>
                                          <p:spTgt spid="59"/>
                                        </p:tgtEl>
                                      </p:cBhvr>
                                    </p:animEffect>
                                  </p:childTnLst>
                                </p:cTn>
                              </p:par>
                            </p:childTnLst>
                          </p:cTn>
                        </p:par>
                        <p:par>
                          <p:cTn fill="hold" id="17" nodeType="afterGroup">
                            <p:stCondLst>
                              <p:cond delay="1500"/>
                            </p:stCondLst>
                            <p:childTnLst>
                              <p:par>
                                <p:cTn fill="hold" id="18" nodeType="afterEffect" presetClass="entr" presetID="42" presetSubtype="0">
                                  <p:stCondLst>
                                    <p:cond delay="0"/>
                                  </p:stCondLst>
                                  <p:childTnLst>
                                    <p:set>
                                      <p:cBhvr>
                                        <p:cTn dur="1" fill="hold" id="19">
                                          <p:stCondLst>
                                            <p:cond delay="0"/>
                                          </p:stCondLst>
                                        </p:cTn>
                                        <p:tgtEl>
                                          <p:spTgt spid="8"/>
                                        </p:tgtEl>
                                        <p:attrNameLst>
                                          <p:attrName>style.visibility</p:attrName>
                                        </p:attrNameLst>
                                      </p:cBhvr>
                                      <p:to>
                                        <p:strVal val="visible"/>
                                      </p:to>
                                    </p:set>
                                    <p:animEffect filter="fade" transition="in">
                                      <p:cBhvr>
                                        <p:cTn dur="1000" id="20"/>
                                        <p:tgtEl>
                                          <p:spTgt spid="8"/>
                                        </p:tgtEl>
                                      </p:cBhvr>
                                    </p:animEffect>
                                    <p:anim calcmode="lin" valueType="num">
                                      <p:cBhvr>
                                        <p:cTn dur="1000" fill="hold" id="21"/>
                                        <p:tgtEl>
                                          <p:spTgt spid="8"/>
                                        </p:tgtEl>
                                        <p:attrNameLst>
                                          <p:attrName>ppt_x</p:attrName>
                                        </p:attrNameLst>
                                      </p:cBhvr>
                                      <p:tavLst>
                                        <p:tav tm="0">
                                          <p:val>
                                            <p:strVal val="#ppt_x"/>
                                          </p:val>
                                        </p:tav>
                                        <p:tav tm="100000">
                                          <p:val>
                                            <p:strVal val="#ppt_x"/>
                                          </p:val>
                                        </p:tav>
                                      </p:tavLst>
                                    </p:anim>
                                    <p:anim calcmode="lin" valueType="num">
                                      <p:cBhvr>
                                        <p:cTn dur="1000" fill="hold" id="22"/>
                                        <p:tgtEl>
                                          <p:spTgt spid="8"/>
                                        </p:tgtEl>
                                        <p:attrNameLst>
                                          <p:attrName>ppt_y</p:attrName>
                                        </p:attrNameLst>
                                      </p:cBhvr>
                                      <p:tavLst>
                                        <p:tav tm="0">
                                          <p:val>
                                            <p:strVal val="#ppt_y+.1"/>
                                          </p:val>
                                        </p:tav>
                                        <p:tav tm="100000">
                                          <p:val>
                                            <p:strVal val="#ppt_y"/>
                                          </p:val>
                                        </p:tav>
                                      </p:tavLst>
                                    </p:anim>
                                  </p:childTnLst>
                                </p:cTn>
                              </p:par>
                              <p:par>
                                <p:cTn fill="hold" id="23" nodeType="withEffect" presetClass="entr" presetID="47" presetSubtype="0">
                                  <p:stCondLst>
                                    <p:cond delay="0"/>
                                  </p:stCondLst>
                                  <p:childTnLst>
                                    <p:set>
                                      <p:cBhvr>
                                        <p:cTn dur="1" fill="hold" id="24">
                                          <p:stCondLst>
                                            <p:cond delay="0"/>
                                          </p:stCondLst>
                                        </p:cTn>
                                        <p:tgtEl>
                                          <p:spTgt spid="9"/>
                                        </p:tgtEl>
                                        <p:attrNameLst>
                                          <p:attrName>style.visibility</p:attrName>
                                        </p:attrNameLst>
                                      </p:cBhvr>
                                      <p:to>
                                        <p:strVal val="visible"/>
                                      </p:to>
                                    </p:set>
                                    <p:animEffect filter="fade" transition="in">
                                      <p:cBhvr>
                                        <p:cTn dur="1000" id="25"/>
                                        <p:tgtEl>
                                          <p:spTgt spid="9"/>
                                        </p:tgtEl>
                                      </p:cBhvr>
                                    </p:animEffect>
                                    <p:anim calcmode="lin" valueType="num">
                                      <p:cBhvr>
                                        <p:cTn dur="1000" fill="hold" id="26"/>
                                        <p:tgtEl>
                                          <p:spTgt spid="9"/>
                                        </p:tgtEl>
                                        <p:attrNameLst>
                                          <p:attrName>ppt_x</p:attrName>
                                        </p:attrNameLst>
                                      </p:cBhvr>
                                      <p:tavLst>
                                        <p:tav tm="0">
                                          <p:val>
                                            <p:strVal val="#ppt_x"/>
                                          </p:val>
                                        </p:tav>
                                        <p:tav tm="100000">
                                          <p:val>
                                            <p:strVal val="#ppt_x"/>
                                          </p:val>
                                        </p:tav>
                                      </p:tavLst>
                                    </p:anim>
                                    <p:anim calcmode="lin" valueType="num">
                                      <p:cBhvr>
                                        <p:cTn dur="1000" fill="hold" id="27"/>
                                        <p:tgtEl>
                                          <p:spTgt spid="9"/>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10"/>
                                        </p:tgtEl>
                                        <p:attrNameLst>
                                          <p:attrName>style.visibility</p:attrName>
                                        </p:attrNameLst>
                                      </p:cBhvr>
                                      <p:to>
                                        <p:strVal val="visible"/>
                                      </p:to>
                                    </p:set>
                                    <p:animEffect filter="wipe(left)" transition="in">
                                      <p:cBhvr>
                                        <p:cTn dur="500" id="31"/>
                                        <p:tgtEl>
                                          <p:spTgt spid="10"/>
                                        </p:tgtEl>
                                      </p:cBhvr>
                                    </p:animEffect>
                                  </p:childTnLst>
                                </p:cTn>
                              </p:par>
                            </p:childTnLst>
                          </p:cTn>
                        </p:par>
                        <p:par>
                          <p:cTn fill="hold" id="32" nodeType="afterGroup">
                            <p:stCondLst>
                              <p:cond delay="3000"/>
                            </p:stCondLst>
                            <p:childTnLst>
                              <p:par>
                                <p:cTn fill="hold" id="33" nodeType="afterEffect" presetClass="entr" presetID="42" presetSubtype="0">
                                  <p:stCondLst>
                                    <p:cond delay="0"/>
                                  </p:stCondLst>
                                  <p:childTnLst>
                                    <p:set>
                                      <p:cBhvr>
                                        <p:cTn dur="1" fill="hold" id="34">
                                          <p:stCondLst>
                                            <p:cond delay="0"/>
                                          </p:stCondLst>
                                        </p:cTn>
                                        <p:tgtEl>
                                          <p:spTgt spid="11"/>
                                        </p:tgtEl>
                                        <p:attrNameLst>
                                          <p:attrName>style.visibility</p:attrName>
                                        </p:attrNameLst>
                                      </p:cBhvr>
                                      <p:to>
                                        <p:strVal val="visible"/>
                                      </p:to>
                                    </p:set>
                                    <p:animEffect filter="fade" transition="in">
                                      <p:cBhvr>
                                        <p:cTn dur="1000" id="35"/>
                                        <p:tgtEl>
                                          <p:spTgt spid="11"/>
                                        </p:tgtEl>
                                      </p:cBhvr>
                                    </p:animEffect>
                                    <p:anim calcmode="lin" valueType="num">
                                      <p:cBhvr>
                                        <p:cTn dur="1000" fill="hold" id="36"/>
                                        <p:tgtEl>
                                          <p:spTgt spid="11"/>
                                        </p:tgtEl>
                                        <p:attrNameLst>
                                          <p:attrName>ppt_x</p:attrName>
                                        </p:attrNameLst>
                                      </p:cBhvr>
                                      <p:tavLst>
                                        <p:tav tm="0">
                                          <p:val>
                                            <p:strVal val="#ppt_x"/>
                                          </p:val>
                                        </p:tav>
                                        <p:tav tm="100000">
                                          <p:val>
                                            <p:strVal val="#ppt_x"/>
                                          </p:val>
                                        </p:tav>
                                      </p:tavLst>
                                    </p:anim>
                                    <p:anim calcmode="lin" valueType="num">
                                      <p:cBhvr>
                                        <p:cTn dur="1000" fill="hold" id="37"/>
                                        <p:tgtEl>
                                          <p:spTgt spid="11"/>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4000"/>
                            </p:stCondLst>
                            <p:childTnLst>
                              <p:par>
                                <p:cTn fill="hold" grpId="0" id="39" nodeType="afterEffect" presetClass="entr" presetID="10" presetSubtype="0">
                                  <p:stCondLst>
                                    <p:cond delay="0"/>
                                  </p:stCondLst>
                                  <p:childTnLst>
                                    <p:set>
                                      <p:cBhvr>
                                        <p:cTn dur="1" fill="hold" id="40">
                                          <p:stCondLst>
                                            <p:cond delay="0"/>
                                          </p:stCondLst>
                                        </p:cTn>
                                        <p:tgtEl>
                                          <p:spTgt spid="32"/>
                                        </p:tgtEl>
                                        <p:attrNameLst>
                                          <p:attrName>style.visibility</p:attrName>
                                        </p:attrNameLst>
                                      </p:cBhvr>
                                      <p:to>
                                        <p:strVal val="visible"/>
                                      </p:to>
                                    </p:set>
                                    <p:animEffect filter="fade" transition="in">
                                      <p:cBhvr>
                                        <p:cTn dur="500" id="41"/>
                                        <p:tgtEl>
                                          <p:spTgt spid="32"/>
                                        </p:tgtEl>
                                      </p:cBhvr>
                                    </p:animEffect>
                                  </p:childTnLst>
                                </p:cTn>
                              </p:par>
                            </p:childTnLst>
                          </p:cTn>
                        </p:par>
                        <p:par>
                          <p:cTn fill="hold" id="42" nodeType="afterGroup">
                            <p:stCondLst>
                              <p:cond delay="4500"/>
                            </p:stCondLst>
                            <p:childTnLst>
                              <p:par>
                                <p:cTn fill="hold" grpId="0" id="43" nodeType="afterEffect" presetClass="entr" presetID="10" presetSubtype="0">
                                  <p:stCondLst>
                                    <p:cond delay="0"/>
                                  </p:stCondLst>
                                  <p:childTnLst>
                                    <p:set>
                                      <p:cBhvr>
                                        <p:cTn dur="1" fill="hold" id="44">
                                          <p:stCondLst>
                                            <p:cond delay="0"/>
                                          </p:stCondLst>
                                        </p:cTn>
                                        <p:tgtEl>
                                          <p:spTgt spid="33"/>
                                        </p:tgtEl>
                                        <p:attrNameLst>
                                          <p:attrName>style.visibility</p:attrName>
                                        </p:attrNameLst>
                                      </p:cBhvr>
                                      <p:to>
                                        <p:strVal val="visible"/>
                                      </p:to>
                                    </p:set>
                                    <p:animEffect filter="fade" transition="in">
                                      <p:cBhvr>
                                        <p:cTn dur="500" id="45"/>
                                        <p:tgtEl>
                                          <p:spTgt spid="33"/>
                                        </p:tgtEl>
                                      </p:cBhvr>
                                    </p:animEffect>
                                  </p:childTnLst>
                                </p:cTn>
                              </p:par>
                            </p:childTnLst>
                          </p:cTn>
                        </p:par>
                        <p:par>
                          <p:cTn fill="hold" id="46" nodeType="afterGroup">
                            <p:stCondLst>
                              <p:cond delay="5000"/>
                            </p:stCondLst>
                            <p:childTnLst>
                              <p:par>
                                <p:cTn fill="hold" grpId="0" id="47" nodeType="afterEffect" presetClass="entr" presetID="10" presetSubtype="0">
                                  <p:stCondLst>
                                    <p:cond delay="0"/>
                                  </p:stCondLst>
                                  <p:childTnLst>
                                    <p:set>
                                      <p:cBhvr>
                                        <p:cTn dur="1" fill="hold" id="48">
                                          <p:stCondLst>
                                            <p:cond delay="0"/>
                                          </p:stCondLst>
                                        </p:cTn>
                                        <p:tgtEl>
                                          <p:spTgt spid="34"/>
                                        </p:tgtEl>
                                        <p:attrNameLst>
                                          <p:attrName>style.visibility</p:attrName>
                                        </p:attrNameLst>
                                      </p:cBhvr>
                                      <p:to>
                                        <p:strVal val="visible"/>
                                      </p:to>
                                    </p:set>
                                    <p:animEffect filter="fade" transition="in">
                                      <p:cBhvr>
                                        <p:cTn dur="500" id="49"/>
                                        <p:tgtEl>
                                          <p:spTgt spid="34"/>
                                        </p:tgtEl>
                                      </p:cBhvr>
                                    </p:animEffect>
                                  </p:childTnLst>
                                </p:cTn>
                              </p:par>
                            </p:childTnLst>
                          </p:cTn>
                        </p:par>
                        <p:par>
                          <p:cTn fill="hold" id="50" nodeType="afterGroup">
                            <p:stCondLst>
                              <p:cond delay="5500"/>
                            </p:stCondLst>
                            <p:childTnLst>
                              <p:par>
                                <p:cTn fill="hold" grpId="0" id="51" nodeType="afterEffect" presetClass="entr" presetID="10" presetSubtype="0">
                                  <p:stCondLst>
                                    <p:cond delay="0"/>
                                  </p:stCondLst>
                                  <p:childTnLst>
                                    <p:set>
                                      <p:cBhvr>
                                        <p:cTn dur="1" fill="hold" id="52">
                                          <p:stCondLst>
                                            <p:cond delay="0"/>
                                          </p:stCondLst>
                                        </p:cTn>
                                        <p:tgtEl>
                                          <p:spTgt spid="35"/>
                                        </p:tgtEl>
                                        <p:attrNameLst>
                                          <p:attrName>style.visibility</p:attrName>
                                        </p:attrNameLst>
                                      </p:cBhvr>
                                      <p:to>
                                        <p:strVal val="visible"/>
                                      </p:to>
                                    </p:set>
                                    <p:animEffect filter="fade" transition="in">
                                      <p:cBhvr>
                                        <p:cTn dur="500" id="53"/>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10"/>
      <p:bldP grpId="0" spid="32"/>
      <p:bldP grpId="0" spid="33"/>
      <p:bldP grpId="0" spid="34"/>
      <p:bldP grpId="0" spid="3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bIns="45729" lIns="91458" rIns="91458" tIns="45729">
            <a:noAutofit/>
          </a:bodyPr>
          <a:lstStyle>
            <a:lvl1pPr algn="l" defTabSz="914298" eaLnBrk="1" hangingPunct="1" latinLnBrk="0" rtl="0">
              <a:spcBef>
                <a:spcPct val="0"/>
              </a:spcBef>
              <a:buNone/>
              <a:defRPr b="1" kern="1200" sz="2000">
                <a:solidFill>
                  <a:srgbClr val="C80000"/>
                </a:solidFill>
                <a:effectLst/>
                <a:latin charset="-122" panose="020b0503020204020204" pitchFamily="34" typeface="微软雅黑"/>
                <a:ea charset="-122" panose="020b0503020204020204" pitchFamily="34" typeface="微软雅黑"/>
                <a:cs typeface="+mj-cs"/>
              </a:defRPr>
            </a:lvl1pPr>
          </a:lstStyle>
          <a:p>
            <a:r>
              <a:rPr altLang="en-US" lang="zh-CN" smtClean="0"/>
              <a:t>单击此处编辑标题内容</a:t>
            </a:r>
          </a:p>
        </p:txBody>
      </p:sp>
      <p:grpSp>
        <p:nvGrpSpPr>
          <p:cNvPr id="41" name="Group 9"/>
          <p:cNvGrpSpPr/>
          <p:nvPr/>
        </p:nvGrpSpPr>
        <p:grpSpPr>
          <a:xfrm>
            <a:off x="3963777" y="3499082"/>
            <a:ext cx="1249399" cy="730158"/>
            <a:chOff x="1" y="0"/>
            <a:chExt cx="1664682" cy="972992"/>
          </a:xfrm>
        </p:grpSpPr>
        <p:sp>
          <p:nvSpPr>
            <p:cNvPr id="42" name="文本框 93"/>
            <p:cNvSpPr>
              <a:spLocks noChangeArrowheads="1"/>
            </p:cNvSpPr>
            <p:nvPr/>
          </p:nvSpPr>
          <p:spPr bwMode="auto">
            <a:xfrm>
              <a:off x="1" y="-1"/>
              <a:ext cx="1664682" cy="324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sz="10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sp>
          <p:nvSpPr>
            <p:cNvPr id="43" name="文本框 94"/>
            <p:cNvSpPr>
              <a:spLocks noChangeArrowheads="1"/>
            </p:cNvSpPr>
            <p:nvPr/>
          </p:nvSpPr>
          <p:spPr bwMode="auto">
            <a:xfrm>
              <a:off x="91392" y="275546"/>
              <a:ext cx="1493916" cy="690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7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a:p>
              <a:pPr algn="ctr"/>
              <a:r>
                <a:rPr altLang="en-US" lang="zh-CN" sz="7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a:p>
              <a:pPr algn="ctr"/>
              <a:r>
                <a:rPr altLang="en-US" lang="zh-CN" sz="7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a:p>
              <a:pPr algn="ctr"/>
              <a:r>
                <a:rPr altLang="en-US" lang="zh-CN" sz="7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grpSp>
      <p:grpSp>
        <p:nvGrpSpPr>
          <p:cNvPr id="44" name="Group 12"/>
          <p:cNvGrpSpPr/>
          <p:nvPr/>
        </p:nvGrpSpPr>
        <p:grpSpPr>
          <a:xfrm>
            <a:off x="2677455" y="3495509"/>
            <a:ext cx="1413763" cy="730158"/>
            <a:chExt cx="1885583" cy="972993"/>
          </a:xfrm>
        </p:grpSpPr>
        <p:sp>
          <p:nvSpPr>
            <p:cNvPr id="45" name="文本框 96"/>
            <p:cNvSpPr>
              <a:spLocks noChangeArrowheads="1"/>
            </p:cNvSpPr>
            <p:nvPr/>
          </p:nvSpPr>
          <p:spPr bwMode="auto">
            <a:xfrm>
              <a:off x="0" y="0"/>
              <a:ext cx="1885583" cy="324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sz="1000">
                  <a:solidFill>
                    <a:srgbClr val="FF9900"/>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sp>
          <p:nvSpPr>
            <p:cNvPr id="46" name="文本框 97"/>
            <p:cNvSpPr>
              <a:spLocks noChangeArrowheads="1"/>
            </p:cNvSpPr>
            <p:nvPr/>
          </p:nvSpPr>
          <p:spPr bwMode="auto">
            <a:xfrm>
              <a:off x="172802" y="275546"/>
              <a:ext cx="1493916" cy="6904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7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a:p>
              <a:pPr algn="ctr"/>
              <a:r>
                <a:rPr altLang="en-US" lang="zh-CN" sz="7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a:p>
              <a:pPr algn="ctr"/>
              <a:r>
                <a:rPr altLang="en-US" lang="zh-CN" sz="7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a:p>
              <a:pPr algn="ctr"/>
              <a:r>
                <a:rPr altLang="en-US" lang="zh-CN" sz="7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grpSp>
      <p:grpSp>
        <p:nvGrpSpPr>
          <p:cNvPr id="47" name="Group 15"/>
          <p:cNvGrpSpPr/>
          <p:nvPr/>
        </p:nvGrpSpPr>
        <p:grpSpPr>
          <a:xfrm>
            <a:off x="1391134" y="3489552"/>
            <a:ext cx="1286321" cy="730158"/>
            <a:chExt cx="1714817" cy="972991"/>
          </a:xfrm>
        </p:grpSpPr>
        <p:sp>
          <p:nvSpPr>
            <p:cNvPr id="48" name="文本框 99"/>
            <p:cNvSpPr>
              <a:spLocks noChangeArrowheads="1"/>
            </p:cNvSpPr>
            <p:nvPr/>
          </p:nvSpPr>
          <p:spPr bwMode="auto">
            <a:xfrm>
              <a:off x="0" y="0"/>
              <a:ext cx="1714817" cy="3249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sz="1000">
                  <a:solidFill>
                    <a:srgbClr val="CC3300"/>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sp>
          <p:nvSpPr>
            <p:cNvPr id="49" name="文本框 100"/>
            <p:cNvSpPr>
              <a:spLocks noChangeArrowheads="1"/>
            </p:cNvSpPr>
            <p:nvPr/>
          </p:nvSpPr>
          <p:spPr bwMode="auto">
            <a:xfrm>
              <a:off x="91441" y="275544"/>
              <a:ext cx="1493916" cy="690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7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a:p>
              <a:pPr algn="ctr"/>
              <a:r>
                <a:rPr altLang="en-US" lang="zh-CN" sz="7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a:p>
              <a:pPr algn="ctr"/>
              <a:r>
                <a:rPr altLang="en-US" lang="zh-CN" sz="7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a:p>
              <a:pPr algn="ctr"/>
              <a:r>
                <a:rPr altLang="en-US" lang="zh-CN" sz="7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grpSp>
      <p:grpSp>
        <p:nvGrpSpPr>
          <p:cNvPr id="50" name="Group 18"/>
          <p:cNvGrpSpPr/>
          <p:nvPr/>
        </p:nvGrpSpPr>
        <p:grpSpPr>
          <a:xfrm>
            <a:off x="5378732" y="3491934"/>
            <a:ext cx="1286320" cy="730158"/>
            <a:chOff x="1" y="0"/>
            <a:chExt cx="1714816" cy="972992"/>
          </a:xfrm>
        </p:grpSpPr>
        <p:sp>
          <p:nvSpPr>
            <p:cNvPr id="51" name="文本框 102"/>
            <p:cNvSpPr>
              <a:spLocks noChangeArrowheads="1"/>
            </p:cNvSpPr>
            <p:nvPr/>
          </p:nvSpPr>
          <p:spPr bwMode="auto">
            <a:xfrm>
              <a:off x="1" y="0"/>
              <a:ext cx="1714816" cy="324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sz="1000">
                  <a:solidFill>
                    <a:srgbClr val="FF9900"/>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sp>
          <p:nvSpPr>
            <p:cNvPr id="52" name="文本框 103"/>
            <p:cNvSpPr>
              <a:spLocks noChangeArrowheads="1"/>
            </p:cNvSpPr>
            <p:nvPr/>
          </p:nvSpPr>
          <p:spPr bwMode="auto">
            <a:xfrm>
              <a:off x="101601" y="275545"/>
              <a:ext cx="1493916" cy="690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7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a:p>
              <a:pPr algn="ctr"/>
              <a:r>
                <a:rPr altLang="en-US" lang="zh-CN" sz="7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a:p>
              <a:pPr algn="ctr"/>
              <a:r>
                <a:rPr altLang="en-US" lang="zh-CN" sz="7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a:p>
              <a:pPr algn="ctr"/>
              <a:r>
                <a:rPr altLang="en-US" lang="zh-CN" sz="7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grpSp>
      <p:grpSp>
        <p:nvGrpSpPr>
          <p:cNvPr id="66" name="Group 21"/>
          <p:cNvGrpSpPr/>
          <p:nvPr/>
        </p:nvGrpSpPr>
        <p:grpSpPr>
          <a:xfrm>
            <a:off x="6748426" y="3495509"/>
            <a:ext cx="1249399" cy="730158"/>
            <a:chOff x="1" y="0"/>
            <a:chExt cx="1665188" cy="972993"/>
          </a:xfrm>
        </p:grpSpPr>
        <p:sp>
          <p:nvSpPr>
            <p:cNvPr id="67" name="文本框 105"/>
            <p:cNvSpPr>
              <a:spLocks noChangeArrowheads="1"/>
            </p:cNvSpPr>
            <p:nvPr/>
          </p:nvSpPr>
          <p:spPr bwMode="auto">
            <a:xfrm>
              <a:off x="-1" y="0"/>
              <a:ext cx="1665188" cy="324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b="1" lang="zh-CN" sz="1000">
                  <a:solidFill>
                    <a:srgbClr val="CC3300"/>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sp>
          <p:nvSpPr>
            <p:cNvPr id="68" name="文本框 106"/>
            <p:cNvSpPr>
              <a:spLocks noChangeArrowheads="1"/>
            </p:cNvSpPr>
            <p:nvPr/>
          </p:nvSpPr>
          <p:spPr bwMode="auto">
            <a:xfrm>
              <a:off x="101576" y="275546"/>
              <a:ext cx="1493916" cy="6904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7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a:p>
              <a:pPr algn="ctr"/>
              <a:r>
                <a:rPr altLang="en-US" lang="zh-CN" sz="7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a:p>
              <a:pPr algn="ctr"/>
              <a:r>
                <a:rPr altLang="en-US" lang="zh-CN" sz="7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a:p>
              <a:pPr algn="ctr"/>
              <a:r>
                <a:rPr altLang="en-US" lang="zh-CN" sz="700">
                  <a:solidFill>
                    <a:schemeClr val="tx1">
                      <a:lumMod val="95000"/>
                      <a:lumOff val="5000"/>
                    </a:schemeClr>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grpSp>
      <p:grpSp>
        <p:nvGrpSpPr>
          <p:cNvPr id="69" name="Group 24"/>
          <p:cNvGrpSpPr/>
          <p:nvPr/>
        </p:nvGrpSpPr>
        <p:grpSpPr>
          <a:xfrm>
            <a:off x="6530465" y="1738251"/>
            <a:ext cx="1130294" cy="1297391"/>
            <a:chExt cx="1505961" cy="1729521"/>
          </a:xfrm>
        </p:grpSpPr>
        <p:sp>
          <p:nvSpPr>
            <p:cNvPr id="70" name="矩形 108"/>
            <p:cNvSpPr>
              <a:spLocks noChangeArrowheads="1"/>
            </p:cNvSpPr>
            <p:nvPr/>
          </p:nvSpPr>
          <p:spPr bwMode="auto">
            <a:xfrm rot="2670473">
              <a:off x="0" y="0"/>
              <a:ext cx="1505961" cy="1505961"/>
            </a:xfrm>
            <a:prstGeom prst="rect">
              <a:avLst/>
            </a:prstGeom>
            <a:solidFill>
              <a:srgbClr val="CC3300"/>
            </a:solidFill>
            <a:ln>
              <a:noFill/>
            </a:ln>
            <a:extLst>
              <a:ext uri="{91240B29-F687-4F45-9708-019B960494DF}">
                <a14:hiddenLine w="12700">
                  <a:solidFill>
                    <a:srgbClr val="42719B"/>
                  </a:solidFill>
                  <a:bevel/>
                  <a:headEnd/>
                  <a:tailEnd/>
                </a14:hiddenLine>
              </a:ext>
            </a:extLst>
          </p:spPr>
          <p:txBody>
            <a:bodyPr anchor="ctr"/>
            <a:lstStyle/>
            <a:p>
              <a:pPr algn="ctr"/>
              <a:endParaRPr altLang="zh-CN" lang="zh-CN" sz="1400">
                <a:solidFill>
                  <a:srgbClr val="FFFFFF"/>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71" name="Freeform 42"/>
            <p:cNvSpPr>
              <a:spLocks noChangeArrowheads="1" noEditPoints="1"/>
            </p:cNvSpPr>
            <p:nvPr/>
          </p:nvSpPr>
          <p:spPr bwMode="auto">
            <a:xfrm>
              <a:off x="556317" y="81887"/>
              <a:ext cx="357390" cy="401000"/>
            </a:xfrm>
            <a:custGeom>
              <a:gdLst>
                <a:gd fmla="*/ 357390 w 142" name="T0"/>
                <a:gd fmla="*/ 401000 h 158" name="T1"/>
                <a:gd fmla="*/ 0 w 142" name="T2"/>
                <a:gd fmla="*/ 401000 h 158" name="T3"/>
                <a:gd fmla="*/ 0 w 142" name="T4"/>
                <a:gd fmla="*/ 347703 h 158" name="T5"/>
                <a:gd fmla="*/ 30202 w 142" name="T6"/>
                <a:gd fmla="*/ 304557 h 158" name="T7"/>
                <a:gd fmla="*/ 30202 w 142" name="T8"/>
                <a:gd fmla="*/ 284253 h 158" name="T9"/>
                <a:gd fmla="*/ 0 w 142" name="T10"/>
                <a:gd fmla="*/ 284253 h 158" name="T11"/>
                <a:gd fmla="*/ 0 w 142" name="T12"/>
                <a:gd fmla="*/ 0 h 158" name="T13"/>
                <a:gd fmla="*/ 357390 w 142" name="T14"/>
                <a:gd fmla="*/ 0 h 158" name="T15"/>
                <a:gd fmla="*/ 357390 w 142" name="T16"/>
                <a:gd fmla="*/ 284253 h 158" name="T17"/>
                <a:gd fmla="*/ 322154 w 142" name="T18"/>
                <a:gd fmla="*/ 284253 h 158" name="T19"/>
                <a:gd fmla="*/ 322154 w 142" name="T20"/>
                <a:gd fmla="*/ 304557 h 158" name="T21"/>
                <a:gd fmla="*/ 357390 w 142" name="T22"/>
                <a:gd fmla="*/ 347703 h 158" name="T23"/>
                <a:gd fmla="*/ 357390 w 142" name="T24"/>
                <a:gd fmla="*/ 401000 h 158" name="T25"/>
                <a:gd fmla="*/ 322154 w 142" name="T26"/>
                <a:gd fmla="*/ 223342 h 158" name="T27"/>
                <a:gd fmla="*/ 322154 w 142" name="T28"/>
                <a:gd fmla="*/ 38070 h 158" name="T29"/>
                <a:gd fmla="*/ 312087 w 142" name="T30"/>
                <a:gd fmla="*/ 25380 h 158" name="T31"/>
                <a:gd fmla="*/ 47820 w 142" name="T32"/>
                <a:gd fmla="*/ 25380 h 158" name="T33"/>
                <a:gd fmla="*/ 35236 w 142" name="T34"/>
                <a:gd fmla="*/ 38070 h 158" name="T35"/>
                <a:gd fmla="*/ 35236 w 142" name="T36"/>
                <a:gd fmla="*/ 223342 h 158" name="T37"/>
                <a:gd fmla="*/ 47820 w 142" name="T38"/>
                <a:gd fmla="*/ 236032 h 158" name="T39"/>
                <a:gd fmla="*/ 312087 w 142" name="T40"/>
                <a:gd fmla="*/ 236032 h 158" name="T41"/>
                <a:gd fmla="*/ 322154 w 142" name="T42"/>
                <a:gd fmla="*/ 223342 h 15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142" name="T66"/>
                <a:gd fmla="*/ 0 h 158" name="T67"/>
                <a:gd fmla="*/ 142 w 142" name="T68"/>
                <a:gd fmla="*/ 158 h 158"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158" w="142">
                  <a:moveTo>
                    <a:pt x="142" y="158"/>
                  </a:moveTo>
                  <a:cubicBezTo>
                    <a:pt x="0" y="158"/>
                    <a:pt x="0" y="158"/>
                    <a:pt x="0" y="158"/>
                  </a:cubicBezTo>
                  <a:cubicBezTo>
                    <a:pt x="0" y="137"/>
                    <a:pt x="0" y="137"/>
                    <a:pt x="0" y="137"/>
                  </a:cubicBezTo>
                  <a:cubicBezTo>
                    <a:pt x="12" y="120"/>
                    <a:pt x="12" y="120"/>
                    <a:pt x="12" y="120"/>
                  </a:cubicBezTo>
                  <a:cubicBezTo>
                    <a:pt x="12" y="112"/>
                    <a:pt x="12" y="112"/>
                    <a:pt x="12" y="112"/>
                  </a:cubicBezTo>
                  <a:cubicBezTo>
                    <a:pt x="0" y="112"/>
                    <a:pt x="0" y="112"/>
                    <a:pt x="0" y="112"/>
                  </a:cubicBezTo>
                  <a:cubicBezTo>
                    <a:pt x="0" y="0"/>
                    <a:pt x="0" y="0"/>
                    <a:pt x="0" y="0"/>
                  </a:cubicBezTo>
                  <a:cubicBezTo>
                    <a:pt x="142" y="0"/>
                    <a:pt x="142" y="0"/>
                    <a:pt x="142" y="0"/>
                  </a:cubicBezTo>
                  <a:cubicBezTo>
                    <a:pt x="142" y="112"/>
                    <a:pt x="142" y="112"/>
                    <a:pt x="142" y="112"/>
                  </a:cubicBezTo>
                  <a:cubicBezTo>
                    <a:pt x="128" y="112"/>
                    <a:pt x="128" y="112"/>
                    <a:pt x="128" y="112"/>
                  </a:cubicBezTo>
                  <a:cubicBezTo>
                    <a:pt x="128" y="120"/>
                    <a:pt x="128" y="120"/>
                    <a:pt x="128" y="120"/>
                  </a:cubicBezTo>
                  <a:cubicBezTo>
                    <a:pt x="142" y="137"/>
                    <a:pt x="142" y="137"/>
                    <a:pt x="142" y="137"/>
                  </a:cubicBezTo>
                  <a:cubicBezTo>
                    <a:pt x="142" y="158"/>
                    <a:pt x="142" y="158"/>
                    <a:pt x="142" y="158"/>
                  </a:cubicBezTo>
                  <a:close/>
                  <a:moveTo>
                    <a:pt x="128" y="88"/>
                  </a:moveTo>
                  <a:cubicBezTo>
                    <a:pt x="128" y="15"/>
                    <a:pt x="128" y="15"/>
                    <a:pt x="128" y="15"/>
                  </a:cubicBezTo>
                  <a:cubicBezTo>
                    <a:pt x="128" y="11"/>
                    <a:pt x="127" y="10"/>
                    <a:pt x="124" y="10"/>
                  </a:cubicBezTo>
                  <a:cubicBezTo>
                    <a:pt x="19" y="10"/>
                    <a:pt x="19" y="10"/>
                    <a:pt x="19" y="10"/>
                  </a:cubicBezTo>
                  <a:cubicBezTo>
                    <a:pt x="16" y="10"/>
                    <a:pt x="14" y="11"/>
                    <a:pt x="14" y="15"/>
                  </a:cubicBezTo>
                  <a:cubicBezTo>
                    <a:pt x="14" y="88"/>
                    <a:pt x="14" y="88"/>
                    <a:pt x="14" y="88"/>
                  </a:cubicBezTo>
                  <a:cubicBezTo>
                    <a:pt x="14" y="91"/>
                    <a:pt x="16" y="93"/>
                    <a:pt x="19" y="93"/>
                  </a:cubicBezTo>
                  <a:cubicBezTo>
                    <a:pt x="124" y="93"/>
                    <a:pt x="124" y="93"/>
                    <a:pt x="124" y="93"/>
                  </a:cubicBezTo>
                  <a:cubicBezTo>
                    <a:pt x="127" y="93"/>
                    <a:pt x="128" y="91"/>
                    <a:pt x="128" y="88"/>
                  </a:cubicBezTo>
                  <a:close/>
                </a:path>
              </a:pathLst>
            </a:custGeom>
            <a:solidFill>
              <a:srgbClr val="F5F5E2"/>
            </a:solidFill>
            <a:ln>
              <a:noFill/>
            </a:ln>
            <a:extLst>
              <a:ext uri="{91240B29-F687-4F45-9708-019B960494DF}">
                <a14:hiddenLine cmpd="sng" w="9525">
                  <a:solidFill>
                    <a:srgbClr val="000000"/>
                  </a:solidFill>
                  <a:bevel/>
                  <a:headEnd/>
                  <a:tailEnd/>
                </a14:hiddenLine>
              </a:ext>
            </a:extLst>
          </p:spPr>
          <p:txBody>
            <a:bodyPr/>
            <a:lstStyle/>
            <a:p>
              <a:endParaRPr altLang="en-US" lang="zh-CN" sz="1400">
                <a:ea charset="-122" panose="020b0503020204020204" pitchFamily="34" typeface="微软雅黑"/>
              </a:endParaRPr>
            </a:p>
          </p:txBody>
        </p:sp>
        <p:sp>
          <p:nvSpPr>
            <p:cNvPr id="72" name="文本框 110"/>
            <p:cNvSpPr>
              <a:spLocks noChangeArrowheads="1"/>
            </p:cNvSpPr>
            <p:nvPr/>
          </p:nvSpPr>
          <p:spPr bwMode="auto">
            <a:xfrm rot="18833630">
              <a:off x="540942" y="768985"/>
              <a:ext cx="1512168" cy="406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你的标题</a:t>
              </a:r>
            </a:p>
          </p:txBody>
        </p:sp>
      </p:grpSp>
      <p:grpSp>
        <p:nvGrpSpPr>
          <p:cNvPr id="73" name="Group 28"/>
          <p:cNvGrpSpPr/>
          <p:nvPr/>
        </p:nvGrpSpPr>
        <p:grpSpPr>
          <a:xfrm>
            <a:off x="1422100" y="1777566"/>
            <a:ext cx="1129105" cy="1533280"/>
            <a:chExt cx="1505961" cy="2043987"/>
          </a:xfrm>
        </p:grpSpPr>
        <p:sp>
          <p:nvSpPr>
            <p:cNvPr id="74" name="矩形 112"/>
            <p:cNvSpPr>
              <a:spLocks noChangeArrowheads="1"/>
            </p:cNvSpPr>
            <p:nvPr/>
          </p:nvSpPr>
          <p:spPr bwMode="auto">
            <a:xfrm rot="2670473">
              <a:off x="0" y="0"/>
              <a:ext cx="1505961" cy="1505961"/>
            </a:xfrm>
            <a:prstGeom prst="rect">
              <a:avLst/>
            </a:prstGeom>
            <a:solidFill>
              <a:srgbClr val="CC3300"/>
            </a:solidFill>
            <a:ln>
              <a:noFill/>
            </a:ln>
            <a:extLst>
              <a:ext uri="{91240B29-F687-4F45-9708-019B960494DF}">
                <a14:hiddenLine w="12700">
                  <a:solidFill>
                    <a:srgbClr val="42719B"/>
                  </a:solidFill>
                  <a:bevel/>
                  <a:headEnd/>
                  <a:tailEnd/>
                </a14:hiddenLine>
              </a:ext>
            </a:extLst>
          </p:spPr>
          <p:txBody>
            <a:bodyPr anchor="ctr"/>
            <a:lstStyle/>
            <a:p>
              <a:pPr algn="ctr"/>
              <a:endParaRPr altLang="zh-CN" lang="zh-CN" sz="1400">
                <a:solidFill>
                  <a:srgbClr val="FFFFFF"/>
                </a:solidFill>
                <a:latin charset="-122" panose="020b0503020204020204" pitchFamily="34" typeface="微软雅黑"/>
                <a:ea charset="-122" panose="020b0503020204020204" pitchFamily="34" typeface="微软雅黑"/>
                <a:sym charset="-122" panose="02010600030101010101" pitchFamily="2" typeface="宋体"/>
              </a:endParaRPr>
            </a:p>
          </p:txBody>
        </p:sp>
        <p:grpSp>
          <p:nvGrpSpPr>
            <p:cNvPr id="75" name="Group 30"/>
            <p:cNvGrpSpPr/>
            <p:nvPr/>
          </p:nvGrpSpPr>
          <p:grpSpPr>
            <a:xfrm>
              <a:off x="474392" y="72282"/>
              <a:ext cx="445136" cy="388888"/>
              <a:chExt cx="728663" cy="636588"/>
            </a:xfrm>
          </p:grpSpPr>
          <p:sp>
            <p:nvSpPr>
              <p:cNvPr id="77" name="Freeform 40"/>
              <p:cNvSpPr>
                <a:spLocks noChangeArrowheads="1" noEditPoints="1"/>
              </p:cNvSpPr>
              <p:nvPr/>
            </p:nvSpPr>
            <p:spPr bwMode="auto">
              <a:xfrm>
                <a:off x="0" y="150813"/>
                <a:ext cx="728663" cy="485775"/>
              </a:xfrm>
              <a:custGeom>
                <a:gdLst>
                  <a:gd fmla="*/ 657299 w 194" name="T0"/>
                  <a:gd fmla="*/ 0 h 128" name="T1"/>
                  <a:gd fmla="*/ 728663 w 194" name="T2"/>
                  <a:gd fmla="*/ 413668 h 128" name="T3"/>
                  <a:gd fmla="*/ 75120 w 194" name="T4"/>
                  <a:gd fmla="*/ 485775 h 128" name="T5"/>
                  <a:gd fmla="*/ 0 w 194" name="T6"/>
                  <a:gd fmla="*/ 72107 h 128" name="T7"/>
                  <a:gd fmla="*/ 71364 w 194" name="T8"/>
                  <a:gd fmla="*/ 87288 h 128" name="T9"/>
                  <a:gd fmla="*/ 52584 w 194" name="T10"/>
                  <a:gd fmla="*/ 110058 h 128" name="T11"/>
                  <a:gd fmla="*/ 360576 w 194" name="T12"/>
                  <a:gd fmla="*/ 129034 h 128" name="T13"/>
                  <a:gd fmla="*/ 379355 w 194" name="T14"/>
                  <a:gd fmla="*/ 110058 h 128" name="T15"/>
                  <a:gd fmla="*/ 71364 w 194" name="T16"/>
                  <a:gd fmla="*/ 87288 h 128" name="T17"/>
                  <a:gd fmla="*/ 52584 w 194" name="T18"/>
                  <a:gd fmla="*/ 174575 h 128" name="T19"/>
                  <a:gd fmla="*/ 71364 w 194" name="T20"/>
                  <a:gd fmla="*/ 197346 h 128" name="T21"/>
                  <a:gd fmla="*/ 379355 w 194" name="T22"/>
                  <a:gd fmla="*/ 174575 h 128" name="T23"/>
                  <a:gd fmla="*/ 360576 w 194" name="T24"/>
                  <a:gd fmla="*/ 155600 h 128" name="T25"/>
                  <a:gd fmla="*/ 71364 w 194" name="T26"/>
                  <a:gd fmla="*/ 223912 h 128" name="T27"/>
                  <a:gd fmla="*/ 52584 w 194" name="T28"/>
                  <a:gd fmla="*/ 242888 h 128" name="T29"/>
                  <a:gd fmla="*/ 360576 w 194" name="T30"/>
                  <a:gd fmla="*/ 261863 h 128" name="T31"/>
                  <a:gd fmla="*/ 379355 w 194" name="T32"/>
                  <a:gd fmla="*/ 242888 h 128" name="T33"/>
                  <a:gd fmla="*/ 71364 w 194" name="T34"/>
                  <a:gd fmla="*/ 223912 h 128" name="T35"/>
                  <a:gd fmla="*/ 52584 w 194" name="T36"/>
                  <a:gd fmla="*/ 311200 h 128" name="T37"/>
                  <a:gd fmla="*/ 71364 w 194" name="T38"/>
                  <a:gd fmla="*/ 330175 h 128" name="T39"/>
                  <a:gd fmla="*/ 379355 w 194" name="T40"/>
                  <a:gd fmla="*/ 311200 h 128" name="T41"/>
                  <a:gd fmla="*/ 360576 w 194" name="T42"/>
                  <a:gd fmla="*/ 292224 h 128" name="T43"/>
                  <a:gd fmla="*/ 71364 w 194" name="T44"/>
                  <a:gd fmla="*/ 356741 h 128" name="T45"/>
                  <a:gd fmla="*/ 52584 w 194" name="T46"/>
                  <a:gd fmla="*/ 379512 h 128" name="T47"/>
                  <a:gd fmla="*/ 360576 w 194" name="T48"/>
                  <a:gd fmla="*/ 398487 h 128" name="T49"/>
                  <a:gd fmla="*/ 379355 w 194" name="T50"/>
                  <a:gd fmla="*/ 379512 h 128" name="T51"/>
                  <a:gd fmla="*/ 71364 w 194" name="T52"/>
                  <a:gd fmla="*/ 356741 h 128" name="T53"/>
                  <a:gd fmla="*/ 424427 w 194" name="T54"/>
                  <a:gd fmla="*/ 242888 h 128" name="T55"/>
                  <a:gd fmla="*/ 691103 w 194" name="T56"/>
                  <a:gd fmla="*/ 242888 h 128" name="T57"/>
                  <a:gd fmla="*/ 555887 w 194" name="T58"/>
                  <a:gd fmla="*/ 132829 h 128" name="T59"/>
                  <a:gd fmla="*/ 555887 w 194" name="T60"/>
                  <a:gd fmla="*/ 352946 h 128" name="T61"/>
                  <a:gd fmla="*/ 555887 w 194" name="T62"/>
                  <a:gd fmla="*/ 132829 h 12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94" name="T96"/>
                  <a:gd fmla="*/ 0 h 128" name="T97"/>
                  <a:gd fmla="*/ 194 w 194" name="T98"/>
                  <a:gd fmla="*/ 128 h 128"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28" w="194">
                    <a:moveTo>
                      <a:pt x="20" y="0"/>
                    </a:moveTo>
                    <a:cubicBezTo>
                      <a:pt x="175" y="0"/>
                      <a:pt x="175" y="0"/>
                      <a:pt x="175" y="0"/>
                    </a:cubicBezTo>
                    <a:cubicBezTo>
                      <a:pt x="186" y="0"/>
                      <a:pt x="194" y="9"/>
                      <a:pt x="194" y="19"/>
                    </a:cubicBezTo>
                    <a:cubicBezTo>
                      <a:pt x="194" y="109"/>
                      <a:pt x="194" y="109"/>
                      <a:pt x="194" y="109"/>
                    </a:cubicBezTo>
                    <a:cubicBezTo>
                      <a:pt x="194" y="119"/>
                      <a:pt x="186" y="128"/>
                      <a:pt x="175" y="128"/>
                    </a:cubicBezTo>
                    <a:cubicBezTo>
                      <a:pt x="20" y="128"/>
                      <a:pt x="20" y="128"/>
                      <a:pt x="20" y="128"/>
                    </a:cubicBezTo>
                    <a:cubicBezTo>
                      <a:pt x="9" y="128"/>
                      <a:pt x="0" y="119"/>
                      <a:pt x="0" y="109"/>
                    </a:cubicBezTo>
                    <a:cubicBezTo>
                      <a:pt x="0" y="19"/>
                      <a:pt x="0" y="19"/>
                      <a:pt x="0" y="19"/>
                    </a:cubicBezTo>
                    <a:cubicBezTo>
                      <a:pt x="0" y="9"/>
                      <a:pt x="9" y="0"/>
                      <a:pt x="20" y="0"/>
                    </a:cubicBezTo>
                    <a:close/>
                    <a:moveTo>
                      <a:pt x="19" y="23"/>
                    </a:moveTo>
                    <a:cubicBezTo>
                      <a:pt x="16" y="23"/>
                      <a:pt x="14" y="26"/>
                      <a:pt x="14" y="29"/>
                    </a:cubicBezTo>
                    <a:cubicBezTo>
                      <a:pt x="14" y="29"/>
                      <a:pt x="14" y="29"/>
                      <a:pt x="14" y="29"/>
                    </a:cubicBezTo>
                    <a:cubicBezTo>
                      <a:pt x="14" y="32"/>
                      <a:pt x="16" y="34"/>
                      <a:pt x="19" y="34"/>
                    </a:cubicBezTo>
                    <a:cubicBezTo>
                      <a:pt x="96" y="34"/>
                      <a:pt x="96" y="34"/>
                      <a:pt x="96" y="34"/>
                    </a:cubicBezTo>
                    <a:cubicBezTo>
                      <a:pt x="99" y="34"/>
                      <a:pt x="101" y="32"/>
                      <a:pt x="101" y="29"/>
                    </a:cubicBezTo>
                    <a:cubicBezTo>
                      <a:pt x="101" y="29"/>
                      <a:pt x="101" y="29"/>
                      <a:pt x="101" y="29"/>
                    </a:cubicBezTo>
                    <a:cubicBezTo>
                      <a:pt x="101" y="26"/>
                      <a:pt x="99" y="23"/>
                      <a:pt x="96" y="23"/>
                    </a:cubicBezTo>
                    <a:cubicBezTo>
                      <a:pt x="19" y="23"/>
                      <a:pt x="19" y="23"/>
                      <a:pt x="19" y="23"/>
                    </a:cubicBezTo>
                    <a:close/>
                    <a:moveTo>
                      <a:pt x="19" y="41"/>
                    </a:moveTo>
                    <a:cubicBezTo>
                      <a:pt x="16" y="41"/>
                      <a:pt x="14" y="44"/>
                      <a:pt x="14" y="46"/>
                    </a:cubicBezTo>
                    <a:cubicBezTo>
                      <a:pt x="14" y="46"/>
                      <a:pt x="14" y="46"/>
                      <a:pt x="14" y="46"/>
                    </a:cubicBezTo>
                    <a:cubicBezTo>
                      <a:pt x="14" y="49"/>
                      <a:pt x="16" y="52"/>
                      <a:pt x="19" y="52"/>
                    </a:cubicBezTo>
                    <a:cubicBezTo>
                      <a:pt x="96" y="52"/>
                      <a:pt x="96" y="52"/>
                      <a:pt x="96" y="52"/>
                    </a:cubicBezTo>
                    <a:cubicBezTo>
                      <a:pt x="99" y="52"/>
                      <a:pt x="101" y="49"/>
                      <a:pt x="101" y="46"/>
                    </a:cubicBezTo>
                    <a:cubicBezTo>
                      <a:pt x="101" y="46"/>
                      <a:pt x="101" y="46"/>
                      <a:pt x="101" y="46"/>
                    </a:cubicBezTo>
                    <a:cubicBezTo>
                      <a:pt x="101" y="44"/>
                      <a:pt x="99" y="41"/>
                      <a:pt x="96" y="41"/>
                    </a:cubicBezTo>
                    <a:cubicBezTo>
                      <a:pt x="19" y="41"/>
                      <a:pt x="19" y="41"/>
                      <a:pt x="19" y="41"/>
                    </a:cubicBezTo>
                    <a:close/>
                    <a:moveTo>
                      <a:pt x="19" y="59"/>
                    </a:moveTo>
                    <a:cubicBezTo>
                      <a:pt x="16" y="59"/>
                      <a:pt x="14" y="61"/>
                      <a:pt x="14" y="64"/>
                    </a:cubicBezTo>
                    <a:cubicBezTo>
                      <a:pt x="14" y="64"/>
                      <a:pt x="14" y="64"/>
                      <a:pt x="14" y="64"/>
                    </a:cubicBezTo>
                    <a:cubicBezTo>
                      <a:pt x="14" y="67"/>
                      <a:pt x="16" y="69"/>
                      <a:pt x="19" y="69"/>
                    </a:cubicBezTo>
                    <a:cubicBezTo>
                      <a:pt x="96" y="69"/>
                      <a:pt x="96" y="69"/>
                      <a:pt x="96" y="69"/>
                    </a:cubicBezTo>
                    <a:cubicBezTo>
                      <a:pt x="99" y="69"/>
                      <a:pt x="101" y="67"/>
                      <a:pt x="101" y="64"/>
                    </a:cubicBezTo>
                    <a:cubicBezTo>
                      <a:pt x="101" y="64"/>
                      <a:pt x="101" y="64"/>
                      <a:pt x="101" y="64"/>
                    </a:cubicBezTo>
                    <a:cubicBezTo>
                      <a:pt x="101" y="61"/>
                      <a:pt x="99" y="59"/>
                      <a:pt x="96" y="59"/>
                    </a:cubicBezTo>
                    <a:cubicBezTo>
                      <a:pt x="19" y="59"/>
                      <a:pt x="19" y="59"/>
                      <a:pt x="19" y="59"/>
                    </a:cubicBezTo>
                    <a:close/>
                    <a:moveTo>
                      <a:pt x="19" y="77"/>
                    </a:moveTo>
                    <a:cubicBezTo>
                      <a:pt x="16" y="77"/>
                      <a:pt x="14" y="79"/>
                      <a:pt x="14" y="82"/>
                    </a:cubicBezTo>
                    <a:cubicBezTo>
                      <a:pt x="14" y="82"/>
                      <a:pt x="14" y="82"/>
                      <a:pt x="14" y="82"/>
                    </a:cubicBezTo>
                    <a:cubicBezTo>
                      <a:pt x="14" y="85"/>
                      <a:pt x="16" y="87"/>
                      <a:pt x="19" y="87"/>
                    </a:cubicBezTo>
                    <a:cubicBezTo>
                      <a:pt x="96" y="87"/>
                      <a:pt x="96" y="87"/>
                      <a:pt x="96" y="87"/>
                    </a:cubicBezTo>
                    <a:cubicBezTo>
                      <a:pt x="99" y="87"/>
                      <a:pt x="101" y="85"/>
                      <a:pt x="101" y="82"/>
                    </a:cubicBezTo>
                    <a:cubicBezTo>
                      <a:pt x="101" y="82"/>
                      <a:pt x="101" y="82"/>
                      <a:pt x="101" y="82"/>
                    </a:cubicBezTo>
                    <a:cubicBezTo>
                      <a:pt x="101" y="79"/>
                      <a:pt x="99" y="77"/>
                      <a:pt x="96" y="77"/>
                    </a:cubicBezTo>
                    <a:cubicBezTo>
                      <a:pt x="19" y="77"/>
                      <a:pt x="19" y="77"/>
                      <a:pt x="19" y="77"/>
                    </a:cubicBezTo>
                    <a:close/>
                    <a:moveTo>
                      <a:pt x="19" y="94"/>
                    </a:moveTo>
                    <a:cubicBezTo>
                      <a:pt x="16" y="94"/>
                      <a:pt x="14" y="97"/>
                      <a:pt x="14" y="100"/>
                    </a:cubicBezTo>
                    <a:cubicBezTo>
                      <a:pt x="14" y="100"/>
                      <a:pt x="14" y="100"/>
                      <a:pt x="14" y="100"/>
                    </a:cubicBezTo>
                    <a:cubicBezTo>
                      <a:pt x="14" y="102"/>
                      <a:pt x="16" y="105"/>
                      <a:pt x="19" y="105"/>
                    </a:cubicBezTo>
                    <a:cubicBezTo>
                      <a:pt x="96" y="105"/>
                      <a:pt x="96" y="105"/>
                      <a:pt x="96" y="105"/>
                    </a:cubicBezTo>
                    <a:cubicBezTo>
                      <a:pt x="99" y="105"/>
                      <a:pt x="101" y="102"/>
                      <a:pt x="101" y="100"/>
                    </a:cubicBezTo>
                    <a:cubicBezTo>
                      <a:pt x="101" y="100"/>
                      <a:pt x="101" y="100"/>
                      <a:pt x="101" y="100"/>
                    </a:cubicBezTo>
                    <a:cubicBezTo>
                      <a:pt x="101" y="97"/>
                      <a:pt x="99" y="94"/>
                      <a:pt x="96" y="94"/>
                    </a:cubicBezTo>
                    <a:cubicBezTo>
                      <a:pt x="19" y="94"/>
                      <a:pt x="19" y="94"/>
                      <a:pt x="19" y="94"/>
                    </a:cubicBezTo>
                    <a:close/>
                    <a:moveTo>
                      <a:pt x="148" y="29"/>
                    </a:moveTo>
                    <a:cubicBezTo>
                      <a:pt x="129" y="29"/>
                      <a:pt x="113" y="44"/>
                      <a:pt x="113" y="64"/>
                    </a:cubicBezTo>
                    <a:cubicBezTo>
                      <a:pt x="113" y="84"/>
                      <a:pt x="129" y="100"/>
                      <a:pt x="148" y="100"/>
                    </a:cubicBezTo>
                    <a:cubicBezTo>
                      <a:pt x="168" y="100"/>
                      <a:pt x="184" y="84"/>
                      <a:pt x="184" y="64"/>
                    </a:cubicBezTo>
                    <a:cubicBezTo>
                      <a:pt x="184" y="44"/>
                      <a:pt x="168" y="29"/>
                      <a:pt x="148" y="29"/>
                    </a:cubicBezTo>
                    <a:close/>
                    <a:moveTo>
                      <a:pt x="148" y="35"/>
                    </a:moveTo>
                    <a:cubicBezTo>
                      <a:pt x="133" y="35"/>
                      <a:pt x="120" y="48"/>
                      <a:pt x="120" y="64"/>
                    </a:cubicBezTo>
                    <a:cubicBezTo>
                      <a:pt x="120" y="80"/>
                      <a:pt x="133" y="93"/>
                      <a:pt x="148" y="93"/>
                    </a:cubicBezTo>
                    <a:cubicBezTo>
                      <a:pt x="164" y="93"/>
                      <a:pt x="177" y="80"/>
                      <a:pt x="177" y="64"/>
                    </a:cubicBezTo>
                    <a:cubicBezTo>
                      <a:pt x="177" y="48"/>
                      <a:pt x="164" y="35"/>
                      <a:pt x="148" y="35"/>
                    </a:cubicBezTo>
                    <a:close/>
                  </a:path>
                </a:pathLst>
              </a:custGeom>
              <a:solidFill>
                <a:srgbClr val="F5F5E2"/>
              </a:solidFill>
              <a:ln>
                <a:noFill/>
              </a:ln>
              <a:extLst>
                <a:ext uri="{91240B29-F687-4F45-9708-019B960494DF}">
                  <a14:hiddenLine cmpd="sng" w="9525">
                    <a:solidFill>
                      <a:srgbClr val="000000"/>
                    </a:solidFill>
                    <a:bevel/>
                    <a:headEnd/>
                    <a:tailEnd/>
                  </a14:hiddenLine>
                </a:ext>
              </a:extLst>
            </p:spPr>
            <p:txBody>
              <a:bodyPr/>
              <a:lstStyle/>
              <a:p>
                <a:endParaRPr altLang="en-US" lang="zh-CN" sz="1400">
                  <a:ea charset="-122" panose="020b0503020204020204" pitchFamily="34" typeface="微软雅黑"/>
                </a:endParaRPr>
              </a:p>
            </p:txBody>
          </p:sp>
          <p:sp>
            <p:nvSpPr>
              <p:cNvPr id="78" name="Freeform 41"/>
              <p:cNvSpPr>
                <a:spLocks noChangeArrowheads="1"/>
              </p:cNvSpPr>
              <p:nvPr/>
            </p:nvSpPr>
            <p:spPr bwMode="auto">
              <a:xfrm>
                <a:off x="195262" y="0"/>
                <a:ext cx="487363" cy="185738"/>
              </a:xfrm>
              <a:custGeom>
                <a:gdLst>
                  <a:gd fmla="*/ 0 w 307" name="T0"/>
                  <a:gd fmla="*/ 30163 h 117" name="T1"/>
                  <a:gd fmla="*/ 476250 w 307" name="T2"/>
                  <a:gd fmla="*/ 185738 h 117" name="T3"/>
                  <a:gd fmla="*/ 487363 w 307" name="T4"/>
                  <a:gd fmla="*/ 155575 h 117" name="T5"/>
                  <a:gd fmla="*/ 11113 w 307" name="T6"/>
                  <a:gd fmla="*/ 0 h 117" name="T7"/>
                  <a:gd fmla="*/ 0 w 307" name="T8"/>
                  <a:gd fmla="*/ 30163 h 117" name="T9"/>
                  <a:gd fmla="*/ 0 60000 65536" name="T10"/>
                  <a:gd fmla="*/ 0 60000 65536" name="T11"/>
                  <a:gd fmla="*/ 0 60000 65536" name="T12"/>
                  <a:gd fmla="*/ 0 60000 65536" name="T13"/>
                  <a:gd fmla="*/ 0 60000 65536" name="T14"/>
                  <a:gd fmla="*/ 0 w 307" name="T15"/>
                  <a:gd fmla="*/ 0 h 117" name="T16"/>
                  <a:gd fmla="*/ 307 w 307" name="T17"/>
                  <a:gd fmla="*/ 117 h 117" name="T18"/>
                </a:gdLst>
                <a:cxnLst>
                  <a:cxn ang="T10">
                    <a:pos x="T0" y="T1"/>
                  </a:cxn>
                  <a:cxn ang="T11">
                    <a:pos x="T2" y="T3"/>
                  </a:cxn>
                  <a:cxn ang="T12">
                    <a:pos x="T4" y="T5"/>
                  </a:cxn>
                  <a:cxn ang="T13">
                    <a:pos x="T6" y="T7"/>
                  </a:cxn>
                  <a:cxn ang="T14">
                    <a:pos x="T8" y="T9"/>
                  </a:cxn>
                </a:cxnLst>
                <a:rect b="T18" l="T15" r="T17" t="T16"/>
                <a:pathLst>
                  <a:path h="117" w="307">
                    <a:moveTo>
                      <a:pt x="0" y="19"/>
                    </a:moveTo>
                    <a:lnTo>
                      <a:pt x="300" y="117"/>
                    </a:lnTo>
                    <a:lnTo>
                      <a:pt x="307" y="98"/>
                    </a:lnTo>
                    <a:lnTo>
                      <a:pt x="7" y="0"/>
                    </a:lnTo>
                    <a:lnTo>
                      <a:pt x="0" y="19"/>
                    </a:lnTo>
                    <a:close/>
                  </a:path>
                </a:pathLst>
              </a:custGeom>
              <a:solidFill>
                <a:srgbClr val="F5F5E2"/>
              </a:solidFill>
              <a:ln>
                <a:noFill/>
              </a:ln>
              <a:extLst>
                <a:ext uri="{91240B29-F687-4F45-9708-019B960494DF}">
                  <a14:hiddenLine cmpd="sng" w="9525">
                    <a:solidFill>
                      <a:srgbClr val="000000"/>
                    </a:solidFill>
                    <a:bevel/>
                    <a:headEnd/>
                    <a:tailEnd/>
                  </a14:hiddenLine>
                </a:ext>
              </a:extLst>
            </p:spPr>
            <p:txBody>
              <a:bodyPr/>
              <a:lstStyle/>
              <a:p>
                <a:endParaRPr altLang="en-US" lang="zh-CN" sz="1400">
                  <a:ea charset="-122" panose="020b0503020204020204" pitchFamily="34" typeface="微软雅黑"/>
                </a:endParaRPr>
              </a:p>
            </p:txBody>
          </p:sp>
        </p:grpSp>
        <p:sp>
          <p:nvSpPr>
            <p:cNvPr id="76" name="文本框 114"/>
            <p:cNvSpPr>
              <a:spLocks noChangeArrowheads="1"/>
            </p:cNvSpPr>
            <p:nvPr/>
          </p:nvSpPr>
          <p:spPr bwMode="auto">
            <a:xfrm rot="2720642">
              <a:off x="-228070" y="1083218"/>
              <a:ext cx="1512166" cy="4065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你的标题</a:t>
              </a:r>
            </a:p>
          </p:txBody>
        </p:sp>
      </p:grpSp>
      <p:grpSp>
        <p:nvGrpSpPr>
          <p:cNvPr id="79" name="Group 34"/>
          <p:cNvGrpSpPr/>
          <p:nvPr/>
        </p:nvGrpSpPr>
        <p:grpSpPr>
          <a:xfrm>
            <a:off x="2555969" y="1766845"/>
            <a:ext cx="1130296" cy="1504688"/>
            <a:chExt cx="1505961" cy="2004404"/>
          </a:xfrm>
        </p:grpSpPr>
        <p:sp>
          <p:nvSpPr>
            <p:cNvPr id="80" name="矩形 118"/>
            <p:cNvSpPr>
              <a:spLocks noChangeArrowheads="1"/>
            </p:cNvSpPr>
            <p:nvPr/>
          </p:nvSpPr>
          <p:spPr bwMode="auto">
            <a:xfrm rot="2670473">
              <a:off x="0" y="0"/>
              <a:ext cx="1505961" cy="1505961"/>
            </a:xfrm>
            <a:prstGeom prst="rect">
              <a:avLst/>
            </a:prstGeom>
            <a:solidFill>
              <a:srgbClr val="FF9900"/>
            </a:solidFill>
            <a:ln w="57150">
              <a:solidFill>
                <a:srgbClr val="F5F5E2"/>
              </a:solidFill>
              <a:bevel/>
            </a:ln>
          </p:spPr>
          <p:txBody>
            <a:bodyPr anchor="ctr"/>
            <a:lstStyle/>
            <a:p>
              <a:pPr algn="ctr"/>
              <a:endParaRPr altLang="zh-CN" lang="zh-CN" sz="1400">
                <a:solidFill>
                  <a:srgbClr val="FFFFFF"/>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81" name="Freeform 186"/>
            <p:cNvSpPr>
              <a:spLocks noChangeArrowheads="1"/>
            </p:cNvSpPr>
            <p:nvPr/>
          </p:nvSpPr>
          <p:spPr bwMode="auto">
            <a:xfrm rot="1698444">
              <a:off x="571140" y="52970"/>
              <a:ext cx="160701" cy="454246"/>
            </a:xfrm>
            <a:custGeom>
              <a:gdLst>
                <a:gd fmla="*/ 160701 w 63" name="T0"/>
                <a:gd fmla="*/ 435053 h 213" name="T1"/>
                <a:gd fmla="*/ 119888 w 63" name="T2"/>
                <a:gd fmla="*/ 454246 h 213" name="T3"/>
                <a:gd fmla="*/ 33161 w 63" name="T4"/>
                <a:gd fmla="*/ 437185 h 213" name="T5"/>
                <a:gd fmla="*/ 0 w 63" name="T6"/>
                <a:gd fmla="*/ 234587 h 213" name="T7"/>
                <a:gd fmla="*/ 10203 w 63" name="T8"/>
                <a:gd fmla="*/ 123691 h 213" name="T9"/>
                <a:gd fmla="*/ 33161 w 63" name="T10"/>
                <a:gd fmla="*/ 17061 h 213" name="T11"/>
                <a:gd fmla="*/ 119888 w 63" name="T12"/>
                <a:gd fmla="*/ 0 h 213" name="T13"/>
                <a:gd fmla="*/ 160701 w 63" name="T14"/>
                <a:gd fmla="*/ 19193 h 213" name="T15"/>
                <a:gd fmla="*/ 153049 w 63" name="T16"/>
                <a:gd fmla="*/ 110896 h 213" name="T17"/>
                <a:gd fmla="*/ 94380 w 63" name="T18"/>
                <a:gd fmla="*/ 142885 h 213" name="T19"/>
                <a:gd fmla="*/ 71423 w 63" name="T20"/>
                <a:gd fmla="*/ 189802 h 213" name="T21"/>
                <a:gd fmla="*/ 68872 w 63" name="T22"/>
                <a:gd fmla="*/ 240985 h 213" name="T23"/>
                <a:gd fmla="*/ 86728 w 63" name="T24"/>
                <a:gd fmla="*/ 304963 h 213" name="T25"/>
                <a:gd fmla="*/ 153049 w 63" name="T26"/>
                <a:gd fmla="*/ 343350 h 213" name="T27"/>
                <a:gd fmla="*/ 160701 w 63" name="T28"/>
                <a:gd fmla="*/ 435053 h 213"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63" name="T45"/>
                <a:gd fmla="*/ 0 h 213" name="T46"/>
                <a:gd fmla="*/ 63 w 63" name="T47"/>
                <a:gd fmla="*/ 213 h 213"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13" w="62">
                  <a:moveTo>
                    <a:pt x="63" y="204"/>
                  </a:moveTo>
                  <a:cubicBezTo>
                    <a:pt x="60" y="206"/>
                    <a:pt x="54" y="209"/>
                    <a:pt x="47" y="213"/>
                  </a:cubicBezTo>
                  <a:cubicBezTo>
                    <a:pt x="35" y="213"/>
                    <a:pt x="24" y="210"/>
                    <a:pt x="13" y="205"/>
                  </a:cubicBezTo>
                  <a:cubicBezTo>
                    <a:pt x="5" y="182"/>
                    <a:pt x="0" y="150"/>
                    <a:pt x="0" y="110"/>
                  </a:cubicBezTo>
                  <a:cubicBezTo>
                    <a:pt x="0" y="96"/>
                    <a:pt x="1" y="78"/>
                    <a:pt x="4" y="58"/>
                  </a:cubicBezTo>
                  <a:cubicBezTo>
                    <a:pt x="6" y="35"/>
                    <a:pt x="9" y="18"/>
                    <a:pt x="13" y="8"/>
                  </a:cubicBezTo>
                  <a:cubicBezTo>
                    <a:pt x="24" y="3"/>
                    <a:pt x="35" y="0"/>
                    <a:pt x="47" y="0"/>
                  </a:cubicBezTo>
                  <a:cubicBezTo>
                    <a:pt x="51" y="1"/>
                    <a:pt x="56" y="4"/>
                    <a:pt x="63" y="9"/>
                  </a:cubicBezTo>
                  <a:cubicBezTo>
                    <a:pt x="60" y="52"/>
                    <a:pt x="60" y="52"/>
                    <a:pt x="60" y="52"/>
                  </a:cubicBezTo>
                  <a:cubicBezTo>
                    <a:pt x="37" y="67"/>
                    <a:pt x="37" y="67"/>
                    <a:pt x="37" y="67"/>
                  </a:cubicBezTo>
                  <a:cubicBezTo>
                    <a:pt x="32" y="74"/>
                    <a:pt x="29" y="81"/>
                    <a:pt x="28" y="89"/>
                  </a:cubicBezTo>
                  <a:cubicBezTo>
                    <a:pt x="28" y="92"/>
                    <a:pt x="27" y="101"/>
                    <a:pt x="27" y="113"/>
                  </a:cubicBezTo>
                  <a:cubicBezTo>
                    <a:pt x="27" y="127"/>
                    <a:pt x="30" y="137"/>
                    <a:pt x="34" y="143"/>
                  </a:cubicBezTo>
                  <a:cubicBezTo>
                    <a:pt x="37" y="145"/>
                    <a:pt x="45" y="151"/>
                    <a:pt x="60" y="161"/>
                  </a:cubicBezTo>
                  <a:lnTo>
                    <a:pt x="63" y="204"/>
                  </a:lnTo>
                  <a:close/>
                </a:path>
              </a:pathLst>
            </a:custGeom>
            <a:solidFill>
              <a:srgbClr val="F5F5E2"/>
            </a:solidFill>
            <a:ln>
              <a:noFill/>
            </a:ln>
            <a:extLst>
              <a:ext uri="{91240B29-F687-4F45-9708-019B960494DF}">
                <a14:hiddenLine cmpd="sng" w="9525">
                  <a:solidFill>
                    <a:srgbClr val="000000"/>
                  </a:solidFill>
                  <a:bevel/>
                  <a:headEnd/>
                  <a:tailEnd/>
                </a14:hiddenLine>
              </a:ext>
            </a:extLst>
          </p:spPr>
          <p:txBody>
            <a:bodyPr/>
            <a:lstStyle/>
            <a:p>
              <a:endParaRPr altLang="en-US" lang="zh-CN" sz="1400">
                <a:ea charset="-122" panose="020b0503020204020204" pitchFamily="34" typeface="微软雅黑"/>
              </a:endParaRPr>
            </a:p>
          </p:txBody>
        </p:sp>
        <p:sp>
          <p:nvSpPr>
            <p:cNvPr id="82" name="文本框 120"/>
            <p:cNvSpPr>
              <a:spLocks noChangeArrowheads="1"/>
            </p:cNvSpPr>
            <p:nvPr/>
          </p:nvSpPr>
          <p:spPr bwMode="auto">
            <a:xfrm rot="2720642">
              <a:off x="-214140" y="1043849"/>
              <a:ext cx="1512168" cy="40610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你的标题</a:t>
              </a:r>
            </a:p>
          </p:txBody>
        </p:sp>
      </p:grpSp>
      <p:grpSp>
        <p:nvGrpSpPr>
          <p:cNvPr id="83" name="Group 38"/>
          <p:cNvGrpSpPr/>
          <p:nvPr/>
        </p:nvGrpSpPr>
        <p:grpSpPr>
          <a:xfrm>
            <a:off x="5396596" y="1747781"/>
            <a:ext cx="1504281" cy="1130601"/>
            <a:chExt cx="2005725" cy="1505961"/>
          </a:xfrm>
        </p:grpSpPr>
        <p:sp>
          <p:nvSpPr>
            <p:cNvPr id="84" name="矩形 122"/>
            <p:cNvSpPr>
              <a:spLocks noChangeArrowheads="1"/>
            </p:cNvSpPr>
            <p:nvPr/>
          </p:nvSpPr>
          <p:spPr bwMode="auto">
            <a:xfrm rot="2670473">
              <a:off x="0" y="0"/>
              <a:ext cx="1505961" cy="1505961"/>
            </a:xfrm>
            <a:prstGeom prst="rect">
              <a:avLst/>
            </a:prstGeom>
            <a:solidFill>
              <a:srgbClr val="FF9900"/>
            </a:solidFill>
            <a:ln w="57150">
              <a:solidFill>
                <a:srgbClr val="F5F5E2"/>
              </a:solidFill>
              <a:bevel/>
            </a:ln>
          </p:spPr>
          <p:txBody>
            <a:bodyPr anchor="ctr"/>
            <a:lstStyle/>
            <a:p>
              <a:pPr algn="ctr"/>
              <a:endParaRPr altLang="zh-CN" lang="zh-CN" sz="1400">
                <a:solidFill>
                  <a:srgbClr val="FFFFFF"/>
                </a:solidFill>
                <a:latin charset="-122" panose="020b0503020204020204" pitchFamily="34" typeface="微软雅黑"/>
                <a:ea charset="-122" panose="020b0503020204020204" pitchFamily="34" typeface="微软雅黑"/>
                <a:sym charset="-122" panose="02010600030101010101" pitchFamily="2" typeface="宋体"/>
              </a:endParaRPr>
            </a:p>
          </p:txBody>
        </p:sp>
        <p:grpSp>
          <p:nvGrpSpPr>
            <p:cNvPr id="85" name="Group 40"/>
            <p:cNvGrpSpPr/>
            <p:nvPr/>
          </p:nvGrpSpPr>
          <p:grpSpPr>
            <a:xfrm>
              <a:off x="510413" y="68521"/>
              <a:ext cx="463231" cy="533975"/>
              <a:chExt cx="758826" cy="874713"/>
            </a:xfrm>
          </p:grpSpPr>
          <p:sp>
            <p:nvSpPr>
              <p:cNvPr id="87" name="Freeform 179"/>
              <p:cNvSpPr>
                <a:spLocks noChangeArrowheads="1"/>
              </p:cNvSpPr>
              <p:nvPr/>
            </p:nvSpPr>
            <p:spPr bwMode="auto">
              <a:xfrm>
                <a:off x="366713" y="198438"/>
                <a:ext cx="38100" cy="19050"/>
              </a:xfrm>
              <a:custGeom>
                <a:gdLst>
                  <a:gd fmla="*/ 38100 w 10" name="T0"/>
                  <a:gd fmla="*/ 19050 h 5" name="T1"/>
                  <a:gd fmla="*/ 19050 w 10" name="T2"/>
                  <a:gd fmla="*/ 0 h 5" name="T3"/>
                  <a:gd fmla="*/ 0 w 10" name="T4"/>
                  <a:gd fmla="*/ 19050 h 5" name="T5"/>
                  <a:gd fmla="*/ 38100 w 10" name="T6"/>
                  <a:gd fmla="*/ 19050 h 5" name="T7"/>
                  <a:gd fmla="*/ 0 60000 65536" name="T8"/>
                  <a:gd fmla="*/ 0 60000 65536" name="T9"/>
                  <a:gd fmla="*/ 0 60000 65536" name="T10"/>
                  <a:gd fmla="*/ 0 60000 65536" name="T11"/>
                  <a:gd fmla="*/ 0 w 10" name="T12"/>
                  <a:gd fmla="*/ 0 h 5" name="T13"/>
                  <a:gd fmla="*/ 10 w 10" name="T14"/>
                  <a:gd fmla="*/ 5 h 5" name="T15"/>
                </a:gdLst>
                <a:cxnLst>
                  <a:cxn ang="T8">
                    <a:pos x="T0" y="T1"/>
                  </a:cxn>
                  <a:cxn ang="T9">
                    <a:pos x="T2" y="T3"/>
                  </a:cxn>
                  <a:cxn ang="T10">
                    <a:pos x="T4" y="T5"/>
                  </a:cxn>
                  <a:cxn ang="T11">
                    <a:pos x="T6" y="T7"/>
                  </a:cxn>
                </a:cxnLst>
                <a:rect b="T15" l="T12" r="T14" t="T13"/>
                <a:pathLst>
                  <a:path h="5" w="10">
                    <a:moveTo>
                      <a:pt x="10" y="5"/>
                    </a:moveTo>
                    <a:cubicBezTo>
                      <a:pt x="5" y="0"/>
                      <a:pt x="5" y="0"/>
                      <a:pt x="5" y="0"/>
                    </a:cubicBezTo>
                    <a:cubicBezTo>
                      <a:pt x="0" y="5"/>
                      <a:pt x="0" y="5"/>
                      <a:pt x="0" y="5"/>
                    </a:cubicBezTo>
                    <a:cubicBezTo>
                      <a:pt x="2" y="2"/>
                      <a:pt x="7" y="2"/>
                      <a:pt x="10" y="5"/>
                    </a:cubicBezTo>
                    <a:close/>
                  </a:path>
                </a:pathLst>
              </a:custGeom>
              <a:solidFill>
                <a:srgbClr val="F5F5E2"/>
              </a:solidFill>
              <a:ln>
                <a:noFill/>
              </a:ln>
              <a:extLst>
                <a:ext uri="{91240B29-F687-4F45-9708-019B960494DF}">
                  <a14:hiddenLine cmpd="sng" w="9525">
                    <a:solidFill>
                      <a:srgbClr val="000000"/>
                    </a:solidFill>
                    <a:bevel/>
                    <a:headEnd/>
                    <a:tailEnd/>
                  </a14:hiddenLine>
                </a:ext>
              </a:extLst>
            </p:spPr>
            <p:txBody>
              <a:bodyPr/>
              <a:lstStyle/>
              <a:p>
                <a:endParaRPr altLang="en-US" lang="zh-CN" sz="1400">
                  <a:ea charset="-122" panose="020b0503020204020204" pitchFamily="34" typeface="微软雅黑"/>
                </a:endParaRPr>
              </a:p>
            </p:txBody>
          </p:sp>
          <p:sp>
            <p:nvSpPr>
              <p:cNvPr id="88" name="Freeform 180"/>
              <p:cNvSpPr>
                <a:spLocks noChangeArrowheads="1"/>
              </p:cNvSpPr>
              <p:nvPr/>
            </p:nvSpPr>
            <p:spPr bwMode="auto">
              <a:xfrm>
                <a:off x="141288" y="0"/>
                <a:ext cx="468313" cy="236538"/>
              </a:xfrm>
              <a:custGeom>
                <a:gdLst>
                  <a:gd fmla="*/ 243675 w 123" name="T0"/>
                  <a:gd fmla="*/ 228908 h 62" name="T1"/>
                  <a:gd fmla="*/ 251290 w 123" name="T2"/>
                  <a:gd fmla="*/ 228908 h 62" name="T3"/>
                  <a:gd fmla="*/ 281749 w 123" name="T4"/>
                  <a:gd fmla="*/ 236538 h 62" name="T5"/>
                  <a:gd fmla="*/ 456891 w 123" name="T6"/>
                  <a:gd fmla="*/ 53412 h 62" name="T7"/>
                  <a:gd fmla="*/ 456891 w 123" name="T8"/>
                  <a:gd fmla="*/ 15261 h 62" name="T9"/>
                  <a:gd fmla="*/ 418817 w 123" name="T10"/>
                  <a:gd fmla="*/ 15261 h 62" name="T11"/>
                  <a:gd fmla="*/ 243675 w 123" name="T12"/>
                  <a:gd fmla="*/ 198387 h 62" name="T13"/>
                  <a:gd fmla="*/ 262712 w 123" name="T14"/>
                  <a:gd fmla="*/ 217462 h 62" name="T15"/>
                  <a:gd fmla="*/ 224638 w 123" name="T16"/>
                  <a:gd fmla="*/ 217462 h 62" name="T17"/>
                  <a:gd fmla="*/ 243675 w 123" name="T18"/>
                  <a:gd fmla="*/ 198387 h 62" name="T19"/>
                  <a:gd fmla="*/ 49496 w 123" name="T20"/>
                  <a:gd fmla="*/ 11445 h 62" name="T21"/>
                  <a:gd fmla="*/ 11422 w 123" name="T22"/>
                  <a:gd fmla="*/ 11445 h 62" name="T23"/>
                  <a:gd fmla="*/ 11422 w 123" name="T24"/>
                  <a:gd fmla="*/ 49597 h 62" name="T25"/>
                  <a:gd fmla="*/ 205601 w 123" name="T26"/>
                  <a:gd fmla="*/ 236538 h 62" name="T27"/>
                  <a:gd fmla="*/ 236060 w 123" name="T28"/>
                  <a:gd fmla="*/ 228908 h 62" name="T29"/>
                  <a:gd fmla="*/ 243675 w 123" name="T30"/>
                  <a:gd fmla="*/ 228908 h 6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123" name="T48"/>
                  <a:gd fmla="*/ 0 h 62" name="T49"/>
                  <a:gd fmla="*/ 123 w 123" name="T50"/>
                  <a:gd fmla="*/ 62 h 62"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62" w="123">
                    <a:moveTo>
                      <a:pt x="64" y="60"/>
                    </a:moveTo>
                    <a:cubicBezTo>
                      <a:pt x="65" y="60"/>
                      <a:pt x="65" y="60"/>
                      <a:pt x="66" y="60"/>
                    </a:cubicBezTo>
                    <a:cubicBezTo>
                      <a:pt x="69" y="60"/>
                      <a:pt x="72" y="61"/>
                      <a:pt x="74" y="62"/>
                    </a:cubicBezTo>
                    <a:cubicBezTo>
                      <a:pt x="120" y="14"/>
                      <a:pt x="120" y="14"/>
                      <a:pt x="120" y="14"/>
                    </a:cubicBezTo>
                    <a:cubicBezTo>
                      <a:pt x="123" y="11"/>
                      <a:pt x="123" y="7"/>
                      <a:pt x="120" y="4"/>
                    </a:cubicBezTo>
                    <a:cubicBezTo>
                      <a:pt x="117" y="1"/>
                      <a:pt x="112" y="1"/>
                      <a:pt x="110" y="4"/>
                    </a:cubicBezTo>
                    <a:cubicBezTo>
                      <a:pt x="64" y="52"/>
                      <a:pt x="64" y="52"/>
                      <a:pt x="64" y="52"/>
                    </a:cubicBezTo>
                    <a:cubicBezTo>
                      <a:pt x="69" y="57"/>
                      <a:pt x="69" y="57"/>
                      <a:pt x="69" y="57"/>
                    </a:cubicBezTo>
                    <a:cubicBezTo>
                      <a:pt x="66" y="54"/>
                      <a:pt x="61" y="54"/>
                      <a:pt x="59" y="57"/>
                    </a:cubicBezTo>
                    <a:cubicBezTo>
                      <a:pt x="64" y="52"/>
                      <a:pt x="64" y="52"/>
                      <a:pt x="64" y="52"/>
                    </a:cubicBezTo>
                    <a:cubicBezTo>
                      <a:pt x="13" y="3"/>
                      <a:pt x="13" y="3"/>
                      <a:pt x="13" y="3"/>
                    </a:cubicBezTo>
                    <a:cubicBezTo>
                      <a:pt x="10" y="0"/>
                      <a:pt x="5" y="0"/>
                      <a:pt x="3" y="3"/>
                    </a:cubicBezTo>
                    <a:cubicBezTo>
                      <a:pt x="0" y="6"/>
                      <a:pt x="0" y="10"/>
                      <a:pt x="3" y="13"/>
                    </a:cubicBezTo>
                    <a:cubicBezTo>
                      <a:pt x="54" y="62"/>
                      <a:pt x="54" y="62"/>
                      <a:pt x="54" y="62"/>
                    </a:cubicBezTo>
                    <a:cubicBezTo>
                      <a:pt x="56" y="61"/>
                      <a:pt x="59" y="60"/>
                      <a:pt x="62" y="60"/>
                    </a:cubicBezTo>
                    <a:cubicBezTo>
                      <a:pt x="62" y="60"/>
                      <a:pt x="63" y="60"/>
                      <a:pt x="64" y="60"/>
                    </a:cubicBezTo>
                    <a:close/>
                  </a:path>
                </a:pathLst>
              </a:custGeom>
              <a:solidFill>
                <a:srgbClr val="F5F5E2"/>
              </a:solidFill>
              <a:ln>
                <a:noFill/>
              </a:ln>
              <a:extLst>
                <a:ext uri="{91240B29-F687-4F45-9708-019B960494DF}">
                  <a14:hiddenLine cmpd="sng" w="9525">
                    <a:solidFill>
                      <a:srgbClr val="000000"/>
                    </a:solidFill>
                    <a:bevel/>
                    <a:headEnd/>
                    <a:tailEnd/>
                  </a14:hiddenLine>
                </a:ext>
              </a:extLst>
            </p:spPr>
            <p:txBody>
              <a:bodyPr/>
              <a:lstStyle/>
              <a:p>
                <a:endParaRPr altLang="en-US" lang="zh-CN" sz="1400">
                  <a:ea charset="-122" panose="020b0503020204020204" pitchFamily="34" typeface="微软雅黑"/>
                </a:endParaRPr>
              </a:p>
            </p:txBody>
          </p:sp>
          <p:sp>
            <p:nvSpPr>
              <p:cNvPr id="89" name="Freeform 181"/>
              <p:cNvSpPr>
                <a:spLocks noChangeArrowheads="1" noEditPoints="1"/>
              </p:cNvSpPr>
              <p:nvPr/>
            </p:nvSpPr>
            <p:spPr bwMode="auto">
              <a:xfrm>
                <a:off x="0" y="236538"/>
                <a:ext cx="758826" cy="638175"/>
              </a:xfrm>
              <a:custGeom>
                <a:gdLst>
                  <a:gd fmla="*/ 648243 w 199" name="T0"/>
                  <a:gd fmla="*/ 34188 h 168" name="T1"/>
                  <a:gd fmla="*/ 442331 w 199" name="T2"/>
                  <a:gd fmla="*/ 34188 h 168" name="T3"/>
                  <a:gd fmla="*/ 442331 w 199" name="T4"/>
                  <a:gd fmla="*/ 30389 h 168" name="T5"/>
                  <a:gd fmla="*/ 423265 w 199" name="T6"/>
                  <a:gd fmla="*/ 0 h 168" name="T7"/>
                  <a:gd fmla="*/ 404199 w 199" name="T8"/>
                  <a:gd fmla="*/ 18993 h 168" name="T9"/>
                  <a:gd fmla="*/ 366067 w 199" name="T10"/>
                  <a:gd fmla="*/ 18993 h 168" name="T11"/>
                  <a:gd fmla="*/ 347001 w 199" name="T12"/>
                  <a:gd fmla="*/ 0 h 168" name="T13"/>
                  <a:gd fmla="*/ 327935 w 199" name="T14"/>
                  <a:gd fmla="*/ 30389 h 168" name="T15"/>
                  <a:gd fmla="*/ 327935 w 199" name="T16"/>
                  <a:gd fmla="*/ 34188 h 168" name="T17"/>
                  <a:gd fmla="*/ 114396 w 199" name="T18"/>
                  <a:gd fmla="*/ 34188 h 168" name="T19"/>
                  <a:gd fmla="*/ 0 w 199" name="T20"/>
                  <a:gd fmla="*/ 148148 h 168" name="T21"/>
                  <a:gd fmla="*/ 0 w 199" name="T22"/>
                  <a:gd fmla="*/ 505222 h 168" name="T23"/>
                  <a:gd fmla="*/ 114396 w 199" name="T24"/>
                  <a:gd fmla="*/ 619182 h 168" name="T25"/>
                  <a:gd fmla="*/ 129649 w 199" name="T26"/>
                  <a:gd fmla="*/ 619182 h 168" name="T27"/>
                  <a:gd fmla="*/ 129649 w 199" name="T28"/>
                  <a:gd fmla="*/ 638175 h 168" name="T29"/>
                  <a:gd fmla="*/ 636804 w 199" name="T30"/>
                  <a:gd fmla="*/ 638175 h 168" name="T31"/>
                  <a:gd fmla="*/ 636804 w 199" name="T32"/>
                  <a:gd fmla="*/ 619182 h 168" name="T33"/>
                  <a:gd fmla="*/ 648243 w 199" name="T34"/>
                  <a:gd fmla="*/ 619182 h 168" name="T35"/>
                  <a:gd fmla="*/ 758826 w 199" name="T36"/>
                  <a:gd fmla="*/ 505222 h 168" name="T37"/>
                  <a:gd fmla="*/ 758826 w 199" name="T38"/>
                  <a:gd fmla="*/ 148148 h 168" name="T39"/>
                  <a:gd fmla="*/ 648243 w 199" name="T40"/>
                  <a:gd fmla="*/ 34188 h 168" name="T41"/>
                  <a:gd fmla="*/ 598672 w 199" name="T42"/>
                  <a:gd fmla="*/ 619182 h 168" name="T43"/>
                  <a:gd fmla="*/ 571979 w 199" name="T44"/>
                  <a:gd fmla="*/ 588792 h 168" name="T45"/>
                  <a:gd fmla="*/ 598672 w 199" name="T46"/>
                  <a:gd fmla="*/ 562202 h 168" name="T47"/>
                  <a:gd fmla="*/ 625364 w 199" name="T48"/>
                  <a:gd fmla="*/ 588792 h 168" name="T49"/>
                  <a:gd fmla="*/ 598672 w 199" name="T50"/>
                  <a:gd fmla="*/ 619182 h 168" name="T51"/>
                  <a:gd fmla="*/ 667309 w 199" name="T52"/>
                  <a:gd fmla="*/ 463437 h 168" name="T53"/>
                  <a:gd fmla="*/ 583419 w 199" name="T54"/>
                  <a:gd fmla="*/ 547007 h 168" name="T55"/>
                  <a:gd fmla="*/ 179220 w 199" name="T56"/>
                  <a:gd fmla="*/ 547007 h 168" name="T57"/>
                  <a:gd fmla="*/ 95330 w 199" name="T58"/>
                  <a:gd fmla="*/ 463437 h 168" name="T59"/>
                  <a:gd fmla="*/ 95330 w 199" name="T60"/>
                  <a:gd fmla="*/ 193732 h 168" name="T61"/>
                  <a:gd fmla="*/ 179220 w 199" name="T62"/>
                  <a:gd fmla="*/ 106363 h 168" name="T63"/>
                  <a:gd fmla="*/ 583419 w 199" name="T64"/>
                  <a:gd fmla="*/ 106363 h 168" name="T65"/>
                  <a:gd fmla="*/ 667309 w 199" name="T66"/>
                  <a:gd fmla="*/ 193732 h 168" name="T67"/>
                  <a:gd fmla="*/ 667309 w 199" name="T68"/>
                  <a:gd fmla="*/ 463437 h 168"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99" name="T105"/>
                  <a:gd fmla="*/ 0 h 168" name="T106"/>
                  <a:gd fmla="*/ 199 w 199" name="T107"/>
                  <a:gd fmla="*/ 168 h 168"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168" w="199">
                    <a:moveTo>
                      <a:pt x="170" y="9"/>
                    </a:moveTo>
                    <a:cubicBezTo>
                      <a:pt x="116" y="9"/>
                      <a:pt x="116" y="9"/>
                      <a:pt x="116" y="9"/>
                    </a:cubicBezTo>
                    <a:cubicBezTo>
                      <a:pt x="116" y="9"/>
                      <a:pt x="116" y="8"/>
                      <a:pt x="116" y="8"/>
                    </a:cubicBezTo>
                    <a:cubicBezTo>
                      <a:pt x="116" y="5"/>
                      <a:pt x="114" y="2"/>
                      <a:pt x="111" y="0"/>
                    </a:cubicBezTo>
                    <a:cubicBezTo>
                      <a:pt x="106" y="5"/>
                      <a:pt x="106" y="5"/>
                      <a:pt x="106" y="5"/>
                    </a:cubicBezTo>
                    <a:cubicBezTo>
                      <a:pt x="103" y="8"/>
                      <a:pt x="99" y="8"/>
                      <a:pt x="96" y="5"/>
                    </a:cubicBezTo>
                    <a:cubicBezTo>
                      <a:pt x="91" y="0"/>
                      <a:pt x="91" y="0"/>
                      <a:pt x="91" y="0"/>
                    </a:cubicBezTo>
                    <a:cubicBezTo>
                      <a:pt x="88" y="2"/>
                      <a:pt x="86" y="5"/>
                      <a:pt x="86" y="8"/>
                    </a:cubicBezTo>
                    <a:cubicBezTo>
                      <a:pt x="86" y="8"/>
                      <a:pt x="86" y="9"/>
                      <a:pt x="86" y="9"/>
                    </a:cubicBezTo>
                    <a:cubicBezTo>
                      <a:pt x="30" y="9"/>
                      <a:pt x="30" y="9"/>
                      <a:pt x="30" y="9"/>
                    </a:cubicBezTo>
                    <a:cubicBezTo>
                      <a:pt x="14" y="9"/>
                      <a:pt x="0" y="23"/>
                      <a:pt x="0" y="39"/>
                    </a:cubicBezTo>
                    <a:cubicBezTo>
                      <a:pt x="0" y="133"/>
                      <a:pt x="0" y="133"/>
                      <a:pt x="0" y="133"/>
                    </a:cubicBezTo>
                    <a:cubicBezTo>
                      <a:pt x="0" y="150"/>
                      <a:pt x="14" y="163"/>
                      <a:pt x="30" y="163"/>
                    </a:cubicBezTo>
                    <a:cubicBezTo>
                      <a:pt x="34" y="163"/>
                      <a:pt x="34" y="163"/>
                      <a:pt x="34" y="163"/>
                    </a:cubicBezTo>
                    <a:cubicBezTo>
                      <a:pt x="34" y="168"/>
                      <a:pt x="34" y="168"/>
                      <a:pt x="34" y="168"/>
                    </a:cubicBezTo>
                    <a:cubicBezTo>
                      <a:pt x="167" y="168"/>
                      <a:pt x="167" y="168"/>
                      <a:pt x="167" y="168"/>
                    </a:cubicBezTo>
                    <a:cubicBezTo>
                      <a:pt x="167" y="163"/>
                      <a:pt x="167" y="163"/>
                      <a:pt x="167" y="163"/>
                    </a:cubicBezTo>
                    <a:cubicBezTo>
                      <a:pt x="170" y="163"/>
                      <a:pt x="170" y="163"/>
                      <a:pt x="170" y="163"/>
                    </a:cubicBezTo>
                    <a:cubicBezTo>
                      <a:pt x="186" y="163"/>
                      <a:pt x="199" y="150"/>
                      <a:pt x="199" y="133"/>
                    </a:cubicBezTo>
                    <a:cubicBezTo>
                      <a:pt x="199" y="39"/>
                      <a:pt x="199" y="39"/>
                      <a:pt x="199" y="39"/>
                    </a:cubicBezTo>
                    <a:cubicBezTo>
                      <a:pt x="199" y="23"/>
                      <a:pt x="186" y="9"/>
                      <a:pt x="170" y="9"/>
                    </a:cubicBezTo>
                    <a:close/>
                    <a:moveTo>
                      <a:pt x="157" y="163"/>
                    </a:moveTo>
                    <a:cubicBezTo>
                      <a:pt x="153" y="163"/>
                      <a:pt x="150" y="159"/>
                      <a:pt x="150" y="155"/>
                    </a:cubicBezTo>
                    <a:cubicBezTo>
                      <a:pt x="150" y="152"/>
                      <a:pt x="153" y="148"/>
                      <a:pt x="157" y="148"/>
                    </a:cubicBezTo>
                    <a:cubicBezTo>
                      <a:pt x="161" y="148"/>
                      <a:pt x="164" y="152"/>
                      <a:pt x="164" y="155"/>
                    </a:cubicBezTo>
                    <a:cubicBezTo>
                      <a:pt x="164" y="159"/>
                      <a:pt x="161" y="163"/>
                      <a:pt x="157" y="163"/>
                    </a:cubicBezTo>
                    <a:close/>
                    <a:moveTo>
                      <a:pt x="175" y="122"/>
                    </a:moveTo>
                    <a:cubicBezTo>
                      <a:pt x="175" y="134"/>
                      <a:pt x="164" y="144"/>
                      <a:pt x="153" y="144"/>
                    </a:cubicBezTo>
                    <a:cubicBezTo>
                      <a:pt x="47" y="144"/>
                      <a:pt x="47" y="144"/>
                      <a:pt x="47" y="144"/>
                    </a:cubicBezTo>
                    <a:cubicBezTo>
                      <a:pt x="34" y="144"/>
                      <a:pt x="25" y="134"/>
                      <a:pt x="25" y="122"/>
                    </a:cubicBezTo>
                    <a:cubicBezTo>
                      <a:pt x="25" y="51"/>
                      <a:pt x="25" y="51"/>
                      <a:pt x="25" y="51"/>
                    </a:cubicBezTo>
                    <a:cubicBezTo>
                      <a:pt x="25" y="38"/>
                      <a:pt x="34" y="28"/>
                      <a:pt x="47" y="28"/>
                    </a:cubicBezTo>
                    <a:cubicBezTo>
                      <a:pt x="153" y="28"/>
                      <a:pt x="153" y="28"/>
                      <a:pt x="153" y="28"/>
                    </a:cubicBezTo>
                    <a:cubicBezTo>
                      <a:pt x="164" y="28"/>
                      <a:pt x="175" y="38"/>
                      <a:pt x="175" y="51"/>
                    </a:cubicBezTo>
                    <a:lnTo>
                      <a:pt x="175" y="122"/>
                    </a:lnTo>
                    <a:close/>
                  </a:path>
                </a:pathLst>
              </a:custGeom>
              <a:solidFill>
                <a:srgbClr val="F5F5E2"/>
              </a:solidFill>
              <a:ln>
                <a:noFill/>
              </a:ln>
              <a:extLst>
                <a:ext uri="{91240B29-F687-4F45-9708-019B960494DF}">
                  <a14:hiddenLine cmpd="sng" w="9525">
                    <a:solidFill>
                      <a:srgbClr val="000000"/>
                    </a:solidFill>
                    <a:bevel/>
                    <a:headEnd/>
                    <a:tailEnd/>
                  </a14:hiddenLine>
                </a:ext>
              </a:extLst>
            </p:spPr>
            <p:txBody>
              <a:bodyPr/>
              <a:lstStyle/>
              <a:p>
                <a:endParaRPr altLang="en-US" lang="zh-CN" sz="1400">
                  <a:ea charset="-122" panose="020b0503020204020204" pitchFamily="34" typeface="微软雅黑"/>
                </a:endParaRPr>
              </a:p>
            </p:txBody>
          </p:sp>
          <p:sp>
            <p:nvSpPr>
              <p:cNvPr id="90" name="Freeform 182"/>
              <p:cNvSpPr>
                <a:spLocks noChangeArrowheads="1"/>
              </p:cNvSpPr>
              <p:nvPr/>
            </p:nvSpPr>
            <p:spPr bwMode="auto">
              <a:xfrm>
                <a:off x="347663" y="228601"/>
                <a:ext cx="76200" cy="38100"/>
              </a:xfrm>
              <a:custGeom>
                <a:gdLst>
                  <a:gd fmla="*/ 57150 w 20" name="T0"/>
                  <a:gd fmla="*/ 26670 h 10" name="T1"/>
                  <a:gd fmla="*/ 76200 w 20" name="T2"/>
                  <a:gd fmla="*/ 7620 h 10" name="T3"/>
                  <a:gd fmla="*/ 45720 w 20" name="T4"/>
                  <a:gd fmla="*/ 0 h 10" name="T5"/>
                  <a:gd fmla="*/ 38100 w 20" name="T6"/>
                  <a:gd fmla="*/ 0 h 10" name="T7"/>
                  <a:gd fmla="*/ 30480 w 20" name="T8"/>
                  <a:gd fmla="*/ 0 h 10" name="T9"/>
                  <a:gd fmla="*/ 0 w 20" name="T10"/>
                  <a:gd fmla="*/ 7620 h 10" name="T11"/>
                  <a:gd fmla="*/ 19050 w 20" name="T12"/>
                  <a:gd fmla="*/ 26670 h 10" name="T13"/>
                  <a:gd fmla="*/ 57150 w 20" name="T14"/>
                  <a:gd fmla="*/ 26670 h 10" name="T15"/>
                  <a:gd fmla="*/ 0 60000 65536" name="T16"/>
                  <a:gd fmla="*/ 0 60000 65536" name="T17"/>
                  <a:gd fmla="*/ 0 60000 65536" name="T18"/>
                  <a:gd fmla="*/ 0 60000 65536" name="T19"/>
                  <a:gd fmla="*/ 0 60000 65536" name="T20"/>
                  <a:gd fmla="*/ 0 60000 65536" name="T21"/>
                  <a:gd fmla="*/ 0 60000 65536" name="T22"/>
                  <a:gd fmla="*/ 0 60000 65536" name="T23"/>
                  <a:gd fmla="*/ 0 w 20" name="T24"/>
                  <a:gd fmla="*/ 0 h 10" name="T25"/>
                  <a:gd fmla="*/ 20 w 20" name="T26"/>
                  <a:gd fmla="*/ 10 h 1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0" w="20">
                    <a:moveTo>
                      <a:pt x="15" y="7"/>
                    </a:moveTo>
                    <a:cubicBezTo>
                      <a:pt x="20" y="2"/>
                      <a:pt x="20" y="2"/>
                      <a:pt x="20" y="2"/>
                    </a:cubicBezTo>
                    <a:cubicBezTo>
                      <a:pt x="18" y="1"/>
                      <a:pt x="15" y="0"/>
                      <a:pt x="12" y="0"/>
                    </a:cubicBezTo>
                    <a:cubicBezTo>
                      <a:pt x="11" y="0"/>
                      <a:pt x="11" y="0"/>
                      <a:pt x="10" y="0"/>
                    </a:cubicBezTo>
                    <a:cubicBezTo>
                      <a:pt x="9" y="0"/>
                      <a:pt x="8" y="0"/>
                      <a:pt x="8" y="0"/>
                    </a:cubicBezTo>
                    <a:cubicBezTo>
                      <a:pt x="5" y="0"/>
                      <a:pt x="2" y="1"/>
                      <a:pt x="0" y="2"/>
                    </a:cubicBezTo>
                    <a:cubicBezTo>
                      <a:pt x="5" y="7"/>
                      <a:pt x="5" y="7"/>
                      <a:pt x="5" y="7"/>
                    </a:cubicBezTo>
                    <a:cubicBezTo>
                      <a:pt x="8" y="10"/>
                      <a:pt x="12" y="10"/>
                      <a:pt x="15" y="7"/>
                    </a:cubicBezTo>
                    <a:close/>
                  </a:path>
                </a:pathLst>
              </a:custGeom>
              <a:solidFill>
                <a:srgbClr val="F5F5E2"/>
              </a:solidFill>
              <a:ln>
                <a:noFill/>
              </a:ln>
              <a:extLst>
                <a:ext uri="{91240B29-F687-4F45-9708-019B960494DF}">
                  <a14:hiddenLine cmpd="sng" w="9525">
                    <a:solidFill>
                      <a:srgbClr val="000000"/>
                    </a:solidFill>
                    <a:bevel/>
                    <a:headEnd/>
                    <a:tailEnd/>
                  </a14:hiddenLine>
                </a:ext>
              </a:extLst>
            </p:spPr>
            <p:txBody>
              <a:bodyPr/>
              <a:lstStyle/>
              <a:p>
                <a:endParaRPr altLang="en-US" lang="zh-CN" sz="1400">
                  <a:ea charset="-122" panose="020b0503020204020204" pitchFamily="34" typeface="微软雅黑"/>
                </a:endParaRPr>
              </a:p>
            </p:txBody>
          </p:sp>
        </p:grpSp>
        <p:sp>
          <p:nvSpPr>
            <p:cNvPr id="86" name="文本框 124"/>
            <p:cNvSpPr>
              <a:spLocks noChangeArrowheads="1"/>
            </p:cNvSpPr>
            <p:nvPr/>
          </p:nvSpPr>
          <p:spPr bwMode="auto">
            <a:xfrm rot="18914664">
              <a:off x="492114" y="757079"/>
              <a:ext cx="1512169" cy="4059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lang="zh-CN" sz="1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你的标题</a:t>
              </a:r>
            </a:p>
          </p:txBody>
        </p:sp>
      </p:grpSp>
      <p:grpSp>
        <p:nvGrpSpPr>
          <p:cNvPr id="91" name="Group 46"/>
          <p:cNvGrpSpPr/>
          <p:nvPr/>
        </p:nvGrpSpPr>
        <p:grpSpPr>
          <a:xfrm>
            <a:off x="3757727" y="1528572"/>
            <a:ext cx="1567407" cy="1567830"/>
            <a:chExt cx="2088232" cy="2088232"/>
          </a:xfrm>
        </p:grpSpPr>
        <p:sp>
          <p:nvSpPr>
            <p:cNvPr id="92" name="矩形 130"/>
            <p:cNvSpPr>
              <a:spLocks noChangeArrowheads="1"/>
            </p:cNvSpPr>
            <p:nvPr/>
          </p:nvSpPr>
          <p:spPr bwMode="auto">
            <a:xfrm rot="2670473">
              <a:off x="0" y="0"/>
              <a:ext cx="2088232" cy="2088232"/>
            </a:xfrm>
            <a:prstGeom prst="rect">
              <a:avLst/>
            </a:prstGeom>
            <a:solidFill>
              <a:srgbClr val="C00000"/>
            </a:solidFill>
            <a:ln w="57150">
              <a:solidFill>
                <a:srgbClr val="F5F5E2"/>
              </a:solidFill>
              <a:bevel/>
            </a:ln>
          </p:spPr>
          <p:txBody>
            <a:bodyPr anchor="ctr"/>
            <a:lstStyle/>
            <a:p>
              <a:pPr algn="ctr"/>
              <a:endParaRPr altLang="zh-CN" lang="zh-CN" sz="1400">
                <a:solidFill>
                  <a:srgbClr val="FFFFFF"/>
                </a:solidFill>
                <a:latin charset="-122" panose="020b0503020204020204" pitchFamily="34" typeface="微软雅黑"/>
                <a:ea charset="-122" panose="020b0503020204020204" pitchFamily="34" typeface="微软雅黑"/>
                <a:sym charset="-122" panose="02010600030101010101" pitchFamily="2" typeface="宋体"/>
              </a:endParaRPr>
            </a:p>
          </p:txBody>
        </p:sp>
        <p:sp>
          <p:nvSpPr>
            <p:cNvPr id="93" name="Freeform 65"/>
            <p:cNvSpPr>
              <a:spLocks noChangeArrowheads="1"/>
            </p:cNvSpPr>
            <p:nvPr/>
          </p:nvSpPr>
          <p:spPr bwMode="auto">
            <a:xfrm>
              <a:off x="657560" y="359656"/>
              <a:ext cx="844350" cy="819840"/>
            </a:xfrm>
            <a:custGeom>
              <a:gdLst>
                <a:gd fmla="*/ 792390 w 65" name="T0"/>
                <a:gd fmla="*/ 478240 h 60" name="T1"/>
                <a:gd fmla="*/ 779400 w 65" name="T2"/>
                <a:gd fmla="*/ 478240 h 60" name="T3"/>
                <a:gd fmla="*/ 766410 w 65" name="T4"/>
                <a:gd fmla="*/ 478240 h 60" name="T5"/>
                <a:gd fmla="*/ 766410 w 65" name="T6"/>
                <a:gd fmla="*/ 478240 h 60" name="T7"/>
                <a:gd fmla="*/ 792390 w 65" name="T8"/>
                <a:gd fmla="*/ 423584 h 60" name="T9"/>
                <a:gd fmla="*/ 727440 w 65" name="T10"/>
                <a:gd fmla="*/ 355264 h 60" name="T11"/>
                <a:gd fmla="*/ 714450 w 65" name="T12"/>
                <a:gd fmla="*/ 355264 h 60" name="T13"/>
                <a:gd fmla="*/ 675480 w 65" name="T14"/>
                <a:gd fmla="*/ 355264 h 60" name="T15"/>
                <a:gd fmla="*/ 428670 w 65" name="T16"/>
                <a:gd fmla="*/ 355264 h 60" name="T17"/>
                <a:gd fmla="*/ 441660 w 65" name="T18"/>
                <a:gd fmla="*/ 95648 h 60" name="T19"/>
                <a:gd fmla="*/ 337740 w 65" name="T20"/>
                <a:gd fmla="*/ 27328 h 60" name="T21"/>
                <a:gd fmla="*/ 337740 w 65" name="T22"/>
                <a:gd fmla="*/ 177632 h 60" name="T23"/>
                <a:gd fmla="*/ 233820 w 65" name="T24"/>
                <a:gd fmla="*/ 355264 h 60" name="T25"/>
                <a:gd fmla="*/ 116910 w 65" name="T26"/>
                <a:gd fmla="*/ 437248 h 60" name="T27"/>
                <a:gd fmla="*/ 0 w 65" name="T28"/>
                <a:gd fmla="*/ 464576 h 60" name="T29"/>
                <a:gd fmla="*/ 0 w 65" name="T30"/>
                <a:gd fmla="*/ 792512 h 60" name="T31"/>
                <a:gd fmla="*/ 25980 w 65" name="T32"/>
                <a:gd fmla="*/ 778848 h 60" name="T33"/>
                <a:gd fmla="*/ 285780 w 65" name="T34"/>
                <a:gd fmla="*/ 806176 h 60" name="T35"/>
                <a:gd fmla="*/ 584550 w 65" name="T36"/>
                <a:gd fmla="*/ 778848 h 60" name="T37"/>
                <a:gd fmla="*/ 649500 w 65" name="T38"/>
                <a:gd fmla="*/ 710528 h 60" name="T39"/>
                <a:gd fmla="*/ 727440 w 65" name="T40"/>
                <a:gd fmla="*/ 669536 h 60" name="T41"/>
                <a:gd fmla="*/ 714450 w 65" name="T42"/>
                <a:gd fmla="*/ 587552 h 60" name="T43"/>
                <a:gd fmla="*/ 779400 w 65" name="T44"/>
                <a:gd fmla="*/ 573888 h 60" name="T45"/>
                <a:gd fmla="*/ 792390 w 65" name="T46"/>
                <a:gd fmla="*/ 478240 h 60"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65" name="T72"/>
                <a:gd fmla="*/ 0 h 60" name="T73"/>
                <a:gd fmla="*/ 65 w 65" name="T74"/>
                <a:gd fmla="*/ 60 h 60"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60" w="65">
                  <a:moveTo>
                    <a:pt x="61" y="35"/>
                  </a:moveTo>
                  <a:cubicBezTo>
                    <a:pt x="61" y="35"/>
                    <a:pt x="60" y="35"/>
                    <a:pt x="60" y="35"/>
                  </a:cubicBezTo>
                  <a:cubicBezTo>
                    <a:pt x="60" y="35"/>
                    <a:pt x="59" y="35"/>
                    <a:pt x="59" y="35"/>
                  </a:cubicBezTo>
                  <a:cubicBezTo>
                    <a:pt x="59" y="35"/>
                    <a:pt x="59" y="35"/>
                    <a:pt x="59" y="35"/>
                  </a:cubicBezTo>
                  <a:cubicBezTo>
                    <a:pt x="60" y="34"/>
                    <a:pt x="61" y="33"/>
                    <a:pt x="61" y="31"/>
                  </a:cubicBezTo>
                  <a:cubicBezTo>
                    <a:pt x="61" y="28"/>
                    <a:pt x="58" y="27"/>
                    <a:pt x="56" y="26"/>
                  </a:cubicBezTo>
                  <a:cubicBezTo>
                    <a:pt x="56" y="26"/>
                    <a:pt x="55" y="26"/>
                    <a:pt x="55" y="26"/>
                  </a:cubicBezTo>
                  <a:cubicBezTo>
                    <a:pt x="53" y="26"/>
                    <a:pt x="52" y="26"/>
                    <a:pt x="52" y="26"/>
                  </a:cubicBezTo>
                  <a:cubicBezTo>
                    <a:pt x="45" y="26"/>
                    <a:pt x="33" y="26"/>
                    <a:pt x="33" y="26"/>
                  </a:cubicBezTo>
                  <a:cubicBezTo>
                    <a:pt x="34" y="23"/>
                    <a:pt x="36" y="15"/>
                    <a:pt x="34" y="7"/>
                  </a:cubicBezTo>
                  <a:cubicBezTo>
                    <a:pt x="32" y="0"/>
                    <a:pt x="26" y="2"/>
                    <a:pt x="26" y="2"/>
                  </a:cubicBezTo>
                  <a:cubicBezTo>
                    <a:pt x="26" y="2"/>
                    <a:pt x="26" y="8"/>
                    <a:pt x="26" y="13"/>
                  </a:cubicBezTo>
                  <a:cubicBezTo>
                    <a:pt x="26" y="17"/>
                    <a:pt x="21" y="25"/>
                    <a:pt x="18" y="26"/>
                  </a:cubicBezTo>
                  <a:cubicBezTo>
                    <a:pt x="15" y="27"/>
                    <a:pt x="13" y="28"/>
                    <a:pt x="9" y="32"/>
                  </a:cubicBezTo>
                  <a:cubicBezTo>
                    <a:pt x="6" y="33"/>
                    <a:pt x="3" y="34"/>
                    <a:pt x="0" y="34"/>
                  </a:cubicBezTo>
                  <a:cubicBezTo>
                    <a:pt x="0" y="58"/>
                    <a:pt x="0" y="58"/>
                    <a:pt x="0" y="58"/>
                  </a:cubicBezTo>
                  <a:cubicBezTo>
                    <a:pt x="0" y="58"/>
                    <a:pt x="1" y="58"/>
                    <a:pt x="2" y="57"/>
                  </a:cubicBezTo>
                  <a:cubicBezTo>
                    <a:pt x="5" y="57"/>
                    <a:pt x="15" y="58"/>
                    <a:pt x="22" y="59"/>
                  </a:cubicBezTo>
                  <a:cubicBezTo>
                    <a:pt x="28" y="60"/>
                    <a:pt x="38" y="59"/>
                    <a:pt x="45" y="57"/>
                  </a:cubicBezTo>
                  <a:cubicBezTo>
                    <a:pt x="52" y="56"/>
                    <a:pt x="50" y="52"/>
                    <a:pt x="50" y="52"/>
                  </a:cubicBezTo>
                  <a:cubicBezTo>
                    <a:pt x="50" y="52"/>
                    <a:pt x="53" y="52"/>
                    <a:pt x="56" y="49"/>
                  </a:cubicBezTo>
                  <a:cubicBezTo>
                    <a:pt x="58" y="47"/>
                    <a:pt x="55" y="43"/>
                    <a:pt x="55" y="43"/>
                  </a:cubicBezTo>
                  <a:cubicBezTo>
                    <a:pt x="57" y="43"/>
                    <a:pt x="58" y="43"/>
                    <a:pt x="60" y="42"/>
                  </a:cubicBezTo>
                  <a:cubicBezTo>
                    <a:pt x="65" y="38"/>
                    <a:pt x="61" y="35"/>
                    <a:pt x="61" y="35"/>
                  </a:cubicBezTo>
                  <a:close/>
                </a:path>
              </a:pathLst>
            </a:custGeom>
            <a:solidFill>
              <a:srgbClr val="F5F5E2"/>
            </a:solidFill>
            <a:ln>
              <a:noFill/>
            </a:ln>
            <a:extLst>
              <a:ext uri="{91240B29-F687-4F45-9708-019B960494DF}">
                <a14:hiddenLine cmpd="sng" w="9525">
                  <a:solidFill>
                    <a:srgbClr val="000000"/>
                  </a:solidFill>
                  <a:bevel/>
                  <a:headEnd/>
                  <a:tailEnd/>
                </a14:hiddenLine>
              </a:ext>
            </a:extLst>
          </p:spPr>
          <p:txBody>
            <a:bodyPr/>
            <a:lstStyle/>
            <a:p>
              <a:endParaRPr altLang="en-US" lang="zh-CN" sz="1400">
                <a:ea charset="-122" panose="020b0503020204020204" pitchFamily="34" typeface="微软雅黑"/>
              </a:endParaRPr>
            </a:p>
          </p:txBody>
        </p:sp>
        <p:sp>
          <p:nvSpPr>
            <p:cNvPr id="94" name="文本框 132"/>
            <p:cNvSpPr>
              <a:spLocks noChangeArrowheads="1"/>
            </p:cNvSpPr>
            <p:nvPr/>
          </p:nvSpPr>
          <p:spPr bwMode="auto">
            <a:xfrm>
              <a:off x="359658" y="1324041"/>
              <a:ext cx="1512168" cy="4059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en-US" b="1" lang="zh-CN" sz="1400">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你的标题</a:t>
              </a:r>
            </a:p>
          </p:txBody>
        </p:sp>
      </p:grpSp>
    </p:spTree>
    <p:extLst>
      <p:ext uri="{BB962C8B-B14F-4D97-AF65-F5344CB8AC3E}">
        <p14:creationId val="3127730591"/>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59"/>
                                        </p:tgtEl>
                                        <p:attrNameLst>
                                          <p:attrName>style.visibility</p:attrName>
                                        </p:attrNameLst>
                                      </p:cBhvr>
                                      <p:to>
                                        <p:strVal val="visible"/>
                                      </p:to>
                                    </p:set>
                                    <p:animEffect filter="fade" transition="in">
                                      <p:cBhvr>
                                        <p:cTn dur="500" id="16"/>
                                        <p:tgtEl>
                                          <p:spTgt spid="59"/>
                                        </p:tgtEl>
                                      </p:cBhvr>
                                    </p:animEffect>
                                  </p:childTnLst>
                                </p:cTn>
                              </p:par>
                            </p:childTnLst>
                          </p:cTn>
                        </p:par>
                        <p:par>
                          <p:cTn fill="hold" id="17" nodeType="afterGroup">
                            <p:stCondLst>
                              <p:cond delay="1500"/>
                            </p:stCondLst>
                            <p:childTnLst>
                              <p:par>
                                <p:cTn fill="hold" id="18" nodeType="afterEffect" presetClass="entr" presetID="10" presetSubtype="0">
                                  <p:stCondLst>
                                    <p:cond delay="0"/>
                                  </p:stCondLst>
                                  <p:childTnLst>
                                    <p:set>
                                      <p:cBhvr>
                                        <p:cTn dur="1" fill="hold" id="19">
                                          <p:stCondLst>
                                            <p:cond delay="0"/>
                                          </p:stCondLst>
                                        </p:cTn>
                                        <p:tgtEl>
                                          <p:spTgt spid="91"/>
                                        </p:tgtEl>
                                        <p:attrNameLst>
                                          <p:attrName>style.visibility</p:attrName>
                                        </p:attrNameLst>
                                      </p:cBhvr>
                                      <p:to>
                                        <p:strVal val="visible"/>
                                      </p:to>
                                    </p:set>
                                    <p:anim calcmode="lin" valueType="num">
                                      <p:cBhvr>
                                        <p:cTn dur="500" fill="hold" id="20"/>
                                        <p:tgtEl>
                                          <p:spTgt spid="91"/>
                                        </p:tgtEl>
                                        <p:attrNameLst>
                                          <p:attrName>ppt_w</p:attrName>
                                        </p:attrNameLst>
                                      </p:cBhvr>
                                      <p:tavLst>
                                        <p:tav tm="0">
                                          <p:val>
                                            <p:fltVal val="0"/>
                                          </p:val>
                                        </p:tav>
                                        <p:tav tm="100000">
                                          <p:val>
                                            <p:strVal val="#ppt_w"/>
                                          </p:val>
                                        </p:tav>
                                      </p:tavLst>
                                    </p:anim>
                                    <p:anim calcmode="lin" valueType="num">
                                      <p:cBhvr>
                                        <p:cTn dur="500" fill="hold" id="21"/>
                                        <p:tgtEl>
                                          <p:spTgt spid="91"/>
                                        </p:tgtEl>
                                        <p:attrNameLst>
                                          <p:attrName>ppt_h</p:attrName>
                                        </p:attrNameLst>
                                      </p:cBhvr>
                                      <p:tavLst>
                                        <p:tav tm="0">
                                          <p:val>
                                            <p:fltVal val="0"/>
                                          </p:val>
                                        </p:tav>
                                        <p:tav tm="100000">
                                          <p:val>
                                            <p:strVal val="#ppt_h"/>
                                          </p:val>
                                        </p:tav>
                                      </p:tavLst>
                                    </p:anim>
                                    <p:animEffect filter="">
                                      <p:cBhvr>
                                        <p:cTn dur="500" id="22"/>
                                        <p:tgtEl>
                                          <p:spTgt spid="91"/>
                                        </p:tgtEl>
                                      </p:cBhvr>
                                    </p:animEffect>
                                  </p:childTnLst>
                                </p:cTn>
                              </p:par>
                            </p:childTnLst>
                          </p:cTn>
                        </p:par>
                        <p:par>
                          <p:cTn fill="hold" id="23" nodeType="afterGroup">
                            <p:stCondLst>
                              <p:cond delay="2000"/>
                            </p:stCondLst>
                            <p:childTnLst>
                              <p:par>
                                <p:cTn fill="hold" id="24" nodeType="afterEffect" presetClass="entr" presetID="23" presetSubtype="528">
                                  <p:stCondLst>
                                    <p:cond delay="0"/>
                                  </p:stCondLst>
                                  <p:childTnLst>
                                    <p:set>
                                      <p:cBhvr>
                                        <p:cTn dur="1" fill="hold" id="25">
                                          <p:stCondLst>
                                            <p:cond delay="0"/>
                                          </p:stCondLst>
                                        </p:cTn>
                                        <p:tgtEl>
                                          <p:spTgt spid="79"/>
                                        </p:tgtEl>
                                        <p:attrNameLst>
                                          <p:attrName>style.visibility</p:attrName>
                                        </p:attrNameLst>
                                      </p:cBhvr>
                                      <p:to>
                                        <p:strVal val="visible"/>
                                      </p:to>
                                    </p:set>
                                    <p:anim calcmode="lin" valueType="num">
                                      <p:cBhvr>
                                        <p:cTn dur="500" fill="hold" id="26"/>
                                        <p:tgtEl>
                                          <p:spTgt spid="79"/>
                                        </p:tgtEl>
                                        <p:attrNameLst>
                                          <p:attrName>ppt_w</p:attrName>
                                        </p:attrNameLst>
                                      </p:cBhvr>
                                      <p:tavLst>
                                        <p:tav tm="0">
                                          <p:val>
                                            <p:fltVal val="0"/>
                                          </p:val>
                                        </p:tav>
                                        <p:tav tm="100000">
                                          <p:val>
                                            <p:strVal val="#ppt_w"/>
                                          </p:val>
                                        </p:tav>
                                      </p:tavLst>
                                    </p:anim>
                                    <p:anim calcmode="lin" valueType="num">
                                      <p:cBhvr>
                                        <p:cTn dur="500" fill="hold" id="27"/>
                                        <p:tgtEl>
                                          <p:spTgt spid="79"/>
                                        </p:tgtEl>
                                        <p:attrNameLst>
                                          <p:attrName>ppt_h</p:attrName>
                                        </p:attrNameLst>
                                      </p:cBhvr>
                                      <p:tavLst>
                                        <p:tav tm="0">
                                          <p:val>
                                            <p:fltVal val="0"/>
                                          </p:val>
                                        </p:tav>
                                        <p:tav tm="100000">
                                          <p:val>
                                            <p:strVal val="#ppt_h"/>
                                          </p:val>
                                        </p:tav>
                                      </p:tavLst>
                                    </p:anim>
                                    <p:anim calcmode="lin" valueType="num">
                                      <p:cBhvr>
                                        <p:cTn dur="500" fill="hold" id="28"/>
                                        <p:tgtEl>
                                          <p:spTgt spid="79"/>
                                        </p:tgtEl>
                                        <p:attrNameLst>
                                          <p:attrName>ppt_x</p:attrName>
                                        </p:attrNameLst>
                                      </p:cBhvr>
                                      <p:tavLst>
                                        <p:tav tm="0">
                                          <p:val>
                                            <p:fltVal val="0.5"/>
                                          </p:val>
                                        </p:tav>
                                        <p:tav tm="100000">
                                          <p:val>
                                            <p:strVal val="#ppt_x"/>
                                          </p:val>
                                        </p:tav>
                                      </p:tavLst>
                                    </p:anim>
                                    <p:anim calcmode="lin" valueType="num">
                                      <p:cBhvr>
                                        <p:cTn dur="500" fill="hold" id="29"/>
                                        <p:tgtEl>
                                          <p:spTgt spid="79"/>
                                        </p:tgtEl>
                                        <p:attrNameLst>
                                          <p:attrName>ppt_y</p:attrName>
                                        </p:attrNameLst>
                                      </p:cBhvr>
                                      <p:tavLst>
                                        <p:tav tm="0">
                                          <p:val>
                                            <p:fltVal val="0.5"/>
                                          </p:val>
                                        </p:tav>
                                        <p:tav tm="100000">
                                          <p:val>
                                            <p:strVal val="#ppt_y"/>
                                          </p:val>
                                        </p:tav>
                                      </p:tavLst>
                                    </p:anim>
                                  </p:childTnLst>
                                </p:cTn>
                              </p:par>
                              <p:par>
                                <p:cTn fill="hold" id="30" nodeType="withEffect" presetClass="entr" presetID="23" presetSubtype="528">
                                  <p:stCondLst>
                                    <p:cond delay="0"/>
                                  </p:stCondLst>
                                  <p:childTnLst>
                                    <p:set>
                                      <p:cBhvr>
                                        <p:cTn dur="1" fill="hold" id="31">
                                          <p:stCondLst>
                                            <p:cond delay="0"/>
                                          </p:stCondLst>
                                        </p:cTn>
                                        <p:tgtEl>
                                          <p:spTgt spid="83"/>
                                        </p:tgtEl>
                                        <p:attrNameLst>
                                          <p:attrName>style.visibility</p:attrName>
                                        </p:attrNameLst>
                                      </p:cBhvr>
                                      <p:to>
                                        <p:strVal val="visible"/>
                                      </p:to>
                                    </p:set>
                                    <p:anim calcmode="lin" valueType="num">
                                      <p:cBhvr>
                                        <p:cTn dur="500" fill="hold" id="32"/>
                                        <p:tgtEl>
                                          <p:spTgt spid="83"/>
                                        </p:tgtEl>
                                        <p:attrNameLst>
                                          <p:attrName>ppt_w</p:attrName>
                                        </p:attrNameLst>
                                      </p:cBhvr>
                                      <p:tavLst>
                                        <p:tav tm="0">
                                          <p:val>
                                            <p:fltVal val="0"/>
                                          </p:val>
                                        </p:tav>
                                        <p:tav tm="100000">
                                          <p:val>
                                            <p:strVal val="#ppt_w"/>
                                          </p:val>
                                        </p:tav>
                                      </p:tavLst>
                                    </p:anim>
                                    <p:anim calcmode="lin" valueType="num">
                                      <p:cBhvr>
                                        <p:cTn dur="500" fill="hold" id="33"/>
                                        <p:tgtEl>
                                          <p:spTgt spid="83"/>
                                        </p:tgtEl>
                                        <p:attrNameLst>
                                          <p:attrName>ppt_h</p:attrName>
                                        </p:attrNameLst>
                                      </p:cBhvr>
                                      <p:tavLst>
                                        <p:tav tm="0">
                                          <p:val>
                                            <p:fltVal val="0"/>
                                          </p:val>
                                        </p:tav>
                                        <p:tav tm="100000">
                                          <p:val>
                                            <p:strVal val="#ppt_h"/>
                                          </p:val>
                                        </p:tav>
                                      </p:tavLst>
                                    </p:anim>
                                    <p:anim calcmode="lin" valueType="num">
                                      <p:cBhvr>
                                        <p:cTn dur="500" fill="hold" id="34"/>
                                        <p:tgtEl>
                                          <p:spTgt spid="83"/>
                                        </p:tgtEl>
                                        <p:attrNameLst>
                                          <p:attrName>ppt_x</p:attrName>
                                        </p:attrNameLst>
                                      </p:cBhvr>
                                      <p:tavLst>
                                        <p:tav tm="0">
                                          <p:val>
                                            <p:fltVal val="0.5"/>
                                          </p:val>
                                        </p:tav>
                                        <p:tav tm="100000">
                                          <p:val>
                                            <p:strVal val="#ppt_x"/>
                                          </p:val>
                                        </p:tav>
                                      </p:tavLst>
                                    </p:anim>
                                    <p:anim calcmode="lin" valueType="num">
                                      <p:cBhvr>
                                        <p:cTn dur="500" fill="hold" id="35"/>
                                        <p:tgtEl>
                                          <p:spTgt spid="83"/>
                                        </p:tgtEl>
                                        <p:attrNameLst>
                                          <p:attrName>ppt_y</p:attrName>
                                        </p:attrNameLst>
                                      </p:cBhvr>
                                      <p:tavLst>
                                        <p:tav tm="0">
                                          <p:val>
                                            <p:fltVal val="0.5"/>
                                          </p:val>
                                        </p:tav>
                                        <p:tav tm="100000">
                                          <p:val>
                                            <p:strVal val="#ppt_y"/>
                                          </p:val>
                                        </p:tav>
                                      </p:tavLst>
                                    </p:anim>
                                  </p:childTnLst>
                                </p:cTn>
                              </p:par>
                            </p:childTnLst>
                          </p:cTn>
                        </p:par>
                        <p:par>
                          <p:cTn fill="hold" id="36" nodeType="afterGroup">
                            <p:stCondLst>
                              <p:cond delay="2500"/>
                            </p:stCondLst>
                            <p:childTnLst>
                              <p:par>
                                <p:cTn fill="hold" id="37" nodeType="afterEffect" presetClass="entr" presetID="23" presetSubtype="528">
                                  <p:stCondLst>
                                    <p:cond delay="0"/>
                                  </p:stCondLst>
                                  <p:childTnLst>
                                    <p:set>
                                      <p:cBhvr>
                                        <p:cTn dur="1" fill="hold" id="38">
                                          <p:stCondLst>
                                            <p:cond delay="0"/>
                                          </p:stCondLst>
                                        </p:cTn>
                                        <p:tgtEl>
                                          <p:spTgt spid="73"/>
                                        </p:tgtEl>
                                        <p:attrNameLst>
                                          <p:attrName>style.visibility</p:attrName>
                                        </p:attrNameLst>
                                      </p:cBhvr>
                                      <p:to>
                                        <p:strVal val="visible"/>
                                      </p:to>
                                    </p:set>
                                    <p:anim calcmode="lin" valueType="num">
                                      <p:cBhvr>
                                        <p:cTn dur="500" fill="hold" id="39"/>
                                        <p:tgtEl>
                                          <p:spTgt spid="73"/>
                                        </p:tgtEl>
                                        <p:attrNameLst>
                                          <p:attrName>ppt_w</p:attrName>
                                        </p:attrNameLst>
                                      </p:cBhvr>
                                      <p:tavLst>
                                        <p:tav tm="0">
                                          <p:val>
                                            <p:fltVal val="0"/>
                                          </p:val>
                                        </p:tav>
                                        <p:tav tm="100000">
                                          <p:val>
                                            <p:strVal val="#ppt_w"/>
                                          </p:val>
                                        </p:tav>
                                      </p:tavLst>
                                    </p:anim>
                                    <p:anim calcmode="lin" valueType="num">
                                      <p:cBhvr>
                                        <p:cTn dur="500" fill="hold" id="40"/>
                                        <p:tgtEl>
                                          <p:spTgt spid="73"/>
                                        </p:tgtEl>
                                        <p:attrNameLst>
                                          <p:attrName>ppt_h</p:attrName>
                                        </p:attrNameLst>
                                      </p:cBhvr>
                                      <p:tavLst>
                                        <p:tav tm="0">
                                          <p:val>
                                            <p:fltVal val="0"/>
                                          </p:val>
                                        </p:tav>
                                        <p:tav tm="100000">
                                          <p:val>
                                            <p:strVal val="#ppt_h"/>
                                          </p:val>
                                        </p:tav>
                                      </p:tavLst>
                                    </p:anim>
                                    <p:anim calcmode="lin" valueType="num">
                                      <p:cBhvr>
                                        <p:cTn dur="500" fill="hold" id="41"/>
                                        <p:tgtEl>
                                          <p:spTgt spid="73"/>
                                        </p:tgtEl>
                                        <p:attrNameLst>
                                          <p:attrName>ppt_x</p:attrName>
                                        </p:attrNameLst>
                                      </p:cBhvr>
                                      <p:tavLst>
                                        <p:tav tm="0">
                                          <p:val>
                                            <p:fltVal val="0.5"/>
                                          </p:val>
                                        </p:tav>
                                        <p:tav tm="100000">
                                          <p:val>
                                            <p:strVal val="#ppt_x"/>
                                          </p:val>
                                        </p:tav>
                                      </p:tavLst>
                                    </p:anim>
                                    <p:anim calcmode="lin" valueType="num">
                                      <p:cBhvr>
                                        <p:cTn dur="500" fill="hold" id="42"/>
                                        <p:tgtEl>
                                          <p:spTgt spid="73"/>
                                        </p:tgtEl>
                                        <p:attrNameLst>
                                          <p:attrName>ppt_y</p:attrName>
                                        </p:attrNameLst>
                                      </p:cBhvr>
                                      <p:tavLst>
                                        <p:tav tm="0">
                                          <p:val>
                                            <p:fltVal val="0.5"/>
                                          </p:val>
                                        </p:tav>
                                        <p:tav tm="100000">
                                          <p:val>
                                            <p:strVal val="#ppt_y"/>
                                          </p:val>
                                        </p:tav>
                                      </p:tavLst>
                                    </p:anim>
                                  </p:childTnLst>
                                </p:cTn>
                              </p:par>
                              <p:par>
                                <p:cTn fill="hold" id="43" nodeType="withEffect" presetClass="entr" presetID="23" presetSubtype="528">
                                  <p:stCondLst>
                                    <p:cond delay="0"/>
                                  </p:stCondLst>
                                  <p:childTnLst>
                                    <p:set>
                                      <p:cBhvr>
                                        <p:cTn dur="1" fill="hold" id="44">
                                          <p:stCondLst>
                                            <p:cond delay="0"/>
                                          </p:stCondLst>
                                        </p:cTn>
                                        <p:tgtEl>
                                          <p:spTgt spid="69"/>
                                        </p:tgtEl>
                                        <p:attrNameLst>
                                          <p:attrName>style.visibility</p:attrName>
                                        </p:attrNameLst>
                                      </p:cBhvr>
                                      <p:to>
                                        <p:strVal val="visible"/>
                                      </p:to>
                                    </p:set>
                                    <p:anim calcmode="lin" valueType="num">
                                      <p:cBhvr>
                                        <p:cTn dur="500" fill="hold" id="45"/>
                                        <p:tgtEl>
                                          <p:spTgt spid="69"/>
                                        </p:tgtEl>
                                        <p:attrNameLst>
                                          <p:attrName>ppt_w</p:attrName>
                                        </p:attrNameLst>
                                      </p:cBhvr>
                                      <p:tavLst>
                                        <p:tav tm="0">
                                          <p:val>
                                            <p:fltVal val="0"/>
                                          </p:val>
                                        </p:tav>
                                        <p:tav tm="100000">
                                          <p:val>
                                            <p:strVal val="#ppt_w"/>
                                          </p:val>
                                        </p:tav>
                                      </p:tavLst>
                                    </p:anim>
                                    <p:anim calcmode="lin" valueType="num">
                                      <p:cBhvr>
                                        <p:cTn dur="500" fill="hold" id="46"/>
                                        <p:tgtEl>
                                          <p:spTgt spid="69"/>
                                        </p:tgtEl>
                                        <p:attrNameLst>
                                          <p:attrName>ppt_h</p:attrName>
                                        </p:attrNameLst>
                                      </p:cBhvr>
                                      <p:tavLst>
                                        <p:tav tm="0">
                                          <p:val>
                                            <p:fltVal val="0"/>
                                          </p:val>
                                        </p:tav>
                                        <p:tav tm="100000">
                                          <p:val>
                                            <p:strVal val="#ppt_h"/>
                                          </p:val>
                                        </p:tav>
                                      </p:tavLst>
                                    </p:anim>
                                    <p:anim calcmode="lin" valueType="num">
                                      <p:cBhvr>
                                        <p:cTn dur="500" fill="hold" id="47"/>
                                        <p:tgtEl>
                                          <p:spTgt spid="69"/>
                                        </p:tgtEl>
                                        <p:attrNameLst>
                                          <p:attrName>ppt_x</p:attrName>
                                        </p:attrNameLst>
                                      </p:cBhvr>
                                      <p:tavLst>
                                        <p:tav tm="0">
                                          <p:val>
                                            <p:fltVal val="0.5"/>
                                          </p:val>
                                        </p:tav>
                                        <p:tav tm="100000">
                                          <p:val>
                                            <p:strVal val="#ppt_x"/>
                                          </p:val>
                                        </p:tav>
                                      </p:tavLst>
                                    </p:anim>
                                    <p:anim calcmode="lin" valueType="num">
                                      <p:cBhvr>
                                        <p:cTn dur="500" fill="hold" id="48"/>
                                        <p:tgtEl>
                                          <p:spTgt spid="69"/>
                                        </p:tgtEl>
                                        <p:attrNameLst>
                                          <p:attrName>ppt_y</p:attrName>
                                        </p:attrNameLst>
                                      </p:cBhvr>
                                      <p:tavLst>
                                        <p:tav tm="0">
                                          <p:val>
                                            <p:fltVal val="0.5"/>
                                          </p:val>
                                        </p:tav>
                                        <p:tav tm="100000">
                                          <p:val>
                                            <p:strVal val="#ppt_y"/>
                                          </p:val>
                                        </p:tav>
                                      </p:tavLst>
                                    </p:anim>
                                  </p:childTnLst>
                                </p:cTn>
                              </p:par>
                            </p:childTnLst>
                          </p:cTn>
                        </p:par>
                        <p:par>
                          <p:cTn fill="hold" id="49" nodeType="afterGroup">
                            <p:stCondLst>
                              <p:cond delay="3000"/>
                            </p:stCondLst>
                            <p:childTnLst>
                              <p:par>
                                <p:cTn fill="hold" id="50" nodeType="afterEffect" presetClass="entr" presetID="23" presetSubtype="528">
                                  <p:stCondLst>
                                    <p:cond delay="0"/>
                                  </p:stCondLst>
                                  <p:childTnLst>
                                    <p:set>
                                      <p:cBhvr>
                                        <p:cTn dur="1" fill="hold" id="51">
                                          <p:stCondLst>
                                            <p:cond delay="0"/>
                                          </p:stCondLst>
                                        </p:cTn>
                                        <p:tgtEl>
                                          <p:spTgt spid="41"/>
                                        </p:tgtEl>
                                        <p:attrNameLst>
                                          <p:attrName>style.visibility</p:attrName>
                                        </p:attrNameLst>
                                      </p:cBhvr>
                                      <p:to>
                                        <p:strVal val="visible"/>
                                      </p:to>
                                    </p:set>
                                    <p:anim calcmode="lin" valueType="num">
                                      <p:cBhvr>
                                        <p:cTn dur="500" fill="hold" id="52"/>
                                        <p:tgtEl>
                                          <p:spTgt spid="41"/>
                                        </p:tgtEl>
                                        <p:attrNameLst>
                                          <p:attrName>ppt_w</p:attrName>
                                        </p:attrNameLst>
                                      </p:cBhvr>
                                      <p:tavLst>
                                        <p:tav tm="0">
                                          <p:val>
                                            <p:fltVal val="0"/>
                                          </p:val>
                                        </p:tav>
                                        <p:tav tm="100000">
                                          <p:val>
                                            <p:strVal val="#ppt_w"/>
                                          </p:val>
                                        </p:tav>
                                      </p:tavLst>
                                    </p:anim>
                                    <p:anim calcmode="lin" valueType="num">
                                      <p:cBhvr>
                                        <p:cTn dur="500" fill="hold" id="53"/>
                                        <p:tgtEl>
                                          <p:spTgt spid="41"/>
                                        </p:tgtEl>
                                        <p:attrNameLst>
                                          <p:attrName>ppt_h</p:attrName>
                                        </p:attrNameLst>
                                      </p:cBhvr>
                                      <p:tavLst>
                                        <p:tav tm="0">
                                          <p:val>
                                            <p:fltVal val="0"/>
                                          </p:val>
                                        </p:tav>
                                        <p:tav tm="100000">
                                          <p:val>
                                            <p:strVal val="#ppt_h"/>
                                          </p:val>
                                        </p:tav>
                                      </p:tavLst>
                                    </p:anim>
                                    <p:anim calcmode="lin" valueType="num">
                                      <p:cBhvr>
                                        <p:cTn dur="500" fill="hold" id="54"/>
                                        <p:tgtEl>
                                          <p:spTgt spid="41"/>
                                        </p:tgtEl>
                                        <p:attrNameLst>
                                          <p:attrName>ppt_x</p:attrName>
                                        </p:attrNameLst>
                                      </p:cBhvr>
                                      <p:tavLst>
                                        <p:tav tm="0">
                                          <p:val>
                                            <p:fltVal val="0.5"/>
                                          </p:val>
                                        </p:tav>
                                        <p:tav tm="100000">
                                          <p:val>
                                            <p:strVal val="#ppt_x"/>
                                          </p:val>
                                        </p:tav>
                                      </p:tavLst>
                                    </p:anim>
                                    <p:anim calcmode="lin" valueType="num">
                                      <p:cBhvr>
                                        <p:cTn dur="500" fill="hold" id="55"/>
                                        <p:tgtEl>
                                          <p:spTgt spid="41"/>
                                        </p:tgtEl>
                                        <p:attrNameLst>
                                          <p:attrName>ppt_y</p:attrName>
                                        </p:attrNameLst>
                                      </p:cBhvr>
                                      <p:tavLst>
                                        <p:tav tm="0">
                                          <p:val>
                                            <p:fltVal val="0.5"/>
                                          </p:val>
                                        </p:tav>
                                        <p:tav tm="100000">
                                          <p:val>
                                            <p:strVal val="#ppt_y"/>
                                          </p:val>
                                        </p:tav>
                                      </p:tavLst>
                                    </p:anim>
                                  </p:childTnLst>
                                </p:cTn>
                              </p:par>
                            </p:childTnLst>
                          </p:cTn>
                        </p:par>
                        <p:par>
                          <p:cTn fill="hold" id="56" nodeType="afterGroup">
                            <p:stCondLst>
                              <p:cond delay="3500"/>
                            </p:stCondLst>
                            <p:childTnLst>
                              <p:par>
                                <p:cTn fill="hold" id="57" nodeType="afterEffect" presetClass="entr" presetID="23" presetSubtype="528">
                                  <p:stCondLst>
                                    <p:cond delay="0"/>
                                  </p:stCondLst>
                                  <p:childTnLst>
                                    <p:set>
                                      <p:cBhvr>
                                        <p:cTn dur="1" fill="hold" id="58">
                                          <p:stCondLst>
                                            <p:cond delay="0"/>
                                          </p:stCondLst>
                                        </p:cTn>
                                        <p:tgtEl>
                                          <p:spTgt spid="44"/>
                                        </p:tgtEl>
                                        <p:attrNameLst>
                                          <p:attrName>style.visibility</p:attrName>
                                        </p:attrNameLst>
                                      </p:cBhvr>
                                      <p:to>
                                        <p:strVal val="visible"/>
                                      </p:to>
                                    </p:set>
                                    <p:anim calcmode="lin" valueType="num">
                                      <p:cBhvr>
                                        <p:cTn dur="500" fill="hold" id="59"/>
                                        <p:tgtEl>
                                          <p:spTgt spid="44"/>
                                        </p:tgtEl>
                                        <p:attrNameLst>
                                          <p:attrName>ppt_w</p:attrName>
                                        </p:attrNameLst>
                                      </p:cBhvr>
                                      <p:tavLst>
                                        <p:tav tm="0">
                                          <p:val>
                                            <p:fltVal val="0"/>
                                          </p:val>
                                        </p:tav>
                                        <p:tav tm="100000">
                                          <p:val>
                                            <p:strVal val="#ppt_w"/>
                                          </p:val>
                                        </p:tav>
                                      </p:tavLst>
                                    </p:anim>
                                    <p:anim calcmode="lin" valueType="num">
                                      <p:cBhvr>
                                        <p:cTn dur="500" fill="hold" id="60"/>
                                        <p:tgtEl>
                                          <p:spTgt spid="44"/>
                                        </p:tgtEl>
                                        <p:attrNameLst>
                                          <p:attrName>ppt_h</p:attrName>
                                        </p:attrNameLst>
                                      </p:cBhvr>
                                      <p:tavLst>
                                        <p:tav tm="0">
                                          <p:val>
                                            <p:fltVal val="0"/>
                                          </p:val>
                                        </p:tav>
                                        <p:tav tm="100000">
                                          <p:val>
                                            <p:strVal val="#ppt_h"/>
                                          </p:val>
                                        </p:tav>
                                      </p:tavLst>
                                    </p:anim>
                                    <p:anim calcmode="lin" valueType="num">
                                      <p:cBhvr>
                                        <p:cTn dur="500" fill="hold" id="61"/>
                                        <p:tgtEl>
                                          <p:spTgt spid="44"/>
                                        </p:tgtEl>
                                        <p:attrNameLst>
                                          <p:attrName>ppt_x</p:attrName>
                                        </p:attrNameLst>
                                      </p:cBhvr>
                                      <p:tavLst>
                                        <p:tav tm="0">
                                          <p:val>
                                            <p:fltVal val="0.5"/>
                                          </p:val>
                                        </p:tav>
                                        <p:tav tm="100000">
                                          <p:val>
                                            <p:strVal val="#ppt_x"/>
                                          </p:val>
                                        </p:tav>
                                      </p:tavLst>
                                    </p:anim>
                                    <p:anim calcmode="lin" valueType="num">
                                      <p:cBhvr>
                                        <p:cTn dur="500" fill="hold" id="62"/>
                                        <p:tgtEl>
                                          <p:spTgt spid="44"/>
                                        </p:tgtEl>
                                        <p:attrNameLst>
                                          <p:attrName>ppt_y</p:attrName>
                                        </p:attrNameLst>
                                      </p:cBhvr>
                                      <p:tavLst>
                                        <p:tav tm="0">
                                          <p:val>
                                            <p:fltVal val="0.5"/>
                                          </p:val>
                                        </p:tav>
                                        <p:tav tm="100000">
                                          <p:val>
                                            <p:strVal val="#ppt_y"/>
                                          </p:val>
                                        </p:tav>
                                      </p:tavLst>
                                    </p:anim>
                                  </p:childTnLst>
                                </p:cTn>
                              </p:par>
                              <p:par>
                                <p:cTn fill="hold" id="63" nodeType="withEffect" presetClass="entr" presetID="23" presetSubtype="528">
                                  <p:stCondLst>
                                    <p:cond delay="0"/>
                                  </p:stCondLst>
                                  <p:childTnLst>
                                    <p:set>
                                      <p:cBhvr>
                                        <p:cTn dur="1" fill="hold" id="64">
                                          <p:stCondLst>
                                            <p:cond delay="0"/>
                                          </p:stCondLst>
                                        </p:cTn>
                                        <p:tgtEl>
                                          <p:spTgt spid="50"/>
                                        </p:tgtEl>
                                        <p:attrNameLst>
                                          <p:attrName>style.visibility</p:attrName>
                                        </p:attrNameLst>
                                      </p:cBhvr>
                                      <p:to>
                                        <p:strVal val="visible"/>
                                      </p:to>
                                    </p:set>
                                    <p:anim calcmode="lin" valueType="num">
                                      <p:cBhvr>
                                        <p:cTn dur="500" fill="hold" id="65"/>
                                        <p:tgtEl>
                                          <p:spTgt spid="50"/>
                                        </p:tgtEl>
                                        <p:attrNameLst>
                                          <p:attrName>ppt_w</p:attrName>
                                        </p:attrNameLst>
                                      </p:cBhvr>
                                      <p:tavLst>
                                        <p:tav tm="0">
                                          <p:val>
                                            <p:fltVal val="0"/>
                                          </p:val>
                                        </p:tav>
                                        <p:tav tm="100000">
                                          <p:val>
                                            <p:strVal val="#ppt_w"/>
                                          </p:val>
                                        </p:tav>
                                      </p:tavLst>
                                    </p:anim>
                                    <p:anim calcmode="lin" valueType="num">
                                      <p:cBhvr>
                                        <p:cTn dur="500" fill="hold" id="66"/>
                                        <p:tgtEl>
                                          <p:spTgt spid="50"/>
                                        </p:tgtEl>
                                        <p:attrNameLst>
                                          <p:attrName>ppt_h</p:attrName>
                                        </p:attrNameLst>
                                      </p:cBhvr>
                                      <p:tavLst>
                                        <p:tav tm="0">
                                          <p:val>
                                            <p:fltVal val="0"/>
                                          </p:val>
                                        </p:tav>
                                        <p:tav tm="100000">
                                          <p:val>
                                            <p:strVal val="#ppt_h"/>
                                          </p:val>
                                        </p:tav>
                                      </p:tavLst>
                                    </p:anim>
                                    <p:anim calcmode="lin" valueType="num">
                                      <p:cBhvr>
                                        <p:cTn dur="500" fill="hold" id="67"/>
                                        <p:tgtEl>
                                          <p:spTgt spid="50"/>
                                        </p:tgtEl>
                                        <p:attrNameLst>
                                          <p:attrName>ppt_x</p:attrName>
                                        </p:attrNameLst>
                                      </p:cBhvr>
                                      <p:tavLst>
                                        <p:tav tm="0">
                                          <p:val>
                                            <p:fltVal val="0.5"/>
                                          </p:val>
                                        </p:tav>
                                        <p:tav tm="100000">
                                          <p:val>
                                            <p:strVal val="#ppt_x"/>
                                          </p:val>
                                        </p:tav>
                                      </p:tavLst>
                                    </p:anim>
                                    <p:anim calcmode="lin" valueType="num">
                                      <p:cBhvr>
                                        <p:cTn dur="500" fill="hold" id="68"/>
                                        <p:tgtEl>
                                          <p:spTgt spid="50"/>
                                        </p:tgtEl>
                                        <p:attrNameLst>
                                          <p:attrName>ppt_y</p:attrName>
                                        </p:attrNameLst>
                                      </p:cBhvr>
                                      <p:tavLst>
                                        <p:tav tm="0">
                                          <p:val>
                                            <p:fltVal val="0.5"/>
                                          </p:val>
                                        </p:tav>
                                        <p:tav tm="100000">
                                          <p:val>
                                            <p:strVal val="#ppt_y"/>
                                          </p:val>
                                        </p:tav>
                                      </p:tavLst>
                                    </p:anim>
                                  </p:childTnLst>
                                </p:cTn>
                              </p:par>
                            </p:childTnLst>
                          </p:cTn>
                        </p:par>
                        <p:par>
                          <p:cTn fill="hold" id="69" nodeType="afterGroup">
                            <p:stCondLst>
                              <p:cond delay="4000"/>
                            </p:stCondLst>
                            <p:childTnLst>
                              <p:par>
                                <p:cTn fill="hold" id="70" nodeType="afterEffect" presetClass="entr" presetID="23" presetSubtype="528">
                                  <p:stCondLst>
                                    <p:cond delay="0"/>
                                  </p:stCondLst>
                                  <p:childTnLst>
                                    <p:set>
                                      <p:cBhvr>
                                        <p:cTn dur="1" fill="hold" id="71">
                                          <p:stCondLst>
                                            <p:cond delay="0"/>
                                          </p:stCondLst>
                                        </p:cTn>
                                        <p:tgtEl>
                                          <p:spTgt spid="47"/>
                                        </p:tgtEl>
                                        <p:attrNameLst>
                                          <p:attrName>style.visibility</p:attrName>
                                        </p:attrNameLst>
                                      </p:cBhvr>
                                      <p:to>
                                        <p:strVal val="visible"/>
                                      </p:to>
                                    </p:set>
                                    <p:anim calcmode="lin" valueType="num">
                                      <p:cBhvr>
                                        <p:cTn dur="500" fill="hold" id="72"/>
                                        <p:tgtEl>
                                          <p:spTgt spid="47"/>
                                        </p:tgtEl>
                                        <p:attrNameLst>
                                          <p:attrName>ppt_w</p:attrName>
                                        </p:attrNameLst>
                                      </p:cBhvr>
                                      <p:tavLst>
                                        <p:tav tm="0">
                                          <p:val>
                                            <p:fltVal val="0"/>
                                          </p:val>
                                        </p:tav>
                                        <p:tav tm="100000">
                                          <p:val>
                                            <p:strVal val="#ppt_w"/>
                                          </p:val>
                                        </p:tav>
                                      </p:tavLst>
                                    </p:anim>
                                    <p:anim calcmode="lin" valueType="num">
                                      <p:cBhvr>
                                        <p:cTn dur="500" fill="hold" id="73"/>
                                        <p:tgtEl>
                                          <p:spTgt spid="47"/>
                                        </p:tgtEl>
                                        <p:attrNameLst>
                                          <p:attrName>ppt_h</p:attrName>
                                        </p:attrNameLst>
                                      </p:cBhvr>
                                      <p:tavLst>
                                        <p:tav tm="0">
                                          <p:val>
                                            <p:fltVal val="0"/>
                                          </p:val>
                                        </p:tav>
                                        <p:tav tm="100000">
                                          <p:val>
                                            <p:strVal val="#ppt_h"/>
                                          </p:val>
                                        </p:tav>
                                      </p:tavLst>
                                    </p:anim>
                                    <p:anim calcmode="lin" valueType="num">
                                      <p:cBhvr>
                                        <p:cTn dur="500" fill="hold" id="74"/>
                                        <p:tgtEl>
                                          <p:spTgt spid="47"/>
                                        </p:tgtEl>
                                        <p:attrNameLst>
                                          <p:attrName>ppt_x</p:attrName>
                                        </p:attrNameLst>
                                      </p:cBhvr>
                                      <p:tavLst>
                                        <p:tav tm="0">
                                          <p:val>
                                            <p:fltVal val="0.5"/>
                                          </p:val>
                                        </p:tav>
                                        <p:tav tm="100000">
                                          <p:val>
                                            <p:strVal val="#ppt_x"/>
                                          </p:val>
                                        </p:tav>
                                      </p:tavLst>
                                    </p:anim>
                                    <p:anim calcmode="lin" valueType="num">
                                      <p:cBhvr>
                                        <p:cTn dur="500" fill="hold" id="75"/>
                                        <p:tgtEl>
                                          <p:spTgt spid="47"/>
                                        </p:tgtEl>
                                        <p:attrNameLst>
                                          <p:attrName>ppt_y</p:attrName>
                                        </p:attrNameLst>
                                      </p:cBhvr>
                                      <p:tavLst>
                                        <p:tav tm="0">
                                          <p:val>
                                            <p:fltVal val="0.5"/>
                                          </p:val>
                                        </p:tav>
                                        <p:tav tm="100000">
                                          <p:val>
                                            <p:strVal val="#ppt_y"/>
                                          </p:val>
                                        </p:tav>
                                      </p:tavLst>
                                    </p:anim>
                                  </p:childTnLst>
                                </p:cTn>
                              </p:par>
                              <p:par>
                                <p:cTn fill="hold" id="76" nodeType="withEffect" presetClass="entr" presetID="23" presetSubtype="528">
                                  <p:stCondLst>
                                    <p:cond delay="0"/>
                                  </p:stCondLst>
                                  <p:childTnLst>
                                    <p:set>
                                      <p:cBhvr>
                                        <p:cTn dur="1" fill="hold" id="77">
                                          <p:stCondLst>
                                            <p:cond delay="0"/>
                                          </p:stCondLst>
                                        </p:cTn>
                                        <p:tgtEl>
                                          <p:spTgt spid="66"/>
                                        </p:tgtEl>
                                        <p:attrNameLst>
                                          <p:attrName>style.visibility</p:attrName>
                                        </p:attrNameLst>
                                      </p:cBhvr>
                                      <p:to>
                                        <p:strVal val="visible"/>
                                      </p:to>
                                    </p:set>
                                    <p:anim calcmode="lin" valueType="num">
                                      <p:cBhvr>
                                        <p:cTn dur="500" fill="hold" id="78"/>
                                        <p:tgtEl>
                                          <p:spTgt spid="66"/>
                                        </p:tgtEl>
                                        <p:attrNameLst>
                                          <p:attrName>ppt_w</p:attrName>
                                        </p:attrNameLst>
                                      </p:cBhvr>
                                      <p:tavLst>
                                        <p:tav tm="0">
                                          <p:val>
                                            <p:fltVal val="0"/>
                                          </p:val>
                                        </p:tav>
                                        <p:tav tm="100000">
                                          <p:val>
                                            <p:strVal val="#ppt_w"/>
                                          </p:val>
                                        </p:tav>
                                      </p:tavLst>
                                    </p:anim>
                                    <p:anim calcmode="lin" valueType="num">
                                      <p:cBhvr>
                                        <p:cTn dur="500" fill="hold" id="79"/>
                                        <p:tgtEl>
                                          <p:spTgt spid="66"/>
                                        </p:tgtEl>
                                        <p:attrNameLst>
                                          <p:attrName>ppt_h</p:attrName>
                                        </p:attrNameLst>
                                      </p:cBhvr>
                                      <p:tavLst>
                                        <p:tav tm="0">
                                          <p:val>
                                            <p:fltVal val="0"/>
                                          </p:val>
                                        </p:tav>
                                        <p:tav tm="100000">
                                          <p:val>
                                            <p:strVal val="#ppt_h"/>
                                          </p:val>
                                        </p:tav>
                                      </p:tavLst>
                                    </p:anim>
                                    <p:anim calcmode="lin" valueType="num">
                                      <p:cBhvr>
                                        <p:cTn dur="500" fill="hold" id="80"/>
                                        <p:tgtEl>
                                          <p:spTgt spid="66"/>
                                        </p:tgtEl>
                                        <p:attrNameLst>
                                          <p:attrName>ppt_x</p:attrName>
                                        </p:attrNameLst>
                                      </p:cBhvr>
                                      <p:tavLst>
                                        <p:tav tm="0">
                                          <p:val>
                                            <p:fltVal val="0.5"/>
                                          </p:val>
                                        </p:tav>
                                        <p:tav tm="100000">
                                          <p:val>
                                            <p:strVal val="#ppt_x"/>
                                          </p:val>
                                        </p:tav>
                                      </p:tavLst>
                                    </p:anim>
                                    <p:anim calcmode="lin" valueType="num">
                                      <p:cBhvr>
                                        <p:cTn dur="500" fill="hold" id="81"/>
                                        <p:tgtEl>
                                          <p:spTgt spid="66"/>
                                        </p:tgtEl>
                                        <p:attrNameLst>
                                          <p:attrName>ppt_y</p:attrName>
                                        </p:attrNameLst>
                                      </p:cBhvr>
                                      <p:tavLst>
                                        <p:tav tm="0">
                                          <p:val>
                                            <p:fltVal val="0.5"/>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bIns="45729" lIns="91458" rIns="91458" tIns="45729">
            <a:noAutofit/>
          </a:bodyPr>
          <a:lstStyle>
            <a:lvl1pPr algn="l" defTabSz="914298" eaLnBrk="1" hangingPunct="1" latinLnBrk="0" rtl="0">
              <a:spcBef>
                <a:spcPct val="0"/>
              </a:spcBef>
              <a:buNone/>
              <a:defRPr b="1" kern="1200" sz="2000">
                <a:solidFill>
                  <a:srgbClr val="C80000"/>
                </a:solidFill>
                <a:effectLst/>
                <a:latin charset="-122" panose="020b0503020204020204" pitchFamily="34" typeface="微软雅黑"/>
                <a:ea charset="-122" panose="020b0503020204020204" pitchFamily="34" typeface="微软雅黑"/>
                <a:cs typeface="+mj-cs"/>
              </a:defRPr>
            </a:lvl1pPr>
          </a:lstStyle>
          <a:p>
            <a:r>
              <a:rPr altLang="en-US" lang="zh-CN" smtClean="0"/>
              <a:t>单击此处编辑标题内容</a:t>
            </a:r>
          </a:p>
        </p:txBody>
      </p:sp>
      <p:pic>
        <p:nvPicPr>
          <p:cNvPr descr="3D人问号" id="8" name="Picture 6"/>
          <p:cNvPicPr>
            <a:picLocks noChangeArrowheads="1" noChangeAspect="1"/>
          </p:cNvPicPr>
          <p:nvPr/>
        </p:nvPicPr>
        <p:blipFill>
          <a:blip r:embed="rId3"/>
          <a:stretch>
            <a:fillRect/>
          </a:stretch>
        </p:blipFill>
        <p:spPr bwMode="auto">
          <a:xfrm>
            <a:off x="3338438" y="1764928"/>
            <a:ext cx="2160615" cy="2752432"/>
          </a:xfrm>
          <a:prstGeom prst="rect">
            <a:avLst/>
          </a:prstGeom>
          <a:noFill/>
        </p:spPr>
      </p:pic>
      <p:sp>
        <p:nvSpPr>
          <p:cNvPr id="9" name="TextBox 8"/>
          <p:cNvSpPr txBox="1"/>
          <p:nvPr/>
        </p:nvSpPr>
        <p:spPr>
          <a:xfrm>
            <a:off x="889740" y="2270927"/>
            <a:ext cx="2314664" cy="1798338"/>
          </a:xfrm>
          <a:prstGeom prst="rect">
            <a:avLst/>
          </a:prstGeom>
          <a:noFill/>
        </p:spPr>
        <p:txBody>
          <a:bodyPr bIns="45729" lIns="91458" rIns="91458" rtlCol="0" tIns="45729" wrap="square">
            <a:spAutoFit/>
          </a:bodyPr>
          <a:lstStyle/>
          <a:p>
            <a:pPr algn="just"/>
            <a:r>
              <a:rPr altLang="en-US" lang="zh-CN" sz="1400">
                <a:solidFill>
                  <a:srgbClr val="CC0000"/>
                </a:solidFill>
                <a:latin charset="-122" panose="020b0503020204020204" pitchFamily="34" typeface="微软雅黑"/>
                <a:ea charset="-122" panose="020b0503020204020204" pitchFamily="34" typeface="微软雅黑"/>
              </a:rPr>
              <a:t>点击添加文字内容点击添加文字内容点击添加文字内容点击添加文字内容点击添加文字内容点击添加文字内容点击添加文字内容点击添加文字内容点击添加文字内容点击添加文字内容点击添加文字内容</a:t>
            </a:r>
          </a:p>
        </p:txBody>
      </p:sp>
      <p:sp>
        <p:nvSpPr>
          <p:cNvPr id="10" name="TextBox 9"/>
          <p:cNvSpPr txBox="1"/>
          <p:nvPr/>
        </p:nvSpPr>
        <p:spPr>
          <a:xfrm>
            <a:off x="5787134" y="2270927"/>
            <a:ext cx="2314664" cy="1798338"/>
          </a:xfrm>
          <a:prstGeom prst="rect">
            <a:avLst/>
          </a:prstGeom>
          <a:noFill/>
        </p:spPr>
        <p:txBody>
          <a:bodyPr bIns="45729" lIns="91458" rIns="91458" rtlCol="0" tIns="45729" wrap="square">
            <a:spAutoFit/>
          </a:bodyPr>
          <a:lstStyle/>
          <a:p>
            <a:pPr algn="just"/>
            <a:r>
              <a:rPr altLang="en-US" lang="zh-CN" sz="1400">
                <a:solidFill>
                  <a:srgbClr val="CC0000"/>
                </a:solidFill>
                <a:latin charset="-122" panose="020b0503020204020204" pitchFamily="34" typeface="微软雅黑"/>
                <a:ea charset="-122" panose="020b0503020204020204" pitchFamily="34" typeface="微软雅黑"/>
              </a:rPr>
              <a:t>点击添加文字内容点击添加文字内容点击添加文字内容点击添加文字内容点击添加文字内容点击添加文字内容点击添加文字内容点击添加文字内容点击添加文字内容点击添加文字内容点击添加文字内容</a:t>
            </a:r>
          </a:p>
        </p:txBody>
      </p:sp>
      <p:sp>
        <p:nvSpPr>
          <p:cNvPr id="11" name="TextBox 10"/>
          <p:cNvSpPr txBox="1"/>
          <p:nvPr/>
        </p:nvSpPr>
        <p:spPr>
          <a:xfrm>
            <a:off x="1331976" y="1766715"/>
            <a:ext cx="1325916" cy="365778"/>
          </a:xfrm>
          <a:prstGeom prst="rect">
            <a:avLst/>
          </a:prstGeom>
          <a:noFill/>
        </p:spPr>
        <p:txBody>
          <a:bodyPr bIns="45729" lIns="91458" rIns="91458" rtlCol="0" tIns="45729" wrap="none">
            <a:spAutoFit/>
          </a:bodyPr>
          <a:lstStyle/>
          <a:p>
            <a:r>
              <a:rPr altLang="en-US" lang="zh-CN" smtClean="0">
                <a:solidFill>
                  <a:srgbClr val="CC0000"/>
                </a:solidFill>
                <a:latin charset="-122" panose="020b0503020204020204" pitchFamily="34" typeface="微软雅黑"/>
                <a:ea charset="-122" panose="020b0503020204020204" pitchFamily="34" typeface="微软雅黑"/>
              </a:rPr>
              <a:t>输入小标题</a:t>
            </a:r>
          </a:p>
        </p:txBody>
      </p:sp>
      <p:sp>
        <p:nvSpPr>
          <p:cNvPr id="12" name="等腰三角形 11"/>
          <p:cNvSpPr/>
          <p:nvPr/>
        </p:nvSpPr>
        <p:spPr>
          <a:xfrm flipV="1" rot="5400000">
            <a:off x="947913" y="1788358"/>
            <a:ext cx="313525" cy="270242"/>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9" lIns="91458" rIns="91458" rtlCol="0" tIns="45729"/>
          <a:lstStyle/>
          <a:p>
            <a:pPr algn="ctr"/>
            <a:endParaRPr altLang="en-US" lang="zh-CN">
              <a:latin charset="-122" panose="020b0503020204020204" pitchFamily="34" typeface="微软雅黑"/>
              <a:ea charset="-122" panose="020b0503020204020204" pitchFamily="34" typeface="微软雅黑"/>
            </a:endParaRPr>
          </a:p>
        </p:txBody>
      </p:sp>
      <p:sp>
        <p:nvSpPr>
          <p:cNvPr id="13" name="等腰三角形 12"/>
          <p:cNvSpPr/>
          <p:nvPr/>
        </p:nvSpPr>
        <p:spPr>
          <a:xfrm flipH="1" flipV="1" rot="16200000">
            <a:off x="2758475" y="1788358"/>
            <a:ext cx="313522" cy="270240"/>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9" lIns="91458" rIns="91458" rtlCol="0" tIns="45729"/>
          <a:lstStyle/>
          <a:p>
            <a:pPr algn="ctr"/>
            <a:endParaRPr altLang="en-US" lang="zh-CN">
              <a:latin charset="-122" panose="020b0503020204020204" pitchFamily="34" typeface="微软雅黑"/>
              <a:ea charset="-122" panose="020b0503020204020204" pitchFamily="34" typeface="微软雅黑"/>
            </a:endParaRPr>
          </a:p>
        </p:txBody>
      </p:sp>
      <p:sp>
        <p:nvSpPr>
          <p:cNvPr id="14" name="TextBox 13"/>
          <p:cNvSpPr txBox="1"/>
          <p:nvPr/>
        </p:nvSpPr>
        <p:spPr>
          <a:xfrm>
            <a:off x="6274936" y="1766715"/>
            <a:ext cx="1325916" cy="365778"/>
          </a:xfrm>
          <a:prstGeom prst="rect">
            <a:avLst/>
          </a:prstGeom>
          <a:noFill/>
        </p:spPr>
        <p:txBody>
          <a:bodyPr bIns="45729" lIns="91458" rIns="91458" rtlCol="0" tIns="45729" wrap="none">
            <a:spAutoFit/>
          </a:bodyPr>
          <a:lstStyle/>
          <a:p>
            <a:r>
              <a:rPr altLang="en-US" lang="zh-CN" smtClean="0">
                <a:solidFill>
                  <a:srgbClr val="CC0000"/>
                </a:solidFill>
                <a:latin charset="-122" panose="020b0503020204020204" pitchFamily="34" typeface="微软雅黑"/>
                <a:ea charset="-122" panose="020b0503020204020204" pitchFamily="34" typeface="微软雅黑"/>
              </a:rPr>
              <a:t>输入小标题</a:t>
            </a:r>
          </a:p>
        </p:txBody>
      </p:sp>
      <p:sp>
        <p:nvSpPr>
          <p:cNvPr id="15" name="等腰三角形 14"/>
          <p:cNvSpPr/>
          <p:nvPr/>
        </p:nvSpPr>
        <p:spPr>
          <a:xfrm flipV="1" rot="5400000">
            <a:off x="5890874" y="1788358"/>
            <a:ext cx="313525" cy="270242"/>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9" lIns="91458" rIns="91458" rtlCol="0" tIns="45729"/>
          <a:lstStyle/>
          <a:p>
            <a:pPr algn="ctr"/>
            <a:endParaRPr altLang="en-US" lang="zh-CN">
              <a:latin charset="-122" panose="020b0503020204020204" pitchFamily="34" typeface="微软雅黑"/>
              <a:ea charset="-122" panose="020b0503020204020204" pitchFamily="34" typeface="微软雅黑"/>
            </a:endParaRPr>
          </a:p>
        </p:txBody>
      </p:sp>
      <p:sp>
        <p:nvSpPr>
          <p:cNvPr id="16" name="等腰三角形 15"/>
          <p:cNvSpPr/>
          <p:nvPr/>
        </p:nvSpPr>
        <p:spPr>
          <a:xfrm flipH="1" flipV="1" rot="16200000">
            <a:off x="7701435" y="1788358"/>
            <a:ext cx="313522" cy="270240"/>
          </a:xfrm>
          <a:prstGeom prst="triangle">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9" lIns="91458" rIns="91458" rtlCol="0" tIns="45729"/>
          <a:lstStyle/>
          <a:p>
            <a:pPr algn="ctr"/>
            <a:endParaRPr altLang="en-US" lang="zh-CN">
              <a:latin charset="-122" panose="020b0503020204020204" pitchFamily="34" typeface="微软雅黑"/>
              <a:ea charset="-122" panose="020b0503020204020204" pitchFamily="34" typeface="微软雅黑"/>
            </a:endParaRPr>
          </a:p>
        </p:txBody>
      </p:sp>
    </p:spTree>
    <p:extLst>
      <p:ext uri="{BB962C8B-B14F-4D97-AF65-F5344CB8AC3E}">
        <p14:creationId val="2797038000"/>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59"/>
                                        </p:tgtEl>
                                        <p:attrNameLst>
                                          <p:attrName>style.visibility</p:attrName>
                                        </p:attrNameLst>
                                      </p:cBhvr>
                                      <p:to>
                                        <p:strVal val="visible"/>
                                      </p:to>
                                    </p:set>
                                    <p:animEffect filter="fade" transition="in">
                                      <p:cBhvr>
                                        <p:cTn dur="500" id="16"/>
                                        <p:tgtEl>
                                          <p:spTgt spid="59"/>
                                        </p:tgtEl>
                                      </p:cBhvr>
                                    </p:animEffect>
                                  </p:childTnLst>
                                </p:cTn>
                              </p:par>
                            </p:childTnLst>
                          </p:cTn>
                        </p:par>
                        <p:par>
                          <p:cTn fill="hold" id="17" nodeType="afterGroup">
                            <p:stCondLst>
                              <p:cond delay="1500"/>
                            </p:stCondLst>
                            <p:childTnLst>
                              <p:par>
                                <p:cTn fill="hold" id="18" nodeType="afterEffect" presetClass="entr" presetID="12" presetSubtype="2">
                                  <p:stCondLst>
                                    <p:cond delay="0"/>
                                  </p:stCondLst>
                                  <p:childTnLst>
                                    <p:set>
                                      <p:cBhvr>
                                        <p:cTn dur="1" fill="hold" id="19">
                                          <p:stCondLst>
                                            <p:cond delay="0"/>
                                          </p:stCondLst>
                                        </p:cTn>
                                        <p:tgtEl>
                                          <p:spTgt spid="8"/>
                                        </p:tgtEl>
                                        <p:attrNameLst>
                                          <p:attrName>style.visibility</p:attrName>
                                        </p:attrNameLst>
                                      </p:cBhvr>
                                      <p:to>
                                        <p:strVal val="visible"/>
                                      </p:to>
                                    </p:set>
                                    <p:animEffect filter="slide(fromRight)" transition="in">
                                      <p:cBhvr>
                                        <p:cTn dur="500" id="20"/>
                                        <p:tgtEl>
                                          <p:spTgt spid="8"/>
                                        </p:tgtEl>
                                      </p:cBhvr>
                                    </p:animEffect>
                                  </p:childTnLst>
                                </p:cTn>
                              </p:par>
                            </p:childTnLst>
                          </p:cTn>
                        </p:par>
                        <p:par>
                          <p:cTn fill="hold" id="21" nodeType="afterGroup">
                            <p:stCondLst>
                              <p:cond delay="2000"/>
                            </p:stCondLst>
                            <p:childTnLst>
                              <p:par>
                                <p:cTn fill="hold" grpId="0" id="22" nodeType="afterEffect" presetClass="entr" presetID="53" presetSubtype="0">
                                  <p:stCondLst>
                                    <p:cond delay="0"/>
                                  </p:stCondLst>
                                  <p:childTnLst>
                                    <p:set>
                                      <p:cBhvr>
                                        <p:cTn dur="1" fill="hold" id="23">
                                          <p:stCondLst>
                                            <p:cond delay="0"/>
                                          </p:stCondLst>
                                        </p:cTn>
                                        <p:tgtEl>
                                          <p:spTgt spid="9"/>
                                        </p:tgtEl>
                                        <p:attrNameLst>
                                          <p:attrName>style.visibility</p:attrName>
                                        </p:attrNameLst>
                                      </p:cBhvr>
                                      <p:to>
                                        <p:strVal val="visible"/>
                                      </p:to>
                                    </p:set>
                                    <p:anim calcmode="lin" valueType="num">
                                      <p:cBhvr>
                                        <p:cTn dur="500" fill="hold" id="24"/>
                                        <p:tgtEl>
                                          <p:spTgt spid="9"/>
                                        </p:tgtEl>
                                        <p:attrNameLst>
                                          <p:attrName>ppt_w</p:attrName>
                                        </p:attrNameLst>
                                      </p:cBhvr>
                                      <p:tavLst>
                                        <p:tav tm="0">
                                          <p:val>
                                            <p:fltVal val="0"/>
                                          </p:val>
                                        </p:tav>
                                        <p:tav tm="100000">
                                          <p:val>
                                            <p:strVal val="#ppt_w"/>
                                          </p:val>
                                        </p:tav>
                                      </p:tavLst>
                                    </p:anim>
                                    <p:anim calcmode="lin" valueType="num">
                                      <p:cBhvr>
                                        <p:cTn dur="500" fill="hold" id="25"/>
                                        <p:tgtEl>
                                          <p:spTgt spid="9"/>
                                        </p:tgtEl>
                                        <p:attrNameLst>
                                          <p:attrName>ppt_h</p:attrName>
                                        </p:attrNameLst>
                                      </p:cBhvr>
                                      <p:tavLst>
                                        <p:tav tm="0">
                                          <p:val>
                                            <p:fltVal val="0"/>
                                          </p:val>
                                        </p:tav>
                                        <p:tav tm="100000">
                                          <p:val>
                                            <p:strVal val="#ppt_h"/>
                                          </p:val>
                                        </p:tav>
                                      </p:tavLst>
                                    </p:anim>
                                    <p:animEffect filter="fade" transition="in">
                                      <p:cBhvr>
                                        <p:cTn dur="500" id="26"/>
                                        <p:tgtEl>
                                          <p:spTgt spid="9"/>
                                        </p:tgtEl>
                                      </p:cBhvr>
                                    </p:animEffect>
                                  </p:childTnLst>
                                </p:cTn>
                              </p:par>
                            </p:childTnLst>
                          </p:cTn>
                        </p:par>
                        <p:par>
                          <p:cTn fill="hold" id="27" nodeType="afterGroup">
                            <p:stCondLst>
                              <p:cond delay="2500"/>
                            </p:stCondLst>
                            <p:childTnLst>
                              <p:par>
                                <p:cTn fill="hold" grpId="0" id="28" nodeType="afterEffect" presetClass="entr" presetID="53" presetSubtype="0">
                                  <p:stCondLst>
                                    <p:cond delay="0"/>
                                  </p:stCondLst>
                                  <p:childTnLst>
                                    <p:set>
                                      <p:cBhvr>
                                        <p:cTn dur="1" fill="hold" id="29">
                                          <p:stCondLst>
                                            <p:cond delay="0"/>
                                          </p:stCondLst>
                                        </p:cTn>
                                        <p:tgtEl>
                                          <p:spTgt spid="11"/>
                                        </p:tgtEl>
                                        <p:attrNameLst>
                                          <p:attrName>style.visibility</p:attrName>
                                        </p:attrNameLst>
                                      </p:cBhvr>
                                      <p:to>
                                        <p:strVal val="visible"/>
                                      </p:to>
                                    </p:set>
                                    <p:anim calcmode="lin" valueType="num">
                                      <p:cBhvr>
                                        <p:cTn dur="500" fill="hold" id="30"/>
                                        <p:tgtEl>
                                          <p:spTgt spid="11"/>
                                        </p:tgtEl>
                                        <p:attrNameLst>
                                          <p:attrName>ppt_w</p:attrName>
                                        </p:attrNameLst>
                                      </p:cBhvr>
                                      <p:tavLst>
                                        <p:tav tm="0">
                                          <p:val>
                                            <p:fltVal val="0"/>
                                          </p:val>
                                        </p:tav>
                                        <p:tav tm="100000">
                                          <p:val>
                                            <p:strVal val="#ppt_w"/>
                                          </p:val>
                                        </p:tav>
                                      </p:tavLst>
                                    </p:anim>
                                    <p:anim calcmode="lin" valueType="num">
                                      <p:cBhvr>
                                        <p:cTn dur="500" fill="hold" id="31"/>
                                        <p:tgtEl>
                                          <p:spTgt spid="11"/>
                                        </p:tgtEl>
                                        <p:attrNameLst>
                                          <p:attrName>ppt_h</p:attrName>
                                        </p:attrNameLst>
                                      </p:cBhvr>
                                      <p:tavLst>
                                        <p:tav tm="0">
                                          <p:val>
                                            <p:fltVal val="0"/>
                                          </p:val>
                                        </p:tav>
                                        <p:tav tm="100000">
                                          <p:val>
                                            <p:strVal val="#ppt_h"/>
                                          </p:val>
                                        </p:tav>
                                      </p:tavLst>
                                    </p:anim>
                                    <p:animEffect filter="fade" transition="in">
                                      <p:cBhvr>
                                        <p:cTn dur="500" id="32"/>
                                        <p:tgtEl>
                                          <p:spTgt spid="11"/>
                                        </p:tgtEl>
                                      </p:cBhvr>
                                    </p:animEffect>
                                  </p:childTnLst>
                                </p:cTn>
                              </p:par>
                            </p:childTnLst>
                          </p:cTn>
                        </p:par>
                        <p:par>
                          <p:cTn fill="hold" id="33" nodeType="afterGroup">
                            <p:stCondLst>
                              <p:cond delay="3000"/>
                            </p:stCondLst>
                            <p:childTnLst>
                              <p:par>
                                <p:cTn fill="hold" grpId="0" id="34" nodeType="afterEffect" presetClass="entr" presetID="53" presetSubtype="0">
                                  <p:stCondLst>
                                    <p:cond delay="0"/>
                                  </p:stCondLst>
                                  <p:childTnLst>
                                    <p:set>
                                      <p:cBhvr>
                                        <p:cTn dur="1" fill="hold" id="35">
                                          <p:stCondLst>
                                            <p:cond delay="0"/>
                                          </p:stCondLst>
                                        </p:cTn>
                                        <p:tgtEl>
                                          <p:spTgt spid="12"/>
                                        </p:tgtEl>
                                        <p:attrNameLst>
                                          <p:attrName>style.visibility</p:attrName>
                                        </p:attrNameLst>
                                      </p:cBhvr>
                                      <p:to>
                                        <p:strVal val="visible"/>
                                      </p:to>
                                    </p:set>
                                    <p:anim calcmode="lin" valueType="num">
                                      <p:cBhvr>
                                        <p:cTn dur="500" fill="hold" id="36"/>
                                        <p:tgtEl>
                                          <p:spTgt spid="12"/>
                                        </p:tgtEl>
                                        <p:attrNameLst>
                                          <p:attrName>ppt_w</p:attrName>
                                        </p:attrNameLst>
                                      </p:cBhvr>
                                      <p:tavLst>
                                        <p:tav tm="0">
                                          <p:val>
                                            <p:fltVal val="0"/>
                                          </p:val>
                                        </p:tav>
                                        <p:tav tm="100000">
                                          <p:val>
                                            <p:strVal val="#ppt_w"/>
                                          </p:val>
                                        </p:tav>
                                      </p:tavLst>
                                    </p:anim>
                                    <p:anim calcmode="lin" valueType="num">
                                      <p:cBhvr>
                                        <p:cTn dur="500" fill="hold" id="37"/>
                                        <p:tgtEl>
                                          <p:spTgt spid="12"/>
                                        </p:tgtEl>
                                        <p:attrNameLst>
                                          <p:attrName>ppt_h</p:attrName>
                                        </p:attrNameLst>
                                      </p:cBhvr>
                                      <p:tavLst>
                                        <p:tav tm="0">
                                          <p:val>
                                            <p:fltVal val="0"/>
                                          </p:val>
                                        </p:tav>
                                        <p:tav tm="100000">
                                          <p:val>
                                            <p:strVal val="#ppt_h"/>
                                          </p:val>
                                        </p:tav>
                                      </p:tavLst>
                                    </p:anim>
                                    <p:animEffect filter="fade" transition="in">
                                      <p:cBhvr>
                                        <p:cTn dur="500" id="38"/>
                                        <p:tgtEl>
                                          <p:spTgt spid="12"/>
                                        </p:tgtEl>
                                      </p:cBhvr>
                                    </p:animEffect>
                                  </p:childTnLst>
                                </p:cTn>
                              </p:par>
                            </p:childTnLst>
                          </p:cTn>
                        </p:par>
                        <p:par>
                          <p:cTn fill="hold" id="39" nodeType="afterGroup">
                            <p:stCondLst>
                              <p:cond delay="3500"/>
                            </p:stCondLst>
                            <p:childTnLst>
                              <p:par>
                                <p:cTn fill="hold" grpId="0" id="40" nodeType="afterEffect" presetClass="entr" presetID="53" presetSubtype="0">
                                  <p:stCondLst>
                                    <p:cond delay="0"/>
                                  </p:stCondLst>
                                  <p:childTnLst>
                                    <p:set>
                                      <p:cBhvr>
                                        <p:cTn dur="1" fill="hold" id="41">
                                          <p:stCondLst>
                                            <p:cond delay="0"/>
                                          </p:stCondLst>
                                        </p:cTn>
                                        <p:tgtEl>
                                          <p:spTgt spid="13"/>
                                        </p:tgtEl>
                                        <p:attrNameLst>
                                          <p:attrName>style.visibility</p:attrName>
                                        </p:attrNameLst>
                                      </p:cBhvr>
                                      <p:to>
                                        <p:strVal val="visible"/>
                                      </p:to>
                                    </p:set>
                                    <p:anim calcmode="lin" valueType="num">
                                      <p:cBhvr>
                                        <p:cTn dur="500" fill="hold" id="42"/>
                                        <p:tgtEl>
                                          <p:spTgt spid="13"/>
                                        </p:tgtEl>
                                        <p:attrNameLst>
                                          <p:attrName>ppt_w</p:attrName>
                                        </p:attrNameLst>
                                      </p:cBhvr>
                                      <p:tavLst>
                                        <p:tav tm="0">
                                          <p:val>
                                            <p:fltVal val="0"/>
                                          </p:val>
                                        </p:tav>
                                        <p:tav tm="100000">
                                          <p:val>
                                            <p:strVal val="#ppt_w"/>
                                          </p:val>
                                        </p:tav>
                                      </p:tavLst>
                                    </p:anim>
                                    <p:anim calcmode="lin" valueType="num">
                                      <p:cBhvr>
                                        <p:cTn dur="500" fill="hold" id="43"/>
                                        <p:tgtEl>
                                          <p:spTgt spid="13"/>
                                        </p:tgtEl>
                                        <p:attrNameLst>
                                          <p:attrName>ppt_h</p:attrName>
                                        </p:attrNameLst>
                                      </p:cBhvr>
                                      <p:tavLst>
                                        <p:tav tm="0">
                                          <p:val>
                                            <p:fltVal val="0"/>
                                          </p:val>
                                        </p:tav>
                                        <p:tav tm="100000">
                                          <p:val>
                                            <p:strVal val="#ppt_h"/>
                                          </p:val>
                                        </p:tav>
                                      </p:tavLst>
                                    </p:anim>
                                    <p:animEffect filter="fade" transition="in">
                                      <p:cBhvr>
                                        <p:cTn dur="500" id="44"/>
                                        <p:tgtEl>
                                          <p:spTgt spid="13"/>
                                        </p:tgtEl>
                                      </p:cBhvr>
                                    </p:animEffect>
                                  </p:childTnLst>
                                </p:cTn>
                              </p:par>
                            </p:childTnLst>
                          </p:cTn>
                        </p:par>
                        <p:par>
                          <p:cTn fill="hold" id="45" nodeType="afterGroup">
                            <p:stCondLst>
                              <p:cond delay="4000"/>
                            </p:stCondLst>
                            <p:childTnLst>
                              <p:par>
                                <p:cTn fill="hold" grpId="0" id="46" nodeType="afterEffect" presetClass="entr" presetID="53" presetSubtype="0">
                                  <p:stCondLst>
                                    <p:cond delay="0"/>
                                  </p:stCondLst>
                                  <p:childTnLst>
                                    <p:set>
                                      <p:cBhvr>
                                        <p:cTn dur="1" fill="hold" id="47">
                                          <p:stCondLst>
                                            <p:cond delay="0"/>
                                          </p:stCondLst>
                                        </p:cTn>
                                        <p:tgtEl>
                                          <p:spTgt spid="10"/>
                                        </p:tgtEl>
                                        <p:attrNameLst>
                                          <p:attrName>style.visibility</p:attrName>
                                        </p:attrNameLst>
                                      </p:cBhvr>
                                      <p:to>
                                        <p:strVal val="visible"/>
                                      </p:to>
                                    </p:set>
                                    <p:anim calcmode="lin" valueType="num">
                                      <p:cBhvr>
                                        <p:cTn dur="500" fill="hold" id="48"/>
                                        <p:tgtEl>
                                          <p:spTgt spid="10"/>
                                        </p:tgtEl>
                                        <p:attrNameLst>
                                          <p:attrName>ppt_w</p:attrName>
                                        </p:attrNameLst>
                                      </p:cBhvr>
                                      <p:tavLst>
                                        <p:tav tm="0">
                                          <p:val>
                                            <p:fltVal val="0"/>
                                          </p:val>
                                        </p:tav>
                                        <p:tav tm="100000">
                                          <p:val>
                                            <p:strVal val="#ppt_w"/>
                                          </p:val>
                                        </p:tav>
                                      </p:tavLst>
                                    </p:anim>
                                    <p:anim calcmode="lin" valueType="num">
                                      <p:cBhvr>
                                        <p:cTn dur="500" fill="hold" id="49"/>
                                        <p:tgtEl>
                                          <p:spTgt spid="10"/>
                                        </p:tgtEl>
                                        <p:attrNameLst>
                                          <p:attrName>ppt_h</p:attrName>
                                        </p:attrNameLst>
                                      </p:cBhvr>
                                      <p:tavLst>
                                        <p:tav tm="0">
                                          <p:val>
                                            <p:fltVal val="0"/>
                                          </p:val>
                                        </p:tav>
                                        <p:tav tm="100000">
                                          <p:val>
                                            <p:strVal val="#ppt_h"/>
                                          </p:val>
                                        </p:tav>
                                      </p:tavLst>
                                    </p:anim>
                                    <p:animEffect filter="fade" transition="in">
                                      <p:cBhvr>
                                        <p:cTn dur="500" id="50"/>
                                        <p:tgtEl>
                                          <p:spTgt spid="10"/>
                                        </p:tgtEl>
                                      </p:cBhvr>
                                    </p:animEffect>
                                  </p:childTnLst>
                                </p:cTn>
                              </p:par>
                            </p:childTnLst>
                          </p:cTn>
                        </p:par>
                        <p:par>
                          <p:cTn fill="hold" id="51" nodeType="afterGroup">
                            <p:stCondLst>
                              <p:cond delay="4500"/>
                            </p:stCondLst>
                            <p:childTnLst>
                              <p:par>
                                <p:cTn fill="hold" grpId="0" id="52" nodeType="afterEffect" presetClass="entr" presetID="53" presetSubtype="0">
                                  <p:stCondLst>
                                    <p:cond delay="0"/>
                                  </p:stCondLst>
                                  <p:childTnLst>
                                    <p:set>
                                      <p:cBhvr>
                                        <p:cTn dur="1" fill="hold" id="53">
                                          <p:stCondLst>
                                            <p:cond delay="0"/>
                                          </p:stCondLst>
                                        </p:cTn>
                                        <p:tgtEl>
                                          <p:spTgt spid="14"/>
                                        </p:tgtEl>
                                        <p:attrNameLst>
                                          <p:attrName>style.visibility</p:attrName>
                                        </p:attrNameLst>
                                      </p:cBhvr>
                                      <p:to>
                                        <p:strVal val="visible"/>
                                      </p:to>
                                    </p:set>
                                    <p:anim calcmode="lin" valueType="num">
                                      <p:cBhvr>
                                        <p:cTn dur="500" fill="hold" id="54"/>
                                        <p:tgtEl>
                                          <p:spTgt spid="14"/>
                                        </p:tgtEl>
                                        <p:attrNameLst>
                                          <p:attrName>ppt_w</p:attrName>
                                        </p:attrNameLst>
                                      </p:cBhvr>
                                      <p:tavLst>
                                        <p:tav tm="0">
                                          <p:val>
                                            <p:fltVal val="0"/>
                                          </p:val>
                                        </p:tav>
                                        <p:tav tm="100000">
                                          <p:val>
                                            <p:strVal val="#ppt_w"/>
                                          </p:val>
                                        </p:tav>
                                      </p:tavLst>
                                    </p:anim>
                                    <p:anim calcmode="lin" valueType="num">
                                      <p:cBhvr>
                                        <p:cTn dur="500" fill="hold" id="55"/>
                                        <p:tgtEl>
                                          <p:spTgt spid="14"/>
                                        </p:tgtEl>
                                        <p:attrNameLst>
                                          <p:attrName>ppt_h</p:attrName>
                                        </p:attrNameLst>
                                      </p:cBhvr>
                                      <p:tavLst>
                                        <p:tav tm="0">
                                          <p:val>
                                            <p:fltVal val="0"/>
                                          </p:val>
                                        </p:tav>
                                        <p:tav tm="100000">
                                          <p:val>
                                            <p:strVal val="#ppt_h"/>
                                          </p:val>
                                        </p:tav>
                                      </p:tavLst>
                                    </p:anim>
                                    <p:animEffect filter="fade" transition="in">
                                      <p:cBhvr>
                                        <p:cTn dur="500" id="56"/>
                                        <p:tgtEl>
                                          <p:spTgt spid="14"/>
                                        </p:tgtEl>
                                      </p:cBhvr>
                                    </p:animEffect>
                                  </p:childTnLst>
                                </p:cTn>
                              </p:par>
                            </p:childTnLst>
                          </p:cTn>
                        </p:par>
                        <p:par>
                          <p:cTn fill="hold" id="57" nodeType="afterGroup">
                            <p:stCondLst>
                              <p:cond delay="5000"/>
                            </p:stCondLst>
                            <p:childTnLst>
                              <p:par>
                                <p:cTn fill="hold" grpId="0" id="58" nodeType="afterEffect" presetClass="entr" presetID="53" presetSubtype="0">
                                  <p:stCondLst>
                                    <p:cond delay="0"/>
                                  </p:stCondLst>
                                  <p:childTnLst>
                                    <p:set>
                                      <p:cBhvr>
                                        <p:cTn dur="1" fill="hold" id="59">
                                          <p:stCondLst>
                                            <p:cond delay="0"/>
                                          </p:stCondLst>
                                        </p:cTn>
                                        <p:tgtEl>
                                          <p:spTgt spid="15"/>
                                        </p:tgtEl>
                                        <p:attrNameLst>
                                          <p:attrName>style.visibility</p:attrName>
                                        </p:attrNameLst>
                                      </p:cBhvr>
                                      <p:to>
                                        <p:strVal val="visible"/>
                                      </p:to>
                                    </p:set>
                                    <p:anim calcmode="lin" valueType="num">
                                      <p:cBhvr>
                                        <p:cTn dur="500" fill="hold" id="60"/>
                                        <p:tgtEl>
                                          <p:spTgt spid="15"/>
                                        </p:tgtEl>
                                        <p:attrNameLst>
                                          <p:attrName>ppt_w</p:attrName>
                                        </p:attrNameLst>
                                      </p:cBhvr>
                                      <p:tavLst>
                                        <p:tav tm="0">
                                          <p:val>
                                            <p:fltVal val="0"/>
                                          </p:val>
                                        </p:tav>
                                        <p:tav tm="100000">
                                          <p:val>
                                            <p:strVal val="#ppt_w"/>
                                          </p:val>
                                        </p:tav>
                                      </p:tavLst>
                                    </p:anim>
                                    <p:anim calcmode="lin" valueType="num">
                                      <p:cBhvr>
                                        <p:cTn dur="500" fill="hold" id="61"/>
                                        <p:tgtEl>
                                          <p:spTgt spid="15"/>
                                        </p:tgtEl>
                                        <p:attrNameLst>
                                          <p:attrName>ppt_h</p:attrName>
                                        </p:attrNameLst>
                                      </p:cBhvr>
                                      <p:tavLst>
                                        <p:tav tm="0">
                                          <p:val>
                                            <p:fltVal val="0"/>
                                          </p:val>
                                        </p:tav>
                                        <p:tav tm="100000">
                                          <p:val>
                                            <p:strVal val="#ppt_h"/>
                                          </p:val>
                                        </p:tav>
                                      </p:tavLst>
                                    </p:anim>
                                    <p:animEffect filter="fade" transition="in">
                                      <p:cBhvr>
                                        <p:cTn dur="500" id="62"/>
                                        <p:tgtEl>
                                          <p:spTgt spid="15"/>
                                        </p:tgtEl>
                                      </p:cBhvr>
                                    </p:animEffect>
                                  </p:childTnLst>
                                </p:cTn>
                              </p:par>
                            </p:childTnLst>
                          </p:cTn>
                        </p:par>
                        <p:par>
                          <p:cTn fill="hold" id="63" nodeType="afterGroup">
                            <p:stCondLst>
                              <p:cond delay="5500"/>
                            </p:stCondLst>
                            <p:childTnLst>
                              <p:par>
                                <p:cTn fill="hold" grpId="0" id="64" nodeType="afterEffect" presetClass="entr" presetID="53" presetSubtype="0">
                                  <p:stCondLst>
                                    <p:cond delay="0"/>
                                  </p:stCondLst>
                                  <p:childTnLst>
                                    <p:set>
                                      <p:cBhvr>
                                        <p:cTn dur="1" fill="hold" id="65">
                                          <p:stCondLst>
                                            <p:cond delay="0"/>
                                          </p:stCondLst>
                                        </p:cTn>
                                        <p:tgtEl>
                                          <p:spTgt spid="16"/>
                                        </p:tgtEl>
                                        <p:attrNameLst>
                                          <p:attrName>style.visibility</p:attrName>
                                        </p:attrNameLst>
                                      </p:cBhvr>
                                      <p:to>
                                        <p:strVal val="visible"/>
                                      </p:to>
                                    </p:set>
                                    <p:anim calcmode="lin" valueType="num">
                                      <p:cBhvr>
                                        <p:cTn dur="500" fill="hold" id="66"/>
                                        <p:tgtEl>
                                          <p:spTgt spid="16"/>
                                        </p:tgtEl>
                                        <p:attrNameLst>
                                          <p:attrName>ppt_w</p:attrName>
                                        </p:attrNameLst>
                                      </p:cBhvr>
                                      <p:tavLst>
                                        <p:tav tm="0">
                                          <p:val>
                                            <p:fltVal val="0"/>
                                          </p:val>
                                        </p:tav>
                                        <p:tav tm="100000">
                                          <p:val>
                                            <p:strVal val="#ppt_w"/>
                                          </p:val>
                                        </p:tav>
                                      </p:tavLst>
                                    </p:anim>
                                    <p:anim calcmode="lin" valueType="num">
                                      <p:cBhvr>
                                        <p:cTn dur="500" fill="hold" id="67"/>
                                        <p:tgtEl>
                                          <p:spTgt spid="16"/>
                                        </p:tgtEl>
                                        <p:attrNameLst>
                                          <p:attrName>ppt_h</p:attrName>
                                        </p:attrNameLst>
                                      </p:cBhvr>
                                      <p:tavLst>
                                        <p:tav tm="0">
                                          <p:val>
                                            <p:fltVal val="0"/>
                                          </p:val>
                                        </p:tav>
                                        <p:tav tm="100000">
                                          <p:val>
                                            <p:strVal val="#ppt_h"/>
                                          </p:val>
                                        </p:tav>
                                      </p:tavLst>
                                    </p:anim>
                                    <p:animEffect filter="fade" transition="in">
                                      <p:cBhvr>
                                        <p:cTn dur="500" id="68"/>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9"/>
      <p:bldP grpId="0" spid="10"/>
      <p:bldP grpId="0" spid="11"/>
      <p:bldP grpId="0" spid="12"/>
      <p:bldP grpId="0" spid="13"/>
      <p:bldP grpId="0" spid="14"/>
      <p:bldP grpId="0" spid="15"/>
      <p:bldP grpId="0" spid="1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bIns="45729" lIns="91458" rIns="91458" tIns="45729">
            <a:noAutofit/>
          </a:bodyPr>
          <a:lstStyle>
            <a:lvl1pPr algn="l" defTabSz="914298" eaLnBrk="1" hangingPunct="1" latinLnBrk="0" rtl="0">
              <a:spcBef>
                <a:spcPct val="0"/>
              </a:spcBef>
              <a:buNone/>
              <a:defRPr b="1" kern="1200" sz="2000">
                <a:solidFill>
                  <a:srgbClr val="C80000"/>
                </a:solidFill>
                <a:effectLst/>
                <a:latin charset="-122" panose="020b0503020204020204" pitchFamily="34" typeface="微软雅黑"/>
                <a:ea charset="-122" panose="020b0503020204020204" pitchFamily="34" typeface="微软雅黑"/>
                <a:cs typeface="+mj-cs"/>
              </a:defRPr>
            </a:lvl1pPr>
          </a:lstStyle>
          <a:p>
            <a:r>
              <a:rPr altLang="en-US" lang="zh-CN" smtClean="0"/>
              <a:t>单击此处编辑标题内容</a:t>
            </a:r>
          </a:p>
        </p:txBody>
      </p:sp>
      <p:sp>
        <p:nvSpPr>
          <p:cNvPr id="8" name="Rectangle 5"/>
          <p:cNvSpPr/>
          <p:nvPr/>
        </p:nvSpPr>
        <p:spPr bwMode="auto">
          <a:xfrm>
            <a:off x="899749" y="3024501"/>
            <a:ext cx="3672493" cy="1810868"/>
          </a:xfrm>
          <a:prstGeom prst="rect">
            <a:avLst/>
          </a:prstGeom>
          <a:solidFill>
            <a:srgbClr val="C00000"/>
          </a:solidFill>
          <a:ln>
            <a:noFill/>
            <a:headEnd len="med" type="none" w="med"/>
            <a:tailEnd len="med" type="none" w="med"/>
          </a:ln>
          <a:effectLst/>
        </p:spPr>
        <p:style>
          <a:lnRef idx="1">
            <a:schemeClr val="accent5"/>
          </a:lnRef>
          <a:fillRef idx="3">
            <a:schemeClr val="accent5"/>
          </a:fillRef>
          <a:effectRef idx="2">
            <a:schemeClr val="accent5"/>
          </a:effectRef>
          <a:fontRef idx="minor">
            <a:schemeClr val="lt1"/>
          </a:fontRef>
        </p:style>
        <p:txBody>
          <a:bodyPr anchor="ctr" anchorCtr="0" bIns="64823" compatLnSpc="1" lIns="64820" numCol="1" rIns="64820" rtlCol="0" tIns="64823" vert="horz" wrap="square">
            <a:prstTxWarp prst="textNoShape">
              <a:avLst/>
            </a:prstTxWarp>
          </a:bodyPr>
          <a:lstStyle/>
          <a:p>
            <a:pPr defTabSz="648016" indent="-270059" marL="270059">
              <a:lnSpc>
                <a:spcPct val="80000"/>
              </a:lnSpc>
              <a:spcBef>
                <a:spcPts val="638"/>
              </a:spcBef>
              <a:buClr>
                <a:srgbClr val="FFFFFF">
                  <a:lumMod val="50000"/>
                  <a:lumOff val="50000"/>
                </a:srgbClr>
              </a:buClr>
              <a:buSzPct val="90000"/>
              <a:buFont charset="0" panose="020b0604020202020204" pitchFamily="34" typeface="Arial"/>
              <a:buChar char="•"/>
            </a:pPr>
            <a:r>
              <a:rPr altLang="en-US" lang="zh-CN" spc="-28" sz="1500">
                <a:solidFill>
                  <a:schemeClr val="bg1"/>
                </a:solidFill>
                <a:latin charset="-122" panose="020b0503020204020204" pitchFamily="34" typeface="微软雅黑"/>
                <a:ea charset="-122" panose="020b0503020204020204" pitchFamily="34" typeface="微软雅黑"/>
                <a:cs charset="0" pitchFamily="34" typeface="Segoe UI"/>
              </a:rPr>
              <a:t>单击此处填加文字内容</a:t>
            </a:r>
          </a:p>
          <a:p>
            <a:pPr defTabSz="648016" indent="-270059" marL="270059">
              <a:lnSpc>
                <a:spcPct val="80000"/>
              </a:lnSpc>
              <a:spcBef>
                <a:spcPts val="638"/>
              </a:spcBef>
              <a:buClr>
                <a:srgbClr val="FFFFFF">
                  <a:lumMod val="50000"/>
                  <a:lumOff val="50000"/>
                </a:srgbClr>
              </a:buClr>
              <a:buSzPct val="90000"/>
              <a:buFont charset="0" panose="020b0604020202020204" pitchFamily="34" typeface="Arial"/>
              <a:buChar char="•"/>
            </a:pPr>
            <a:r>
              <a:rPr altLang="en-US" lang="zh-CN" spc="-28" sz="1500">
                <a:solidFill>
                  <a:schemeClr val="bg1"/>
                </a:solidFill>
                <a:latin charset="-122" panose="020b0503020204020204" pitchFamily="34" typeface="微软雅黑"/>
                <a:ea charset="-122" panose="020b0503020204020204" pitchFamily="34" typeface="微软雅黑"/>
                <a:cs charset="0" pitchFamily="34" typeface="Segoe UI"/>
              </a:rPr>
              <a:t>单击此处填加文字内容</a:t>
            </a:r>
          </a:p>
          <a:p>
            <a:pPr defTabSz="648016" indent="-270059" marL="270059">
              <a:lnSpc>
                <a:spcPct val="80000"/>
              </a:lnSpc>
              <a:spcBef>
                <a:spcPts val="638"/>
              </a:spcBef>
              <a:buClr>
                <a:srgbClr val="FFFFFF">
                  <a:lumMod val="50000"/>
                  <a:lumOff val="50000"/>
                </a:srgbClr>
              </a:buClr>
              <a:buSzPct val="90000"/>
              <a:buFont charset="0" panose="020b0604020202020204" pitchFamily="34" typeface="Arial"/>
              <a:buChar char="•"/>
            </a:pPr>
            <a:r>
              <a:rPr altLang="en-US" lang="zh-CN" spc="-28" sz="1500">
                <a:solidFill>
                  <a:schemeClr val="bg1"/>
                </a:solidFill>
                <a:latin charset="-122" panose="020b0503020204020204" pitchFamily="34" typeface="微软雅黑"/>
                <a:ea charset="-122" panose="020b0503020204020204" pitchFamily="34" typeface="微软雅黑"/>
                <a:cs charset="0" pitchFamily="34" typeface="Segoe UI"/>
              </a:rPr>
              <a:t>单击此处填加文字内容</a:t>
            </a:r>
          </a:p>
          <a:p>
            <a:pPr defTabSz="648016" indent="-270059" marL="270059">
              <a:lnSpc>
                <a:spcPct val="80000"/>
              </a:lnSpc>
              <a:spcBef>
                <a:spcPts val="638"/>
              </a:spcBef>
              <a:buClr>
                <a:srgbClr val="FFFFFF">
                  <a:lumMod val="50000"/>
                  <a:lumOff val="50000"/>
                </a:srgbClr>
              </a:buClr>
              <a:buSzPct val="90000"/>
              <a:buFont charset="0" panose="020b0604020202020204" pitchFamily="34" typeface="Arial"/>
              <a:buChar char="•"/>
            </a:pPr>
            <a:r>
              <a:rPr altLang="en-US" lang="zh-CN" spc="-28" sz="1500">
                <a:solidFill>
                  <a:schemeClr val="bg1"/>
                </a:solidFill>
                <a:latin charset="-122" panose="020b0503020204020204" pitchFamily="34" typeface="微软雅黑"/>
                <a:ea charset="-122" panose="020b0503020204020204" pitchFamily="34" typeface="微软雅黑"/>
                <a:cs charset="0" pitchFamily="34" typeface="Segoe UI"/>
              </a:rPr>
              <a:t>单击此处填加文字内容</a:t>
            </a:r>
          </a:p>
        </p:txBody>
      </p:sp>
      <p:sp>
        <p:nvSpPr>
          <p:cNvPr id="9" name="Rectangle 2"/>
          <p:cNvSpPr/>
          <p:nvPr/>
        </p:nvSpPr>
        <p:spPr bwMode="auto">
          <a:xfrm>
            <a:off x="915399" y="1131940"/>
            <a:ext cx="1788377" cy="1810868"/>
          </a:xfrm>
          <a:prstGeom prst="rect">
            <a:avLst/>
          </a:prstGeom>
          <a:solidFill>
            <a:srgbClr val="FF6E00"/>
          </a:solidFill>
          <a:ln>
            <a:noFill/>
            <a:headEnd len="med" type="none" w="med"/>
            <a:tailEnd len="med" type="none" w="med"/>
          </a:ln>
          <a:effectLst/>
        </p:spPr>
        <p:style>
          <a:lnRef idx="1">
            <a:schemeClr val="accent5"/>
          </a:lnRef>
          <a:fillRef idx="3">
            <a:schemeClr val="accent5"/>
          </a:fillRef>
          <a:effectRef idx="2">
            <a:schemeClr val="accent5"/>
          </a:effectRef>
          <a:fontRef idx="minor">
            <a:schemeClr val="lt1"/>
          </a:fontRef>
        </p:style>
        <p:txBody>
          <a:bodyPr anchor="t" anchorCtr="0" bIns="86419" compatLnSpc="1" lIns="86415" numCol="1" rIns="86415" rtlCol="0" tIns="86419" vert="horz" wrap="square">
            <a:prstTxWarp prst="textNoShape">
              <a:avLst/>
            </a:prstTxWarp>
          </a:bodyPr>
          <a:lstStyle/>
          <a:p>
            <a:pPr defTabSz="648016">
              <a:lnSpc>
                <a:spcPct val="80000"/>
              </a:lnSpc>
              <a:buClr>
                <a:srgbClr val="FFFFFF">
                  <a:lumMod val="50000"/>
                  <a:lumOff val="50000"/>
                </a:srgbClr>
              </a:buClr>
              <a:buSzPct val="90000"/>
            </a:pPr>
            <a:endParaRPr altLang="zh-CN" lang="en-US" spc="-28">
              <a:solidFill>
                <a:schemeClr val="bg1"/>
              </a:solidFill>
              <a:latin charset="-122" panose="020b0503020204020204" pitchFamily="34" typeface="微软雅黑"/>
              <a:ea charset="-122" panose="020b0503020204020204" pitchFamily="34" typeface="微软雅黑"/>
              <a:cs charset="0" pitchFamily="34" typeface="Segoe UI"/>
            </a:endParaRPr>
          </a:p>
          <a:p>
            <a:pPr defTabSz="648016">
              <a:lnSpc>
                <a:spcPct val="80000"/>
              </a:lnSpc>
              <a:buClr>
                <a:srgbClr val="FFFFFF">
                  <a:lumMod val="50000"/>
                  <a:lumOff val="50000"/>
                </a:srgbClr>
              </a:buClr>
              <a:buSzPct val="90000"/>
            </a:pPr>
            <a:endParaRPr altLang="zh-CN" lang="en-US" spc="-28">
              <a:solidFill>
                <a:schemeClr val="bg1"/>
              </a:solidFill>
              <a:latin charset="-122" panose="020b0503020204020204" pitchFamily="34" typeface="微软雅黑"/>
              <a:ea charset="-122" panose="020b0503020204020204" pitchFamily="34" typeface="微软雅黑"/>
              <a:cs charset="0" pitchFamily="34" typeface="Segoe UI"/>
            </a:endParaRPr>
          </a:p>
          <a:p>
            <a:pPr defTabSz="648016">
              <a:lnSpc>
                <a:spcPct val="80000"/>
              </a:lnSpc>
              <a:buClr>
                <a:srgbClr val="FFFFFF">
                  <a:lumMod val="50000"/>
                  <a:lumOff val="50000"/>
                </a:srgbClr>
              </a:buClr>
              <a:buSzPct val="90000"/>
            </a:pPr>
            <a:r>
              <a:rPr altLang="zh-CN" lang="en-US" spc="-28">
                <a:solidFill>
                  <a:schemeClr val="bg1"/>
                </a:solidFill>
                <a:latin charset="-122" panose="020b0503020204020204" pitchFamily="34" typeface="微软雅黑"/>
                <a:ea charset="-122" panose="020b0503020204020204" pitchFamily="34" typeface="微软雅黑"/>
                <a:cs charset="0" pitchFamily="34" typeface="Segoe UI"/>
              </a:rPr>
              <a:t>单击填加标题</a:t>
            </a:r>
          </a:p>
          <a:p>
            <a:pPr defTabSz="648016">
              <a:lnSpc>
                <a:spcPct val="80000"/>
              </a:lnSpc>
              <a:buClr>
                <a:srgbClr val="FFFFFF">
                  <a:lumMod val="50000"/>
                  <a:lumOff val="50000"/>
                </a:srgbClr>
              </a:buClr>
              <a:buSzPct val="90000"/>
            </a:pPr>
            <a:r>
              <a:rPr altLang="zh-CN" lang="en-US" spc="-28">
                <a:solidFill>
                  <a:schemeClr val="bg1"/>
                </a:solidFill>
                <a:latin charset="-122" panose="020b0503020204020204" pitchFamily="34" typeface="微软雅黑"/>
                <a:ea charset="-122" panose="020b0503020204020204" pitchFamily="34" typeface="微软雅黑"/>
                <a:cs charset="0" pitchFamily="34" typeface="Segoe UI"/>
              </a:rPr>
              <a:t>单击填加文字内容</a:t>
            </a:r>
          </a:p>
          <a:p>
            <a:pPr defTabSz="648016">
              <a:lnSpc>
                <a:spcPct val="80000"/>
              </a:lnSpc>
              <a:buClr>
                <a:srgbClr val="FFFFFF">
                  <a:lumMod val="50000"/>
                  <a:lumOff val="50000"/>
                </a:srgbClr>
              </a:buClr>
              <a:buSzPct val="90000"/>
            </a:pPr>
            <a:r>
              <a:rPr altLang="zh-CN" lang="en-US" spc="-28">
                <a:solidFill>
                  <a:schemeClr val="bg1"/>
                </a:solidFill>
                <a:latin charset="-122" panose="020b0503020204020204" pitchFamily="34" typeface="微软雅黑"/>
                <a:ea charset="-122" panose="020b0503020204020204" pitchFamily="34" typeface="微软雅黑"/>
                <a:cs charset="0" pitchFamily="34" typeface="Segoe UI"/>
              </a:rPr>
              <a:t>单击填加文字内容</a:t>
            </a:r>
          </a:p>
          <a:p>
            <a:pPr defTabSz="648016">
              <a:lnSpc>
                <a:spcPct val="80000"/>
              </a:lnSpc>
              <a:buClr>
                <a:srgbClr val="FFFFFF">
                  <a:lumMod val="50000"/>
                  <a:lumOff val="50000"/>
                </a:srgbClr>
              </a:buClr>
              <a:buSzPct val="90000"/>
            </a:pPr>
            <a:endParaRPr altLang="zh-CN" lang="en-US" spc="-28">
              <a:solidFill>
                <a:schemeClr val="bg1"/>
              </a:solidFill>
              <a:latin charset="-122" panose="020b0503020204020204" pitchFamily="34" typeface="微软雅黑"/>
              <a:ea charset="-122" panose="020b0503020204020204" pitchFamily="34" typeface="微软雅黑"/>
              <a:cs charset="0" pitchFamily="34" typeface="Segoe UI"/>
            </a:endParaRPr>
          </a:p>
        </p:txBody>
      </p:sp>
      <p:sp>
        <p:nvSpPr>
          <p:cNvPr id="10" name="Rectangle 4"/>
          <p:cNvSpPr/>
          <p:nvPr/>
        </p:nvSpPr>
        <p:spPr bwMode="auto">
          <a:xfrm>
            <a:off x="4666564" y="1131940"/>
            <a:ext cx="3672493" cy="1810868"/>
          </a:xfrm>
          <a:prstGeom prst="rect">
            <a:avLst/>
          </a:prstGeom>
          <a:solidFill>
            <a:srgbClr val="FF9900"/>
          </a:solidFill>
          <a:ln>
            <a:noFill/>
            <a:headEnd len="med" type="none" w="med"/>
            <a:tailEnd len="med" type="none" w="med"/>
          </a:ln>
          <a:effectLst/>
        </p:spPr>
        <p:style>
          <a:lnRef idx="1">
            <a:schemeClr val="accent5"/>
          </a:lnRef>
          <a:fillRef idx="3">
            <a:schemeClr val="accent5"/>
          </a:fillRef>
          <a:effectRef idx="2">
            <a:schemeClr val="accent5"/>
          </a:effectRef>
          <a:fontRef idx="minor">
            <a:schemeClr val="lt1"/>
          </a:fontRef>
        </p:style>
        <p:txBody>
          <a:bodyPr anchor="ctr" anchorCtr="0" bIns="86419" compatLnSpc="1" lIns="86415" numCol="1" rIns="86415" rtlCol="0" tIns="86419" vert="horz" wrap="square">
            <a:prstTxWarp prst="textNoShape">
              <a:avLst/>
            </a:prstTxWarp>
          </a:bodyPr>
          <a:lstStyle/>
          <a:p>
            <a:pPr defTabSz="648016" indent="-165434" marL="165434">
              <a:lnSpc>
                <a:spcPct val="80000"/>
              </a:lnSpc>
              <a:spcBef>
                <a:spcPts val="638"/>
              </a:spcBef>
              <a:buClr>
                <a:srgbClr val="FFFFFF">
                  <a:lumMod val="50000"/>
                  <a:lumOff val="50000"/>
                </a:srgbClr>
              </a:buClr>
              <a:buSzPct val="90000"/>
              <a:buFont charset="0" panose="020b0604020202020204" pitchFamily="34" typeface="Arial"/>
              <a:buChar char="•"/>
            </a:pPr>
            <a:r>
              <a:rPr altLang="en-US" lang="zh-CN" spc="-28" sz="1500">
                <a:solidFill>
                  <a:schemeClr val="bg1"/>
                </a:solidFill>
                <a:latin charset="-122" panose="020b0503020204020204" pitchFamily="34" typeface="微软雅黑"/>
                <a:ea charset="-122" panose="020b0503020204020204" pitchFamily="34" typeface="微软雅黑"/>
                <a:cs charset="0" pitchFamily="34" typeface="Segoe UI"/>
              </a:rPr>
              <a:t>单击填加文字内容</a:t>
            </a:r>
          </a:p>
          <a:p>
            <a:pPr defTabSz="648016" indent="-165434" marL="165434">
              <a:lnSpc>
                <a:spcPct val="80000"/>
              </a:lnSpc>
              <a:spcBef>
                <a:spcPts val="638"/>
              </a:spcBef>
              <a:buClr>
                <a:srgbClr val="FFFFFF">
                  <a:lumMod val="50000"/>
                  <a:lumOff val="50000"/>
                </a:srgbClr>
              </a:buClr>
              <a:buSzPct val="90000"/>
              <a:buFont charset="0" panose="020b0604020202020204" pitchFamily="34" typeface="Arial"/>
              <a:buChar char="•"/>
            </a:pPr>
            <a:r>
              <a:rPr altLang="en-US" lang="zh-CN" spc="-28" sz="1500">
                <a:solidFill>
                  <a:schemeClr val="bg1"/>
                </a:solidFill>
                <a:latin charset="-122" panose="020b0503020204020204" pitchFamily="34" typeface="微软雅黑"/>
                <a:ea charset="-122" panose="020b0503020204020204" pitchFamily="34" typeface="微软雅黑"/>
                <a:cs charset="0" pitchFamily="34" typeface="Segoe UI"/>
              </a:rPr>
              <a:t>单击填加文字内容</a:t>
            </a:r>
          </a:p>
          <a:p>
            <a:pPr defTabSz="648016" indent="-165434" marL="165434">
              <a:lnSpc>
                <a:spcPct val="80000"/>
              </a:lnSpc>
              <a:spcBef>
                <a:spcPts val="638"/>
              </a:spcBef>
              <a:buClr>
                <a:srgbClr val="FFFFFF">
                  <a:lumMod val="50000"/>
                  <a:lumOff val="50000"/>
                </a:srgbClr>
              </a:buClr>
              <a:buSzPct val="90000"/>
              <a:buFont charset="0" panose="020b0604020202020204" pitchFamily="34" typeface="Arial"/>
              <a:buChar char="•"/>
            </a:pPr>
            <a:r>
              <a:rPr altLang="en-US" lang="zh-CN" spc="-28" sz="1500">
                <a:solidFill>
                  <a:schemeClr val="bg1"/>
                </a:solidFill>
                <a:latin charset="-122" panose="020b0503020204020204" pitchFamily="34" typeface="微软雅黑"/>
                <a:ea charset="-122" panose="020b0503020204020204" pitchFamily="34" typeface="微软雅黑"/>
                <a:cs charset="0" pitchFamily="34" typeface="Segoe UI"/>
              </a:rPr>
              <a:t>单击填加文字内容</a:t>
            </a:r>
          </a:p>
        </p:txBody>
      </p:sp>
      <p:pic>
        <p:nvPicPr>
          <p:cNvPr id="11" name="图片 10"/>
          <p:cNvPicPr>
            <a:picLocks noChangeAspect="1"/>
          </p:cNvPicPr>
          <p:nvPr/>
        </p:nvPicPr>
        <p:blipFill>
          <a:blip r:embed="rId3">
            <a:extLst>
              <a:ext uri="{28A0092B-C50C-407E-A947-70E740481C1C}">
                <a14:useLocalDpi val="0"/>
              </a:ext>
            </a:extLst>
          </a:blip>
          <a:srcRect r="10986"/>
          <a:stretch>
            <a:fillRect/>
          </a:stretch>
        </p:blipFill>
        <p:spPr>
          <a:xfrm>
            <a:off x="4666564" y="3037613"/>
            <a:ext cx="3663959" cy="1797755"/>
          </a:xfrm>
          <a:prstGeom prst="rect">
            <a:avLst/>
          </a:prstGeom>
        </p:spPr>
      </p:pic>
      <p:pic>
        <p:nvPicPr>
          <p:cNvPr id="12" name="Picture 2"/>
          <p:cNvPicPr>
            <a:picLocks noChangeArrowheads="1" noChangeAspect="1"/>
          </p:cNvPicPr>
          <p:nvPr/>
        </p:nvPicPr>
        <p:blipFill>
          <a:blip r:embed="rId4">
            <a:extLst>
              <a:ext uri="{28A0092B-C50C-407E-A947-70E740481C1C}">
                <a14:useLocalDpi val="0"/>
              </a:ext>
            </a:extLst>
          </a:blip>
          <a:stretch>
            <a:fillRect/>
          </a:stretch>
        </p:blipFill>
        <p:spPr bwMode="auto">
          <a:xfrm>
            <a:off x="2791446" y="1131940"/>
            <a:ext cx="1787912" cy="1810868"/>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Tree>
    <p:extLst>
      <p:ext uri="{BB962C8B-B14F-4D97-AF65-F5344CB8AC3E}">
        <p14:creationId val="2721692842"/>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59"/>
                                        </p:tgtEl>
                                        <p:attrNameLst>
                                          <p:attrName>style.visibility</p:attrName>
                                        </p:attrNameLst>
                                      </p:cBhvr>
                                      <p:to>
                                        <p:strVal val="visible"/>
                                      </p:to>
                                    </p:set>
                                    <p:animEffect filter="fade" transition="in">
                                      <p:cBhvr>
                                        <p:cTn dur="500" id="16"/>
                                        <p:tgtEl>
                                          <p:spTgt spid="59"/>
                                        </p:tgtEl>
                                      </p:cBhvr>
                                    </p:animEffect>
                                  </p:childTnLst>
                                </p:cTn>
                              </p:par>
                            </p:childTnLst>
                          </p:cTn>
                        </p:par>
                        <p:par>
                          <p:cTn fill="hold" id="17" nodeType="afterGroup">
                            <p:stCondLst>
                              <p:cond delay="1500"/>
                            </p:stCondLst>
                            <p:childTnLst>
                              <p:par>
                                <p:cTn fill="hold" grpId="0" id="18" nodeType="afterEffect" presetClass="entr" presetID="2" presetSubtype="8">
                                  <p:stCondLst>
                                    <p:cond delay="0"/>
                                  </p:stCondLst>
                                  <p:childTnLst>
                                    <p:set>
                                      <p:cBhvr>
                                        <p:cTn dur="1" fill="hold" id="19">
                                          <p:stCondLst>
                                            <p:cond delay="0"/>
                                          </p:stCondLst>
                                        </p:cTn>
                                        <p:tgtEl>
                                          <p:spTgt spid="9"/>
                                        </p:tgtEl>
                                        <p:attrNameLst>
                                          <p:attrName>style.visibility</p:attrName>
                                        </p:attrNameLst>
                                      </p:cBhvr>
                                      <p:to>
                                        <p:strVal val="visible"/>
                                      </p:to>
                                    </p:set>
                                    <p:anim calcmode="lin" valueType="num">
                                      <p:cBhvr additive="base">
                                        <p:cTn dur="500" fill="hold" id="20"/>
                                        <p:tgtEl>
                                          <p:spTgt spid="9"/>
                                        </p:tgtEl>
                                        <p:attrNameLst>
                                          <p:attrName>ppt_x</p:attrName>
                                        </p:attrNameLst>
                                      </p:cBhvr>
                                      <p:tavLst>
                                        <p:tav tm="0">
                                          <p:val>
                                            <p:strVal val="0-#ppt_w/2"/>
                                          </p:val>
                                        </p:tav>
                                        <p:tav tm="100000">
                                          <p:val>
                                            <p:strVal val="#ppt_x"/>
                                          </p:val>
                                        </p:tav>
                                      </p:tavLst>
                                    </p:anim>
                                    <p:anim calcmode="lin" valueType="num">
                                      <p:cBhvr additive="base">
                                        <p:cTn dur="500" fill="hold" id="21"/>
                                        <p:tgtEl>
                                          <p:spTgt spid="9"/>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000"/>
                            </p:stCondLst>
                            <p:childTnLst>
                              <p:par>
                                <p:cTn fill="hold" id="23" nodeType="afterEffect" presetClass="entr" presetID="10" presetSubtype="0">
                                  <p:stCondLst>
                                    <p:cond delay="0"/>
                                  </p:stCondLst>
                                  <p:childTnLst>
                                    <p:set>
                                      <p:cBhvr>
                                        <p:cTn dur="1" fill="hold" id="24">
                                          <p:stCondLst>
                                            <p:cond delay="0"/>
                                          </p:stCondLst>
                                        </p:cTn>
                                        <p:tgtEl>
                                          <p:spTgt spid="12"/>
                                        </p:tgtEl>
                                        <p:attrNameLst>
                                          <p:attrName>style.visibility</p:attrName>
                                        </p:attrNameLst>
                                      </p:cBhvr>
                                      <p:to>
                                        <p:strVal val="visible"/>
                                      </p:to>
                                    </p:set>
                                    <p:animEffect filter="fade" transition="in">
                                      <p:cBhvr>
                                        <p:cTn dur="500" id="25"/>
                                        <p:tgtEl>
                                          <p:spTgt spid="12"/>
                                        </p:tgtEl>
                                      </p:cBhvr>
                                    </p:animEffect>
                                  </p:childTnLst>
                                </p:cTn>
                              </p:par>
                              <p:par>
                                <p:cTn fill="hold" grpId="0" id="26" nodeType="withEffect" presetClass="entr" presetID="2" presetSubtype="1">
                                  <p:stCondLst>
                                    <p:cond delay="250"/>
                                  </p:stCondLst>
                                  <p:childTnLst>
                                    <p:set>
                                      <p:cBhvr>
                                        <p:cTn dur="1" fill="hold" id="27">
                                          <p:stCondLst>
                                            <p:cond delay="0"/>
                                          </p:stCondLst>
                                        </p:cTn>
                                        <p:tgtEl>
                                          <p:spTgt spid="10"/>
                                        </p:tgtEl>
                                        <p:attrNameLst>
                                          <p:attrName>style.visibility</p:attrName>
                                        </p:attrNameLst>
                                      </p:cBhvr>
                                      <p:to>
                                        <p:strVal val="visible"/>
                                      </p:to>
                                    </p:set>
                                    <p:anim calcmode="lin" valueType="num">
                                      <p:cBhvr additive="base">
                                        <p:cTn dur="750" fill="hold" id="28"/>
                                        <p:tgtEl>
                                          <p:spTgt spid="10"/>
                                        </p:tgtEl>
                                        <p:attrNameLst>
                                          <p:attrName>ppt_x</p:attrName>
                                        </p:attrNameLst>
                                      </p:cBhvr>
                                      <p:tavLst>
                                        <p:tav tm="0">
                                          <p:val>
                                            <p:strVal val="#ppt_x"/>
                                          </p:val>
                                        </p:tav>
                                        <p:tav tm="100000">
                                          <p:val>
                                            <p:strVal val="#ppt_x"/>
                                          </p:val>
                                        </p:tav>
                                      </p:tavLst>
                                    </p:anim>
                                    <p:anim calcmode="lin" valueType="num">
                                      <p:cBhvr additive="base">
                                        <p:cTn dur="750" fill="hold" id="29"/>
                                        <p:tgtEl>
                                          <p:spTgt spid="10"/>
                                        </p:tgtEl>
                                        <p:attrNameLst>
                                          <p:attrName>ppt_y</p:attrName>
                                        </p:attrNameLst>
                                      </p:cBhvr>
                                      <p:tavLst>
                                        <p:tav tm="0">
                                          <p:val>
                                            <p:strVal val="0-#ppt_h/2"/>
                                          </p:val>
                                        </p:tav>
                                        <p:tav tm="100000">
                                          <p:val>
                                            <p:strVal val="#ppt_y"/>
                                          </p:val>
                                        </p:tav>
                                      </p:tavLst>
                                    </p:anim>
                                  </p:childTnLst>
                                </p:cTn>
                              </p:par>
                              <p:par>
                                <p:cTn decel="100000" fill="hold" grpId="0" id="30" nodeType="withEffect" presetClass="entr" presetID="2" presetSubtype="4">
                                  <p:stCondLst>
                                    <p:cond delay="500"/>
                                  </p:stCondLst>
                                  <p:childTnLst>
                                    <p:set>
                                      <p:cBhvr>
                                        <p:cTn dur="1" fill="hold" id="31">
                                          <p:stCondLst>
                                            <p:cond delay="0"/>
                                          </p:stCondLst>
                                        </p:cTn>
                                        <p:tgtEl>
                                          <p:spTgt spid="8"/>
                                        </p:tgtEl>
                                        <p:attrNameLst>
                                          <p:attrName>style.visibility</p:attrName>
                                        </p:attrNameLst>
                                      </p:cBhvr>
                                      <p:to>
                                        <p:strVal val="visible"/>
                                      </p:to>
                                    </p:set>
                                    <p:anim calcmode="lin" valueType="num">
                                      <p:cBhvr additive="base">
                                        <p:cTn dur="750" fill="hold" id="32"/>
                                        <p:tgtEl>
                                          <p:spTgt spid="8"/>
                                        </p:tgtEl>
                                        <p:attrNameLst>
                                          <p:attrName>ppt_x</p:attrName>
                                        </p:attrNameLst>
                                      </p:cBhvr>
                                      <p:tavLst>
                                        <p:tav tm="0">
                                          <p:val>
                                            <p:strVal val="#ppt_x"/>
                                          </p:val>
                                        </p:tav>
                                        <p:tav tm="100000">
                                          <p:val>
                                            <p:strVal val="#ppt_x"/>
                                          </p:val>
                                        </p:tav>
                                      </p:tavLst>
                                    </p:anim>
                                    <p:anim calcmode="lin" valueType="num">
                                      <p:cBhvr additive="base">
                                        <p:cTn dur="750" fill="hold" id="33"/>
                                        <p:tgtEl>
                                          <p:spTgt spid="8"/>
                                        </p:tgtEl>
                                        <p:attrNameLst>
                                          <p:attrName>ppt_y</p:attrName>
                                        </p:attrNameLst>
                                      </p:cBhvr>
                                      <p:tavLst>
                                        <p:tav tm="0">
                                          <p:val>
                                            <p:strVal val="1+#ppt_h/2"/>
                                          </p:val>
                                        </p:tav>
                                        <p:tav tm="100000">
                                          <p:val>
                                            <p:strVal val="#ppt_y"/>
                                          </p:val>
                                        </p:tav>
                                      </p:tavLst>
                                    </p:anim>
                                  </p:childTnLst>
                                </p:cTn>
                              </p:par>
                              <p:par>
                                <p:cTn decel="100000" fill="hold" id="34" nodeType="withEffect" presetClass="entr" presetID="2" presetSubtype="2">
                                  <p:stCondLst>
                                    <p:cond delay="750"/>
                                  </p:stCondLst>
                                  <p:childTnLst>
                                    <p:set>
                                      <p:cBhvr>
                                        <p:cTn dur="1" fill="hold" id="35">
                                          <p:stCondLst>
                                            <p:cond delay="0"/>
                                          </p:stCondLst>
                                        </p:cTn>
                                        <p:tgtEl>
                                          <p:spTgt spid="11"/>
                                        </p:tgtEl>
                                        <p:attrNameLst>
                                          <p:attrName>style.visibility</p:attrName>
                                        </p:attrNameLst>
                                      </p:cBhvr>
                                      <p:to>
                                        <p:strVal val="visible"/>
                                      </p:to>
                                    </p:set>
                                    <p:anim calcmode="lin" valueType="num">
                                      <p:cBhvr additive="base">
                                        <p:cTn dur="750" fill="hold" id="36"/>
                                        <p:tgtEl>
                                          <p:spTgt spid="11"/>
                                        </p:tgtEl>
                                        <p:attrNameLst>
                                          <p:attrName>ppt_x</p:attrName>
                                        </p:attrNameLst>
                                      </p:cBhvr>
                                      <p:tavLst>
                                        <p:tav tm="0">
                                          <p:val>
                                            <p:strVal val="1+#ppt_w/2"/>
                                          </p:val>
                                        </p:tav>
                                        <p:tav tm="100000">
                                          <p:val>
                                            <p:strVal val="#ppt_x"/>
                                          </p:val>
                                        </p:tav>
                                      </p:tavLst>
                                    </p:anim>
                                    <p:anim calcmode="lin" valueType="num">
                                      <p:cBhvr additive="base">
                                        <p:cTn dur="750" fill="hold" id="37"/>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8"/>
      <p:bldP grpId="0" spid="9"/>
      <p:bldP grpId="0" spid="1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179543" y="190297"/>
            <a:ext cx="465495" cy="437431"/>
            <a:chOff x="179512" y="1203598"/>
            <a:chExt cx="465414" cy="437296"/>
          </a:xfrm>
        </p:grpSpPr>
        <p:sp>
          <p:nvSpPr>
            <p:cNvPr id="55" name="矩形 54"/>
            <p:cNvSpPr/>
            <p:nvPr/>
          </p:nvSpPr>
          <p:spPr>
            <a:xfrm>
              <a:off x="179512" y="1203598"/>
              <a:ext cx="360040" cy="360040"/>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6" name="矩形 55"/>
            <p:cNvSpPr/>
            <p:nvPr/>
          </p:nvSpPr>
          <p:spPr>
            <a:xfrm>
              <a:off x="354662" y="1350630"/>
              <a:ext cx="290264" cy="290264"/>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cxnSp>
        <p:nvCxnSpPr>
          <p:cNvPr id="57" name="直接连接符 56"/>
          <p:cNvCxnSpPr/>
          <p:nvPr/>
        </p:nvCxnSpPr>
        <p:spPr>
          <a:xfrm>
            <a:off x="717058" y="603472"/>
            <a:ext cx="774484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标题 1"/>
          <p:cNvSpPr txBox="1"/>
          <p:nvPr/>
        </p:nvSpPr>
        <p:spPr>
          <a:xfrm>
            <a:off x="755707" y="218188"/>
            <a:ext cx="5905681" cy="349656"/>
          </a:xfrm>
          <a:prstGeom prst="rect">
            <a:avLst/>
          </a:prstGeom>
        </p:spPr>
        <p:txBody>
          <a:bodyPr bIns="45729" lIns="91458" rIns="91458" tIns="45729">
            <a:noAutofit/>
          </a:bodyPr>
          <a:lstStyle>
            <a:lvl1pPr algn="l" defTabSz="914298" eaLnBrk="1" hangingPunct="1" latinLnBrk="0" rtl="0">
              <a:spcBef>
                <a:spcPct val="0"/>
              </a:spcBef>
              <a:buNone/>
              <a:defRPr b="1" kern="1200" sz="2000">
                <a:solidFill>
                  <a:srgbClr val="C80000"/>
                </a:solidFill>
                <a:effectLst/>
                <a:latin charset="-122" panose="020b0503020204020204" pitchFamily="34" typeface="微软雅黑"/>
                <a:ea charset="-122" panose="020b0503020204020204" pitchFamily="34" typeface="微软雅黑"/>
                <a:cs typeface="+mj-cs"/>
              </a:defRPr>
            </a:lvl1pPr>
          </a:lstStyle>
          <a:p>
            <a:r>
              <a:rPr altLang="en-US" lang="zh-CN" smtClean="0"/>
              <a:t>单击此处编辑标题内容</a:t>
            </a:r>
          </a:p>
        </p:txBody>
      </p:sp>
      <p:pic>
        <p:nvPicPr>
          <p:cNvPr descr="未标题-2.png" id="8" name="图片 7"/>
          <p:cNvPicPr>
            <a:picLocks noChangeAspect="1"/>
          </p:cNvPicPr>
          <p:nvPr/>
        </p:nvPicPr>
        <p:blipFill>
          <a:blip r:embed="rId3"/>
          <a:stretch>
            <a:fillRect/>
          </a:stretch>
        </p:blipFill>
        <p:spPr>
          <a:xfrm>
            <a:off x="6229266" y="1852242"/>
            <a:ext cx="2255301" cy="2811989"/>
          </a:xfrm>
          <a:prstGeom prst="rect">
            <a:avLst/>
          </a:prstGeom>
        </p:spPr>
      </p:pic>
      <p:sp>
        <p:nvSpPr>
          <p:cNvPr id="9" name="矩形 11"/>
          <p:cNvSpPr>
            <a:spLocks noChangeArrowheads="1"/>
          </p:cNvSpPr>
          <p:nvPr/>
        </p:nvSpPr>
        <p:spPr bwMode="auto">
          <a:xfrm>
            <a:off x="755707" y="1276001"/>
            <a:ext cx="5065754" cy="10972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p>
            <a:r>
              <a:rPr altLang="en-US" lang="zh-CN" sz="11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点击添加文字内容点击添加文字内容点击添加文字内容点击添加文字内容</a:t>
            </a:r>
          </a:p>
          <a:p>
            <a:r>
              <a:rPr altLang="en-US" lang="zh-CN" sz="11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点击添加文字内容点击添加文字内容点击添加文字内容点击添加文字内容</a:t>
            </a:r>
          </a:p>
          <a:p>
            <a:endParaRPr altLang="en-US" lang="zh-CN" sz="11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endParaRPr>
          </a:p>
          <a:p>
            <a:r>
              <a:rPr altLang="en-US" lang="zh-CN" sz="11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点击添加文字内容点击添加文字内容点击添加文字内容点击添加文字内容</a:t>
            </a:r>
          </a:p>
          <a:p>
            <a:r>
              <a:rPr altLang="en-US" lang="zh-CN" sz="11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点击添加文字内容点击添加文字内容点击添加文字内容点击添加文字内容</a:t>
            </a:r>
          </a:p>
          <a:p>
            <a:r>
              <a:rPr altLang="en-US" lang="zh-CN" sz="11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点击添加文字内容点击添加文字内容点击添加文字内容点击添加文字内容</a:t>
            </a:r>
          </a:p>
        </p:txBody>
      </p:sp>
      <p:grpSp>
        <p:nvGrpSpPr>
          <p:cNvPr id="10" name="Group 14"/>
          <p:cNvGrpSpPr/>
          <p:nvPr/>
        </p:nvGrpSpPr>
        <p:grpSpPr>
          <a:xfrm>
            <a:off x="1258425" y="2613712"/>
            <a:ext cx="4015521" cy="1667656"/>
            <a:chExt cx="6192688" cy="2571234"/>
          </a:xfrm>
          <a:solidFill>
            <a:srgbClr val="C00000"/>
          </a:solidFill>
        </p:grpSpPr>
        <p:sp>
          <p:nvSpPr>
            <p:cNvPr id="11" name="Rectangle 13"/>
            <p:cNvSpPr>
              <a:spLocks noChangeArrowheads="1"/>
            </p:cNvSpPr>
            <p:nvPr/>
          </p:nvSpPr>
          <p:spPr bwMode="auto">
            <a:xfrm>
              <a:off x="0" y="1364081"/>
              <a:ext cx="172572" cy="1207151"/>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12" name="Rectangle 14"/>
            <p:cNvSpPr>
              <a:spLocks noChangeArrowheads="1"/>
            </p:cNvSpPr>
            <p:nvPr/>
          </p:nvSpPr>
          <p:spPr bwMode="auto">
            <a:xfrm>
              <a:off x="241159" y="301788"/>
              <a:ext cx="172572" cy="2269444"/>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13" name="Rectangle 15"/>
            <p:cNvSpPr>
              <a:spLocks noChangeArrowheads="1"/>
            </p:cNvSpPr>
            <p:nvPr/>
          </p:nvSpPr>
          <p:spPr bwMode="auto">
            <a:xfrm>
              <a:off x="482317" y="848024"/>
              <a:ext cx="172572" cy="1723209"/>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14" name="Rectangle 16"/>
            <p:cNvSpPr>
              <a:spLocks noChangeArrowheads="1"/>
            </p:cNvSpPr>
            <p:nvPr/>
          </p:nvSpPr>
          <p:spPr bwMode="auto">
            <a:xfrm>
              <a:off x="723476" y="1364081"/>
              <a:ext cx="172572" cy="1207151"/>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15" name="Rectangle 17"/>
            <p:cNvSpPr>
              <a:spLocks noChangeArrowheads="1"/>
            </p:cNvSpPr>
            <p:nvPr/>
          </p:nvSpPr>
          <p:spPr bwMode="auto">
            <a:xfrm>
              <a:off x="964634" y="1696047"/>
              <a:ext cx="172572" cy="875184"/>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16" name="Rectangle 18"/>
            <p:cNvSpPr>
              <a:spLocks noChangeArrowheads="1"/>
            </p:cNvSpPr>
            <p:nvPr/>
          </p:nvSpPr>
          <p:spPr bwMode="auto">
            <a:xfrm>
              <a:off x="1685898" y="353093"/>
              <a:ext cx="174785" cy="2218141"/>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17" name="Rectangle 19"/>
            <p:cNvSpPr>
              <a:spLocks noChangeArrowheads="1"/>
            </p:cNvSpPr>
            <p:nvPr/>
          </p:nvSpPr>
          <p:spPr bwMode="auto">
            <a:xfrm>
              <a:off x="1927057" y="848024"/>
              <a:ext cx="174785" cy="1723209"/>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18" name="Rectangle 20"/>
            <p:cNvSpPr>
              <a:spLocks noChangeArrowheads="1"/>
            </p:cNvSpPr>
            <p:nvPr/>
          </p:nvSpPr>
          <p:spPr bwMode="auto">
            <a:xfrm>
              <a:off x="2168215" y="1342956"/>
              <a:ext cx="172572" cy="1228277"/>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19" name="Rectangle 21"/>
            <p:cNvSpPr>
              <a:spLocks noChangeArrowheads="1"/>
            </p:cNvSpPr>
            <p:nvPr/>
          </p:nvSpPr>
          <p:spPr bwMode="auto">
            <a:xfrm>
              <a:off x="2409374" y="733345"/>
              <a:ext cx="172572" cy="1837888"/>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20" name="Rectangle 22"/>
            <p:cNvSpPr>
              <a:spLocks noChangeArrowheads="1"/>
            </p:cNvSpPr>
            <p:nvPr/>
          </p:nvSpPr>
          <p:spPr bwMode="auto">
            <a:xfrm>
              <a:off x="2650532" y="1010990"/>
              <a:ext cx="172572" cy="1560244"/>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21" name="Rectangle 23"/>
            <p:cNvSpPr>
              <a:spLocks noChangeArrowheads="1"/>
            </p:cNvSpPr>
            <p:nvPr/>
          </p:nvSpPr>
          <p:spPr bwMode="auto">
            <a:xfrm>
              <a:off x="3374009" y="1364081"/>
              <a:ext cx="168147" cy="1207151"/>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22" name="Rectangle 24"/>
            <p:cNvSpPr>
              <a:spLocks noChangeArrowheads="1"/>
            </p:cNvSpPr>
            <p:nvPr/>
          </p:nvSpPr>
          <p:spPr bwMode="auto">
            <a:xfrm>
              <a:off x="3615167" y="516058"/>
              <a:ext cx="168147" cy="2055175"/>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23" name="Rectangle 25"/>
            <p:cNvSpPr>
              <a:spLocks noChangeArrowheads="1"/>
            </p:cNvSpPr>
            <p:nvPr/>
          </p:nvSpPr>
          <p:spPr bwMode="auto">
            <a:xfrm>
              <a:off x="3849688" y="187108"/>
              <a:ext cx="174785" cy="2384123"/>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24" name="Rectangle 26"/>
            <p:cNvSpPr>
              <a:spLocks noChangeArrowheads="1"/>
            </p:cNvSpPr>
            <p:nvPr/>
          </p:nvSpPr>
          <p:spPr bwMode="auto">
            <a:xfrm>
              <a:off x="4090847" y="920454"/>
              <a:ext cx="172572" cy="1650780"/>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25" name="Rectangle 27"/>
            <p:cNvSpPr>
              <a:spLocks noChangeArrowheads="1"/>
            </p:cNvSpPr>
            <p:nvPr/>
          </p:nvSpPr>
          <p:spPr bwMode="auto">
            <a:xfrm>
              <a:off x="4332005" y="374217"/>
              <a:ext cx="172572" cy="2197015"/>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26" name="Rectangle 28"/>
            <p:cNvSpPr>
              <a:spLocks noChangeArrowheads="1"/>
            </p:cNvSpPr>
            <p:nvPr/>
          </p:nvSpPr>
          <p:spPr bwMode="auto">
            <a:xfrm>
              <a:off x="5055481" y="754469"/>
              <a:ext cx="172572" cy="1816762"/>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27" name="Rectangle 29"/>
            <p:cNvSpPr>
              <a:spLocks noChangeArrowheads="1"/>
            </p:cNvSpPr>
            <p:nvPr/>
          </p:nvSpPr>
          <p:spPr bwMode="auto">
            <a:xfrm>
              <a:off x="5296639" y="1623618"/>
              <a:ext cx="172572" cy="947613"/>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28" name="Rectangle 30"/>
            <p:cNvSpPr>
              <a:spLocks noChangeArrowheads="1"/>
            </p:cNvSpPr>
            <p:nvPr/>
          </p:nvSpPr>
          <p:spPr bwMode="auto">
            <a:xfrm>
              <a:off x="5537799" y="1816762"/>
              <a:ext cx="172572" cy="754469"/>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29" name="Rectangle 31"/>
            <p:cNvSpPr>
              <a:spLocks noChangeArrowheads="1"/>
            </p:cNvSpPr>
            <p:nvPr/>
          </p:nvSpPr>
          <p:spPr bwMode="auto">
            <a:xfrm>
              <a:off x="5778956" y="1364081"/>
              <a:ext cx="172572" cy="1207151"/>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sp>
          <p:nvSpPr>
            <p:cNvPr id="30" name="Rectangle 32"/>
            <p:cNvSpPr>
              <a:spLocks noChangeArrowheads="1"/>
            </p:cNvSpPr>
            <p:nvPr/>
          </p:nvSpPr>
          <p:spPr bwMode="auto">
            <a:xfrm>
              <a:off x="6020116" y="0"/>
              <a:ext cx="172572" cy="2571231"/>
            </a:xfrm>
            <a:prstGeom prst="rect">
              <a:avLst/>
            </a:prstGeom>
            <a:grpFill/>
            <a:ln>
              <a:noFill/>
            </a:ln>
            <a:extLst>
              <a:ext uri="{91240B29-F687-4F45-9708-019B960494DF}">
                <a14:hiddenLine w="9525">
                  <a:solidFill>
                    <a:srgbClr val="000000"/>
                  </a:solidFill>
                  <a:bevel/>
                  <a:headEnd/>
                  <a:tailEnd/>
                </a14:hiddenLine>
              </a:ext>
            </a:extLst>
          </p:spPr>
          <p:txBody>
            <a:bodyPr/>
            <a:lstStyle/>
            <a:p>
              <a:endParaRPr altLang="zh-CN" lang="zh-CN" sz="1400">
                <a:solidFill>
                  <a:srgbClr val="C00000"/>
                </a:solidFill>
                <a:latin charset="0" pitchFamily="34" typeface="Calibri"/>
                <a:ea charset="-122" panose="020b0503020204020204" pitchFamily="34" typeface="微软雅黑"/>
                <a:sym charset="-122" panose="02010600030101010101" pitchFamily="2" typeface="宋体"/>
              </a:endParaRPr>
            </a:p>
          </p:txBody>
        </p:sp>
      </p:grpSp>
      <p:sp>
        <p:nvSpPr>
          <p:cNvPr id="31" name="文本框 37"/>
          <p:cNvSpPr>
            <a:spLocks noChangeArrowheads="1"/>
          </p:cNvSpPr>
          <p:nvPr/>
        </p:nvSpPr>
        <p:spPr bwMode="auto">
          <a:xfrm>
            <a:off x="1293267" y="4353549"/>
            <a:ext cx="1093785" cy="3048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p>
            <a:r>
              <a:rPr altLang="en-US" b="1" lang="zh-CN" sz="14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部门一</a:t>
            </a:r>
          </a:p>
        </p:txBody>
      </p:sp>
      <p:sp>
        <p:nvSpPr>
          <p:cNvPr id="32" name="文本框 38"/>
          <p:cNvSpPr>
            <a:spLocks noChangeArrowheads="1"/>
          </p:cNvSpPr>
          <p:nvPr/>
        </p:nvSpPr>
        <p:spPr bwMode="auto">
          <a:xfrm>
            <a:off x="2364654" y="4353549"/>
            <a:ext cx="1093784" cy="3048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p>
            <a:r>
              <a:rPr altLang="en-US" b="1" lang="zh-CN" sz="14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部门二</a:t>
            </a:r>
          </a:p>
        </p:txBody>
      </p:sp>
      <p:sp>
        <p:nvSpPr>
          <p:cNvPr id="33" name="文本框 39"/>
          <p:cNvSpPr>
            <a:spLocks noChangeArrowheads="1"/>
          </p:cNvSpPr>
          <p:nvPr/>
        </p:nvSpPr>
        <p:spPr bwMode="auto">
          <a:xfrm>
            <a:off x="3495769" y="4353549"/>
            <a:ext cx="1095029" cy="3048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p>
            <a:r>
              <a:rPr altLang="en-US" b="1" lang="zh-CN" sz="14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部门三</a:t>
            </a:r>
          </a:p>
        </p:txBody>
      </p:sp>
      <p:sp>
        <p:nvSpPr>
          <p:cNvPr id="34" name="文本框 40"/>
          <p:cNvSpPr>
            <a:spLocks noChangeArrowheads="1"/>
          </p:cNvSpPr>
          <p:nvPr/>
        </p:nvSpPr>
        <p:spPr bwMode="auto">
          <a:xfrm>
            <a:off x="4553467" y="4353549"/>
            <a:ext cx="1095029" cy="3048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9" lIns="91458" rIns="91458" tIns="45729">
            <a:spAutoFit/>
          </a:bodyPr>
          <a:lstStyle/>
          <a:p>
            <a:r>
              <a:rPr altLang="en-US" b="1" lang="zh-CN" sz="14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部门四</a:t>
            </a:r>
          </a:p>
        </p:txBody>
      </p:sp>
    </p:spTree>
    <p:extLst>
      <p:ext uri="{BB962C8B-B14F-4D97-AF65-F5344CB8AC3E}">
        <p14:creationId val="710420356"/>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59"/>
                                        </p:tgtEl>
                                        <p:attrNameLst>
                                          <p:attrName>style.visibility</p:attrName>
                                        </p:attrNameLst>
                                      </p:cBhvr>
                                      <p:to>
                                        <p:strVal val="visible"/>
                                      </p:to>
                                    </p:set>
                                    <p:animEffect filter="fade" transition="in">
                                      <p:cBhvr>
                                        <p:cTn dur="500" id="16"/>
                                        <p:tgtEl>
                                          <p:spTgt spid="59"/>
                                        </p:tgtEl>
                                      </p:cBhvr>
                                    </p:animEffect>
                                  </p:childTnLst>
                                </p:cTn>
                              </p:par>
                            </p:childTnLst>
                          </p:cTn>
                        </p:par>
                        <p:par>
                          <p:cTn fill="hold" id="17" nodeType="afterGroup">
                            <p:stCondLst>
                              <p:cond delay="1500"/>
                            </p:stCondLst>
                            <p:childTnLst>
                              <p:par>
                                <p:cTn fill="hold" id="18" nodeType="afterEffect" presetClass="entr" presetID="31" presetSubtype="0">
                                  <p:stCondLst>
                                    <p:cond delay="0"/>
                                  </p:stCondLst>
                                  <p:iterate type="lt">
                                    <p:tmPct val="5000"/>
                                  </p:iterate>
                                  <p:childTnLst>
                                    <p:set>
                                      <p:cBhvr>
                                        <p:cTn dur="1" fill="hold" id="19">
                                          <p:stCondLst>
                                            <p:cond delay="0"/>
                                          </p:stCondLst>
                                        </p:cTn>
                                        <p:tgtEl>
                                          <p:spTgt spid="8"/>
                                        </p:tgtEl>
                                        <p:attrNameLst>
                                          <p:attrName>style.visibility</p:attrName>
                                        </p:attrNameLst>
                                      </p:cBhvr>
                                      <p:to>
                                        <p:strVal val="visible"/>
                                      </p:to>
                                    </p:set>
                                    <p:anim calcmode="lin" valueType="num">
                                      <p:cBhvr>
                                        <p:cTn dur="1000" fill="hold" id="20"/>
                                        <p:tgtEl>
                                          <p:spTgt spid="8"/>
                                        </p:tgtEl>
                                        <p:attrNameLst>
                                          <p:attrName>ppt_w</p:attrName>
                                        </p:attrNameLst>
                                      </p:cBhvr>
                                      <p:tavLst>
                                        <p:tav tm="0">
                                          <p:val>
                                            <p:fltVal val="0"/>
                                          </p:val>
                                        </p:tav>
                                        <p:tav tm="100000">
                                          <p:val>
                                            <p:strVal val="#ppt_w"/>
                                          </p:val>
                                        </p:tav>
                                      </p:tavLst>
                                    </p:anim>
                                    <p:anim calcmode="lin" valueType="num">
                                      <p:cBhvr>
                                        <p:cTn dur="1000" fill="hold" id="21"/>
                                        <p:tgtEl>
                                          <p:spTgt spid="8"/>
                                        </p:tgtEl>
                                        <p:attrNameLst>
                                          <p:attrName>ppt_h</p:attrName>
                                        </p:attrNameLst>
                                      </p:cBhvr>
                                      <p:tavLst>
                                        <p:tav tm="0">
                                          <p:val>
                                            <p:fltVal val="0"/>
                                          </p:val>
                                        </p:tav>
                                        <p:tav tm="100000">
                                          <p:val>
                                            <p:strVal val="#ppt_h"/>
                                          </p:val>
                                        </p:tav>
                                      </p:tavLst>
                                    </p:anim>
                                    <p:anim calcmode="lin" valueType="num">
                                      <p:cBhvr>
                                        <p:cTn dur="1000" fill="hold" id="22"/>
                                        <p:tgtEl>
                                          <p:spTgt spid="8"/>
                                        </p:tgtEl>
                                        <p:attrNameLst>
                                          <p:attrName>style.rotation</p:attrName>
                                        </p:attrNameLst>
                                      </p:cBhvr>
                                      <p:tavLst>
                                        <p:tav tm="0">
                                          <p:val>
                                            <p:fltVal val="90"/>
                                          </p:val>
                                        </p:tav>
                                        <p:tav tm="100000">
                                          <p:val>
                                            <p:fltVal val="0"/>
                                          </p:val>
                                        </p:tav>
                                      </p:tavLst>
                                    </p:anim>
                                    <p:animEffect filter="fade" transition="in">
                                      <p:cBhvr>
                                        <p:cTn dur="1000" id="23"/>
                                        <p:tgtEl>
                                          <p:spTgt spid="8"/>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9"/>
                                        </p:tgtEl>
                                        <p:attrNameLst>
                                          <p:attrName>style.visibility</p:attrName>
                                        </p:attrNameLst>
                                      </p:cBhvr>
                                      <p:to>
                                        <p:strVal val="visible"/>
                                      </p:to>
                                    </p:set>
                                    <p:animEffect filter="wipe(left)" transition="in">
                                      <p:cBhvr>
                                        <p:cTn dur="500" id="27"/>
                                        <p:tgtEl>
                                          <p:spTgt spid="9"/>
                                        </p:tgtEl>
                                      </p:cBhvr>
                                    </p:animEffect>
                                  </p:childTnLst>
                                </p:cTn>
                              </p:par>
                            </p:childTnLst>
                          </p:cTn>
                        </p:par>
                        <p:par>
                          <p:cTn fill="hold" id="28" nodeType="afterGroup">
                            <p:stCondLst>
                              <p:cond delay="3000"/>
                            </p:stCondLst>
                            <p:childTnLst>
                              <p:par>
                                <p:cTn fill="hold" id="29" nodeType="afterEffect" presetClass="entr" presetID="42" presetSubtype="0">
                                  <p:stCondLst>
                                    <p:cond delay="0"/>
                                  </p:stCondLst>
                                  <p:childTnLst>
                                    <p:set>
                                      <p:cBhvr>
                                        <p:cTn dur="1" fill="hold" id="30">
                                          <p:stCondLst>
                                            <p:cond delay="0"/>
                                          </p:stCondLst>
                                        </p:cTn>
                                        <p:tgtEl>
                                          <p:spTgt spid="10"/>
                                        </p:tgtEl>
                                        <p:attrNameLst>
                                          <p:attrName>style.visibility</p:attrName>
                                        </p:attrNameLst>
                                      </p:cBhvr>
                                      <p:to>
                                        <p:strVal val="visible"/>
                                      </p:to>
                                    </p:set>
                                    <p:animEffect filter="fade" transition="in">
                                      <p:cBhvr>
                                        <p:cTn dur="1000" id="31"/>
                                        <p:tgtEl>
                                          <p:spTgt spid="10"/>
                                        </p:tgtEl>
                                      </p:cBhvr>
                                    </p:animEffect>
                                    <p:anim calcmode="lin" valueType="num">
                                      <p:cBhvr>
                                        <p:cTn dur="1000" fill="hold" id="32"/>
                                        <p:tgtEl>
                                          <p:spTgt spid="10"/>
                                        </p:tgtEl>
                                        <p:attrNameLst>
                                          <p:attrName>ppt_x</p:attrName>
                                        </p:attrNameLst>
                                      </p:cBhvr>
                                      <p:tavLst>
                                        <p:tav tm="0">
                                          <p:val>
                                            <p:strVal val="#ppt_x"/>
                                          </p:val>
                                        </p:tav>
                                        <p:tav tm="100000">
                                          <p:val>
                                            <p:strVal val="#ppt_x"/>
                                          </p:val>
                                        </p:tav>
                                      </p:tavLst>
                                    </p:anim>
                                    <p:anim calcmode="lin" valueType="num">
                                      <p:cBhvr>
                                        <p:cTn dur="1000" fill="hold" id="33"/>
                                        <p:tgtEl>
                                          <p:spTgt spid="10"/>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4000"/>
                            </p:stCondLst>
                            <p:childTnLst>
                              <p:par>
                                <p:cTn fill="hold" grpId="0" id="35" nodeType="afterEffect" presetClass="entr" presetID="10" presetSubtype="0">
                                  <p:stCondLst>
                                    <p:cond delay="0"/>
                                  </p:stCondLst>
                                  <p:childTnLst>
                                    <p:set>
                                      <p:cBhvr>
                                        <p:cTn dur="1" fill="hold" id="36">
                                          <p:stCondLst>
                                            <p:cond delay="0"/>
                                          </p:stCondLst>
                                        </p:cTn>
                                        <p:tgtEl>
                                          <p:spTgt spid="31"/>
                                        </p:tgtEl>
                                        <p:attrNameLst>
                                          <p:attrName>style.visibility</p:attrName>
                                        </p:attrNameLst>
                                      </p:cBhvr>
                                      <p:to>
                                        <p:strVal val="visible"/>
                                      </p:to>
                                    </p:set>
                                    <p:animEffect filter="fade" transition="in">
                                      <p:cBhvr>
                                        <p:cTn dur="500" id="37"/>
                                        <p:tgtEl>
                                          <p:spTgt spid="31"/>
                                        </p:tgtEl>
                                      </p:cBhvr>
                                    </p:animEffect>
                                  </p:childTnLst>
                                </p:cTn>
                              </p:par>
                            </p:childTnLst>
                          </p:cTn>
                        </p:par>
                        <p:par>
                          <p:cTn fill="hold" id="38" nodeType="afterGroup">
                            <p:stCondLst>
                              <p:cond delay="4500"/>
                            </p:stCondLst>
                            <p:childTnLst>
                              <p:par>
                                <p:cTn fill="hold" grpId="0" id="39" nodeType="afterEffect" presetClass="entr" presetID="10" presetSubtype="0">
                                  <p:stCondLst>
                                    <p:cond delay="0"/>
                                  </p:stCondLst>
                                  <p:childTnLst>
                                    <p:set>
                                      <p:cBhvr>
                                        <p:cTn dur="1" fill="hold" id="40">
                                          <p:stCondLst>
                                            <p:cond delay="0"/>
                                          </p:stCondLst>
                                        </p:cTn>
                                        <p:tgtEl>
                                          <p:spTgt spid="32"/>
                                        </p:tgtEl>
                                        <p:attrNameLst>
                                          <p:attrName>style.visibility</p:attrName>
                                        </p:attrNameLst>
                                      </p:cBhvr>
                                      <p:to>
                                        <p:strVal val="visible"/>
                                      </p:to>
                                    </p:set>
                                    <p:animEffect filter="fade" transition="in">
                                      <p:cBhvr>
                                        <p:cTn dur="500" id="41"/>
                                        <p:tgtEl>
                                          <p:spTgt spid="32"/>
                                        </p:tgtEl>
                                      </p:cBhvr>
                                    </p:animEffect>
                                  </p:childTnLst>
                                </p:cTn>
                              </p:par>
                            </p:childTnLst>
                          </p:cTn>
                        </p:par>
                        <p:par>
                          <p:cTn fill="hold" id="42" nodeType="afterGroup">
                            <p:stCondLst>
                              <p:cond delay="5000"/>
                            </p:stCondLst>
                            <p:childTnLst>
                              <p:par>
                                <p:cTn fill="hold" grpId="0" id="43" nodeType="afterEffect" presetClass="entr" presetID="10" presetSubtype="0">
                                  <p:stCondLst>
                                    <p:cond delay="0"/>
                                  </p:stCondLst>
                                  <p:childTnLst>
                                    <p:set>
                                      <p:cBhvr>
                                        <p:cTn dur="1" fill="hold" id="44">
                                          <p:stCondLst>
                                            <p:cond delay="0"/>
                                          </p:stCondLst>
                                        </p:cTn>
                                        <p:tgtEl>
                                          <p:spTgt spid="33"/>
                                        </p:tgtEl>
                                        <p:attrNameLst>
                                          <p:attrName>style.visibility</p:attrName>
                                        </p:attrNameLst>
                                      </p:cBhvr>
                                      <p:to>
                                        <p:strVal val="visible"/>
                                      </p:to>
                                    </p:set>
                                    <p:animEffect filter="fade" transition="in">
                                      <p:cBhvr>
                                        <p:cTn dur="500" id="45"/>
                                        <p:tgtEl>
                                          <p:spTgt spid="33"/>
                                        </p:tgtEl>
                                      </p:cBhvr>
                                    </p:animEffect>
                                  </p:childTnLst>
                                </p:cTn>
                              </p:par>
                            </p:childTnLst>
                          </p:cTn>
                        </p:par>
                        <p:par>
                          <p:cTn fill="hold" id="46" nodeType="afterGroup">
                            <p:stCondLst>
                              <p:cond delay="5500"/>
                            </p:stCondLst>
                            <p:childTnLst>
                              <p:par>
                                <p:cTn fill="hold" grpId="0" id="47" nodeType="afterEffect" presetClass="entr" presetID="10" presetSubtype="0">
                                  <p:stCondLst>
                                    <p:cond delay="0"/>
                                  </p:stCondLst>
                                  <p:childTnLst>
                                    <p:set>
                                      <p:cBhvr>
                                        <p:cTn dur="1" fill="hold" id="48">
                                          <p:stCondLst>
                                            <p:cond delay="0"/>
                                          </p:stCondLst>
                                        </p:cTn>
                                        <p:tgtEl>
                                          <p:spTgt spid="34"/>
                                        </p:tgtEl>
                                        <p:attrNameLst>
                                          <p:attrName>style.visibility</p:attrName>
                                        </p:attrNameLst>
                                      </p:cBhvr>
                                      <p:to>
                                        <p:strVal val="visible"/>
                                      </p:to>
                                    </p:set>
                                    <p:animEffect filter="fade" transition="in">
                                      <p:cBhvr>
                                        <p:cTn dur="500" id="49"/>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9"/>
      <p:bldP grpId="0" spid="31"/>
      <p:bldP grpId="0" spid="32"/>
      <p:bldP grpId="0" spid="33"/>
      <p:bldP grpId="0" spid="34"/>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308</Paragraphs>
  <Slides>30</Slides>
  <Notes>29</Notes>
  <TotalTime>0</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30</vt:i4>
      </vt:variant>
    </vt:vector>
  </HeadingPairs>
  <TitlesOfParts>
    <vt:vector baseType="lpstr" size="48">
      <vt:lpstr>Arial</vt:lpstr>
      <vt:lpstr>Calibri</vt:lpstr>
      <vt:lpstr>微软雅黑</vt:lpstr>
      <vt:lpstr>Calibri Light</vt:lpstr>
      <vt:lpstr>宋体</vt:lpstr>
      <vt:lpstr>Kozuka Mincho Pr6N H</vt:lpstr>
      <vt:lpstr>Segoe UI</vt:lpstr>
      <vt:lpstr>仿宋_GB2312</vt:lpstr>
      <vt:lpstr>Agency FB</vt:lpstr>
      <vt:lpstr>Arial Unicode MS</vt:lpstr>
      <vt:lpstr>黑体</vt:lpstr>
      <vt:lpstr>굴림</vt:lpstr>
      <vt:lpstr>Impact</vt:lpstr>
      <vt:lpstr>方正大黑简体</vt:lpstr>
      <vt:lpstr>Gill Sans</vt:lpstr>
      <vt:lpstr>ヒラギノ角ゴ ProN W3</vt:lpstr>
      <vt:lpstr>Arial Black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2021-08-22T11:50:48Z</dcterms:created>
  <cp:lastPrinted>2021-08-22T11:50:48Z</cp:lastPrinted>
  <dcterms:modified xsi:type="dcterms:W3CDTF">2021-08-22T05:43:18Z</dcterms:modified>
  <cp:revision>1</cp:revision>
</cp:coreProperties>
</file>