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Lst>
  <p:notesMasterIdLst>
    <p:notesMasterId r:id="rId3"/>
  </p:notesMasterIdLst>
  <p:sldIdLst>
    <p:sldId id="256" r:id="rId4"/>
    <p:sldId id="261" r:id="rId5"/>
    <p:sldId id="257" r:id="rId6"/>
    <p:sldId id="263" r:id="rId7"/>
    <p:sldId id="264" r:id="rId8"/>
    <p:sldId id="265" r:id="rId9"/>
    <p:sldId id="266" r:id="rId10"/>
    <p:sldId id="267" r:id="rId11"/>
    <p:sldId id="283" r:id="rId12"/>
    <p:sldId id="258" r:id="rId13"/>
    <p:sldId id="268" r:id="rId14"/>
    <p:sldId id="269" r:id="rId15"/>
    <p:sldId id="270" r:id="rId16"/>
    <p:sldId id="271" r:id="rId17"/>
    <p:sldId id="272" r:id="rId18"/>
    <p:sldId id="282" r:id="rId19"/>
    <p:sldId id="259" r:id="rId20"/>
    <p:sldId id="273" r:id="rId21"/>
    <p:sldId id="274" r:id="rId22"/>
    <p:sldId id="275" r:id="rId23"/>
    <p:sldId id="276" r:id="rId24"/>
    <p:sldId id="277" r:id="rId25"/>
    <p:sldId id="284" r:id="rId26"/>
    <p:sldId id="260" r:id="rId27"/>
    <p:sldId id="278" r:id="rId28"/>
    <p:sldId id="279" r:id="rId29"/>
    <p:sldId id="280" r:id="rId30"/>
    <p:sldId id="281" r:id="rId31"/>
    <p:sldId id="285" r:id="rId32"/>
    <p:sldId id="286" r:id="rId33"/>
    <p:sldId id="287" r:id="rId34"/>
  </p:sldIdLst>
  <p:sldSz cx="9144000" cy="5141913"/>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Arial"/>
        <a:ea typeface="宋体" pitchFamily="2" charset="-122"/>
        <a:cs typeface="+mn-cs"/>
      </a:defRPr>
    </a:lvl1pPr>
    <a:lvl2pPr marL="457200" algn="l" rtl="0" fontAlgn="base">
      <a:spcBef>
        <a:spcPct val="0"/>
      </a:spcBef>
      <a:spcAft>
        <a:spcPct val="0"/>
      </a:spcAft>
      <a:defRPr kern="1200">
        <a:solidFill>
          <a:schemeClr val="tx1"/>
        </a:solidFill>
        <a:latin typeface="Arial"/>
        <a:ea typeface="宋体" pitchFamily="2" charset="-122"/>
        <a:cs typeface="+mn-cs"/>
      </a:defRPr>
    </a:lvl2pPr>
    <a:lvl3pPr marL="914400" algn="l" rtl="0" fontAlgn="base">
      <a:spcBef>
        <a:spcPct val="0"/>
      </a:spcBef>
      <a:spcAft>
        <a:spcPct val="0"/>
      </a:spcAft>
      <a:defRPr kern="1200">
        <a:solidFill>
          <a:schemeClr val="tx1"/>
        </a:solidFill>
        <a:latin typeface="Arial"/>
        <a:ea typeface="宋体" pitchFamily="2" charset="-122"/>
        <a:cs typeface="+mn-cs"/>
      </a:defRPr>
    </a:lvl3pPr>
    <a:lvl4pPr marL="1371600" algn="l" rtl="0" fontAlgn="base">
      <a:spcBef>
        <a:spcPct val="0"/>
      </a:spcBef>
      <a:spcAft>
        <a:spcPct val="0"/>
      </a:spcAft>
      <a:defRPr kern="1200">
        <a:solidFill>
          <a:schemeClr val="tx1"/>
        </a:solidFill>
        <a:latin typeface="Arial"/>
        <a:ea typeface="宋体" pitchFamily="2" charset="-122"/>
        <a:cs typeface="+mn-cs"/>
      </a:defRPr>
    </a:lvl4pPr>
    <a:lvl5pPr marL="1828800" algn="l" rtl="0" fontAlgn="base">
      <a:spcBef>
        <a:spcPct val="0"/>
      </a:spcBef>
      <a:spcAft>
        <a:spcPct val="0"/>
      </a:spcAft>
      <a:defRPr kern="1200">
        <a:solidFill>
          <a:schemeClr val="tx1"/>
        </a:solidFill>
        <a:latin typeface="Arial"/>
        <a:ea typeface="宋体" pitchFamily="2" charset="-122"/>
        <a:cs typeface="+mn-cs"/>
      </a:defRPr>
    </a:lvl5pPr>
    <a:lvl6pPr marL="2286000" algn="l" defTabSz="914400" rtl="0" eaLnBrk="1" latinLnBrk="0" hangingPunct="1">
      <a:defRPr kern="1200">
        <a:solidFill>
          <a:schemeClr val="tx1"/>
        </a:solidFill>
        <a:latin typeface="Arial"/>
        <a:ea typeface="宋体" pitchFamily="2" charset="-122"/>
        <a:cs typeface="+mn-cs"/>
      </a:defRPr>
    </a:lvl6pPr>
    <a:lvl7pPr marL="2743200" algn="l" defTabSz="914400" rtl="0" eaLnBrk="1" latinLnBrk="0" hangingPunct="1">
      <a:defRPr kern="1200">
        <a:solidFill>
          <a:schemeClr val="tx1"/>
        </a:solidFill>
        <a:latin typeface="Arial"/>
        <a:ea typeface="宋体" pitchFamily="2" charset="-122"/>
        <a:cs typeface="+mn-cs"/>
      </a:defRPr>
    </a:lvl7pPr>
    <a:lvl8pPr marL="3200400" algn="l" defTabSz="914400" rtl="0" eaLnBrk="1" latinLnBrk="0" hangingPunct="1">
      <a:defRPr kern="1200">
        <a:solidFill>
          <a:schemeClr val="tx1"/>
        </a:solidFill>
        <a:latin typeface="Arial"/>
        <a:ea typeface="宋体" pitchFamily="2" charset="-122"/>
        <a:cs typeface="+mn-cs"/>
      </a:defRPr>
    </a:lvl8pPr>
    <a:lvl9pPr marL="3657600" algn="l" defTabSz="914400" rtl="0" eaLnBrk="1" latinLnBrk="0" hangingPunct="1">
      <a:defRPr kern="1200">
        <a:solidFill>
          <a:schemeClr val="tx1"/>
        </a:solidFill>
        <a:latin typeface="Arial"/>
        <a:ea typeface="宋体" pitchFamily="2" charset="-122"/>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60"/>
  </p:normalViewPr>
  <p:slideViewPr>
    <p:cSldViewPr showGuides="1">
      <p:cViewPr varScale="1">
        <p:scale>
          <a:sx n="111" d="100"/>
          <a:sy n="111" d="100"/>
        </p:scale>
        <p:origin x="594" y="96"/>
      </p:cViewPr>
      <p:guideLst>
        <p:guide orient="horz" pos="1619"/>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3EE7F-99C3-4A5A-84F3-93B00FA08876}"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8CC2D-76F1-462D-95A1-A11D84385989}" type="slidenum">
              <a:rPr lang="zh-CN" altLang="en-US" smtClean="0"/>
              <a:t>‹#›</a:t>
            </a:fld>
            <a:endParaRPr lang="zh-CN" altLang="en-US"/>
          </a:p>
        </p:txBody>
      </p:sp>
    </p:spTree>
    <p:extLst>
      <p:ext uri="{BB962C8B-B14F-4D97-AF65-F5344CB8AC3E}">
        <p14:creationId val="389861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037638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686530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31051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471807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864922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59812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543350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613370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950798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48140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034827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a:ea typeface="宋体" pitchFamily="2" charset="-122"/>
        </a:defRPr>
      </a:lvl2pPr>
      <a:lvl3pPr algn="ctr" rtl="0" fontAlgn="base">
        <a:spcBef>
          <a:spcPct val="0"/>
        </a:spcBef>
        <a:spcAft>
          <a:spcPct val="0"/>
        </a:spcAft>
        <a:defRPr sz="4400">
          <a:solidFill>
            <a:schemeClr val="tx2"/>
          </a:solidFill>
          <a:latin typeface="Arial"/>
          <a:ea typeface="宋体" pitchFamily="2" charset="-122"/>
        </a:defRPr>
      </a:lvl3pPr>
      <a:lvl4pPr algn="ctr" rtl="0" fontAlgn="base">
        <a:spcBef>
          <a:spcPct val="0"/>
        </a:spcBef>
        <a:spcAft>
          <a:spcPct val="0"/>
        </a:spcAft>
        <a:defRPr sz="4400">
          <a:solidFill>
            <a:schemeClr val="tx2"/>
          </a:solidFill>
          <a:latin typeface="Arial"/>
          <a:ea typeface="宋体" pitchFamily="2" charset="-122"/>
        </a:defRPr>
      </a:lvl4pPr>
      <a:lvl5pPr algn="ctr" rtl="0" fontAlgn="base">
        <a:spcBef>
          <a:spcPct val="0"/>
        </a:spcBef>
        <a:spcAft>
          <a:spcPct val="0"/>
        </a:spcAft>
        <a:defRPr sz="4400">
          <a:solidFill>
            <a:schemeClr val="tx2"/>
          </a:solidFill>
          <a:latin typeface="Arial"/>
          <a:ea typeface="宋体" pitchFamily="2" charset="-122"/>
        </a:defRPr>
      </a:lvl5pPr>
      <a:lvl6pPr marL="457200" algn="ctr" rtl="0" fontAlgn="base">
        <a:spcBef>
          <a:spcPct val="0"/>
        </a:spcBef>
        <a:spcAft>
          <a:spcPct val="0"/>
        </a:spcAft>
        <a:defRPr sz="4400">
          <a:solidFill>
            <a:schemeClr val="tx2"/>
          </a:solidFill>
          <a:latin typeface="Arial"/>
          <a:ea typeface="宋体" pitchFamily="2" charset="-122"/>
        </a:defRPr>
      </a:lvl6pPr>
      <a:lvl7pPr marL="914400" algn="ctr" rtl="0" fontAlgn="base">
        <a:spcBef>
          <a:spcPct val="0"/>
        </a:spcBef>
        <a:spcAft>
          <a:spcPct val="0"/>
        </a:spcAft>
        <a:defRPr sz="4400">
          <a:solidFill>
            <a:schemeClr val="tx2"/>
          </a:solidFill>
          <a:latin typeface="Arial"/>
          <a:ea typeface="宋体" pitchFamily="2" charset="-122"/>
        </a:defRPr>
      </a:lvl7pPr>
      <a:lvl8pPr marL="1371600" algn="ctr" rtl="0" fontAlgn="base">
        <a:spcBef>
          <a:spcPct val="0"/>
        </a:spcBef>
        <a:spcAft>
          <a:spcPct val="0"/>
        </a:spcAft>
        <a:defRPr sz="4400">
          <a:solidFill>
            <a:schemeClr val="tx2"/>
          </a:solidFill>
          <a:latin typeface="Arial"/>
          <a:ea typeface="宋体" pitchFamily="2" charset="-122"/>
        </a:defRPr>
      </a:lvl8pPr>
      <a:lvl9pPr marL="1828800" algn="ctr" rtl="0" fontAlgn="base">
        <a:spcBef>
          <a:spcPct val="0"/>
        </a:spcBef>
        <a:spcAft>
          <a:spcPct val="0"/>
        </a:spcAft>
        <a:defRPr sz="4400">
          <a:solidFill>
            <a:schemeClr val="tx2"/>
          </a:solidFill>
          <a:latin typeface="Arial"/>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335976467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6.png" Type="http://schemas.openxmlformats.org/officeDocument/2006/relationships/image"/><Relationship Id="rId3" Target="../media/image27.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8.jpeg" Type="http://schemas.openxmlformats.org/officeDocument/2006/relationships/image"/><Relationship Id="rId3" Target="../media/image2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6.png" Type="http://schemas.openxmlformats.org/officeDocument/2006/relationships/image"/><Relationship Id="rId3" Target="../media/image30.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95" name="Text Box 147"/>
          <p:cNvSpPr txBox="1">
            <a:spLocks noChangeArrowheads="1"/>
          </p:cNvSpPr>
          <p:nvPr/>
        </p:nvSpPr>
        <p:spPr bwMode="auto">
          <a:xfrm>
            <a:off x="4393694" y="1809483"/>
            <a:ext cx="4155440"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r>
              <a:rPr altLang="en-US" b="1" lang="zh-CN" smtClean="0" sz="3200">
                <a:solidFill>
                  <a:srgbClr val="3B3B3B"/>
                </a:solidFill>
                <a:latin charset="-122" pitchFamily="34" typeface="微软雅黑"/>
                <a:ea charset="-122" pitchFamily="34" typeface="微软雅黑"/>
              </a:rPr>
              <a:t>单击此处添加您的标题</a:t>
            </a:r>
          </a:p>
        </p:txBody>
      </p:sp>
      <p:sp>
        <p:nvSpPr>
          <p:cNvPr id="2196" name="Rectangle 148"/>
          <p:cNvSpPr>
            <a:spLocks noChangeArrowheads="1"/>
          </p:cNvSpPr>
          <p:nvPr/>
        </p:nvSpPr>
        <p:spPr bwMode="auto">
          <a:xfrm>
            <a:off x="4393694" y="2385745"/>
            <a:ext cx="4066738" cy="182880"/>
          </a:xfrm>
          <a:prstGeom prst="rect">
            <a:avLst/>
          </a:prstGeom>
          <a:solidFill>
            <a:srgbClr val="9DD53E"/>
          </a:solidFill>
          <a:ln>
            <a:noFill/>
          </a:ln>
        </p:spPr>
        <p:txBody>
          <a:bodyPr bIns="0" lIns="72000" rIns="72000" tIns="0" wrap="square">
            <a:spAutoFit/>
          </a:bodyPr>
          <a:lstStyle/>
          <a:p>
            <a:pPr algn="dist"/>
            <a:r>
              <a:rPr altLang="zh-CN" lang="en-US" sz="1200">
                <a:solidFill>
                  <a:schemeClr val="bg1">
                    <a:lumMod val="95000"/>
                  </a:schemeClr>
                </a:solidFill>
              </a:rPr>
              <a:t>GRADUATION SPEECHES POWERPOINT TEMPLATE</a:t>
            </a:r>
          </a:p>
        </p:txBody>
      </p:sp>
      <p:sp>
        <p:nvSpPr>
          <p:cNvPr id="2198" name="Rectangle 150"/>
          <p:cNvSpPr>
            <a:spLocks noChangeArrowheads="1"/>
          </p:cNvSpPr>
          <p:nvPr/>
        </p:nvSpPr>
        <p:spPr bwMode="auto">
          <a:xfrm>
            <a:off x="4391974" y="2657413"/>
            <a:ext cx="3744416"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lang="en-US" sz="800">
                <a:solidFill>
                  <a:schemeClr val="bg2"/>
                </a:solidFill>
              </a:rPr>
              <a:t>We have many PowerPoint templates that has been specifically designed to help anyone that is stepping into the world of PowerPoint for the very first time.</a:t>
            </a:r>
          </a:p>
        </p:txBody>
      </p:sp>
      <p:grpSp>
        <p:nvGrpSpPr>
          <p:cNvPr id="2293" name="Group 245"/>
          <p:cNvGrpSpPr/>
          <p:nvPr/>
        </p:nvGrpSpPr>
        <p:grpSpPr>
          <a:xfrm>
            <a:off x="7031682" y="3103880"/>
            <a:ext cx="158750" cy="158750"/>
            <a:chOff x="3105" y="3028"/>
            <a:chExt cx="599" cy="600"/>
          </a:xfrm>
        </p:grpSpPr>
        <p:sp>
          <p:nvSpPr>
            <p:cNvPr id="2284" name="Oval 236"/>
            <p:cNvSpPr>
              <a:spLocks noChangeArrowheads="1"/>
            </p:cNvSpPr>
            <p:nvPr/>
          </p:nvSpPr>
          <p:spPr bwMode="auto">
            <a:xfrm>
              <a:off x="3105" y="3028"/>
              <a:ext cx="599" cy="600"/>
            </a:xfrm>
            <a:prstGeom prst="ellipse">
              <a:avLst/>
            </a:prstGeom>
            <a:solidFill>
              <a:srgbClr val="5D5D5D"/>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290" name="Group 242"/>
            <p:cNvGrpSpPr/>
            <p:nvPr/>
          </p:nvGrpSpPr>
          <p:grpSpPr>
            <a:xfrm>
              <a:off x="3268" y="3172"/>
              <a:ext cx="274" cy="312"/>
              <a:chOff x="3268" y="3172"/>
              <a:chExt cx="274" cy="312"/>
            </a:xfrm>
          </p:grpSpPr>
          <p:sp>
            <p:nvSpPr>
              <p:cNvPr id="2286" name="Freeform 238"/>
              <p:cNvSpPr>
                <a:spLocks noEditPoints="1"/>
              </p:cNvSpPr>
              <p:nvPr/>
            </p:nvSpPr>
            <p:spPr bwMode="auto">
              <a:xfrm>
                <a:off x="3331" y="3172"/>
                <a:ext cx="147" cy="147"/>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87" name="Freeform 239"/>
              <p:cNvSpPr/>
              <p:nvPr/>
            </p:nvSpPr>
            <p:spPr bwMode="auto">
              <a:xfrm>
                <a:off x="3268" y="3335"/>
                <a:ext cx="274" cy="149"/>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sp>
        <p:nvSpPr>
          <p:cNvPr id="2294" name="Text Box 246"/>
          <p:cNvSpPr txBox="1">
            <a:spLocks noChangeArrowheads="1"/>
          </p:cNvSpPr>
          <p:nvPr/>
        </p:nvSpPr>
        <p:spPr bwMode="auto">
          <a:xfrm>
            <a:off x="7193607" y="3057842"/>
            <a:ext cx="11734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2"/>
                </a:solidFill>
                <a:latin charset="-122" pitchFamily="34" typeface="微软雅黑"/>
                <a:ea charset="-122" pitchFamily="34" typeface="微软雅黑"/>
              </a:rPr>
              <a:t>汇报人：优页PPT</a:t>
            </a:r>
          </a:p>
        </p:txBody>
      </p:sp>
      <p:grpSp>
        <p:nvGrpSpPr>
          <p:cNvPr id="2296" name="组合 2295"/>
          <p:cNvGrpSpPr/>
          <p:nvPr/>
        </p:nvGrpSpPr>
        <p:grpSpPr>
          <a:xfrm>
            <a:off x="1491308" y="-160779"/>
            <a:ext cx="817552" cy="2325133"/>
            <a:chOff x="693612" y="-428263"/>
            <a:chExt cx="1045159" cy="2972458"/>
          </a:xfrm>
        </p:grpSpPr>
        <p:grpSp>
          <p:nvGrpSpPr>
            <p:cNvPr id="2242" name="组合 2241"/>
            <p:cNvGrpSpPr/>
            <p:nvPr/>
          </p:nvGrpSpPr>
          <p:grpSpPr>
            <a:xfrm>
              <a:off x="693612" y="1462555"/>
              <a:ext cx="1045159" cy="1081640"/>
              <a:chOff x="-5944343" y="-364331"/>
              <a:chExt cx="1819275" cy="1882776"/>
            </a:xfrm>
          </p:grpSpPr>
          <p:sp>
            <p:nvSpPr>
              <p:cNvPr id="15" name="Freeform 264"/>
              <p:cNvSpPr/>
              <p:nvPr/>
            </p:nvSpPr>
            <p:spPr bwMode="auto">
              <a:xfrm>
                <a:off x="-5544293" y="-364331"/>
                <a:ext cx="1041400" cy="1514475"/>
              </a:xfrm>
              <a:custGeom>
                <a:gdLst>
                  <a:gd fmla="*/ 302 w 328" name="T0"/>
                  <a:gd fmla="*/ 223 h 476" name="T1"/>
                  <a:gd fmla="*/ 240 w 328" name="T2"/>
                  <a:gd fmla="*/ 167 h 476" name="T3"/>
                  <a:gd fmla="*/ 240 w 328" name="T4"/>
                  <a:gd fmla="*/ 38 h 476" name="T5"/>
                  <a:gd fmla="*/ 237 w 328" name="T6"/>
                  <a:gd fmla="*/ 31 h 476" name="T7"/>
                  <a:gd fmla="*/ 166 w 328" name="T8"/>
                  <a:gd fmla="*/ 0 h 476" name="T9"/>
                  <a:gd fmla="*/ 89 w 328" name="T10"/>
                  <a:gd fmla="*/ 30 h 476" name="T11"/>
                  <a:gd fmla="*/ 86 w 328" name="T12"/>
                  <a:gd fmla="*/ 38 h 476" name="T13"/>
                  <a:gd fmla="*/ 85 w 328" name="T14"/>
                  <a:gd fmla="*/ 168 h 476" name="T15"/>
                  <a:gd fmla="*/ 26 w 328" name="T16"/>
                  <a:gd fmla="*/ 224 h 476" name="T17"/>
                  <a:gd fmla="*/ 0 w 328" name="T18"/>
                  <a:gd fmla="*/ 312 h 476" name="T19"/>
                  <a:gd fmla="*/ 164 w 328" name="T20"/>
                  <a:gd fmla="*/ 476 h 476" name="T21"/>
                  <a:gd fmla="*/ 328 w 328" name="T22"/>
                  <a:gd fmla="*/ 312 h 476" name="T23"/>
                  <a:gd fmla="*/ 302 w 328" name="T24"/>
                  <a:gd fmla="*/ 223 h 4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6" w="328">
                    <a:moveTo>
                      <a:pt x="302" y="223"/>
                    </a:moveTo>
                    <a:cubicBezTo>
                      <a:pt x="286" y="199"/>
                      <a:pt x="265" y="180"/>
                      <a:pt x="240" y="167"/>
                    </a:cubicBezTo>
                    <a:cubicBezTo>
                      <a:pt x="240" y="166"/>
                      <a:pt x="240" y="38"/>
                      <a:pt x="240" y="38"/>
                    </a:cubicBezTo>
                    <a:cubicBezTo>
                      <a:pt x="240" y="35"/>
                      <a:pt x="239" y="33"/>
                      <a:pt x="237" y="31"/>
                    </a:cubicBezTo>
                    <a:cubicBezTo>
                      <a:pt x="236" y="30"/>
                      <a:pt x="211" y="0"/>
                      <a:pt x="166" y="0"/>
                    </a:cubicBezTo>
                    <a:cubicBezTo>
                      <a:pt x="121" y="0"/>
                      <a:pt x="90" y="29"/>
                      <a:pt x="89" y="30"/>
                    </a:cubicBezTo>
                    <a:cubicBezTo>
                      <a:pt x="87" y="32"/>
                      <a:pt x="86" y="35"/>
                      <a:pt x="86" y="38"/>
                    </a:cubicBezTo>
                    <a:cubicBezTo>
                      <a:pt x="86" y="38"/>
                      <a:pt x="86" y="167"/>
                      <a:pt x="85" y="168"/>
                    </a:cubicBezTo>
                    <a:cubicBezTo>
                      <a:pt x="61" y="182"/>
                      <a:pt x="41" y="201"/>
                      <a:pt x="26" y="224"/>
                    </a:cubicBezTo>
                    <a:cubicBezTo>
                      <a:pt x="9" y="250"/>
                      <a:pt x="0" y="281"/>
                      <a:pt x="0" y="312"/>
                    </a:cubicBezTo>
                    <a:cubicBezTo>
                      <a:pt x="0" y="402"/>
                      <a:pt x="74" y="476"/>
                      <a:pt x="164" y="476"/>
                    </a:cubicBezTo>
                    <a:cubicBezTo>
                      <a:pt x="255" y="476"/>
                      <a:pt x="328" y="402"/>
                      <a:pt x="328" y="312"/>
                    </a:cubicBezTo>
                    <a:cubicBezTo>
                      <a:pt x="328" y="280"/>
                      <a:pt x="319" y="249"/>
                      <a:pt x="302" y="223"/>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265"/>
              <p:cNvSpPr>
                <a:spLocks noEditPoints="1"/>
              </p:cNvSpPr>
              <p:nvPr/>
            </p:nvSpPr>
            <p:spPr bwMode="auto">
              <a:xfrm>
                <a:off x="-5544293" y="-364331"/>
                <a:ext cx="1038225" cy="1514475"/>
              </a:xfrm>
              <a:custGeom>
                <a:gdLst>
                  <a:gd fmla="*/ 327 w 327" name="T0"/>
                  <a:gd fmla="*/ 312 h 476" name="T1"/>
                  <a:gd fmla="*/ 239 w 327" name="T2"/>
                  <a:gd fmla="*/ 167 h 476" name="T3"/>
                  <a:gd fmla="*/ 237 w 327" name="T4"/>
                  <a:gd fmla="*/ 31 h 476" name="T5"/>
                  <a:gd fmla="*/ 88 w 327" name="T6"/>
                  <a:gd fmla="*/ 30 h 476" name="T7"/>
                  <a:gd fmla="*/ 84 w 327" name="T8"/>
                  <a:gd fmla="*/ 168 h 476" name="T9"/>
                  <a:gd fmla="*/ 0 w 327" name="T10"/>
                  <a:gd fmla="*/ 312 h 476" name="T11"/>
                  <a:gd fmla="*/ 106 w 327" name="T12"/>
                  <a:gd fmla="*/ 56 h 476" name="T13"/>
                  <a:gd fmla="*/ 218 w 327" name="T14"/>
                  <a:gd fmla="*/ 100 h 476" name="T15"/>
                  <a:gd fmla="*/ 106 w 327" name="T16"/>
                  <a:gd fmla="*/ 56 h 476" name="T17"/>
                  <a:gd fmla="*/ 218 w 327" name="T18"/>
                  <a:gd fmla="*/ 121 h 476" name="T19"/>
                  <a:gd fmla="*/ 218 w 327" name="T20"/>
                  <a:gd fmla="*/ 141 h 476" name="T21"/>
                  <a:gd fmla="*/ 106 w 327" name="T22"/>
                  <a:gd fmla="*/ 101 h 476" name="T23"/>
                  <a:gd fmla="*/ 158 w 327" name="T24"/>
                  <a:gd fmla="*/ 307 h 476" name="T25"/>
                  <a:gd fmla="*/ 137 w 327" name="T26"/>
                  <a:gd fmla="*/ 299 h 476" name="T27"/>
                  <a:gd fmla="*/ 145 w 327" name="T28"/>
                  <a:gd fmla="*/ 149 h 476" name="T29"/>
                  <a:gd fmla="*/ 171 w 327" name="T30"/>
                  <a:gd fmla="*/ 170 h 476" name="T31"/>
                  <a:gd fmla="*/ 162 w 327" name="T32"/>
                  <a:gd fmla="*/ 304 h 476" name="T33"/>
                  <a:gd fmla="*/ 158 w 327" name="T34"/>
                  <a:gd fmla="*/ 342 h 476" name="T35"/>
                  <a:gd fmla="*/ 158 w 327" name="T36"/>
                  <a:gd fmla="*/ 324 h 476" name="T37"/>
                  <a:gd fmla="*/ 101 w 327" name="T38"/>
                  <a:gd fmla="*/ 183 h 476" name="T39"/>
                  <a:gd fmla="*/ 106 w 327" name="T40"/>
                  <a:gd fmla="*/ 143 h 476" name="T41"/>
                  <a:gd fmla="*/ 135 w 327" name="T42"/>
                  <a:gd fmla="*/ 170 h 476" name="T43"/>
                  <a:gd fmla="*/ 108 w 327" name="T44"/>
                  <a:gd fmla="*/ 307 h 476" name="T45"/>
                  <a:gd fmla="*/ 103 w 327" name="T46"/>
                  <a:gd fmla="*/ 351 h 476" name="T47"/>
                  <a:gd fmla="*/ 134 w 327" name="T48"/>
                  <a:gd fmla="*/ 314 h 476" name="T49"/>
                  <a:gd fmla="*/ 140 w 327" name="T50"/>
                  <a:gd fmla="*/ 335 h 476" name="T51"/>
                  <a:gd fmla="*/ 176 w 327" name="T52"/>
                  <a:gd fmla="*/ 335 h 476" name="T53"/>
                  <a:gd fmla="*/ 181 w 327" name="T54"/>
                  <a:gd fmla="*/ 314 h 476" name="T55"/>
                  <a:gd fmla="*/ 212 w 327" name="T56"/>
                  <a:gd fmla="*/ 351 h 476" name="T57"/>
                  <a:gd fmla="*/ 207 w 327" name="T58"/>
                  <a:gd fmla="*/ 307 h 476" name="T59"/>
                  <a:gd fmla="*/ 180 w 327" name="T60"/>
                  <a:gd fmla="*/ 170 h 476" name="T61"/>
                  <a:gd fmla="*/ 218 w 327" name="T62"/>
                  <a:gd fmla="*/ 162 h 476" name="T63"/>
                  <a:gd fmla="*/ 224 w 327" name="T64"/>
                  <a:gd fmla="*/ 182 h 476" name="T65"/>
                  <a:gd fmla="*/ 163 w 327" name="T66"/>
                  <a:gd fmla="*/ 455 h 476" name="T67"/>
                  <a:gd fmla="*/ 101 w 327" name="T68"/>
                  <a:gd fmla="*/ 183 h 476" name="T69"/>
                  <a:gd fmla="*/ 119 w 327" name="T70"/>
                  <a:gd fmla="*/ 331 h 476" name="T71"/>
                  <a:gd fmla="*/ 106 w 327" name="T72"/>
                  <a:gd fmla="*/ 333 h 476" name="T73"/>
                  <a:gd fmla="*/ 124 w 327" name="T74"/>
                  <a:gd fmla="*/ 315 h 476" name="T75"/>
                  <a:gd fmla="*/ 203 w 327" name="T76"/>
                  <a:gd fmla="*/ 320 h 476" name="T77"/>
                  <a:gd fmla="*/ 208 w 327" name="T78"/>
                  <a:gd fmla="*/ 337 h 476" name="T79"/>
                  <a:gd fmla="*/ 191 w 327" name="T80"/>
                  <a:gd fmla="*/ 315 h 47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6" w="327">
                    <a:moveTo>
                      <a:pt x="163" y="476"/>
                    </a:moveTo>
                    <a:cubicBezTo>
                      <a:pt x="254" y="476"/>
                      <a:pt x="327" y="402"/>
                      <a:pt x="327" y="312"/>
                    </a:cubicBezTo>
                    <a:cubicBezTo>
                      <a:pt x="327" y="280"/>
                      <a:pt x="318" y="249"/>
                      <a:pt x="301" y="223"/>
                    </a:cubicBezTo>
                    <a:cubicBezTo>
                      <a:pt x="285" y="199"/>
                      <a:pt x="264" y="180"/>
                      <a:pt x="239" y="167"/>
                    </a:cubicBezTo>
                    <a:cubicBezTo>
                      <a:pt x="239" y="166"/>
                      <a:pt x="239" y="38"/>
                      <a:pt x="239" y="38"/>
                    </a:cubicBezTo>
                    <a:cubicBezTo>
                      <a:pt x="239" y="35"/>
                      <a:pt x="238" y="33"/>
                      <a:pt x="237" y="31"/>
                    </a:cubicBezTo>
                    <a:cubicBezTo>
                      <a:pt x="235" y="30"/>
                      <a:pt x="210" y="0"/>
                      <a:pt x="165" y="0"/>
                    </a:cubicBezTo>
                    <a:cubicBezTo>
                      <a:pt x="120" y="0"/>
                      <a:pt x="89" y="29"/>
                      <a:pt x="88" y="30"/>
                    </a:cubicBezTo>
                    <a:cubicBezTo>
                      <a:pt x="86" y="32"/>
                      <a:pt x="85" y="35"/>
                      <a:pt x="85" y="38"/>
                    </a:cubicBezTo>
                    <a:cubicBezTo>
                      <a:pt x="85" y="38"/>
                      <a:pt x="85" y="167"/>
                      <a:pt x="84" y="168"/>
                    </a:cubicBezTo>
                    <a:cubicBezTo>
                      <a:pt x="60" y="182"/>
                      <a:pt x="40" y="201"/>
                      <a:pt x="25" y="224"/>
                    </a:cubicBezTo>
                    <a:cubicBezTo>
                      <a:pt x="8" y="250"/>
                      <a:pt x="0" y="281"/>
                      <a:pt x="0" y="312"/>
                    </a:cubicBezTo>
                    <a:cubicBezTo>
                      <a:pt x="0" y="402"/>
                      <a:pt x="73" y="476"/>
                      <a:pt x="163" y="476"/>
                    </a:cubicBezTo>
                    <a:close/>
                    <a:moveTo>
                      <a:pt x="106" y="56"/>
                    </a:moveTo>
                    <a:cubicBezTo>
                      <a:pt x="218" y="76"/>
                      <a:pt x="218" y="76"/>
                      <a:pt x="218" y="76"/>
                    </a:cubicBezTo>
                    <a:cubicBezTo>
                      <a:pt x="218" y="100"/>
                      <a:pt x="218" y="100"/>
                      <a:pt x="218" y="100"/>
                    </a:cubicBezTo>
                    <a:cubicBezTo>
                      <a:pt x="106" y="80"/>
                      <a:pt x="106" y="80"/>
                      <a:pt x="106" y="80"/>
                    </a:cubicBezTo>
                    <a:lnTo>
                      <a:pt x="106" y="56"/>
                    </a:lnTo>
                    <a:close/>
                    <a:moveTo>
                      <a:pt x="106" y="101"/>
                    </a:moveTo>
                    <a:cubicBezTo>
                      <a:pt x="218" y="121"/>
                      <a:pt x="218" y="121"/>
                      <a:pt x="218" y="121"/>
                    </a:cubicBezTo>
                    <a:cubicBezTo>
                      <a:pt x="218" y="134"/>
                      <a:pt x="218" y="134"/>
                      <a:pt x="218" y="134"/>
                    </a:cubicBezTo>
                    <a:cubicBezTo>
                      <a:pt x="218" y="141"/>
                      <a:pt x="218" y="141"/>
                      <a:pt x="218" y="141"/>
                    </a:cubicBezTo>
                    <a:cubicBezTo>
                      <a:pt x="106" y="122"/>
                      <a:pt x="106" y="122"/>
                      <a:pt x="106" y="122"/>
                    </a:cubicBezTo>
                    <a:lnTo>
                      <a:pt x="106" y="101"/>
                    </a:lnTo>
                    <a:close/>
                    <a:moveTo>
                      <a:pt x="162" y="304"/>
                    </a:moveTo>
                    <a:cubicBezTo>
                      <a:pt x="160" y="305"/>
                      <a:pt x="159" y="306"/>
                      <a:pt x="158" y="307"/>
                    </a:cubicBezTo>
                    <a:cubicBezTo>
                      <a:pt x="156" y="306"/>
                      <a:pt x="155" y="305"/>
                      <a:pt x="154" y="304"/>
                    </a:cubicBezTo>
                    <a:cubicBezTo>
                      <a:pt x="149" y="302"/>
                      <a:pt x="143" y="300"/>
                      <a:pt x="137" y="299"/>
                    </a:cubicBezTo>
                    <a:cubicBezTo>
                      <a:pt x="142" y="264"/>
                      <a:pt x="144" y="204"/>
                      <a:pt x="145" y="170"/>
                    </a:cubicBezTo>
                    <a:cubicBezTo>
                      <a:pt x="145" y="161"/>
                      <a:pt x="145" y="153"/>
                      <a:pt x="145" y="149"/>
                    </a:cubicBezTo>
                    <a:cubicBezTo>
                      <a:pt x="170" y="154"/>
                      <a:pt x="170" y="154"/>
                      <a:pt x="170" y="154"/>
                    </a:cubicBezTo>
                    <a:cubicBezTo>
                      <a:pt x="170" y="158"/>
                      <a:pt x="171" y="163"/>
                      <a:pt x="171" y="170"/>
                    </a:cubicBezTo>
                    <a:cubicBezTo>
                      <a:pt x="171" y="204"/>
                      <a:pt x="174" y="264"/>
                      <a:pt x="179" y="299"/>
                    </a:cubicBezTo>
                    <a:cubicBezTo>
                      <a:pt x="173" y="300"/>
                      <a:pt x="167" y="302"/>
                      <a:pt x="162" y="304"/>
                    </a:cubicBezTo>
                    <a:close/>
                    <a:moveTo>
                      <a:pt x="166" y="334"/>
                    </a:moveTo>
                    <a:cubicBezTo>
                      <a:pt x="166" y="337"/>
                      <a:pt x="161" y="342"/>
                      <a:pt x="158" y="342"/>
                    </a:cubicBezTo>
                    <a:cubicBezTo>
                      <a:pt x="154" y="342"/>
                      <a:pt x="149" y="337"/>
                      <a:pt x="149" y="334"/>
                    </a:cubicBezTo>
                    <a:cubicBezTo>
                      <a:pt x="149" y="332"/>
                      <a:pt x="151" y="328"/>
                      <a:pt x="158" y="324"/>
                    </a:cubicBezTo>
                    <a:cubicBezTo>
                      <a:pt x="164" y="328"/>
                      <a:pt x="167" y="332"/>
                      <a:pt x="166" y="334"/>
                    </a:cubicBezTo>
                    <a:close/>
                    <a:moveTo>
                      <a:pt x="101" y="183"/>
                    </a:moveTo>
                    <a:cubicBezTo>
                      <a:pt x="106" y="180"/>
                      <a:pt x="106" y="180"/>
                      <a:pt x="106" y="180"/>
                    </a:cubicBezTo>
                    <a:cubicBezTo>
                      <a:pt x="106" y="143"/>
                      <a:pt x="106" y="143"/>
                      <a:pt x="106" y="143"/>
                    </a:cubicBezTo>
                    <a:cubicBezTo>
                      <a:pt x="136" y="148"/>
                      <a:pt x="136" y="148"/>
                      <a:pt x="136" y="148"/>
                    </a:cubicBezTo>
                    <a:cubicBezTo>
                      <a:pt x="136" y="153"/>
                      <a:pt x="135" y="161"/>
                      <a:pt x="135" y="170"/>
                    </a:cubicBezTo>
                    <a:cubicBezTo>
                      <a:pt x="134" y="207"/>
                      <a:pt x="132" y="268"/>
                      <a:pt x="127" y="299"/>
                    </a:cubicBezTo>
                    <a:cubicBezTo>
                      <a:pt x="120" y="299"/>
                      <a:pt x="113" y="302"/>
                      <a:pt x="108" y="307"/>
                    </a:cubicBezTo>
                    <a:cubicBezTo>
                      <a:pt x="102" y="312"/>
                      <a:pt x="98" y="320"/>
                      <a:pt x="97" y="329"/>
                    </a:cubicBezTo>
                    <a:cubicBezTo>
                      <a:pt x="95" y="338"/>
                      <a:pt x="98" y="346"/>
                      <a:pt x="103" y="351"/>
                    </a:cubicBezTo>
                    <a:cubicBezTo>
                      <a:pt x="108" y="356"/>
                      <a:pt x="117" y="356"/>
                      <a:pt x="125" y="341"/>
                    </a:cubicBezTo>
                    <a:cubicBezTo>
                      <a:pt x="129" y="335"/>
                      <a:pt x="132" y="326"/>
                      <a:pt x="134" y="314"/>
                    </a:cubicBezTo>
                    <a:cubicBezTo>
                      <a:pt x="138" y="314"/>
                      <a:pt x="142" y="315"/>
                      <a:pt x="146" y="317"/>
                    </a:cubicBezTo>
                    <a:cubicBezTo>
                      <a:pt x="140" y="324"/>
                      <a:pt x="139" y="332"/>
                      <a:pt x="140" y="335"/>
                    </a:cubicBezTo>
                    <a:cubicBezTo>
                      <a:pt x="140" y="346"/>
                      <a:pt x="148" y="358"/>
                      <a:pt x="158" y="358"/>
                    </a:cubicBezTo>
                    <a:cubicBezTo>
                      <a:pt x="167" y="358"/>
                      <a:pt x="175" y="346"/>
                      <a:pt x="176" y="335"/>
                    </a:cubicBezTo>
                    <a:cubicBezTo>
                      <a:pt x="176" y="332"/>
                      <a:pt x="175" y="324"/>
                      <a:pt x="170" y="317"/>
                    </a:cubicBezTo>
                    <a:cubicBezTo>
                      <a:pt x="173" y="315"/>
                      <a:pt x="177" y="314"/>
                      <a:pt x="181" y="314"/>
                    </a:cubicBezTo>
                    <a:cubicBezTo>
                      <a:pt x="184" y="326"/>
                      <a:pt x="186" y="335"/>
                      <a:pt x="190" y="341"/>
                    </a:cubicBezTo>
                    <a:cubicBezTo>
                      <a:pt x="198" y="356"/>
                      <a:pt x="207" y="356"/>
                      <a:pt x="212" y="351"/>
                    </a:cubicBezTo>
                    <a:cubicBezTo>
                      <a:pt x="217" y="346"/>
                      <a:pt x="220" y="338"/>
                      <a:pt x="218" y="329"/>
                    </a:cubicBezTo>
                    <a:cubicBezTo>
                      <a:pt x="217" y="320"/>
                      <a:pt x="213" y="312"/>
                      <a:pt x="207" y="307"/>
                    </a:cubicBezTo>
                    <a:cubicBezTo>
                      <a:pt x="202" y="302"/>
                      <a:pt x="195" y="299"/>
                      <a:pt x="188" y="299"/>
                    </a:cubicBezTo>
                    <a:cubicBezTo>
                      <a:pt x="184" y="268"/>
                      <a:pt x="181" y="207"/>
                      <a:pt x="180" y="170"/>
                    </a:cubicBezTo>
                    <a:cubicBezTo>
                      <a:pt x="180" y="165"/>
                      <a:pt x="180" y="160"/>
                      <a:pt x="180" y="155"/>
                    </a:cubicBezTo>
                    <a:cubicBezTo>
                      <a:pt x="218" y="162"/>
                      <a:pt x="218" y="162"/>
                      <a:pt x="218" y="162"/>
                    </a:cubicBezTo>
                    <a:cubicBezTo>
                      <a:pt x="218" y="179"/>
                      <a:pt x="218" y="179"/>
                      <a:pt x="218" y="179"/>
                    </a:cubicBezTo>
                    <a:cubicBezTo>
                      <a:pt x="224" y="182"/>
                      <a:pt x="224" y="182"/>
                      <a:pt x="224" y="182"/>
                    </a:cubicBezTo>
                    <a:cubicBezTo>
                      <a:pt x="274" y="206"/>
                      <a:pt x="307" y="257"/>
                      <a:pt x="307" y="312"/>
                    </a:cubicBezTo>
                    <a:cubicBezTo>
                      <a:pt x="307" y="391"/>
                      <a:pt x="242" y="455"/>
                      <a:pt x="163" y="455"/>
                    </a:cubicBezTo>
                    <a:cubicBezTo>
                      <a:pt x="84" y="455"/>
                      <a:pt x="20" y="391"/>
                      <a:pt x="20" y="312"/>
                    </a:cubicBezTo>
                    <a:cubicBezTo>
                      <a:pt x="20" y="257"/>
                      <a:pt x="51" y="208"/>
                      <a:pt x="101" y="183"/>
                    </a:cubicBezTo>
                    <a:close/>
                    <a:moveTo>
                      <a:pt x="124" y="315"/>
                    </a:moveTo>
                    <a:cubicBezTo>
                      <a:pt x="122" y="321"/>
                      <a:pt x="121" y="327"/>
                      <a:pt x="119" y="331"/>
                    </a:cubicBezTo>
                    <a:cubicBezTo>
                      <a:pt x="114" y="339"/>
                      <a:pt x="110" y="339"/>
                      <a:pt x="107" y="337"/>
                    </a:cubicBezTo>
                    <a:cubicBezTo>
                      <a:pt x="106" y="336"/>
                      <a:pt x="106" y="335"/>
                      <a:pt x="106" y="333"/>
                    </a:cubicBezTo>
                    <a:cubicBezTo>
                      <a:pt x="107" y="328"/>
                      <a:pt x="109" y="323"/>
                      <a:pt x="112" y="320"/>
                    </a:cubicBezTo>
                    <a:cubicBezTo>
                      <a:pt x="116" y="317"/>
                      <a:pt x="120" y="315"/>
                      <a:pt x="124" y="315"/>
                    </a:cubicBezTo>
                    <a:close/>
                    <a:moveTo>
                      <a:pt x="191" y="315"/>
                    </a:moveTo>
                    <a:cubicBezTo>
                      <a:pt x="196" y="315"/>
                      <a:pt x="199" y="317"/>
                      <a:pt x="203" y="320"/>
                    </a:cubicBezTo>
                    <a:cubicBezTo>
                      <a:pt x="206" y="323"/>
                      <a:pt x="209" y="328"/>
                      <a:pt x="209" y="333"/>
                    </a:cubicBezTo>
                    <a:cubicBezTo>
                      <a:pt x="210" y="335"/>
                      <a:pt x="209" y="336"/>
                      <a:pt x="208" y="337"/>
                    </a:cubicBezTo>
                    <a:cubicBezTo>
                      <a:pt x="206" y="339"/>
                      <a:pt x="201" y="339"/>
                      <a:pt x="197" y="331"/>
                    </a:cubicBezTo>
                    <a:cubicBezTo>
                      <a:pt x="195" y="327"/>
                      <a:pt x="193" y="321"/>
                      <a:pt x="191" y="315"/>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266"/>
              <p:cNvSpPr/>
              <p:nvPr/>
            </p:nvSpPr>
            <p:spPr bwMode="auto">
              <a:xfrm>
                <a:off x="-4423518" y="672307"/>
                <a:ext cx="298450" cy="76200"/>
              </a:xfrm>
              <a:custGeom>
                <a:gdLst>
                  <a:gd fmla="*/ 0 w 94" name="T0"/>
                  <a:gd fmla="*/ 12 h 24" name="T1"/>
                  <a:gd fmla="*/ 13 w 94" name="T2"/>
                  <a:gd fmla="*/ 24 h 24" name="T3"/>
                  <a:gd fmla="*/ 82 w 94" name="T4"/>
                  <a:gd fmla="*/ 24 h 24" name="T5"/>
                  <a:gd fmla="*/ 94 w 94" name="T6"/>
                  <a:gd fmla="*/ 12 h 24" name="T7"/>
                  <a:gd fmla="*/ 82 w 94" name="T8"/>
                  <a:gd fmla="*/ 0 h 24" name="T9"/>
                  <a:gd fmla="*/ 13 w 94" name="T10"/>
                  <a:gd fmla="*/ 0 h 24" name="T11"/>
                  <a:gd fmla="*/ 0 w 94" name="T12"/>
                  <a:gd fmla="*/ 12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0" y="12"/>
                    </a:moveTo>
                    <a:cubicBezTo>
                      <a:pt x="0" y="19"/>
                      <a:pt x="6" y="24"/>
                      <a:pt x="13" y="24"/>
                    </a:cubicBezTo>
                    <a:cubicBezTo>
                      <a:pt x="82" y="24"/>
                      <a:pt x="82" y="24"/>
                      <a:pt x="82" y="24"/>
                    </a:cubicBezTo>
                    <a:cubicBezTo>
                      <a:pt x="89" y="24"/>
                      <a:pt x="94" y="19"/>
                      <a:pt x="94" y="12"/>
                    </a:cubicBezTo>
                    <a:cubicBezTo>
                      <a:pt x="94" y="5"/>
                      <a:pt x="89" y="0"/>
                      <a:pt x="82" y="0"/>
                    </a:cubicBezTo>
                    <a:cubicBezTo>
                      <a:pt x="13" y="0"/>
                      <a:pt x="13" y="0"/>
                      <a:pt x="13" y="0"/>
                    </a:cubicBezTo>
                    <a:cubicBezTo>
                      <a:pt x="6" y="0"/>
                      <a:pt x="0" y="5"/>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267"/>
              <p:cNvSpPr/>
              <p:nvPr/>
            </p:nvSpPr>
            <p:spPr bwMode="auto">
              <a:xfrm>
                <a:off x="-5115668" y="1226345"/>
                <a:ext cx="79375" cy="292100"/>
              </a:xfrm>
              <a:custGeom>
                <a:gdLst>
                  <a:gd fmla="*/ 12 w 25" name="T0"/>
                  <a:gd fmla="*/ 0 h 92" name="T1"/>
                  <a:gd fmla="*/ 0 w 25" name="T2"/>
                  <a:gd fmla="*/ 12 h 92" name="T3"/>
                  <a:gd fmla="*/ 0 w 25" name="T4"/>
                  <a:gd fmla="*/ 79 h 92" name="T5"/>
                  <a:gd fmla="*/ 12 w 25" name="T6"/>
                  <a:gd fmla="*/ 92 h 92" name="T7"/>
                  <a:gd fmla="*/ 25 w 25" name="T8"/>
                  <a:gd fmla="*/ 79 h 92" name="T9"/>
                  <a:gd fmla="*/ 25 w 25" name="T10"/>
                  <a:gd fmla="*/ 12 h 92" name="T11"/>
                  <a:gd fmla="*/ 12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2" y="0"/>
                    </a:moveTo>
                    <a:cubicBezTo>
                      <a:pt x="5" y="0"/>
                      <a:pt x="0" y="5"/>
                      <a:pt x="0" y="12"/>
                    </a:cubicBezTo>
                    <a:cubicBezTo>
                      <a:pt x="0" y="79"/>
                      <a:pt x="0" y="79"/>
                      <a:pt x="0" y="79"/>
                    </a:cubicBezTo>
                    <a:cubicBezTo>
                      <a:pt x="0" y="86"/>
                      <a:pt x="5" y="92"/>
                      <a:pt x="12" y="92"/>
                    </a:cubicBezTo>
                    <a:cubicBezTo>
                      <a:pt x="19" y="92"/>
                      <a:pt x="25" y="86"/>
                      <a:pt x="25" y="79"/>
                    </a:cubicBezTo>
                    <a:cubicBezTo>
                      <a:pt x="25" y="12"/>
                      <a:pt x="25" y="12"/>
                      <a:pt x="25" y="12"/>
                    </a:cubicBezTo>
                    <a:cubicBezTo>
                      <a:pt x="25" y="5"/>
                      <a:pt x="19" y="0"/>
                      <a:pt x="12"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268"/>
              <p:cNvSpPr/>
              <p:nvPr/>
            </p:nvSpPr>
            <p:spPr bwMode="auto">
              <a:xfrm>
                <a:off x="-5944343" y="634207"/>
                <a:ext cx="298450" cy="79375"/>
              </a:xfrm>
              <a:custGeom>
                <a:gdLst>
                  <a:gd fmla="*/ 13 w 94" name="T0"/>
                  <a:gd fmla="*/ 25 h 25" name="T1"/>
                  <a:gd fmla="*/ 82 w 94" name="T2"/>
                  <a:gd fmla="*/ 25 h 25" name="T3"/>
                  <a:gd fmla="*/ 94 w 94" name="T4"/>
                  <a:gd fmla="*/ 13 h 25" name="T5"/>
                  <a:gd fmla="*/ 82 w 94" name="T6"/>
                  <a:gd fmla="*/ 0 h 25" name="T7"/>
                  <a:gd fmla="*/ 13 w 94" name="T8"/>
                  <a:gd fmla="*/ 0 h 25" name="T9"/>
                  <a:gd fmla="*/ 0 w 94" name="T10"/>
                  <a:gd fmla="*/ 13 h 25" name="T11"/>
                  <a:gd fmla="*/ 13 w 94" name="T12"/>
                  <a:gd fmla="*/ 25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13" y="25"/>
                    </a:moveTo>
                    <a:cubicBezTo>
                      <a:pt x="82" y="25"/>
                      <a:pt x="82" y="25"/>
                      <a:pt x="82" y="25"/>
                    </a:cubicBezTo>
                    <a:cubicBezTo>
                      <a:pt x="89" y="25"/>
                      <a:pt x="94" y="20"/>
                      <a:pt x="94" y="13"/>
                    </a:cubicBezTo>
                    <a:cubicBezTo>
                      <a:pt x="94" y="6"/>
                      <a:pt x="89" y="0"/>
                      <a:pt x="82" y="0"/>
                    </a:cubicBezTo>
                    <a:cubicBezTo>
                      <a:pt x="13" y="0"/>
                      <a:pt x="13" y="0"/>
                      <a:pt x="13" y="0"/>
                    </a:cubicBezTo>
                    <a:cubicBezTo>
                      <a:pt x="6" y="0"/>
                      <a:pt x="0" y="6"/>
                      <a:pt x="0" y="13"/>
                    </a:cubicBezTo>
                    <a:cubicBezTo>
                      <a:pt x="0" y="20"/>
                      <a:pt x="6" y="25"/>
                      <a:pt x="13" y="25"/>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269"/>
              <p:cNvSpPr/>
              <p:nvPr/>
            </p:nvSpPr>
            <p:spPr bwMode="auto">
              <a:xfrm>
                <a:off x="-5769718" y="43657"/>
                <a:ext cx="263525" cy="212725"/>
              </a:xfrm>
              <a:custGeom>
                <a:gdLst>
                  <a:gd fmla="*/ 6 w 83" name="T0"/>
                  <a:gd fmla="*/ 22 h 67" name="T1"/>
                  <a:gd fmla="*/ 61 w 83" name="T2"/>
                  <a:gd fmla="*/ 63 h 67" name="T3"/>
                  <a:gd fmla="*/ 79 w 83" name="T4"/>
                  <a:gd fmla="*/ 60 h 67" name="T5"/>
                  <a:gd fmla="*/ 76 w 83" name="T6"/>
                  <a:gd fmla="*/ 43 h 67" name="T7"/>
                  <a:gd fmla="*/ 22 w 83" name="T8"/>
                  <a:gd fmla="*/ 2 h 67" name="T9"/>
                  <a:gd fmla="*/ 14 w 83" name="T10"/>
                  <a:gd fmla="*/ 0 h 67" name="T11"/>
                  <a:gd fmla="*/ 4 w 83" name="T12"/>
                  <a:gd fmla="*/ 5 h 67" name="T13"/>
                  <a:gd fmla="*/ 6 w 83"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3">
                    <a:moveTo>
                      <a:pt x="6" y="22"/>
                    </a:moveTo>
                    <a:cubicBezTo>
                      <a:pt x="61" y="63"/>
                      <a:pt x="61" y="63"/>
                      <a:pt x="61" y="63"/>
                    </a:cubicBezTo>
                    <a:cubicBezTo>
                      <a:pt x="67" y="67"/>
                      <a:pt x="75" y="66"/>
                      <a:pt x="79" y="60"/>
                    </a:cubicBezTo>
                    <a:cubicBezTo>
                      <a:pt x="83" y="55"/>
                      <a:pt x="82" y="47"/>
                      <a:pt x="76" y="43"/>
                    </a:cubicBezTo>
                    <a:cubicBezTo>
                      <a:pt x="22" y="2"/>
                      <a:pt x="22" y="2"/>
                      <a:pt x="22" y="2"/>
                    </a:cubicBezTo>
                    <a:cubicBezTo>
                      <a:pt x="19" y="1"/>
                      <a:pt x="17" y="0"/>
                      <a:pt x="14" y="0"/>
                    </a:cubicBezTo>
                    <a:cubicBezTo>
                      <a:pt x="10" y="0"/>
                      <a:pt x="6" y="2"/>
                      <a:pt x="4" y="5"/>
                    </a:cubicBezTo>
                    <a:cubicBezTo>
                      <a:pt x="0" y="10"/>
                      <a:pt x="1" y="18"/>
                      <a:pt x="6"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70"/>
              <p:cNvSpPr/>
              <p:nvPr/>
            </p:nvSpPr>
            <p:spPr bwMode="auto">
              <a:xfrm>
                <a:off x="-4553693" y="43657"/>
                <a:ext cx="263525" cy="212725"/>
              </a:xfrm>
              <a:custGeom>
                <a:gdLst>
                  <a:gd fmla="*/ 22 w 83" name="T0"/>
                  <a:gd fmla="*/ 63 h 67" name="T1"/>
                  <a:gd fmla="*/ 77 w 83" name="T2"/>
                  <a:gd fmla="*/ 22 h 67" name="T3"/>
                  <a:gd fmla="*/ 79 w 83" name="T4"/>
                  <a:gd fmla="*/ 5 h 67" name="T5"/>
                  <a:gd fmla="*/ 69 w 83" name="T6"/>
                  <a:gd fmla="*/ 0 h 67" name="T7"/>
                  <a:gd fmla="*/ 61 w 83" name="T8"/>
                  <a:gd fmla="*/ 2 h 67" name="T9"/>
                  <a:gd fmla="*/ 7 w 83" name="T10"/>
                  <a:gd fmla="*/ 43 h 67" name="T11"/>
                  <a:gd fmla="*/ 4 w 83" name="T12"/>
                  <a:gd fmla="*/ 60 h 67" name="T13"/>
                  <a:gd fmla="*/ 22 w 83"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3">
                    <a:moveTo>
                      <a:pt x="22" y="63"/>
                    </a:moveTo>
                    <a:cubicBezTo>
                      <a:pt x="77" y="22"/>
                      <a:pt x="77" y="22"/>
                      <a:pt x="77" y="22"/>
                    </a:cubicBezTo>
                    <a:cubicBezTo>
                      <a:pt x="82" y="18"/>
                      <a:pt x="83" y="10"/>
                      <a:pt x="79" y="5"/>
                    </a:cubicBezTo>
                    <a:cubicBezTo>
                      <a:pt x="76" y="2"/>
                      <a:pt x="73" y="0"/>
                      <a:pt x="69" y="0"/>
                    </a:cubicBezTo>
                    <a:cubicBezTo>
                      <a:pt x="66" y="0"/>
                      <a:pt x="64" y="1"/>
                      <a:pt x="61" y="2"/>
                    </a:cubicBezTo>
                    <a:cubicBezTo>
                      <a:pt x="7" y="43"/>
                      <a:pt x="7" y="43"/>
                      <a:pt x="7" y="43"/>
                    </a:cubicBezTo>
                    <a:cubicBezTo>
                      <a:pt x="1" y="47"/>
                      <a:pt x="0" y="55"/>
                      <a:pt x="4" y="60"/>
                    </a:cubicBezTo>
                    <a:cubicBezTo>
                      <a:pt x="8" y="66"/>
                      <a:pt x="16"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71"/>
              <p:cNvSpPr/>
              <p:nvPr/>
            </p:nvSpPr>
            <p:spPr bwMode="auto">
              <a:xfrm>
                <a:off x="-5718918" y="1099345"/>
                <a:ext cx="241300" cy="234950"/>
              </a:xfrm>
              <a:custGeom>
                <a:gdLst>
                  <a:gd fmla="*/ 62 w 76" name="T0"/>
                  <a:gd fmla="*/ 0 h 74" name="T1"/>
                  <a:gd fmla="*/ 53 w 76" name="T2"/>
                  <a:gd fmla="*/ 4 h 74" name="T3"/>
                  <a:gd fmla="*/ 5 w 76" name="T4"/>
                  <a:gd fmla="*/ 51 h 74" name="T5"/>
                  <a:gd fmla="*/ 5 w 76" name="T6"/>
                  <a:gd fmla="*/ 69 h 74" name="T7"/>
                  <a:gd fmla="*/ 23 w 76" name="T8"/>
                  <a:gd fmla="*/ 69 h 74" name="T9"/>
                  <a:gd fmla="*/ 71 w 76" name="T10"/>
                  <a:gd fmla="*/ 22 h 74" name="T11"/>
                  <a:gd fmla="*/ 71 w 76" name="T12"/>
                  <a:gd fmla="*/ 4 h 74" name="T13"/>
                  <a:gd fmla="*/ 62 w 76" name="T14"/>
                  <a:gd fmla="*/ 0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6">
                    <a:moveTo>
                      <a:pt x="62" y="0"/>
                    </a:moveTo>
                    <a:cubicBezTo>
                      <a:pt x="59" y="0"/>
                      <a:pt x="56" y="2"/>
                      <a:pt x="53" y="4"/>
                    </a:cubicBezTo>
                    <a:cubicBezTo>
                      <a:pt x="5" y="51"/>
                      <a:pt x="5" y="51"/>
                      <a:pt x="5" y="51"/>
                    </a:cubicBezTo>
                    <a:cubicBezTo>
                      <a:pt x="0" y="56"/>
                      <a:pt x="0" y="64"/>
                      <a:pt x="5" y="69"/>
                    </a:cubicBezTo>
                    <a:cubicBezTo>
                      <a:pt x="10" y="74"/>
                      <a:pt x="18" y="74"/>
                      <a:pt x="23" y="69"/>
                    </a:cubicBezTo>
                    <a:cubicBezTo>
                      <a:pt x="71" y="22"/>
                      <a:pt x="71" y="22"/>
                      <a:pt x="71" y="22"/>
                    </a:cubicBezTo>
                    <a:cubicBezTo>
                      <a:pt x="76" y="17"/>
                      <a:pt x="76" y="9"/>
                      <a:pt x="71" y="4"/>
                    </a:cubicBezTo>
                    <a:cubicBezTo>
                      <a:pt x="69" y="2"/>
                      <a:pt x="66" y="0"/>
                      <a:pt x="62"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72"/>
              <p:cNvSpPr/>
              <p:nvPr/>
            </p:nvSpPr>
            <p:spPr bwMode="auto">
              <a:xfrm>
                <a:off x="-4607668" y="1099345"/>
                <a:ext cx="241300" cy="234950"/>
              </a:xfrm>
              <a:custGeom>
                <a:gdLst>
                  <a:gd fmla="*/ 23 w 76" name="T0"/>
                  <a:gd fmla="*/ 4 h 74" name="T1"/>
                  <a:gd fmla="*/ 14 w 76" name="T2"/>
                  <a:gd fmla="*/ 0 h 74" name="T3"/>
                  <a:gd fmla="*/ 5 w 76" name="T4"/>
                  <a:gd fmla="*/ 4 h 74" name="T5"/>
                  <a:gd fmla="*/ 5 w 76" name="T6"/>
                  <a:gd fmla="*/ 22 h 74" name="T7"/>
                  <a:gd fmla="*/ 53 w 76" name="T8"/>
                  <a:gd fmla="*/ 69 h 74" name="T9"/>
                  <a:gd fmla="*/ 71 w 76" name="T10"/>
                  <a:gd fmla="*/ 69 h 74" name="T11"/>
                  <a:gd fmla="*/ 71 w 76" name="T12"/>
                  <a:gd fmla="*/ 51 h 74" name="T13"/>
                  <a:gd fmla="*/ 23 w 76" name="T14"/>
                  <a:gd fmla="*/ 4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6">
                    <a:moveTo>
                      <a:pt x="23" y="4"/>
                    </a:moveTo>
                    <a:cubicBezTo>
                      <a:pt x="20" y="2"/>
                      <a:pt x="17" y="0"/>
                      <a:pt x="14" y="0"/>
                    </a:cubicBezTo>
                    <a:cubicBezTo>
                      <a:pt x="10" y="0"/>
                      <a:pt x="7" y="2"/>
                      <a:pt x="5" y="4"/>
                    </a:cubicBezTo>
                    <a:cubicBezTo>
                      <a:pt x="0" y="9"/>
                      <a:pt x="0" y="17"/>
                      <a:pt x="5" y="22"/>
                    </a:cubicBezTo>
                    <a:cubicBezTo>
                      <a:pt x="53" y="69"/>
                      <a:pt x="53" y="69"/>
                      <a:pt x="53" y="69"/>
                    </a:cubicBezTo>
                    <a:cubicBezTo>
                      <a:pt x="58" y="74"/>
                      <a:pt x="66" y="74"/>
                      <a:pt x="71" y="69"/>
                    </a:cubicBezTo>
                    <a:cubicBezTo>
                      <a:pt x="76" y="64"/>
                      <a:pt x="76" y="56"/>
                      <a:pt x="71" y="51"/>
                    </a:cubicBezTo>
                    <a:lnTo>
                      <a:pt x="23" y="4"/>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2258" name="直接连接符 2257"/>
            <p:cNvCxnSpPr/>
            <p:nvPr/>
          </p:nvCxnSpPr>
          <p:spPr>
            <a:xfrm flipH="1" flipV="1">
              <a:off x="1222576" y="-428263"/>
              <a:ext cx="0" cy="1890817"/>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grpSp>
        <p:nvGrpSpPr>
          <p:cNvPr id="2298" name="组合 2297"/>
          <p:cNvGrpSpPr/>
          <p:nvPr/>
        </p:nvGrpSpPr>
        <p:grpSpPr>
          <a:xfrm>
            <a:off x="2114456" y="-106040"/>
            <a:ext cx="894577" cy="3949843"/>
            <a:chOff x="1775252" y="-770914"/>
            <a:chExt cx="1045160" cy="4614718"/>
          </a:xfrm>
        </p:grpSpPr>
        <p:grpSp>
          <p:nvGrpSpPr>
            <p:cNvPr id="2243" name="组合 2242"/>
            <p:cNvGrpSpPr/>
            <p:nvPr/>
          </p:nvGrpSpPr>
          <p:grpSpPr>
            <a:xfrm>
              <a:off x="1775252" y="2763988"/>
              <a:ext cx="1045160" cy="1079816"/>
              <a:chOff x="-4061568" y="1901032"/>
              <a:chExt cx="1819276" cy="1879600"/>
            </a:xfrm>
          </p:grpSpPr>
          <p:sp>
            <p:nvSpPr>
              <p:cNvPr id="24"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0"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170" name="直接连接符 169"/>
            <p:cNvCxnSpPr/>
            <p:nvPr/>
          </p:nvCxnSpPr>
          <p:spPr>
            <a:xfrm flipH="1" flipV="1">
              <a:off x="2295726" y="-770914"/>
              <a:ext cx="0" cy="3598721"/>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grpSp>
        <p:nvGrpSpPr>
          <p:cNvPr id="2299" name="组合 2298"/>
          <p:cNvGrpSpPr/>
          <p:nvPr/>
        </p:nvGrpSpPr>
        <p:grpSpPr>
          <a:xfrm>
            <a:off x="2846964" y="-106040"/>
            <a:ext cx="821165" cy="2733067"/>
            <a:chOff x="2856892" y="-501184"/>
            <a:chExt cx="1045159" cy="3478582"/>
          </a:xfrm>
        </p:grpSpPr>
        <p:grpSp>
          <p:nvGrpSpPr>
            <p:cNvPr id="2244" name="组合 2243"/>
            <p:cNvGrpSpPr/>
            <p:nvPr/>
          </p:nvGrpSpPr>
          <p:grpSpPr>
            <a:xfrm>
              <a:off x="2856892" y="1897582"/>
              <a:ext cx="1045159" cy="1079816"/>
              <a:chOff x="-2178792" y="392907"/>
              <a:chExt cx="1819275" cy="1879600"/>
            </a:xfrm>
          </p:grpSpPr>
          <p:sp>
            <p:nvSpPr>
              <p:cNvPr id="5" name="Freeform 254"/>
              <p:cNvSpPr/>
              <p:nvPr/>
            </p:nvSpPr>
            <p:spPr bwMode="auto">
              <a:xfrm>
                <a:off x="-1778742" y="392907"/>
                <a:ext cx="1041400" cy="1511300"/>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ubicBezTo>
                      <a:pt x="254" y="475"/>
                      <a:pt x="328" y="402"/>
                      <a:pt x="328" y="311"/>
                    </a:cubicBezTo>
                    <a:cubicBezTo>
                      <a:pt x="328" y="279"/>
                      <a:pt x="319"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255"/>
              <p:cNvSpPr>
                <a:spLocks noEditPoints="1"/>
              </p:cNvSpPr>
              <p:nvPr/>
            </p:nvSpPr>
            <p:spPr bwMode="auto">
              <a:xfrm>
                <a:off x="-1781917" y="392907"/>
                <a:ext cx="1041400" cy="1511300"/>
              </a:xfrm>
              <a:custGeom>
                <a:gdLst>
                  <a:gd fmla="*/ 328 w 328" name="T0"/>
                  <a:gd fmla="*/ 311 h 475" name="T1"/>
                  <a:gd fmla="*/ 240 w 328" name="T2"/>
                  <a:gd fmla="*/ 166 h 475" name="T3"/>
                  <a:gd fmla="*/ 237 w 328" name="T4"/>
                  <a:gd fmla="*/ 30 h 475" name="T5"/>
                  <a:gd fmla="*/ 89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6 w 328" name="T28"/>
                  <a:gd fmla="*/ 149 h 475" name="T29"/>
                  <a:gd fmla="*/ 171 w 328" name="T30"/>
                  <a:gd fmla="*/ 169 h 475" name="T31"/>
                  <a:gd fmla="*/ 162 w 328" name="T32"/>
                  <a:gd fmla="*/ 303 h 475" name="T33"/>
                  <a:gd fmla="*/ 158 w 328" name="T34"/>
                  <a:gd fmla="*/ 341 h 475" name="T35"/>
                  <a:gd fmla="*/ 158 w 328" name="T36"/>
                  <a:gd fmla="*/ 324 h 475" name="T37"/>
                  <a:gd fmla="*/ 101 w 328" name="T38"/>
                  <a:gd fmla="*/ 182 h 475" name="T39"/>
                  <a:gd fmla="*/ 107 w 328" name="T40"/>
                  <a:gd fmla="*/ 142 h 475" name="T41"/>
                  <a:gd fmla="*/ 136 w 328" name="T42"/>
                  <a:gd fmla="*/ 169 h 475" name="T43"/>
                  <a:gd fmla="*/ 109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1 w 328" name="T60"/>
                  <a:gd fmla="*/ 169 h 475" name="T61"/>
                  <a:gd fmla="*/ 218 w 328" name="T62"/>
                  <a:gd fmla="*/ 161 h 475" name="T63"/>
                  <a:gd fmla="*/ 224 w 328" name="T64"/>
                  <a:gd fmla="*/ 181 h 475" name="T65"/>
                  <a:gd fmla="*/ 164 w 328" name="T66"/>
                  <a:gd fmla="*/ 454 h 475" name="T67"/>
                  <a:gd fmla="*/ 101 w 328" name="T68"/>
                  <a:gd fmla="*/ 182 h 475" name="T69"/>
                  <a:gd fmla="*/ 119 w 328" name="T70"/>
                  <a:gd fmla="*/ 330 h 475" name="T71"/>
                  <a:gd fmla="*/ 106 w 328" name="T72"/>
                  <a:gd fmla="*/ 333 h 475" name="T73"/>
                  <a:gd fmla="*/ 125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40" y="165"/>
                      <a:pt x="240" y="37"/>
                      <a:pt x="240" y="37"/>
                    </a:cubicBezTo>
                    <a:cubicBezTo>
                      <a:pt x="240" y="35"/>
                      <a:pt x="239" y="32"/>
                      <a:pt x="237" y="30"/>
                    </a:cubicBezTo>
                    <a:cubicBezTo>
                      <a:pt x="236" y="29"/>
                      <a:pt x="210" y="0"/>
                      <a:pt x="165" y="0"/>
                    </a:cubicBezTo>
                    <a:cubicBezTo>
                      <a:pt x="121" y="0"/>
                      <a:pt x="90" y="28"/>
                      <a:pt x="89" y="30"/>
                    </a:cubicBezTo>
                    <a:cubicBezTo>
                      <a:pt x="87" y="32"/>
                      <a:pt x="85" y="34"/>
                      <a:pt x="85" y="37"/>
                    </a:cubicBezTo>
                    <a:cubicBezTo>
                      <a:pt x="85" y="37"/>
                      <a:pt x="85" y="166"/>
                      <a:pt x="85" y="168"/>
                    </a:cubicBezTo>
                    <a:cubicBezTo>
                      <a:pt x="61" y="181"/>
                      <a:pt x="41"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3"/>
                    </a:moveTo>
                    <a:cubicBezTo>
                      <a:pt x="161" y="304"/>
                      <a:pt x="159" y="305"/>
                      <a:pt x="158" y="306"/>
                    </a:cubicBezTo>
                    <a:cubicBezTo>
                      <a:pt x="157" y="305"/>
                      <a:pt x="156" y="304"/>
                      <a:pt x="154" y="303"/>
                    </a:cubicBezTo>
                    <a:cubicBezTo>
                      <a:pt x="149" y="301"/>
                      <a:pt x="143" y="299"/>
                      <a:pt x="137" y="298"/>
                    </a:cubicBezTo>
                    <a:cubicBezTo>
                      <a:pt x="142" y="263"/>
                      <a:pt x="144" y="203"/>
                      <a:pt x="145" y="169"/>
                    </a:cubicBezTo>
                    <a:cubicBezTo>
                      <a:pt x="145" y="160"/>
                      <a:pt x="145" y="152"/>
                      <a:pt x="146" y="149"/>
                    </a:cubicBezTo>
                    <a:cubicBezTo>
                      <a:pt x="171" y="153"/>
                      <a:pt x="171" y="153"/>
                      <a:pt x="171" y="153"/>
                    </a:cubicBezTo>
                    <a:cubicBezTo>
                      <a:pt x="171" y="157"/>
                      <a:pt x="171" y="163"/>
                      <a:pt x="171" y="169"/>
                    </a:cubicBezTo>
                    <a:cubicBezTo>
                      <a:pt x="172" y="203"/>
                      <a:pt x="174" y="263"/>
                      <a:pt x="179" y="298"/>
                    </a:cubicBezTo>
                    <a:cubicBezTo>
                      <a:pt x="173" y="299"/>
                      <a:pt x="167" y="301"/>
                      <a:pt x="162" y="303"/>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2"/>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8" y="298"/>
                    </a:cubicBezTo>
                    <a:cubicBezTo>
                      <a:pt x="121" y="298"/>
                      <a:pt x="114" y="301"/>
                      <a:pt x="109"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3" y="315"/>
                      <a:pt x="146" y="316"/>
                    </a:cubicBezTo>
                    <a:cubicBezTo>
                      <a:pt x="141" y="323"/>
                      <a:pt x="140" y="331"/>
                      <a:pt x="140" y="335"/>
                    </a:cubicBezTo>
                    <a:cubicBezTo>
                      <a:pt x="141"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9" y="355"/>
                      <a:pt x="208" y="355"/>
                      <a:pt x="213" y="350"/>
                    </a:cubicBezTo>
                    <a:cubicBezTo>
                      <a:pt x="218" y="345"/>
                      <a:pt x="220" y="337"/>
                      <a:pt x="219" y="329"/>
                    </a:cubicBezTo>
                    <a:cubicBezTo>
                      <a:pt x="217" y="319"/>
                      <a:pt x="214" y="311"/>
                      <a:pt x="208" y="306"/>
                    </a:cubicBezTo>
                    <a:cubicBezTo>
                      <a:pt x="202" y="301"/>
                      <a:pt x="196" y="298"/>
                      <a:pt x="189" y="298"/>
                    </a:cubicBezTo>
                    <a:cubicBezTo>
                      <a:pt x="184" y="268"/>
                      <a:pt x="182" y="206"/>
                      <a:pt x="181" y="169"/>
                    </a:cubicBezTo>
                    <a:cubicBezTo>
                      <a:pt x="180" y="164"/>
                      <a:pt x="180" y="159"/>
                      <a:pt x="180" y="155"/>
                    </a:cubicBezTo>
                    <a:cubicBezTo>
                      <a:pt x="218" y="161"/>
                      <a:pt x="218" y="161"/>
                      <a:pt x="218" y="161"/>
                    </a:cubicBezTo>
                    <a:cubicBezTo>
                      <a:pt x="219" y="179"/>
                      <a:pt x="219" y="179"/>
                      <a:pt x="219"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2"/>
                    </a:cubicBezTo>
                    <a:close/>
                    <a:moveTo>
                      <a:pt x="125" y="314"/>
                    </a:moveTo>
                    <a:cubicBezTo>
                      <a:pt x="123" y="321"/>
                      <a:pt x="121" y="326"/>
                      <a:pt x="119" y="330"/>
                    </a:cubicBezTo>
                    <a:cubicBezTo>
                      <a:pt x="115" y="338"/>
                      <a:pt x="110" y="339"/>
                      <a:pt x="108" y="336"/>
                    </a:cubicBezTo>
                    <a:cubicBezTo>
                      <a:pt x="107" y="335"/>
                      <a:pt x="106" y="334"/>
                      <a:pt x="106" y="333"/>
                    </a:cubicBezTo>
                    <a:cubicBezTo>
                      <a:pt x="107" y="327"/>
                      <a:pt x="109" y="323"/>
                      <a:pt x="113" y="319"/>
                    </a:cubicBezTo>
                    <a:cubicBezTo>
                      <a:pt x="116" y="316"/>
                      <a:pt x="120" y="315"/>
                      <a:pt x="125" y="314"/>
                    </a:cubicBezTo>
                    <a:close/>
                    <a:moveTo>
                      <a:pt x="192" y="314"/>
                    </a:moveTo>
                    <a:cubicBezTo>
                      <a:pt x="196" y="315"/>
                      <a:pt x="200" y="316"/>
                      <a:pt x="203" y="319"/>
                    </a:cubicBezTo>
                    <a:cubicBezTo>
                      <a:pt x="207" y="323"/>
                      <a:pt x="209" y="327"/>
                      <a:pt x="210" y="333"/>
                    </a:cubicBezTo>
                    <a:cubicBezTo>
                      <a:pt x="210" y="334"/>
                      <a:pt x="210"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256"/>
              <p:cNvSpPr/>
              <p:nvPr/>
            </p:nvSpPr>
            <p:spPr bwMode="auto">
              <a:xfrm>
                <a:off x="-657967" y="1426370"/>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257"/>
              <p:cNvSpPr/>
              <p:nvPr/>
            </p:nvSpPr>
            <p:spPr bwMode="auto">
              <a:xfrm>
                <a:off x="-1353292" y="1980407"/>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258"/>
              <p:cNvSpPr/>
              <p:nvPr/>
            </p:nvSpPr>
            <p:spPr bwMode="auto">
              <a:xfrm>
                <a:off x="-2178792" y="1391445"/>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259"/>
              <p:cNvSpPr/>
              <p:nvPr/>
            </p:nvSpPr>
            <p:spPr bwMode="auto">
              <a:xfrm>
                <a:off x="-2007342" y="797720"/>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5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3" y="47"/>
                      <a:pt x="77" y="43"/>
                    </a:cubicBezTo>
                    <a:cubicBezTo>
                      <a:pt x="22" y="3"/>
                      <a:pt x="22" y="3"/>
                      <a:pt x="22" y="3"/>
                    </a:cubicBezTo>
                    <a:cubicBezTo>
                      <a:pt x="20" y="1"/>
                      <a:pt x="17" y="0"/>
                      <a:pt x="15" y="0"/>
                    </a:cubicBezTo>
                    <a:cubicBezTo>
                      <a:pt x="11" y="0"/>
                      <a:pt x="7" y="2"/>
                      <a:pt x="5" y="5"/>
                    </a:cubicBezTo>
                    <a:cubicBezTo>
                      <a:pt x="0" y="10"/>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260"/>
              <p:cNvSpPr/>
              <p:nvPr/>
            </p:nvSpPr>
            <p:spPr bwMode="auto">
              <a:xfrm>
                <a:off x="-791317" y="797720"/>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0"/>
                      <a:pt x="79" y="5"/>
                    </a:cubicBezTo>
                    <a:cubicBezTo>
                      <a:pt x="77" y="2"/>
                      <a:pt x="73" y="0"/>
                      <a:pt x="69" y="0"/>
                    </a:cubicBezTo>
                    <a:cubicBezTo>
                      <a:pt x="67" y="0"/>
                      <a:pt x="64" y="1"/>
                      <a:pt x="62" y="3"/>
                    </a:cubicBezTo>
                    <a:cubicBezTo>
                      <a:pt x="7" y="43"/>
                      <a:pt x="7" y="43"/>
                      <a:pt x="7" y="43"/>
                    </a:cubicBezTo>
                    <a:cubicBezTo>
                      <a:pt x="2"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261"/>
              <p:cNvSpPr/>
              <p:nvPr/>
            </p:nvSpPr>
            <p:spPr bwMode="auto">
              <a:xfrm>
                <a:off x="-1956542" y="1856582"/>
                <a:ext cx="244475" cy="231775"/>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262"/>
              <p:cNvSpPr/>
              <p:nvPr/>
            </p:nvSpPr>
            <p:spPr bwMode="auto">
              <a:xfrm>
                <a:off x="-845292" y="1856582"/>
                <a:ext cx="244475" cy="231775"/>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172" name="直接连接符 171"/>
            <p:cNvCxnSpPr/>
            <p:nvPr/>
          </p:nvCxnSpPr>
          <p:spPr>
            <a:xfrm flipH="1" flipV="1">
              <a:off x="3385856" y="-501184"/>
              <a:ext cx="0" cy="2496673"/>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712660" y="-157813"/>
            <a:ext cx="877971" cy="3342973"/>
            <a:chOff x="1775252" y="-135764"/>
            <a:chExt cx="1045160" cy="3979568"/>
          </a:xfrm>
        </p:grpSpPr>
        <p:grpSp>
          <p:nvGrpSpPr>
            <p:cNvPr id="54" name="组合 53"/>
            <p:cNvGrpSpPr/>
            <p:nvPr/>
          </p:nvGrpSpPr>
          <p:grpSpPr>
            <a:xfrm>
              <a:off x="1775252" y="2763988"/>
              <a:ext cx="1045160" cy="1079816"/>
              <a:chOff x="-4061568" y="1901032"/>
              <a:chExt cx="1819276" cy="1879600"/>
            </a:xfrm>
          </p:grpSpPr>
          <p:sp>
            <p:nvSpPr>
              <p:cNvPr id="56"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5" name="直接连接符 54"/>
            <p:cNvCxnSpPr/>
            <p:nvPr/>
          </p:nvCxnSpPr>
          <p:spPr>
            <a:xfrm flipV="1">
              <a:off x="2295726" y="-135764"/>
              <a:ext cx="8489" cy="2963571"/>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3610469" y="0"/>
            <a:ext cx="877971" cy="4113946"/>
            <a:chOff x="1775252" y="-1053552"/>
            <a:chExt cx="1045160" cy="4897356"/>
          </a:xfrm>
        </p:grpSpPr>
        <p:grpSp>
          <p:nvGrpSpPr>
            <p:cNvPr id="51" name="组合 50"/>
            <p:cNvGrpSpPr/>
            <p:nvPr/>
          </p:nvGrpSpPr>
          <p:grpSpPr>
            <a:xfrm>
              <a:off x="1775252" y="2763988"/>
              <a:ext cx="1045160" cy="1079816"/>
              <a:chOff x="-4061568" y="1901032"/>
              <a:chExt cx="1819276" cy="1879600"/>
            </a:xfrm>
          </p:grpSpPr>
          <p:sp>
            <p:nvSpPr>
              <p:cNvPr id="53"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2" name="直接连接符 51"/>
            <p:cNvCxnSpPr/>
            <p:nvPr/>
          </p:nvCxnSpPr>
          <p:spPr>
            <a:xfrm flipH="1" flipV="1">
              <a:off x="2295726" y="-1053552"/>
              <a:ext cx="0" cy="3881360"/>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62" name="Rectangle 30"/>
          <p:cNvSpPr>
            <a:spLocks noChangeArrowheads="1"/>
          </p:cNvSpPr>
          <p:nvPr/>
        </p:nvSpPr>
        <p:spPr bwMode="auto">
          <a:xfrm>
            <a:off x="4230876" y="1854928"/>
            <a:ext cx="313025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600">
                <a:solidFill>
                  <a:srgbClr val="594D7B"/>
                </a:solidFill>
                <a:ea charset="-122" pitchFamily="34" typeface="微软雅黑"/>
              </a:rPr>
              <a:t>此处添加标题</a:t>
            </a:r>
          </a:p>
        </p:txBody>
      </p:sp>
      <p:sp>
        <p:nvSpPr>
          <p:cNvPr id="63" name="Rectangle 31"/>
          <p:cNvSpPr>
            <a:spLocks noChangeArrowheads="1"/>
          </p:cNvSpPr>
          <p:nvPr/>
        </p:nvSpPr>
        <p:spPr bwMode="auto">
          <a:xfrm>
            <a:off x="4230876" y="209727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a:spAutoFit/>
          </a:bodyPr>
          <a:lstStyle/>
          <a:p>
            <a:pPr>
              <a:buFont typeface="Arial"/>
              <a:buNone/>
            </a:pPr>
            <a:r>
              <a:rPr altLang="zh-CN" lang="en-US" sz="800">
                <a:solidFill>
                  <a:schemeClr val="bg2"/>
                </a:solidFill>
                <a:latin typeface="+mn-lt"/>
              </a:rPr>
              <a:t>We have many PowerPoint templates that has been specifically designed to help anyone that is stepping into the world of PowerPoint for the very first time. </a:t>
            </a:r>
          </a:p>
        </p:txBody>
      </p:sp>
      <p:sp>
        <p:nvSpPr>
          <p:cNvPr id="64" name="Rectangle 30"/>
          <p:cNvSpPr>
            <a:spLocks noChangeArrowheads="1"/>
          </p:cNvSpPr>
          <p:nvPr/>
        </p:nvSpPr>
        <p:spPr bwMode="auto">
          <a:xfrm>
            <a:off x="3131840" y="1774125"/>
            <a:ext cx="85161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5400">
                <a:ln>
                  <a:solidFill>
                    <a:srgbClr val="594D7B"/>
                  </a:solidFill>
                </a:ln>
                <a:noFill/>
                <a:latin charset="0" pitchFamily="34" typeface="Impact"/>
                <a:ea charset="-122" pitchFamily="49" typeface="迷你简汉真广标"/>
              </a:rPr>
              <a:t>02</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50" name="Rectangle 50"/>
          <p:cNvSpPr>
            <a:spLocks noChangeArrowheads="1"/>
          </p:cNvSpPr>
          <p:nvPr/>
        </p:nvSpPr>
        <p:spPr bwMode="auto">
          <a:xfrm>
            <a:off x="1066800" y="1058863"/>
            <a:ext cx="1716088" cy="1711325"/>
          </a:xfrm>
          <a:prstGeom prst="rect">
            <a:avLst/>
          </a:prstGeom>
          <a:solidFill>
            <a:srgbClr val="C09CC2"/>
          </a:solidFill>
          <a:ln>
            <a:noFill/>
          </a:ln>
        </p:spPr>
        <p:txBody>
          <a:bodyPr/>
          <a:lstStyle/>
          <a:p>
            <a:endParaRPr altLang="en-US" lang="zh-CN"/>
          </a:p>
        </p:txBody>
      </p:sp>
      <p:sp>
        <p:nvSpPr>
          <p:cNvPr descr="sy_64934932458副本" id="25651" name="Rectangle 51"/>
          <p:cNvSpPr>
            <a:spLocks noChangeArrowheads="1"/>
          </p:cNvSpPr>
          <p:nvPr/>
        </p:nvSpPr>
        <p:spPr bwMode="auto">
          <a:xfrm>
            <a:off x="1066800" y="2770188"/>
            <a:ext cx="1716088" cy="1711325"/>
          </a:xfrm>
          <a:prstGeom prst="rect">
            <a:avLst/>
          </a:prstGeom>
          <a:blipFill dpi="0" rotWithShape="1">
            <a:blip r:embed="rId2">
              <a:extLst>
                <a:ext uri="{28A0092B-C50C-407E-A947-70E740481C1C}">
                  <a14:useLocalDpi val="0"/>
                </a:ext>
              </a:extLst>
            </a:blip>
            <a:stretch>
              <a:fillRect/>
            </a:stretch>
          </a:blipFill>
          <a:ln>
            <a:noFill/>
          </a:ln>
          <a:extLst/>
        </p:spPr>
        <p:txBody>
          <a:bodyPr/>
          <a:lstStyle/>
          <a:p>
            <a:endParaRPr altLang="en-US" lang="zh-CN"/>
          </a:p>
        </p:txBody>
      </p:sp>
      <p:sp>
        <p:nvSpPr>
          <p:cNvPr descr="sy_20111224160806078015" id="25652" name="Rectangle 52"/>
          <p:cNvSpPr>
            <a:spLocks noChangeArrowheads="1"/>
          </p:cNvSpPr>
          <p:nvPr/>
        </p:nvSpPr>
        <p:spPr bwMode="auto">
          <a:xfrm>
            <a:off x="2830513" y="1058863"/>
            <a:ext cx="1716087" cy="1711325"/>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p>
        </p:txBody>
      </p:sp>
      <p:sp>
        <p:nvSpPr>
          <p:cNvPr id="25653" name="Rectangle 53"/>
          <p:cNvSpPr>
            <a:spLocks noChangeArrowheads="1"/>
          </p:cNvSpPr>
          <p:nvPr/>
        </p:nvSpPr>
        <p:spPr bwMode="auto">
          <a:xfrm>
            <a:off x="2830513" y="2770188"/>
            <a:ext cx="1716087" cy="1711325"/>
          </a:xfrm>
          <a:prstGeom prst="rect">
            <a:avLst/>
          </a:prstGeom>
          <a:solidFill>
            <a:srgbClr val="594D7B"/>
          </a:solidFill>
          <a:ln>
            <a:noFill/>
          </a:ln>
        </p:spPr>
        <p:txBody>
          <a:bodyPr/>
          <a:lstStyle/>
          <a:p>
            <a:endParaRPr altLang="en-US" lang="zh-CN"/>
          </a:p>
        </p:txBody>
      </p:sp>
      <p:sp>
        <p:nvSpPr>
          <p:cNvPr descr="17957756_101728372001_2副本" id="25654" name="Freeform 54"/>
          <p:cNvSpPr/>
          <p:nvPr/>
        </p:nvSpPr>
        <p:spPr bwMode="auto">
          <a:xfrm>
            <a:off x="4594225" y="1058863"/>
            <a:ext cx="3482975" cy="3422650"/>
          </a:xfrm>
          <a:custGeom>
            <a:gdLst>
              <a:gd fmla="*/ 0 w 2507" name="T0"/>
              <a:gd fmla="*/ 0 h 2464" name="T1"/>
              <a:gd fmla="*/ 0 w 2507" name="T2"/>
              <a:gd fmla="*/ 1232 h 2464" name="T3"/>
              <a:gd fmla="*/ 0 w 2507" name="T4"/>
              <a:gd fmla="*/ 2464 h 2464" name="T5"/>
              <a:gd fmla="*/ 2507 w 2507" name="T6"/>
              <a:gd fmla="*/ 2464 h 2464" name="T7"/>
              <a:gd fmla="*/ 2507 w 2507" name="T8"/>
              <a:gd fmla="*/ 1232 h 2464" name="T9"/>
              <a:gd fmla="*/ 2507 w 2507" name="T10"/>
              <a:gd fmla="*/ 0 h 2464" name="T11"/>
              <a:gd fmla="*/ 0 w 2507" name="T12"/>
              <a:gd fmla="*/ 0 h 2464" name="T13"/>
            </a:gdLst>
            <a:cxnLst>
              <a:cxn ang="0">
                <a:pos x="T0" y="T1"/>
              </a:cxn>
              <a:cxn ang="0">
                <a:pos x="T2" y="T3"/>
              </a:cxn>
              <a:cxn ang="0">
                <a:pos x="T4" y="T5"/>
              </a:cxn>
              <a:cxn ang="0">
                <a:pos x="T6" y="T7"/>
              </a:cxn>
              <a:cxn ang="0">
                <a:pos x="T8" y="T9"/>
              </a:cxn>
              <a:cxn ang="0">
                <a:pos x="T10" y="T11"/>
              </a:cxn>
              <a:cxn ang="0">
                <a:pos x="T12" y="T13"/>
              </a:cxn>
            </a:cxnLst>
            <a:rect b="b" l="0" r="r" t="0"/>
            <a:pathLst>
              <a:path h="2464" w="2507">
                <a:moveTo>
                  <a:pt x="0" y="0"/>
                </a:moveTo>
                <a:lnTo>
                  <a:pt x="0" y="1232"/>
                </a:lnTo>
                <a:lnTo>
                  <a:pt x="0" y="2464"/>
                </a:lnTo>
                <a:lnTo>
                  <a:pt x="2507" y="2464"/>
                </a:lnTo>
                <a:lnTo>
                  <a:pt x="2507" y="1232"/>
                </a:lnTo>
                <a:lnTo>
                  <a:pt x="2507" y="0"/>
                </a:lnTo>
                <a:lnTo>
                  <a:pt x="0" y="0"/>
                </a:lnTo>
                <a:close/>
              </a:path>
            </a:pathLst>
          </a:custGeom>
          <a:blipFill dpi="0" rotWithShape="1">
            <a:blip r:embed="rId4">
              <a:extLst>
                <a:ext uri="{28A0092B-C50C-407E-A947-70E740481C1C}">
                  <a14:useLocalDpi val="0"/>
                </a:ext>
              </a:extLst>
            </a:blip>
            <a:stretch>
              <a:fillRect/>
            </a:stretch>
          </a:blipFill>
          <a:ln>
            <a:noFill/>
          </a:ln>
          <a:extLst/>
        </p:spPr>
        <p:txBody>
          <a:bodyPr/>
          <a:lstStyle/>
          <a:p>
            <a:endParaRPr altLang="en-US" lang="zh-CN"/>
          </a:p>
        </p:txBody>
      </p:sp>
      <p:sp>
        <p:nvSpPr>
          <p:cNvPr id="25655" name="Rectangle 55"/>
          <p:cNvSpPr>
            <a:spLocks noChangeArrowheads="1"/>
          </p:cNvSpPr>
          <p:nvPr/>
        </p:nvSpPr>
        <p:spPr bwMode="auto">
          <a:xfrm>
            <a:off x="1239838" y="1419225"/>
            <a:ext cx="1368425"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01</a:t>
            </a:r>
          </a:p>
          <a:p>
            <a:pPr algn="ctr">
              <a:buFont typeface="Arial"/>
              <a:buNone/>
            </a:pPr>
            <a:endParaRPr altLang="zh-CN" b="1" lang="en-US" sz="1000">
              <a:solidFill>
                <a:schemeClr val="bg1"/>
              </a:solidFill>
            </a:endParaRPr>
          </a:p>
          <a:p>
            <a:pPr algn="ctr">
              <a:buFont typeface="Arial"/>
              <a:buNone/>
            </a:pPr>
            <a:r>
              <a:rPr altLang="zh-CN" b="1" lang="en-US" sz="1000">
                <a:solidFill>
                  <a:schemeClr val="bg1"/>
                </a:solidFill>
              </a:rPr>
              <a:t>We have many PowerPoint templates that has been specifically designed to help anyone that is stepping into the world of PowerPoint for the very first time.</a:t>
            </a:r>
          </a:p>
        </p:txBody>
      </p:sp>
      <p:sp>
        <p:nvSpPr>
          <p:cNvPr id="25656" name="Rectangle 56"/>
          <p:cNvSpPr>
            <a:spLocks noChangeArrowheads="1"/>
          </p:cNvSpPr>
          <p:nvPr/>
        </p:nvSpPr>
        <p:spPr bwMode="auto">
          <a:xfrm>
            <a:off x="3011488" y="3152775"/>
            <a:ext cx="1368425"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02</a:t>
            </a:r>
          </a:p>
          <a:p>
            <a:pPr algn="ctr">
              <a:buFont typeface="Arial"/>
              <a:buNone/>
            </a:pPr>
            <a:endParaRPr altLang="zh-CN" b="1" lang="en-US" sz="1000">
              <a:solidFill>
                <a:schemeClr val="bg1"/>
              </a:solidFill>
            </a:endParaRPr>
          </a:p>
          <a:p>
            <a:pPr algn="ctr">
              <a:buFont typeface="Arial"/>
              <a:buNone/>
            </a:pPr>
            <a:r>
              <a:rPr altLang="zh-CN" b="1" lang="en-US" sz="1000">
                <a:solidFill>
                  <a:schemeClr val="bg1"/>
                </a:solidFill>
              </a:rPr>
              <a:t>We have many PowerPoint templates that has been specifically designed to help anyone that is stepping into the world of PowerPoint for the very first time.</a:t>
            </a:r>
          </a:p>
        </p:txBody>
      </p:sp>
      <p:sp>
        <p:nvSpPr>
          <p:cNvPr id="18"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594D7B"/>
                </a:solidFill>
              </a:rPr>
              <a:t>WRITE YOUR GREAT TITLE HERE</a:t>
            </a:r>
          </a:p>
        </p:txBody>
      </p:sp>
      <p:sp>
        <p:nvSpPr>
          <p:cNvPr id="19"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20" name="组合 19"/>
          <p:cNvGrpSpPr/>
          <p:nvPr/>
        </p:nvGrpSpPr>
        <p:grpSpPr>
          <a:xfrm>
            <a:off x="282763" y="-9727"/>
            <a:ext cx="472138" cy="804782"/>
            <a:chOff x="1775252" y="2062276"/>
            <a:chExt cx="1045160" cy="1781528"/>
          </a:xfrm>
        </p:grpSpPr>
        <p:grpSp>
          <p:nvGrpSpPr>
            <p:cNvPr id="21" name="组合 20"/>
            <p:cNvGrpSpPr/>
            <p:nvPr/>
          </p:nvGrpSpPr>
          <p:grpSpPr>
            <a:xfrm>
              <a:off x="1775252" y="2763988"/>
              <a:ext cx="1045160" cy="1079816"/>
              <a:chOff x="-4061568" y="1901032"/>
              <a:chExt cx="1819276" cy="1879600"/>
            </a:xfrm>
          </p:grpSpPr>
          <p:sp>
            <p:nvSpPr>
              <p:cNvPr id="23"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22" name="直接连接符 21"/>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734" name="Group 38"/>
          <p:cNvGrpSpPr/>
          <p:nvPr/>
        </p:nvGrpSpPr>
        <p:grpSpPr>
          <a:xfrm>
            <a:off x="2947988" y="1851025"/>
            <a:ext cx="3248025" cy="2101850"/>
            <a:chOff x="1856" y="1075"/>
            <a:chExt cx="2046" cy="1324"/>
          </a:xfrm>
        </p:grpSpPr>
        <p:sp>
          <p:nvSpPr>
            <p:cNvPr id="29735" name="Freeform 39"/>
            <p:cNvSpPr/>
            <p:nvPr/>
          </p:nvSpPr>
          <p:spPr bwMode="auto">
            <a:xfrm>
              <a:off x="2879" y="1075"/>
              <a:ext cx="664" cy="1324"/>
            </a:xfrm>
            <a:custGeom>
              <a:gdLst>
                <a:gd fmla="*/ 0 w 347" name="T0"/>
                <a:gd fmla="*/ 0 h 693" name="T1"/>
                <a:gd fmla="*/ 0 w 347" name="T2"/>
                <a:gd fmla="*/ 122 h 693" name="T3"/>
                <a:gd fmla="*/ 225 w 347" name="T4"/>
                <a:gd fmla="*/ 347 h 693" name="T5"/>
                <a:gd fmla="*/ 0 w 347" name="T6"/>
                <a:gd fmla="*/ 572 h 693" name="T7"/>
                <a:gd fmla="*/ 0 w 347" name="T8"/>
                <a:gd fmla="*/ 693 h 693" name="T9"/>
                <a:gd fmla="*/ 347 w 347" name="T10"/>
                <a:gd fmla="*/ 347 h 693" name="T11"/>
                <a:gd fmla="*/ 0 w 347" name="T12"/>
                <a:gd fmla="*/ 0 h 693" name="T13"/>
              </a:gdLst>
              <a:cxnLst>
                <a:cxn ang="0">
                  <a:pos x="T0" y="T1"/>
                </a:cxn>
                <a:cxn ang="0">
                  <a:pos x="T2" y="T3"/>
                </a:cxn>
                <a:cxn ang="0">
                  <a:pos x="T4" y="T5"/>
                </a:cxn>
                <a:cxn ang="0">
                  <a:pos x="T6" y="T7"/>
                </a:cxn>
                <a:cxn ang="0">
                  <a:pos x="T8" y="T9"/>
                </a:cxn>
                <a:cxn ang="0">
                  <a:pos x="T10" y="T11"/>
                </a:cxn>
                <a:cxn ang="0">
                  <a:pos x="T12" y="T13"/>
                </a:cxn>
              </a:cxnLst>
              <a:rect b="b" l="0" r="r" t="0"/>
              <a:pathLst>
                <a:path h="693" w="347">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29736" name="Freeform 40"/>
            <p:cNvSpPr/>
            <p:nvPr/>
          </p:nvSpPr>
          <p:spPr bwMode="auto">
            <a:xfrm>
              <a:off x="2217" y="1075"/>
              <a:ext cx="662" cy="1324"/>
            </a:xfrm>
            <a:custGeom>
              <a:gdLst>
                <a:gd fmla="*/ 121 w 346" name="T0"/>
                <a:gd fmla="*/ 347 h 693" name="T1"/>
                <a:gd fmla="*/ 346 w 346" name="T2"/>
                <a:gd fmla="*/ 122 h 693" name="T3"/>
                <a:gd fmla="*/ 346 w 346" name="T4"/>
                <a:gd fmla="*/ 0 h 693" name="T5"/>
                <a:gd fmla="*/ 0 w 346" name="T6"/>
                <a:gd fmla="*/ 347 h 693" name="T7"/>
                <a:gd fmla="*/ 346 w 346" name="T8"/>
                <a:gd fmla="*/ 693 h 693" name="T9"/>
                <a:gd fmla="*/ 346 w 346" name="T10"/>
                <a:gd fmla="*/ 572 h 693" name="T11"/>
                <a:gd fmla="*/ 121 w 346" name="T12"/>
                <a:gd fmla="*/ 347 h 693" name="T13"/>
              </a:gdLst>
              <a:cxnLst>
                <a:cxn ang="0">
                  <a:pos x="T0" y="T1"/>
                </a:cxn>
                <a:cxn ang="0">
                  <a:pos x="T2" y="T3"/>
                </a:cxn>
                <a:cxn ang="0">
                  <a:pos x="T4" y="T5"/>
                </a:cxn>
                <a:cxn ang="0">
                  <a:pos x="T6" y="T7"/>
                </a:cxn>
                <a:cxn ang="0">
                  <a:pos x="T8" y="T9"/>
                </a:cxn>
                <a:cxn ang="0">
                  <a:pos x="T10" y="T11"/>
                </a:cxn>
                <a:cxn ang="0">
                  <a:pos x="T12" y="T13"/>
                </a:cxn>
              </a:cxnLst>
              <a:rect b="b" l="0" r="r" t="0"/>
              <a:pathLst>
                <a:path h="693" w="346">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29737" name="Freeform 41"/>
            <p:cNvSpPr/>
            <p:nvPr/>
          </p:nvSpPr>
          <p:spPr bwMode="auto">
            <a:xfrm>
              <a:off x="2449" y="1308"/>
              <a:ext cx="430" cy="860"/>
            </a:xfrm>
            <a:custGeom>
              <a:gdLst>
                <a:gd fmla="*/ 0 w 225" name="T0"/>
                <a:gd fmla="*/ 225 h 450" name="T1"/>
                <a:gd fmla="*/ 225 w 225" name="T2"/>
                <a:gd fmla="*/ 450 h 450" name="T3"/>
                <a:gd fmla="*/ 225 w 225" name="T4"/>
                <a:gd fmla="*/ 0 h 450" name="T5"/>
                <a:gd fmla="*/ 0 w 225" name="T6"/>
                <a:gd fmla="*/ 225 h 450" name="T7"/>
              </a:gdLst>
              <a:cxnLst>
                <a:cxn ang="0">
                  <a:pos x="T0" y="T1"/>
                </a:cxn>
                <a:cxn ang="0">
                  <a:pos x="T2" y="T3"/>
                </a:cxn>
                <a:cxn ang="0">
                  <a:pos x="T4" y="T5"/>
                </a:cxn>
                <a:cxn ang="0">
                  <a:pos x="T6" y="T7"/>
                </a:cxn>
              </a:cxnLst>
              <a:rect b="b" l="0" r="r" t="0"/>
              <a:pathLst>
                <a:path h="450" w="225">
                  <a:moveTo>
                    <a:pt x="0" y="225"/>
                  </a:moveTo>
                  <a:cubicBezTo>
                    <a:pt x="0" y="349"/>
                    <a:pt x="101" y="450"/>
                    <a:pt x="225" y="450"/>
                  </a:cubicBezTo>
                  <a:cubicBezTo>
                    <a:pt x="225" y="0"/>
                    <a:pt x="225" y="0"/>
                    <a:pt x="225" y="0"/>
                  </a:cubicBezTo>
                  <a:cubicBezTo>
                    <a:pt x="101" y="0"/>
                    <a:pt x="0" y="100"/>
                    <a:pt x="0" y="225"/>
                  </a:cubicBezTo>
                  <a:close/>
                </a:path>
              </a:pathLst>
            </a:cu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sp>
          <p:nvSpPr>
            <p:cNvPr id="29738" name="Freeform 42"/>
            <p:cNvSpPr/>
            <p:nvPr/>
          </p:nvSpPr>
          <p:spPr bwMode="auto">
            <a:xfrm>
              <a:off x="2879" y="1308"/>
              <a:ext cx="430" cy="860"/>
            </a:xfrm>
            <a:custGeom>
              <a:gdLst>
                <a:gd fmla="*/ 225 w 225" name="T0"/>
                <a:gd fmla="*/ 225 h 450" name="T1"/>
                <a:gd fmla="*/ 0 w 225" name="T2"/>
                <a:gd fmla="*/ 0 h 450" name="T3"/>
                <a:gd fmla="*/ 0 w 225" name="T4"/>
                <a:gd fmla="*/ 450 h 450" name="T5"/>
                <a:gd fmla="*/ 225 w 225" name="T6"/>
                <a:gd fmla="*/ 225 h 450" name="T7"/>
              </a:gdLst>
              <a:cxnLst>
                <a:cxn ang="0">
                  <a:pos x="T0" y="T1"/>
                </a:cxn>
                <a:cxn ang="0">
                  <a:pos x="T2" y="T3"/>
                </a:cxn>
                <a:cxn ang="0">
                  <a:pos x="T4" y="T5"/>
                </a:cxn>
                <a:cxn ang="0">
                  <a:pos x="T6" y="T7"/>
                </a:cxn>
              </a:cxnLst>
              <a:rect b="b" l="0" r="r" t="0"/>
              <a:pathLst>
                <a:path h="450" w="225">
                  <a:moveTo>
                    <a:pt x="225" y="225"/>
                  </a:moveTo>
                  <a:cubicBezTo>
                    <a:pt x="225" y="100"/>
                    <a:pt x="125" y="0"/>
                    <a:pt x="0" y="0"/>
                  </a:cubicBezTo>
                  <a:cubicBezTo>
                    <a:pt x="0" y="450"/>
                    <a:pt x="0" y="450"/>
                    <a:pt x="0" y="450"/>
                  </a:cubicBezTo>
                  <a:cubicBezTo>
                    <a:pt x="125" y="450"/>
                    <a:pt x="225" y="349"/>
                    <a:pt x="225" y="225"/>
                  </a:cubicBezTo>
                  <a:close/>
                </a:path>
              </a:pathLst>
            </a:cu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29739" name="Oval 43"/>
            <p:cNvSpPr>
              <a:spLocks noChangeArrowheads="1"/>
            </p:cNvSpPr>
            <p:nvPr/>
          </p:nvSpPr>
          <p:spPr bwMode="auto">
            <a:xfrm>
              <a:off x="2680" y="1539"/>
              <a:ext cx="398" cy="397"/>
            </a:xfrm>
            <a:prstGeom prst="ellipse">
              <a:avLst/>
            </a:prstGeom>
            <a:solidFill>
              <a:srgbClr val="FAFAFA"/>
            </a:solidFill>
            <a:ln>
              <a:noFill/>
            </a:ln>
            <a:extLst>
              <a:ext uri="{91240B29-F687-4F45-9708-019B960494DF}">
                <a14:hiddenLine w="9525">
                  <a:solidFill>
                    <a:srgbClr val="000000"/>
                  </a:solidFill>
                  <a:round/>
                </a14:hiddenLine>
              </a:ext>
            </a:extLst>
          </p:spPr>
          <p:txBody>
            <a:bodyPr/>
            <a:lstStyle/>
            <a:p>
              <a:endParaRPr altLang="en-US" lang="zh-CN"/>
            </a:p>
          </p:txBody>
        </p:sp>
        <p:sp>
          <p:nvSpPr>
            <p:cNvPr id="29740" name="Freeform 44"/>
            <p:cNvSpPr>
              <a:spLocks noEditPoints="1"/>
            </p:cNvSpPr>
            <p:nvPr/>
          </p:nvSpPr>
          <p:spPr bwMode="auto">
            <a:xfrm>
              <a:off x="2780" y="1636"/>
              <a:ext cx="201" cy="201"/>
            </a:xfrm>
            <a:custGeom>
              <a:gdLst>
                <a:gd fmla="*/ 87 w 105" name="T0"/>
                <a:gd fmla="*/ 1 h 105" name="T1"/>
                <a:gd fmla="*/ 91 w 105" name="T2"/>
                <a:gd fmla="*/ 2 h 105" name="T3"/>
                <a:gd fmla="*/ 91 w 105" name="T4"/>
                <a:gd fmla="*/ 2 h 105" name="T5"/>
                <a:gd fmla="*/ 103 w 105" name="T6"/>
                <a:gd fmla="*/ 14 h 105" name="T7"/>
                <a:gd fmla="*/ 103 w 105" name="T8"/>
                <a:gd fmla="*/ 14 h 105" name="T9"/>
                <a:gd fmla="*/ 104 w 105" name="T10"/>
                <a:gd fmla="*/ 18 h 105" name="T11"/>
                <a:gd fmla="*/ 88 w 105" name="T12"/>
                <a:gd fmla="*/ 32 h 105" name="T13"/>
                <a:gd fmla="*/ 77 w 105" name="T14"/>
                <a:gd fmla="*/ 34 h 105" name="T15"/>
                <a:gd fmla="*/ 74 w 105" name="T16"/>
                <a:gd fmla="*/ 76 h 105" name="T17"/>
                <a:gd fmla="*/ 51 w 105" name="T18"/>
                <a:gd fmla="*/ 85 h 105" name="T19"/>
                <a:gd fmla="*/ 19 w 105" name="T20"/>
                <a:gd fmla="*/ 53 h 105" name="T21"/>
                <a:gd fmla="*/ 51 w 105" name="T22"/>
                <a:gd fmla="*/ 21 h 105" name="T23"/>
                <a:gd fmla="*/ 75 w 105" name="T24"/>
                <a:gd fmla="*/ 24 h 105" name="T25"/>
                <a:gd fmla="*/ 73 w 105" name="T26"/>
                <a:gd fmla="*/ 14 h 105" name="T27"/>
                <a:gd fmla="*/ 93 w 105" name="T28"/>
                <a:gd fmla="*/ 41 h 105" name="T29"/>
                <a:gd fmla="*/ 101 w 105" name="T30"/>
                <a:gd fmla="*/ 38 h 105" name="T31"/>
                <a:gd fmla="*/ 103 w 105" name="T32"/>
                <a:gd fmla="*/ 53 h 105" name="T33"/>
                <a:gd fmla="*/ 51 w 105" name="T34"/>
                <a:gd fmla="*/ 105 h 105" name="T35"/>
                <a:gd fmla="*/ 0 w 105" name="T36"/>
                <a:gd fmla="*/ 53 h 105" name="T37"/>
                <a:gd fmla="*/ 51 w 105" name="T38"/>
                <a:gd fmla="*/ 2 h 105" name="T39"/>
                <a:gd fmla="*/ 66 w 105" name="T40"/>
                <a:gd fmla="*/ 4 h 105" name="T41"/>
                <a:gd fmla="*/ 64 w 105" name="T42"/>
                <a:gd fmla="*/ 12 h 105" name="T43"/>
                <a:gd fmla="*/ 51 w 105" name="T44"/>
                <a:gd fmla="*/ 10 h 105" name="T45"/>
                <a:gd fmla="*/ 8 w 105" name="T46"/>
                <a:gd fmla="*/ 53 h 105" name="T47"/>
                <a:gd fmla="*/ 51 w 105" name="T48"/>
                <a:gd fmla="*/ 97 h 105" name="T49"/>
                <a:gd fmla="*/ 95 w 105" name="T50"/>
                <a:gd fmla="*/ 53 h 105" name="T51"/>
                <a:gd fmla="*/ 93 w 105" name="T52"/>
                <a:gd fmla="*/ 41 h 105" name="T53"/>
                <a:gd fmla="*/ 51 w 105" name="T54"/>
                <a:gd fmla="*/ 39 h 105" name="T55"/>
                <a:gd fmla="*/ 67 w 105" name="T56"/>
                <a:gd fmla="*/ 32 h 105" name="T57"/>
                <a:gd fmla="*/ 32 w 105" name="T58"/>
                <a:gd fmla="*/ 34 h 105" name="T59"/>
                <a:gd fmla="*/ 32 w 105" name="T60"/>
                <a:gd fmla="*/ 34 h 105" name="T61"/>
                <a:gd fmla="*/ 32 w 105" name="T62"/>
                <a:gd fmla="*/ 73 h 105" name="T63"/>
                <a:gd fmla="*/ 71 w 105" name="T64"/>
                <a:gd fmla="*/ 73 h 105" name="T65"/>
                <a:gd fmla="*/ 79 w 105" name="T66"/>
                <a:gd fmla="*/ 53 h 105" name="T67"/>
                <a:gd fmla="*/ 64 w 105" name="T68"/>
                <a:gd fmla="*/ 46 h 105" name="T69"/>
                <a:gd fmla="*/ 62 w 105" name="T70"/>
                <a:gd fmla="*/ 64 h 105" name="T71"/>
                <a:gd fmla="*/ 51 w 105" name="T72"/>
                <a:gd fmla="*/ 68 h 105" name="T73"/>
                <a:gd fmla="*/ 37 w 105" name="T74"/>
                <a:gd fmla="*/ 53 h 105" name="T75"/>
                <a:gd fmla="*/ 41 w 105" name="T76"/>
                <a:gd fmla="*/ 43 h 105" name="T77"/>
                <a:gd fmla="*/ 55 w 105" name="T78"/>
                <a:gd fmla="*/ 44 h 105" name="T79"/>
                <a:gd fmla="*/ 51 w 105" name="T80"/>
                <a:gd fmla="*/ 44 h 105" name="T81"/>
                <a:gd fmla="*/ 42 w 105" name="T82"/>
                <a:gd fmla="*/ 53 h 105" name="T83"/>
                <a:gd fmla="*/ 51 w 105" name="T84"/>
                <a:gd fmla="*/ 63 h 105" name="T85"/>
                <a:gd fmla="*/ 58 w 105" name="T86"/>
                <a:gd fmla="*/ 60 h 105" name="T87"/>
                <a:gd fmla="*/ 61 w 105" name="T88"/>
                <a:gd fmla="*/ 50 h 105" name="T89"/>
                <a:gd fmla="*/ 49 w 105" name="T90"/>
                <a:gd fmla="*/ 56 h 105" name="T91"/>
                <a:gd fmla="*/ 55 w 105" name="T92"/>
                <a:gd fmla="*/ 44 h 105" name="T93"/>
                <a:gd fmla="*/ 87 w 105" name="T94"/>
                <a:gd fmla="*/ 7 h 105" name="T95"/>
                <a:gd fmla="*/ 79 w 105" name="T96"/>
                <a:gd fmla="*/ 22 h 105" name="T97"/>
                <a:gd fmla="*/ 87 w 105" name="T98"/>
                <a:gd fmla="*/ 7 h 105" name="T99"/>
                <a:gd fmla="*/ 92 w 105" name="T100"/>
                <a:gd fmla="*/ 16 h 105" name="T101"/>
                <a:gd fmla="*/ 88 w 105" name="T102"/>
                <a:gd fmla="*/ 27 h 105" name="T103"/>
                <a:gd fmla="*/ 92 w 105" name="T104"/>
                <a:gd fmla="*/ 16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2"/>
            </a:solidFill>
            <a:ln>
              <a:noFill/>
            </a:ln>
            <a:extLst>
              <a:ext uri="{91240B29-F687-4F45-9708-019B960494DF}">
                <a14:hiddenLine w="9525">
                  <a:solidFill>
                    <a:srgbClr val="000000"/>
                  </a:solidFill>
                  <a:round/>
                </a14:hiddenLine>
              </a:ext>
            </a:extLst>
          </p:spPr>
          <p:txBody>
            <a:bodyPr/>
            <a:lstStyle/>
            <a:p>
              <a:endParaRPr altLang="en-US" lang="zh-CN"/>
            </a:p>
          </p:txBody>
        </p:sp>
        <p:sp>
          <p:nvSpPr>
            <p:cNvPr id="29741" name="Freeform 45"/>
            <p:cNvSpPr/>
            <p:nvPr/>
          </p:nvSpPr>
          <p:spPr bwMode="auto">
            <a:xfrm>
              <a:off x="1856" y="1936"/>
              <a:ext cx="1051" cy="232"/>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29742" name="Freeform 46"/>
            <p:cNvSpPr/>
            <p:nvPr/>
          </p:nvSpPr>
          <p:spPr bwMode="auto">
            <a:xfrm>
              <a:off x="1856" y="2168"/>
              <a:ext cx="1051" cy="231"/>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29743" name="Freeform 47"/>
            <p:cNvSpPr/>
            <p:nvPr/>
          </p:nvSpPr>
          <p:spPr bwMode="auto">
            <a:xfrm>
              <a:off x="2839" y="1077"/>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29744" name="Freeform 48"/>
            <p:cNvSpPr/>
            <p:nvPr/>
          </p:nvSpPr>
          <p:spPr bwMode="auto">
            <a:xfrm>
              <a:off x="2839" y="1308"/>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9745" name="Group 49"/>
          <p:cNvGrpSpPr/>
          <p:nvPr/>
        </p:nvGrpSpPr>
        <p:grpSpPr>
          <a:xfrm flipH="1">
            <a:off x="6969125" y="3189288"/>
            <a:ext cx="196850" cy="247650"/>
            <a:chExt cx="127" cy="163"/>
          </a:xfrm>
          <a:solidFill>
            <a:srgbClr val="9DD53E"/>
          </a:solidFill>
        </p:grpSpPr>
        <p:sp>
          <p:nvSpPr>
            <p:cNvPr id="29746" name="Freeform 50"/>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47" name="Freeform 51"/>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48" name="Freeform 52"/>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49" name="Freeform 53"/>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50" name="Freeform 54"/>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29751" name="Freeform 55"/>
          <p:cNvSpPr>
            <a:spLocks noEditPoints="1"/>
          </p:cNvSpPr>
          <p:nvPr/>
        </p:nvSpPr>
        <p:spPr bwMode="auto">
          <a:xfrm flipH="1">
            <a:off x="6878638" y="1895475"/>
            <a:ext cx="301625" cy="203200"/>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594D7B"/>
          </a:solidFill>
          <a:ln>
            <a:noFill/>
          </a:ln>
        </p:spPr>
        <p:txBody>
          <a:bodyPr/>
          <a:lstStyle/>
          <a:p>
            <a:endParaRPr altLang="en-US" lang="zh-CN"/>
          </a:p>
        </p:txBody>
      </p:sp>
      <p:sp>
        <p:nvSpPr>
          <p:cNvPr id="29752" name="Rectangle 56"/>
          <p:cNvSpPr>
            <a:spLocks noChangeArrowheads="1"/>
          </p:cNvSpPr>
          <p:nvPr/>
        </p:nvSpPr>
        <p:spPr bwMode="auto">
          <a:xfrm>
            <a:off x="6302375" y="2190750"/>
            <a:ext cx="2592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53" name="Text Box 57"/>
          <p:cNvSpPr txBox="1">
            <a:spLocks noChangeArrowheads="1"/>
          </p:cNvSpPr>
          <p:nvPr/>
        </p:nvSpPr>
        <p:spPr bwMode="auto">
          <a:xfrm>
            <a:off x="6302375" y="1771650"/>
            <a:ext cx="50831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2400">
                <a:solidFill>
                  <a:srgbClr val="594D7B"/>
                </a:solidFill>
                <a:latin charset="0" pitchFamily="34" typeface="Impact"/>
              </a:rPr>
              <a:t>03</a:t>
            </a:r>
          </a:p>
        </p:txBody>
      </p:sp>
      <p:sp>
        <p:nvSpPr>
          <p:cNvPr id="29754" name="Rectangle 58"/>
          <p:cNvSpPr>
            <a:spLocks noChangeArrowheads="1"/>
          </p:cNvSpPr>
          <p:nvPr/>
        </p:nvSpPr>
        <p:spPr bwMode="auto">
          <a:xfrm>
            <a:off x="6302375" y="3505200"/>
            <a:ext cx="2592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55" name="Text Box 59"/>
          <p:cNvSpPr txBox="1">
            <a:spLocks noChangeArrowheads="1"/>
          </p:cNvSpPr>
          <p:nvPr/>
        </p:nvSpPr>
        <p:spPr bwMode="auto">
          <a:xfrm>
            <a:off x="6302375" y="3086100"/>
            <a:ext cx="498792"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2400">
                <a:solidFill>
                  <a:srgbClr val="9DD53E"/>
                </a:solidFill>
                <a:latin charset="0" pitchFamily="34" typeface="Impact"/>
              </a:rPr>
              <a:t>04</a:t>
            </a:r>
          </a:p>
        </p:txBody>
      </p:sp>
      <p:sp>
        <p:nvSpPr>
          <p:cNvPr id="29756" name="Rectangle 60"/>
          <p:cNvSpPr>
            <a:spLocks noChangeArrowheads="1"/>
          </p:cNvSpPr>
          <p:nvPr/>
        </p:nvSpPr>
        <p:spPr bwMode="auto">
          <a:xfrm>
            <a:off x="252413" y="3505200"/>
            <a:ext cx="259238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57" name="Text Box 61"/>
          <p:cNvSpPr txBox="1">
            <a:spLocks noChangeArrowheads="1"/>
          </p:cNvSpPr>
          <p:nvPr/>
        </p:nvSpPr>
        <p:spPr bwMode="auto">
          <a:xfrm>
            <a:off x="2369820" y="3086100"/>
            <a:ext cx="498792"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en-US" sz="2400">
                <a:solidFill>
                  <a:srgbClr val="E54B81"/>
                </a:solidFill>
                <a:latin charset="0" pitchFamily="34" typeface="Impact"/>
              </a:rPr>
              <a:t>02</a:t>
            </a:r>
          </a:p>
        </p:txBody>
      </p:sp>
      <p:grpSp>
        <p:nvGrpSpPr>
          <p:cNvPr id="29758" name="Group 62"/>
          <p:cNvGrpSpPr/>
          <p:nvPr/>
        </p:nvGrpSpPr>
        <p:grpSpPr>
          <a:xfrm flipH="1">
            <a:off x="2005013" y="1884363"/>
            <a:ext cx="209550" cy="257175"/>
            <a:chExt cx="134" cy="163"/>
          </a:xfrm>
          <a:solidFill>
            <a:srgbClr val="C09CC2"/>
          </a:solidFill>
        </p:grpSpPr>
        <p:sp>
          <p:nvSpPr>
            <p:cNvPr id="29759" name="Freeform 63"/>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60" name="Rectangle 64"/>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9761" name="Rectangle 65"/>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29762" name="Rectangle 66"/>
          <p:cNvSpPr>
            <a:spLocks noChangeArrowheads="1"/>
          </p:cNvSpPr>
          <p:nvPr/>
        </p:nvSpPr>
        <p:spPr bwMode="auto">
          <a:xfrm>
            <a:off x="252413" y="2197100"/>
            <a:ext cx="259238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63" name="Text Box 67"/>
          <p:cNvSpPr txBox="1">
            <a:spLocks noChangeArrowheads="1"/>
          </p:cNvSpPr>
          <p:nvPr/>
        </p:nvSpPr>
        <p:spPr bwMode="auto">
          <a:xfrm>
            <a:off x="2406333" y="1778000"/>
            <a:ext cx="46228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en-US" sz="2400">
                <a:solidFill>
                  <a:srgbClr val="C09CC2"/>
                </a:solidFill>
                <a:latin charset="0" pitchFamily="34" typeface="Impact"/>
              </a:rPr>
              <a:t>01</a:t>
            </a:r>
          </a:p>
        </p:txBody>
      </p:sp>
      <p:sp>
        <p:nvSpPr>
          <p:cNvPr id="29764" name="Freeform 68"/>
          <p:cNvSpPr>
            <a:spLocks noEditPoints="1"/>
          </p:cNvSpPr>
          <p:nvPr/>
        </p:nvSpPr>
        <p:spPr bwMode="auto">
          <a:xfrm>
            <a:off x="2006600" y="3192463"/>
            <a:ext cx="233363" cy="242887"/>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8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3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8 h 151" name="T55"/>
              <a:gd fmla="*/ 112 w 144" name="T56"/>
              <a:gd fmla="*/ 69 h 151" name="T57"/>
              <a:gd fmla="*/ 115 w 144" name="T58"/>
              <a:gd fmla="*/ 29 h 151" name="T59"/>
              <a:gd fmla="*/ 108 w 144" name="T60"/>
              <a:gd fmla="*/ 23 h 151" name="T61"/>
              <a:gd fmla="*/ 101 w 144" name="T62"/>
              <a:gd fmla="*/ 24 h 151" name="T63"/>
              <a:gd fmla="*/ 108 w 144" name="T64"/>
              <a:gd fmla="*/ 23 h 151" name="T65"/>
              <a:gd fmla="*/ 82 w 144" name="T66"/>
              <a:gd fmla="*/ 12 h 151" name="T67"/>
              <a:gd fmla="*/ 75 w 144" name="T68"/>
              <a:gd fmla="*/ 35 h 151" name="T69"/>
              <a:gd fmla="*/ 96 w 144" name="T70"/>
              <a:gd fmla="*/ 30 h 151" name="T71"/>
              <a:gd fmla="*/ 82 w 144" name="T72"/>
              <a:gd fmla="*/ 12 h 151" name="T73"/>
              <a:gd fmla="*/ 69 w 144" name="T74"/>
              <a:gd fmla="*/ 12 h 151" name="T75"/>
              <a:gd fmla="*/ 49 w 144" name="T76"/>
              <a:gd fmla="*/ 27 h 151" name="T77"/>
              <a:gd fmla="*/ 50 w 144" name="T78"/>
              <a:gd fmla="*/ 31 h 151" name="T79"/>
              <a:gd fmla="*/ 69 w 144" name="T80"/>
              <a:gd fmla="*/ 12 h 151" name="T81"/>
              <a:gd fmla="*/ 48 w 144" name="T82"/>
              <a:gd fmla="*/ 16 h 151" name="T83"/>
              <a:gd fmla="*/ 41 w 144" name="T84"/>
              <a:gd fmla="*/ 27 h 151" name="T85"/>
              <a:gd fmla="*/ 48 w 144" name="T86"/>
              <a:gd fmla="*/ 16 h 151" name="T87"/>
              <a:gd fmla="*/ 30 w 144" name="T88"/>
              <a:gd fmla="*/ 28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2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rgbClr val="E54B81"/>
          </a:solidFill>
          <a:ln>
            <a:noFill/>
          </a:ln>
        </p:spPr>
        <p:txBody>
          <a:bodyPr/>
          <a:lstStyle/>
          <a:p>
            <a:endParaRPr altLang="en-US" lang="zh-CN"/>
          </a:p>
        </p:txBody>
      </p:sp>
      <p:sp>
        <p:nvSpPr>
          <p:cNvPr id="29765" name="Rectangle 69"/>
          <p:cNvSpPr>
            <a:spLocks noChangeArrowheads="1"/>
          </p:cNvSpPr>
          <p:nvPr/>
        </p:nvSpPr>
        <p:spPr bwMode="auto">
          <a:xfrm>
            <a:off x="3061336" y="3295650"/>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01</a:t>
            </a:r>
          </a:p>
        </p:txBody>
      </p:sp>
      <p:sp>
        <p:nvSpPr>
          <p:cNvPr id="29766" name="Rectangle 70"/>
          <p:cNvSpPr>
            <a:spLocks noChangeArrowheads="1"/>
          </p:cNvSpPr>
          <p:nvPr/>
        </p:nvSpPr>
        <p:spPr bwMode="auto">
          <a:xfrm>
            <a:off x="3061336" y="3662363"/>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02</a:t>
            </a:r>
          </a:p>
        </p:txBody>
      </p:sp>
      <p:sp>
        <p:nvSpPr>
          <p:cNvPr id="29767" name="Rectangle 71"/>
          <p:cNvSpPr>
            <a:spLocks noChangeArrowheads="1"/>
          </p:cNvSpPr>
          <p:nvPr/>
        </p:nvSpPr>
        <p:spPr bwMode="auto">
          <a:xfrm>
            <a:off x="5417186" y="1924050"/>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03</a:t>
            </a:r>
          </a:p>
        </p:txBody>
      </p:sp>
      <p:sp>
        <p:nvSpPr>
          <p:cNvPr id="29768" name="Rectangle 72"/>
          <p:cNvSpPr>
            <a:spLocks noChangeArrowheads="1"/>
          </p:cNvSpPr>
          <p:nvPr/>
        </p:nvSpPr>
        <p:spPr bwMode="auto">
          <a:xfrm>
            <a:off x="5417186" y="2290763"/>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04</a:t>
            </a:r>
          </a:p>
        </p:txBody>
      </p:sp>
      <p:sp>
        <p:nvSpPr>
          <p:cNvPr id="46"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594D7B"/>
                </a:solidFill>
              </a:rPr>
              <a:t>WRITE YOUR GREAT TITLE HERE</a:t>
            </a:r>
          </a:p>
        </p:txBody>
      </p:sp>
      <p:sp>
        <p:nvSpPr>
          <p:cNvPr id="47"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48" name="组合 47"/>
          <p:cNvGrpSpPr/>
          <p:nvPr/>
        </p:nvGrpSpPr>
        <p:grpSpPr>
          <a:xfrm>
            <a:off x="282763" y="-9727"/>
            <a:ext cx="472138" cy="804782"/>
            <a:chOff x="1775252" y="2062276"/>
            <a:chExt cx="1045160" cy="1781528"/>
          </a:xfrm>
        </p:grpSpPr>
        <p:grpSp>
          <p:nvGrpSpPr>
            <p:cNvPr id="49" name="组合 48"/>
            <p:cNvGrpSpPr/>
            <p:nvPr/>
          </p:nvGrpSpPr>
          <p:grpSpPr>
            <a:xfrm>
              <a:off x="1775252" y="2763988"/>
              <a:ext cx="1045160" cy="1079816"/>
              <a:chOff x="-4061568" y="1901032"/>
              <a:chExt cx="1819276" cy="1879600"/>
            </a:xfrm>
          </p:grpSpPr>
          <p:sp>
            <p:nvSpPr>
              <p:cNvPr id="51"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0" name="直接连接符 49"/>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850" name="Freeform 106"/>
          <p:cNvSpPr/>
          <p:nvPr/>
        </p:nvSpPr>
        <p:spPr bwMode="auto">
          <a:xfrm>
            <a:off x="3195638" y="1541463"/>
            <a:ext cx="1679575" cy="1682750"/>
          </a:xfrm>
          <a:custGeom>
            <a:gdLst>
              <a:gd fmla="*/ 0 w 878" name="T0"/>
              <a:gd fmla="*/ 557 h 879" name="T1"/>
              <a:gd fmla="*/ 0 w 878" name="T2"/>
              <a:gd fmla="*/ 879 h 879" name="T3"/>
              <a:gd fmla="*/ 878 w 878" name="T4"/>
              <a:gd fmla="*/ 0 h 879" name="T5"/>
              <a:gd fmla="*/ 557 w 878" name="T6"/>
              <a:gd fmla="*/ 0 h 879" name="T7"/>
              <a:gd fmla="*/ 0 w 878" name="T8"/>
              <a:gd fmla="*/ 557 h 879" name="T9"/>
            </a:gdLst>
            <a:cxnLst>
              <a:cxn ang="0">
                <a:pos x="T0" y="T1"/>
              </a:cxn>
              <a:cxn ang="0">
                <a:pos x="T2" y="T3"/>
              </a:cxn>
              <a:cxn ang="0">
                <a:pos x="T4" y="T5"/>
              </a:cxn>
              <a:cxn ang="0">
                <a:pos x="T6" y="T7"/>
              </a:cxn>
              <a:cxn ang="0">
                <a:pos x="T8" y="T9"/>
              </a:cxn>
            </a:cxnLst>
            <a:rect b="b" l="0" r="r" t="0"/>
            <a:pathLst>
              <a:path h="879" w="878">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C09CC2"/>
          </a:solidFill>
          <a:ln>
            <a:noFill/>
          </a:ln>
        </p:spPr>
        <p:txBody>
          <a:bodyPr/>
          <a:lstStyle/>
          <a:p>
            <a:endParaRPr altLang="en-US" lang="zh-CN"/>
          </a:p>
        </p:txBody>
      </p:sp>
      <p:sp>
        <p:nvSpPr>
          <p:cNvPr id="31851" name="Freeform 107"/>
          <p:cNvSpPr/>
          <p:nvPr/>
        </p:nvSpPr>
        <p:spPr bwMode="auto">
          <a:xfrm>
            <a:off x="3195638" y="2609850"/>
            <a:ext cx="1679575" cy="1679575"/>
          </a:xfrm>
          <a:custGeom>
            <a:gdLst>
              <a:gd fmla="*/ 557 w 878" name="T0"/>
              <a:gd fmla="*/ 878 h 878" name="T1"/>
              <a:gd fmla="*/ 878 w 878" name="T2"/>
              <a:gd fmla="*/ 878 h 878" name="T3"/>
              <a:gd fmla="*/ 0 w 878" name="T4"/>
              <a:gd fmla="*/ 0 h 878" name="T5"/>
              <a:gd fmla="*/ 0 w 878" name="T6"/>
              <a:gd fmla="*/ 321 h 878" name="T7"/>
              <a:gd fmla="*/ 557 w 878" name="T8"/>
              <a:gd fmla="*/ 878 h 878" name="T9"/>
            </a:gdLst>
            <a:cxnLst>
              <a:cxn ang="0">
                <a:pos x="T0" y="T1"/>
              </a:cxn>
              <a:cxn ang="0">
                <a:pos x="T2" y="T3"/>
              </a:cxn>
              <a:cxn ang="0">
                <a:pos x="T4" y="T5"/>
              </a:cxn>
              <a:cxn ang="0">
                <a:pos x="T6" y="T7"/>
              </a:cxn>
              <a:cxn ang="0">
                <a:pos x="T8" y="T9"/>
              </a:cxn>
            </a:cxnLst>
            <a:rect b="b" l="0" r="r" t="0"/>
            <a:pathLst>
              <a:path h="878" w="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E54B81"/>
          </a:solidFill>
          <a:ln>
            <a:noFill/>
          </a:ln>
        </p:spPr>
        <p:txBody>
          <a:bodyPr/>
          <a:lstStyle/>
          <a:p>
            <a:endParaRPr altLang="en-US" lang="zh-CN"/>
          </a:p>
        </p:txBody>
      </p:sp>
      <p:sp>
        <p:nvSpPr>
          <p:cNvPr id="31852" name="Freeform 108"/>
          <p:cNvSpPr/>
          <p:nvPr/>
        </p:nvSpPr>
        <p:spPr bwMode="auto">
          <a:xfrm>
            <a:off x="4260850" y="1541463"/>
            <a:ext cx="1679575" cy="1682750"/>
          </a:xfrm>
          <a:custGeom>
            <a:gdLst>
              <a:gd fmla="*/ 321 w 878" name="T0"/>
              <a:gd fmla="*/ 0 h 879" name="T1"/>
              <a:gd fmla="*/ 0 w 878" name="T2"/>
              <a:gd fmla="*/ 0 h 879" name="T3"/>
              <a:gd fmla="*/ 878 w 878" name="T4"/>
              <a:gd fmla="*/ 879 h 879" name="T5"/>
              <a:gd fmla="*/ 878 w 878" name="T6"/>
              <a:gd fmla="*/ 557 h 879" name="T7"/>
              <a:gd fmla="*/ 321 w 878" name="T8"/>
              <a:gd fmla="*/ 0 h 879" name="T9"/>
            </a:gdLst>
            <a:cxnLst>
              <a:cxn ang="0">
                <a:pos x="T0" y="T1"/>
              </a:cxn>
              <a:cxn ang="0">
                <a:pos x="T2" y="T3"/>
              </a:cxn>
              <a:cxn ang="0">
                <a:pos x="T4" y="T5"/>
              </a:cxn>
              <a:cxn ang="0">
                <a:pos x="T6" y="T7"/>
              </a:cxn>
              <a:cxn ang="0">
                <a:pos x="T8" y="T9"/>
              </a:cxn>
            </a:cxnLst>
            <a:rect b="b" l="0" r="r" t="0"/>
            <a:pathLst>
              <a:path h="879" w="878">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594D7B"/>
          </a:solidFill>
          <a:ln>
            <a:noFill/>
          </a:ln>
        </p:spPr>
        <p:txBody>
          <a:bodyPr/>
          <a:lstStyle/>
          <a:p>
            <a:endParaRPr altLang="en-US" lang="zh-CN">
              <a:solidFill>
                <a:srgbClr val="594D7B"/>
              </a:solidFill>
            </a:endParaRPr>
          </a:p>
        </p:txBody>
      </p:sp>
      <p:sp>
        <p:nvSpPr>
          <p:cNvPr id="31853" name="Freeform 109"/>
          <p:cNvSpPr/>
          <p:nvPr/>
        </p:nvSpPr>
        <p:spPr bwMode="auto">
          <a:xfrm>
            <a:off x="4260850" y="2609850"/>
            <a:ext cx="1679575" cy="1679575"/>
          </a:xfrm>
          <a:custGeom>
            <a:gdLst>
              <a:gd fmla="*/ 878 w 878" name="T0"/>
              <a:gd fmla="*/ 321 h 878" name="T1"/>
              <a:gd fmla="*/ 878 w 878" name="T2"/>
              <a:gd fmla="*/ 0 h 878" name="T3"/>
              <a:gd fmla="*/ 0 w 878" name="T4"/>
              <a:gd fmla="*/ 878 h 878" name="T5"/>
              <a:gd fmla="*/ 321 w 878" name="T6"/>
              <a:gd fmla="*/ 878 h 878" name="T7"/>
              <a:gd fmla="*/ 878 w 878" name="T8"/>
              <a:gd fmla="*/ 321 h 878" name="T9"/>
            </a:gdLst>
            <a:cxnLst>
              <a:cxn ang="0">
                <a:pos x="T0" y="T1"/>
              </a:cxn>
              <a:cxn ang="0">
                <a:pos x="T2" y="T3"/>
              </a:cxn>
              <a:cxn ang="0">
                <a:pos x="T4" y="T5"/>
              </a:cxn>
              <a:cxn ang="0">
                <a:pos x="T6" y="T7"/>
              </a:cxn>
              <a:cxn ang="0">
                <a:pos x="T8" y="T9"/>
              </a:cxn>
            </a:cxnLst>
            <a:rect b="b" l="0" r="r" t="0"/>
            <a:pathLst>
              <a:path h="878" w="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9DD53E"/>
          </a:solidFill>
          <a:ln>
            <a:noFill/>
          </a:ln>
        </p:spPr>
        <p:txBody>
          <a:bodyPr/>
          <a:lstStyle/>
          <a:p>
            <a:endParaRPr altLang="en-US" lang="zh-CN"/>
          </a:p>
        </p:txBody>
      </p:sp>
      <p:sp>
        <p:nvSpPr>
          <p:cNvPr id="31854" name="Freeform 110"/>
          <p:cNvSpPr>
            <a:spLocks noEditPoints="1"/>
          </p:cNvSpPr>
          <p:nvPr/>
        </p:nvSpPr>
        <p:spPr bwMode="auto">
          <a:xfrm>
            <a:off x="5494338" y="2832100"/>
            <a:ext cx="282575" cy="227013"/>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5" name="Freeform 111"/>
          <p:cNvSpPr>
            <a:spLocks noEditPoints="1"/>
          </p:cNvSpPr>
          <p:nvPr/>
        </p:nvSpPr>
        <p:spPr bwMode="auto">
          <a:xfrm>
            <a:off x="3333750" y="2828925"/>
            <a:ext cx="279400" cy="233363"/>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6" name="Freeform 112"/>
          <p:cNvSpPr>
            <a:spLocks noEditPoints="1"/>
          </p:cNvSpPr>
          <p:nvPr/>
        </p:nvSpPr>
        <p:spPr bwMode="auto">
          <a:xfrm>
            <a:off x="4448175" y="1698625"/>
            <a:ext cx="280988" cy="233363"/>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7" name="Freeform 113"/>
          <p:cNvSpPr>
            <a:spLocks noEditPoints="1"/>
          </p:cNvSpPr>
          <p:nvPr/>
        </p:nvSpPr>
        <p:spPr bwMode="auto">
          <a:xfrm>
            <a:off x="4416425" y="2787650"/>
            <a:ext cx="309563" cy="252413"/>
          </a:xfrm>
          <a:custGeom>
            <a:gdLst>
              <a:gd fmla="*/ 125 w 162" name="T0"/>
              <a:gd fmla="*/ 29 h 132" name="T1"/>
              <a:gd fmla="*/ 146 w 162" name="T2"/>
              <a:gd fmla="*/ 77 h 132" name="T3"/>
              <a:gd fmla="*/ 162 w 162" name="T4"/>
              <a:gd fmla="*/ 106 h 132" name="T5"/>
              <a:gd fmla="*/ 154 w 162" name="T6"/>
              <a:gd fmla="*/ 125 h 132" name="T7"/>
              <a:gd fmla="*/ 146 w 162" name="T8"/>
              <a:gd fmla="*/ 127 h 132" name="T9"/>
              <a:gd fmla="*/ 21 w 162" name="T10"/>
              <a:gd fmla="*/ 132 h 132" name="T11"/>
              <a:gd fmla="*/ 16 w 162" name="T12"/>
              <a:gd fmla="*/ 125 h 132" name="T13"/>
              <a:gd fmla="*/ 2 w 162" name="T14"/>
              <a:gd fmla="*/ 121 h 132" name="T15"/>
              <a:gd fmla="*/ 3 w 162" name="T16"/>
              <a:gd fmla="*/ 94 h 132" name="T17"/>
              <a:gd fmla="*/ 8 w 162" name="T18"/>
              <a:gd fmla="*/ 58 h 132" name="T19"/>
              <a:gd fmla="*/ 46 w 162" name="T20"/>
              <a:gd fmla="*/ 30 h 132" name="T21"/>
              <a:gd fmla="*/ 97 w 162" name="T22"/>
              <a:gd fmla="*/ 122 h 132" name="T23"/>
              <a:gd fmla="*/ 97 w 162" name="T24"/>
              <a:gd fmla="*/ 117 h 132" name="T25"/>
              <a:gd fmla="*/ 103 w 162" name="T26"/>
              <a:gd fmla="*/ 98 h 132" name="T27"/>
              <a:gd fmla="*/ 117 w 162" name="T28"/>
              <a:gd fmla="*/ 111 h 132" name="T29"/>
              <a:gd fmla="*/ 115 w 162" name="T30"/>
              <a:gd fmla="*/ 88 h 132" name="T31"/>
              <a:gd fmla="*/ 112 w 162" name="T32"/>
              <a:gd fmla="*/ 83 h 132" name="T33"/>
              <a:gd fmla="*/ 112 w 162" name="T34"/>
              <a:gd fmla="*/ 82 h 132" name="T35"/>
              <a:gd fmla="*/ 109 w 162" name="T36"/>
              <a:gd fmla="*/ 79 h 132" name="T37"/>
              <a:gd fmla="*/ 64 w 162" name="T38"/>
              <a:gd fmla="*/ 68 h 132" name="T39"/>
              <a:gd fmla="*/ 50 w 162" name="T40"/>
              <a:gd fmla="*/ 82 h 132" name="T41"/>
              <a:gd fmla="*/ 50 w 162" name="T42"/>
              <a:gd fmla="*/ 82 h 132" name="T43"/>
              <a:gd fmla="*/ 45 w 162" name="T44"/>
              <a:gd fmla="*/ 100 h 132" name="T45"/>
              <a:gd fmla="*/ 59 w 162" name="T46"/>
              <a:gd fmla="*/ 112 h 132" name="T47"/>
              <a:gd fmla="*/ 65 w 162" name="T48"/>
              <a:gd fmla="*/ 98 h 132" name="T49"/>
              <a:gd fmla="*/ 65 w 162" name="T50"/>
              <a:gd fmla="*/ 117 h 132" name="T51"/>
              <a:gd fmla="*/ 81 w 162" name="T52"/>
              <a:gd fmla="*/ 61 h 132" name="T53"/>
              <a:gd fmla="*/ 81 w 162" name="T54"/>
              <a:gd fmla="*/ 11 h 132" name="T55"/>
              <a:gd fmla="*/ 26 w 162" name="T56"/>
              <a:gd fmla="*/ 122 h 132" name="T57"/>
              <a:gd fmla="*/ 37 w 162" name="T58"/>
              <a:gd fmla="*/ 118 h 132" name="T59"/>
              <a:gd fmla="*/ 36 w 162" name="T60"/>
              <a:gd fmla="*/ 86 h 132" name="T61"/>
              <a:gd fmla="*/ 12 w 162" name="T62"/>
              <a:gd fmla="*/ 98 h 132" name="T63"/>
              <a:gd fmla="*/ 11 w 162" name="T64"/>
              <a:gd fmla="*/ 114 h 132" name="T65"/>
              <a:gd fmla="*/ 23 w 162" name="T66"/>
              <a:gd fmla="*/ 102 h 132" name="T67"/>
              <a:gd fmla="*/ 46 w 162" name="T68"/>
              <a:gd fmla="*/ 42 h 132" name="T69"/>
              <a:gd fmla="*/ 37 w 162" name="T70"/>
              <a:gd fmla="*/ 40 h 132" name="T71"/>
              <a:gd fmla="*/ 24 w 162" name="T72"/>
              <a:gd fmla="*/ 71 h 132" name="T73"/>
              <a:gd fmla="*/ 41 w 162" name="T74"/>
              <a:gd fmla="*/ 76 h 132" name="T75"/>
              <a:gd fmla="*/ 56 w 162" name="T76"/>
              <a:gd fmla="*/ 62 h 132" name="T77"/>
              <a:gd fmla="*/ 56 w 162" name="T78"/>
              <a:gd fmla="*/ 61 h 132" name="T79"/>
              <a:gd fmla="*/ 46 w 162" name="T80"/>
              <a:gd fmla="*/ 42 h 132" name="T81"/>
              <a:gd fmla="*/ 136 w 162" name="T82"/>
              <a:gd fmla="*/ 122 h 132" name="T83"/>
              <a:gd fmla="*/ 139 w 162" name="T84"/>
              <a:gd fmla="*/ 102 h 132" name="T85"/>
              <a:gd fmla="*/ 151 w 162" name="T86"/>
              <a:gd fmla="*/ 114 h 132" name="T87"/>
              <a:gd fmla="*/ 150 w 162" name="T88"/>
              <a:gd fmla="*/ 98 h 132" name="T89"/>
              <a:gd fmla="*/ 137 w 162" name="T90"/>
              <a:gd fmla="*/ 84 h 132" name="T91"/>
              <a:gd fmla="*/ 128 w 162" name="T92"/>
              <a:gd fmla="*/ 111 h 132" name="T93"/>
              <a:gd fmla="*/ 136 w 162" name="T94"/>
              <a:gd fmla="*/ 122 h 132" name="T95"/>
              <a:gd fmla="*/ 116 w 162" name="T96"/>
              <a:gd fmla="*/ 42 h 132" name="T97"/>
              <a:gd fmla="*/ 116 w 162" name="T98"/>
              <a:gd fmla="*/ 42 h 132" name="T99"/>
              <a:gd fmla="*/ 106 w 162" name="T100"/>
              <a:gd fmla="*/ 61 h 132" name="T101"/>
              <a:gd fmla="*/ 116 w 162" name="T102"/>
              <a:gd fmla="*/ 72 h 132" name="T103"/>
              <a:gd fmla="*/ 121 w 162" name="T104"/>
              <a:gd fmla="*/ 76 h 132" name="T105"/>
              <a:gd fmla="*/ 138 w 162" name="T106"/>
              <a:gd fmla="*/ 71 h 132" name="T107"/>
              <a:gd fmla="*/ 125 w 162" name="T108"/>
              <a:gd fmla="*/ 40 h 1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2" w="16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bg2"/>
          </a:solidFill>
          <a:ln>
            <a:noFill/>
          </a:ln>
        </p:spPr>
        <p:txBody>
          <a:bodyPr/>
          <a:lstStyle/>
          <a:p>
            <a:endParaRPr altLang="en-US" lang="zh-CN"/>
          </a:p>
        </p:txBody>
      </p:sp>
      <p:sp>
        <p:nvSpPr>
          <p:cNvPr id="31858" name="Freeform 114"/>
          <p:cNvSpPr>
            <a:spLocks noEditPoints="1"/>
          </p:cNvSpPr>
          <p:nvPr/>
        </p:nvSpPr>
        <p:spPr bwMode="auto">
          <a:xfrm>
            <a:off x="4491038" y="3873500"/>
            <a:ext cx="195262" cy="276225"/>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9" name="Line 115"/>
          <p:cNvSpPr>
            <a:spLocks noChangeShapeType="1"/>
          </p:cNvSpPr>
          <p:nvPr/>
        </p:nvSpPr>
        <p:spPr bwMode="auto">
          <a:xfrm flipH="1">
            <a:off x="3473450" y="1774825"/>
            <a:ext cx="760413" cy="0"/>
          </a:xfrm>
          <a:prstGeom prst="line">
            <a:avLst/>
          </a:prstGeom>
          <a:noFill/>
          <a:ln w="6350">
            <a:solidFill>
              <a:schemeClr val="bg2"/>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0" name="Line 116"/>
          <p:cNvSpPr>
            <a:spLocks noChangeShapeType="1"/>
          </p:cNvSpPr>
          <p:nvPr/>
        </p:nvSpPr>
        <p:spPr bwMode="auto">
          <a:xfrm flipH="1">
            <a:off x="3473450" y="3262313"/>
            <a:ext cx="0" cy="749300"/>
          </a:xfrm>
          <a:prstGeom prst="line">
            <a:avLst/>
          </a:prstGeom>
          <a:noFill/>
          <a:ln w="6350">
            <a:solidFill>
              <a:schemeClr val="bg2"/>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1" name="Line 117"/>
          <p:cNvSpPr>
            <a:spLocks noChangeShapeType="1"/>
          </p:cNvSpPr>
          <p:nvPr/>
        </p:nvSpPr>
        <p:spPr bwMode="auto">
          <a:xfrm>
            <a:off x="4913313" y="4011613"/>
            <a:ext cx="720725" cy="0"/>
          </a:xfrm>
          <a:prstGeom prst="line">
            <a:avLst/>
          </a:prstGeom>
          <a:noFill/>
          <a:ln w="6350">
            <a:solidFill>
              <a:schemeClr val="bg2"/>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2" name="Line 118"/>
          <p:cNvSpPr>
            <a:spLocks noChangeShapeType="1"/>
          </p:cNvSpPr>
          <p:nvPr/>
        </p:nvSpPr>
        <p:spPr bwMode="auto">
          <a:xfrm flipH="1" flipV="1">
            <a:off x="5634038" y="1774825"/>
            <a:ext cx="0" cy="788988"/>
          </a:xfrm>
          <a:prstGeom prst="line">
            <a:avLst/>
          </a:prstGeom>
          <a:noFill/>
          <a:ln w="6350">
            <a:solidFill>
              <a:schemeClr val="bg2"/>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3" name="Rectangle 119"/>
          <p:cNvSpPr>
            <a:spLocks noChangeArrowheads="1"/>
          </p:cNvSpPr>
          <p:nvPr/>
        </p:nvSpPr>
        <p:spPr bwMode="auto">
          <a:xfrm>
            <a:off x="5795963" y="169862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594D7B"/>
                </a:solidFill>
              </a:rPr>
              <a:t>Head Title</a:t>
            </a:r>
          </a:p>
          <a:p>
            <a:pPr>
              <a:buFont typeface="Arial"/>
              <a:buNone/>
            </a:pPr>
            <a:r>
              <a:rPr altLang="en-US" b="1" lang="zh-CN" sz="1000">
                <a:solidFill>
                  <a:srgbClr val="594D7B"/>
                </a:solidFill>
              </a:rPr>
              <a:t>We have many PowerPoint templates that has been specifically designed to help anyone that is stepping into the world of PowerPoint for the very first time. </a:t>
            </a:r>
          </a:p>
        </p:txBody>
      </p:sp>
      <p:sp>
        <p:nvSpPr>
          <p:cNvPr id="31864" name="Rectangle 120"/>
          <p:cNvSpPr>
            <a:spLocks noChangeArrowheads="1"/>
          </p:cNvSpPr>
          <p:nvPr/>
        </p:nvSpPr>
        <p:spPr bwMode="auto">
          <a:xfrm>
            <a:off x="5795963" y="392747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9DD53E"/>
                </a:solidFill>
              </a:rPr>
              <a:t>Head Title</a:t>
            </a:r>
          </a:p>
          <a:p>
            <a:pPr>
              <a:buFont typeface="Arial"/>
              <a:buNone/>
            </a:pPr>
            <a:r>
              <a:rPr altLang="en-US" b="1" lang="zh-CN" sz="1000">
                <a:solidFill>
                  <a:srgbClr val="9DD53E"/>
                </a:solidFill>
              </a:rPr>
              <a:t>We have many PowerPoint templates that has been specifically designed to help anyone that is stepping into the world of PowerPoint for the very first time. </a:t>
            </a:r>
          </a:p>
        </p:txBody>
      </p:sp>
      <p:sp>
        <p:nvSpPr>
          <p:cNvPr id="31865" name="Rectangle 121"/>
          <p:cNvSpPr>
            <a:spLocks noChangeArrowheads="1"/>
          </p:cNvSpPr>
          <p:nvPr/>
        </p:nvSpPr>
        <p:spPr bwMode="auto">
          <a:xfrm>
            <a:off x="957263" y="169862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rgbClr val="C09CC2"/>
                </a:solidFill>
              </a:rPr>
              <a:t>Head Title</a:t>
            </a:r>
          </a:p>
          <a:p>
            <a:pPr algn="r">
              <a:buFont typeface="Arial"/>
              <a:buNone/>
            </a:pPr>
            <a:r>
              <a:rPr altLang="en-US" b="1" lang="zh-CN" sz="1000">
                <a:solidFill>
                  <a:srgbClr val="C09CC2"/>
                </a:solidFill>
              </a:rPr>
              <a:t>We have many PowerPoint templates that has been specifically designed to help anyone that is stepping into the world of PowerPoint for the very first time. </a:t>
            </a:r>
          </a:p>
        </p:txBody>
      </p:sp>
      <p:sp>
        <p:nvSpPr>
          <p:cNvPr id="31866" name="Rectangle 122"/>
          <p:cNvSpPr>
            <a:spLocks noChangeArrowheads="1"/>
          </p:cNvSpPr>
          <p:nvPr/>
        </p:nvSpPr>
        <p:spPr bwMode="auto">
          <a:xfrm>
            <a:off x="957263" y="392747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rgbClr val="E54B81"/>
                </a:solidFill>
              </a:rPr>
              <a:t>Head Title</a:t>
            </a:r>
          </a:p>
          <a:p>
            <a:pPr algn="r">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p:txBody>
      </p:sp>
      <p:sp>
        <p:nvSpPr>
          <p:cNvPr id="28"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594D7B"/>
                </a:solidFill>
              </a:rPr>
              <a:t>WRITE YOUR GREAT TITLE HERE</a:t>
            </a:r>
          </a:p>
        </p:txBody>
      </p:sp>
      <p:sp>
        <p:nvSpPr>
          <p:cNvPr id="29"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30" name="组合 29"/>
          <p:cNvGrpSpPr/>
          <p:nvPr/>
        </p:nvGrpSpPr>
        <p:grpSpPr>
          <a:xfrm>
            <a:off x="282763" y="-9727"/>
            <a:ext cx="472138" cy="804782"/>
            <a:chOff x="1775252" y="2062276"/>
            <a:chExt cx="1045160" cy="1781528"/>
          </a:xfrm>
        </p:grpSpPr>
        <p:grpSp>
          <p:nvGrpSpPr>
            <p:cNvPr id="31" name="组合 30"/>
            <p:cNvGrpSpPr/>
            <p:nvPr/>
          </p:nvGrpSpPr>
          <p:grpSpPr>
            <a:xfrm>
              <a:off x="1775252" y="2763988"/>
              <a:ext cx="1045160" cy="1079816"/>
              <a:chOff x="-4061568" y="1901032"/>
              <a:chExt cx="1819276" cy="1879600"/>
            </a:xfrm>
          </p:grpSpPr>
          <p:sp>
            <p:nvSpPr>
              <p:cNvPr id="33"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2" name="直接连接符 31"/>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820" name="Freeform 28"/>
          <p:cNvSpPr/>
          <p:nvPr/>
        </p:nvSpPr>
        <p:spPr bwMode="auto">
          <a:xfrm>
            <a:off x="5154613" y="3179763"/>
            <a:ext cx="914400" cy="539750"/>
          </a:xfrm>
          <a:custGeom>
            <a:gdLst>
              <a:gd fmla="*/ 0 w 576" name="T0"/>
              <a:gd fmla="*/ 340 h 340" name="T1"/>
              <a:gd fmla="*/ 576 w 576" name="T2"/>
              <a:gd fmla="*/ 340 h 340" name="T3"/>
              <a:gd fmla="*/ 576 w 576" name="T4"/>
              <a:gd fmla="*/ 0 h 340" name="T5"/>
            </a:gdLst>
            <a:cxnLst>
              <a:cxn ang="0">
                <a:pos x="T0" y="T1"/>
              </a:cxn>
              <a:cxn ang="0">
                <a:pos x="T2" y="T3"/>
              </a:cxn>
              <a:cxn ang="0">
                <a:pos x="T4" y="T5"/>
              </a:cxn>
            </a:cxnLst>
            <a:rect b="b" l="0" r="r" t="0"/>
            <a:pathLst>
              <a:path h="340" w="576">
                <a:moveTo>
                  <a:pt x="0" y="340"/>
                </a:moveTo>
                <a:lnTo>
                  <a:pt x="576" y="340"/>
                </a:lnTo>
                <a:lnTo>
                  <a:pt x="576" y="0"/>
                </a:lnTo>
              </a:path>
            </a:pathLst>
          </a:custGeom>
          <a:noFill/>
          <a:ln cap="flat" w="6350">
            <a:solidFill>
              <a:schemeClr val="bg2"/>
            </a:solidFill>
            <a:prstDash val="dash"/>
            <a:miter lim="800000"/>
            <a:tailEnd len="sm" type="oval" w="sm"/>
          </a:ln>
          <a:extLst>
            <a:ext uri="{909E8E84-426E-40DD-AFC4-6F175D3DCCD1}">
              <a14:hiddenFill>
                <a:solidFill>
                  <a:srgbClr val="FFFFFF"/>
                </a:solidFill>
              </a14:hiddenFill>
            </a:ext>
          </a:extLst>
        </p:spPr>
        <p:txBody>
          <a:bodyPr/>
          <a:lstStyle/>
          <a:p>
            <a:endParaRPr altLang="en-US" lang="zh-CN"/>
          </a:p>
        </p:txBody>
      </p:sp>
      <p:sp>
        <p:nvSpPr>
          <p:cNvPr id="33821" name="Line 29"/>
          <p:cNvSpPr>
            <a:spLocks noChangeShapeType="1"/>
          </p:cNvSpPr>
          <p:nvPr/>
        </p:nvSpPr>
        <p:spPr bwMode="auto">
          <a:xfrm>
            <a:off x="5154613" y="1552575"/>
            <a:ext cx="914400" cy="0"/>
          </a:xfrm>
          <a:prstGeom prst="line">
            <a:avLst/>
          </a:prstGeom>
          <a:noFill/>
          <a:ln w="6350">
            <a:solidFill>
              <a:schemeClr val="bg2"/>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3822" name="Freeform 30"/>
          <p:cNvSpPr/>
          <p:nvPr/>
        </p:nvSpPr>
        <p:spPr bwMode="auto">
          <a:xfrm>
            <a:off x="5154613" y="2019300"/>
            <a:ext cx="914400" cy="346075"/>
          </a:xfrm>
          <a:custGeom>
            <a:gdLst>
              <a:gd fmla="*/ 0 w 576" name="T0"/>
              <a:gd fmla="*/ 0 h 218" name="T1"/>
              <a:gd fmla="*/ 576 w 576" name="T2"/>
              <a:gd fmla="*/ 0 h 218" name="T3"/>
              <a:gd fmla="*/ 576 w 576" name="T4"/>
              <a:gd fmla="*/ 218 h 218" name="T5"/>
            </a:gdLst>
            <a:cxnLst>
              <a:cxn ang="0">
                <a:pos x="T0" y="T1"/>
              </a:cxn>
              <a:cxn ang="0">
                <a:pos x="T2" y="T3"/>
              </a:cxn>
              <a:cxn ang="0">
                <a:pos x="T4" y="T5"/>
              </a:cxn>
            </a:cxnLst>
            <a:rect b="b" l="0" r="r" t="0"/>
            <a:pathLst>
              <a:path h="218" w="576">
                <a:moveTo>
                  <a:pt x="0" y="0"/>
                </a:moveTo>
                <a:lnTo>
                  <a:pt x="576" y="0"/>
                </a:lnTo>
                <a:lnTo>
                  <a:pt x="576" y="218"/>
                </a:lnTo>
              </a:path>
            </a:pathLst>
          </a:custGeom>
          <a:noFill/>
          <a:ln cap="flat" w="6350">
            <a:solidFill>
              <a:schemeClr val="bg2"/>
            </a:solidFill>
            <a:prstDash val="dash"/>
            <a:miter lim="800000"/>
            <a:tailEnd len="sm" type="oval" w="sm"/>
          </a:ln>
          <a:extLst>
            <a:ext uri="{909E8E84-426E-40DD-AFC4-6F175D3DCCD1}">
              <a14:hiddenFill>
                <a:solidFill>
                  <a:srgbClr val="FFFFFF"/>
                </a:solidFill>
              </a14:hiddenFill>
            </a:ext>
          </a:extLst>
        </p:spPr>
        <p:txBody>
          <a:bodyPr/>
          <a:lstStyle/>
          <a:p>
            <a:endParaRPr altLang="en-US" lang="zh-CN"/>
          </a:p>
        </p:txBody>
      </p:sp>
      <p:grpSp>
        <p:nvGrpSpPr>
          <p:cNvPr id="33870" name="Group 78"/>
          <p:cNvGrpSpPr/>
          <p:nvPr/>
        </p:nvGrpSpPr>
        <p:grpSpPr>
          <a:xfrm>
            <a:off x="4572000" y="1189038"/>
            <a:ext cx="676275" cy="3394075"/>
            <a:chOff x="2880" y="712"/>
            <a:chExt cx="426" cy="2138"/>
          </a:xfrm>
        </p:grpSpPr>
        <p:sp>
          <p:nvSpPr>
            <p:cNvPr id="33825" name="Rectangle 33"/>
            <p:cNvSpPr>
              <a:spLocks noChangeArrowheads="1"/>
            </p:cNvSpPr>
            <p:nvPr/>
          </p:nvSpPr>
          <p:spPr bwMode="auto">
            <a:xfrm>
              <a:off x="2940" y="771"/>
              <a:ext cx="307" cy="1535"/>
            </a:xfrm>
            <a:prstGeom prst="rect">
              <a:avLst/>
            </a:prstGeom>
            <a:noFill/>
            <a:ln w="6350">
              <a:solidFill>
                <a:schemeClr val="bg2"/>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6" name="Freeform 34"/>
            <p:cNvSpPr/>
            <p:nvPr/>
          </p:nvSpPr>
          <p:spPr bwMode="auto">
            <a:xfrm>
              <a:off x="2940" y="771"/>
              <a:ext cx="307" cy="1535"/>
            </a:xfrm>
            <a:custGeom>
              <a:gdLst>
                <a:gd fmla="*/ 307 w 307" name="T0"/>
                <a:gd fmla="*/ 0 h 1535" name="T1"/>
                <a:gd fmla="*/ 0 w 307" name="T2"/>
                <a:gd fmla="*/ 217 h 1535" name="T3"/>
                <a:gd fmla="*/ 143 w 307" name="T4"/>
                <a:gd fmla="*/ 321 h 1535" name="T5"/>
                <a:gd fmla="*/ 307 w 307" name="T6"/>
                <a:gd fmla="*/ 464 h 1535" name="T7"/>
                <a:gd fmla="*/ 143 w 307" name="T8"/>
                <a:gd fmla="*/ 631 h 1535" name="T9"/>
                <a:gd fmla="*/ 0 w 307" name="T10"/>
                <a:gd fmla="*/ 853 h 1535" name="T11"/>
                <a:gd fmla="*/ 111 w 307" name="T12"/>
                <a:gd fmla="*/ 1058 h 1535" name="T13"/>
                <a:gd fmla="*/ 307 w 307" name="T14"/>
                <a:gd fmla="*/ 957 h 1535" name="T15"/>
                <a:gd fmla="*/ 126 w 307" name="T16"/>
                <a:gd fmla="*/ 1269 h 1535" name="T17"/>
                <a:gd fmla="*/ 307 w 307" name="T18"/>
                <a:gd fmla="*/ 1535 h 15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35" w="307">
                  <a:moveTo>
                    <a:pt x="307" y="0"/>
                  </a:moveTo>
                  <a:lnTo>
                    <a:pt x="0" y="217"/>
                  </a:lnTo>
                  <a:lnTo>
                    <a:pt x="143" y="321"/>
                  </a:lnTo>
                  <a:lnTo>
                    <a:pt x="307" y="464"/>
                  </a:lnTo>
                  <a:lnTo>
                    <a:pt x="143" y="631"/>
                  </a:lnTo>
                  <a:lnTo>
                    <a:pt x="0" y="853"/>
                  </a:lnTo>
                  <a:lnTo>
                    <a:pt x="111" y="1058"/>
                  </a:lnTo>
                  <a:lnTo>
                    <a:pt x="307" y="957"/>
                  </a:lnTo>
                  <a:lnTo>
                    <a:pt x="126" y="1269"/>
                  </a:lnTo>
                  <a:lnTo>
                    <a:pt x="307" y="1535"/>
                  </a:lnTo>
                </a:path>
              </a:pathLst>
            </a:custGeom>
            <a:noFill/>
            <a:ln cap="flat" w="6350">
              <a:solidFill>
                <a:srgbClr val="595757"/>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7" name="Freeform 35"/>
            <p:cNvSpPr/>
            <p:nvPr/>
          </p:nvSpPr>
          <p:spPr bwMode="auto">
            <a:xfrm>
              <a:off x="2940" y="2040"/>
              <a:ext cx="307" cy="266"/>
            </a:xfrm>
            <a:custGeom>
              <a:gdLst>
                <a:gd fmla="*/ 0 w 307" name="T0"/>
                <a:gd fmla="*/ 266 h 266" name="T1"/>
                <a:gd fmla="*/ 126 w 307" name="T2"/>
                <a:gd fmla="*/ 0 h 266" name="T3"/>
                <a:gd fmla="*/ 307 w 307" name="T4"/>
                <a:gd fmla="*/ 64 h 266" name="T5"/>
              </a:gdLst>
              <a:cxnLst>
                <a:cxn ang="0">
                  <a:pos x="T0" y="T1"/>
                </a:cxn>
                <a:cxn ang="0">
                  <a:pos x="T2" y="T3"/>
                </a:cxn>
                <a:cxn ang="0">
                  <a:pos x="T4" y="T5"/>
                </a:cxn>
              </a:cxnLst>
              <a:rect b="b" l="0" r="r" t="0"/>
              <a:pathLst>
                <a:path h="266" w="307">
                  <a:moveTo>
                    <a:pt x="0" y="266"/>
                  </a:moveTo>
                  <a:lnTo>
                    <a:pt x="126" y="0"/>
                  </a:lnTo>
                  <a:lnTo>
                    <a:pt x="307" y="64"/>
                  </a:lnTo>
                </a:path>
              </a:pathLst>
            </a:custGeom>
            <a:noFill/>
            <a:ln cap="flat" w="6350">
              <a:solidFill>
                <a:srgbClr val="595757"/>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8" name="Freeform 36"/>
            <p:cNvSpPr/>
            <p:nvPr/>
          </p:nvSpPr>
          <p:spPr bwMode="auto">
            <a:xfrm>
              <a:off x="2940" y="941"/>
              <a:ext cx="307" cy="683"/>
            </a:xfrm>
            <a:custGeom>
              <a:gdLst>
                <a:gd fmla="*/ 0 w 307" name="T0"/>
                <a:gd fmla="*/ 683 h 683" name="T1"/>
                <a:gd fmla="*/ 307 w 307" name="T2"/>
                <a:gd fmla="*/ 553 h 683" name="T3"/>
                <a:gd fmla="*/ 143 w 307" name="T4"/>
                <a:gd fmla="*/ 461 h 683" name="T5"/>
                <a:gd fmla="*/ 0 w 307" name="T6"/>
                <a:gd fmla="*/ 345 h 683" name="T7"/>
                <a:gd fmla="*/ 143 w 307" name="T8"/>
                <a:gd fmla="*/ 151 h 683" name="T9"/>
                <a:gd fmla="*/ 307 w 307" name="T10"/>
                <a:gd fmla="*/ 0 h 683" name="T11"/>
              </a:gdLst>
              <a:cxnLst>
                <a:cxn ang="0">
                  <a:pos x="T0" y="T1"/>
                </a:cxn>
                <a:cxn ang="0">
                  <a:pos x="T2" y="T3"/>
                </a:cxn>
                <a:cxn ang="0">
                  <a:pos x="T4" y="T5"/>
                </a:cxn>
                <a:cxn ang="0">
                  <a:pos x="T6" y="T7"/>
                </a:cxn>
                <a:cxn ang="0">
                  <a:pos x="T8" y="T9"/>
                </a:cxn>
                <a:cxn ang="0">
                  <a:pos x="T10" y="T11"/>
                </a:cxn>
              </a:cxnLst>
              <a:rect b="b" l="0" r="r" t="0"/>
              <a:pathLst>
                <a:path h="683" w="307">
                  <a:moveTo>
                    <a:pt x="0" y="683"/>
                  </a:moveTo>
                  <a:lnTo>
                    <a:pt x="307" y="553"/>
                  </a:lnTo>
                  <a:lnTo>
                    <a:pt x="143" y="461"/>
                  </a:lnTo>
                  <a:lnTo>
                    <a:pt x="0" y="345"/>
                  </a:lnTo>
                  <a:lnTo>
                    <a:pt x="143" y="151"/>
                  </a:lnTo>
                  <a:lnTo>
                    <a:pt x="307" y="0"/>
                  </a:lnTo>
                </a:path>
              </a:pathLst>
            </a:custGeom>
            <a:noFill/>
            <a:ln cap="flat" w="6350">
              <a:solidFill>
                <a:srgbClr val="595757"/>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9" name="Oval 37"/>
            <p:cNvSpPr>
              <a:spLocks noChangeArrowheads="1"/>
            </p:cNvSpPr>
            <p:nvPr/>
          </p:nvSpPr>
          <p:spPr bwMode="auto">
            <a:xfrm>
              <a:off x="2880" y="712"/>
              <a:ext cx="119" cy="119"/>
            </a:xfrm>
            <a:prstGeom prst="ellipse">
              <a:avLst/>
            </a:pr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0" name="Oval 38"/>
            <p:cNvSpPr>
              <a:spLocks noChangeArrowheads="1"/>
            </p:cNvSpPr>
            <p:nvPr/>
          </p:nvSpPr>
          <p:spPr bwMode="auto">
            <a:xfrm>
              <a:off x="3023" y="1034"/>
              <a:ext cx="119" cy="117"/>
            </a:xfrm>
            <a:prstGeom prst="ellipse">
              <a:avLst/>
            </a:pr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1" name="Oval 39"/>
            <p:cNvSpPr>
              <a:spLocks noChangeArrowheads="1"/>
            </p:cNvSpPr>
            <p:nvPr/>
          </p:nvSpPr>
          <p:spPr bwMode="auto">
            <a:xfrm>
              <a:off x="3023" y="1343"/>
              <a:ext cx="119" cy="118"/>
            </a:xfrm>
            <a:prstGeom prst="ellipse">
              <a:avLst/>
            </a:pr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2" name="Oval 40"/>
            <p:cNvSpPr>
              <a:spLocks noChangeArrowheads="1"/>
            </p:cNvSpPr>
            <p:nvPr/>
          </p:nvSpPr>
          <p:spPr bwMode="auto">
            <a:xfrm>
              <a:off x="2880" y="1565"/>
              <a:ext cx="119" cy="118"/>
            </a:xfrm>
            <a:prstGeom prst="ellipse">
              <a:avLst/>
            </a:pr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3" name="Oval 41"/>
            <p:cNvSpPr>
              <a:spLocks noChangeArrowheads="1"/>
            </p:cNvSpPr>
            <p:nvPr/>
          </p:nvSpPr>
          <p:spPr bwMode="auto">
            <a:xfrm>
              <a:off x="2992" y="1772"/>
              <a:ext cx="117" cy="117"/>
            </a:xfrm>
            <a:prstGeom prst="ellipse">
              <a:avLst/>
            </a:pr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4" name="Oval 42"/>
            <p:cNvSpPr>
              <a:spLocks noChangeArrowheads="1"/>
            </p:cNvSpPr>
            <p:nvPr/>
          </p:nvSpPr>
          <p:spPr bwMode="auto">
            <a:xfrm>
              <a:off x="3190" y="1176"/>
              <a:ext cx="116" cy="118"/>
            </a:xfrm>
            <a:prstGeom prst="ellipse">
              <a:avLst/>
            </a:pr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5" name="Oval 43"/>
            <p:cNvSpPr>
              <a:spLocks noChangeArrowheads="1"/>
            </p:cNvSpPr>
            <p:nvPr/>
          </p:nvSpPr>
          <p:spPr bwMode="auto">
            <a:xfrm>
              <a:off x="3190" y="1670"/>
              <a:ext cx="116" cy="117"/>
            </a:xfrm>
            <a:prstGeom prst="ellipse">
              <a:avLst/>
            </a:pr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6" name="Oval 44"/>
            <p:cNvSpPr>
              <a:spLocks noChangeArrowheads="1"/>
            </p:cNvSpPr>
            <p:nvPr/>
          </p:nvSpPr>
          <p:spPr bwMode="auto">
            <a:xfrm>
              <a:off x="3009" y="1981"/>
              <a:ext cx="116" cy="118"/>
            </a:xfrm>
            <a:prstGeom prst="ellipse">
              <a:avLst/>
            </a:pr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7" name="Oval 45"/>
            <p:cNvSpPr>
              <a:spLocks noChangeArrowheads="1"/>
            </p:cNvSpPr>
            <p:nvPr/>
          </p:nvSpPr>
          <p:spPr bwMode="auto">
            <a:xfrm>
              <a:off x="3190" y="712"/>
              <a:ext cx="116" cy="119"/>
            </a:xfrm>
            <a:prstGeom prst="ellipse">
              <a:avLst/>
            </a:pr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8" name="Oval 46"/>
            <p:cNvSpPr>
              <a:spLocks noChangeArrowheads="1"/>
            </p:cNvSpPr>
            <p:nvPr/>
          </p:nvSpPr>
          <p:spPr bwMode="auto">
            <a:xfrm>
              <a:off x="3053" y="730"/>
              <a:ext cx="82" cy="83"/>
            </a:xfrm>
            <a:prstGeom prst="ellipse">
              <a:avLst/>
            </a:pr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9" name="Oval 47"/>
            <p:cNvSpPr>
              <a:spLocks noChangeArrowheads="1"/>
            </p:cNvSpPr>
            <p:nvPr/>
          </p:nvSpPr>
          <p:spPr bwMode="auto">
            <a:xfrm>
              <a:off x="2880" y="2247"/>
              <a:ext cx="119" cy="118"/>
            </a:xfrm>
            <a:prstGeom prst="ellipse">
              <a:avLst/>
            </a:pr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0" name="Oval 48"/>
            <p:cNvSpPr>
              <a:spLocks noChangeArrowheads="1"/>
            </p:cNvSpPr>
            <p:nvPr/>
          </p:nvSpPr>
          <p:spPr bwMode="auto">
            <a:xfrm>
              <a:off x="3190" y="2247"/>
              <a:ext cx="116" cy="118"/>
            </a:xfrm>
            <a:prstGeom prst="ellipse">
              <a:avLst/>
            </a:pr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1" name="Oval 49"/>
            <p:cNvSpPr>
              <a:spLocks noChangeArrowheads="1"/>
            </p:cNvSpPr>
            <p:nvPr/>
          </p:nvSpPr>
          <p:spPr bwMode="auto">
            <a:xfrm>
              <a:off x="3053" y="2265"/>
              <a:ext cx="82" cy="82"/>
            </a:xfrm>
            <a:prstGeom prst="ellipse">
              <a:avLst/>
            </a:pr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2" name="Oval 50"/>
            <p:cNvSpPr>
              <a:spLocks noChangeArrowheads="1"/>
            </p:cNvSpPr>
            <p:nvPr/>
          </p:nvSpPr>
          <p:spPr bwMode="auto">
            <a:xfrm>
              <a:off x="2880" y="939"/>
              <a:ext cx="83" cy="82"/>
            </a:xfrm>
            <a:prstGeom prst="ellipse">
              <a:avLst/>
            </a:pr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3" name="Oval 51"/>
            <p:cNvSpPr>
              <a:spLocks noChangeArrowheads="1"/>
            </p:cNvSpPr>
            <p:nvPr/>
          </p:nvSpPr>
          <p:spPr bwMode="auto">
            <a:xfrm>
              <a:off x="2898" y="1245"/>
              <a:ext cx="83" cy="82"/>
            </a:xfrm>
            <a:prstGeom prst="ellipse">
              <a:avLst/>
            </a:pr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4" name="Oval 52"/>
            <p:cNvSpPr>
              <a:spLocks noChangeArrowheads="1"/>
            </p:cNvSpPr>
            <p:nvPr/>
          </p:nvSpPr>
          <p:spPr bwMode="auto">
            <a:xfrm>
              <a:off x="2898" y="1893"/>
              <a:ext cx="83" cy="83"/>
            </a:xfrm>
            <a:prstGeom prst="ellipse">
              <a:avLst/>
            </a:pr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5" name="Oval 53"/>
            <p:cNvSpPr>
              <a:spLocks noChangeArrowheads="1"/>
            </p:cNvSpPr>
            <p:nvPr/>
          </p:nvSpPr>
          <p:spPr bwMode="auto">
            <a:xfrm>
              <a:off x="3208" y="900"/>
              <a:ext cx="80" cy="82"/>
            </a:xfrm>
            <a:prstGeom prst="ellipse">
              <a:avLst/>
            </a:pr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6" name="Oval 54"/>
            <p:cNvSpPr>
              <a:spLocks noChangeArrowheads="1"/>
            </p:cNvSpPr>
            <p:nvPr/>
          </p:nvSpPr>
          <p:spPr bwMode="auto">
            <a:xfrm>
              <a:off x="3208" y="1453"/>
              <a:ext cx="80" cy="82"/>
            </a:xfrm>
            <a:prstGeom prst="ellipse">
              <a:avLst/>
            </a:pr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7" name="Oval 55"/>
            <p:cNvSpPr>
              <a:spLocks noChangeArrowheads="1"/>
            </p:cNvSpPr>
            <p:nvPr/>
          </p:nvSpPr>
          <p:spPr bwMode="auto">
            <a:xfrm>
              <a:off x="3208" y="2063"/>
              <a:ext cx="80" cy="82"/>
            </a:xfrm>
            <a:prstGeom prst="ellipse">
              <a:avLst/>
            </a:pr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33848" name="Group 56"/>
            <p:cNvGrpSpPr/>
            <p:nvPr/>
          </p:nvGrpSpPr>
          <p:grpSpPr>
            <a:xfrm>
              <a:off x="2940" y="2431"/>
              <a:ext cx="307" cy="419"/>
              <a:chOff x="2963" y="2431"/>
              <a:chExt cx="307" cy="419"/>
            </a:xfrm>
          </p:grpSpPr>
          <p:sp>
            <p:nvSpPr>
              <p:cNvPr id="33849" name="Freeform 57"/>
              <p:cNvSpPr/>
              <p:nvPr/>
            </p:nvSpPr>
            <p:spPr bwMode="auto">
              <a:xfrm>
                <a:off x="3068" y="2715"/>
                <a:ext cx="99" cy="135"/>
              </a:xfrm>
              <a:custGeom>
                <a:gdLst>
                  <a:gd fmla="*/ 0 w 60" name="T0"/>
                  <a:gd fmla="*/ 0 h 82" name="T1"/>
                  <a:gd fmla="*/ 30 w 60" name="T2"/>
                  <a:gd fmla="*/ 82 h 82" name="T3"/>
                  <a:gd fmla="*/ 60 w 60" name="T4"/>
                  <a:gd fmla="*/ 0 h 82" name="T5"/>
                  <a:gd fmla="*/ 30 w 60" name="T6"/>
                  <a:gd fmla="*/ 3 h 82" name="T7"/>
                  <a:gd fmla="*/ 0 w 60" name="T8"/>
                  <a:gd fmla="*/ 0 h 82" name="T9"/>
                </a:gdLst>
                <a:cxnLst>
                  <a:cxn ang="0">
                    <a:pos x="T0" y="T1"/>
                  </a:cxn>
                  <a:cxn ang="0">
                    <a:pos x="T2" y="T3"/>
                  </a:cxn>
                  <a:cxn ang="0">
                    <a:pos x="T4" y="T5"/>
                  </a:cxn>
                  <a:cxn ang="0">
                    <a:pos x="T6" y="T7"/>
                  </a:cxn>
                  <a:cxn ang="0">
                    <a:pos x="T8" y="T9"/>
                  </a:cxn>
                </a:cxnLst>
                <a:rect b="b" l="0" r="r" t="0"/>
                <a:pathLst>
                  <a:path h="82" w="60">
                    <a:moveTo>
                      <a:pt x="0" y="0"/>
                    </a:moveTo>
                    <a:cubicBezTo>
                      <a:pt x="30" y="82"/>
                      <a:pt x="30" y="82"/>
                      <a:pt x="30" y="82"/>
                    </a:cubicBezTo>
                    <a:cubicBezTo>
                      <a:pt x="60" y="0"/>
                      <a:pt x="60" y="0"/>
                      <a:pt x="60" y="0"/>
                    </a:cubicBezTo>
                    <a:cubicBezTo>
                      <a:pt x="50" y="2"/>
                      <a:pt x="40" y="3"/>
                      <a:pt x="30" y="3"/>
                    </a:cubicBezTo>
                    <a:cubicBezTo>
                      <a:pt x="20" y="3"/>
                      <a:pt x="10" y="2"/>
                      <a:pt x="0" y="0"/>
                    </a:cubicBezTo>
                    <a:close/>
                  </a:path>
                </a:pathLst>
              </a:custGeom>
              <a:solidFill>
                <a:srgbClr val="DDDDDD"/>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0" name="Freeform 58"/>
              <p:cNvSpPr/>
              <p:nvPr/>
            </p:nvSpPr>
            <p:spPr bwMode="auto">
              <a:xfrm>
                <a:off x="2963" y="2431"/>
                <a:ext cx="307" cy="289"/>
              </a:xfrm>
              <a:custGeom>
                <a:gdLst>
                  <a:gd fmla="*/ 0 w 187" name="T0"/>
                  <a:gd fmla="*/ 0 h 176" name="T1"/>
                  <a:gd fmla="*/ 64 w 187" name="T2"/>
                  <a:gd fmla="*/ 173 h 176" name="T3"/>
                  <a:gd fmla="*/ 94 w 187" name="T4"/>
                  <a:gd fmla="*/ 176 h 176" name="T5"/>
                  <a:gd fmla="*/ 124 w 187" name="T6"/>
                  <a:gd fmla="*/ 173 h 176" name="T7"/>
                  <a:gd fmla="*/ 187 w 187" name="T8"/>
                  <a:gd fmla="*/ 0 h 176" name="T9"/>
                  <a:gd fmla="*/ 0 w 187" name="T10"/>
                  <a:gd fmla="*/ 0 h 176" name="T11"/>
                </a:gdLst>
                <a:cxnLst>
                  <a:cxn ang="0">
                    <a:pos x="T0" y="T1"/>
                  </a:cxn>
                  <a:cxn ang="0">
                    <a:pos x="T2" y="T3"/>
                  </a:cxn>
                  <a:cxn ang="0">
                    <a:pos x="T4" y="T5"/>
                  </a:cxn>
                  <a:cxn ang="0">
                    <a:pos x="T6" y="T7"/>
                  </a:cxn>
                  <a:cxn ang="0">
                    <a:pos x="T8" y="T9"/>
                  </a:cxn>
                  <a:cxn ang="0">
                    <a:pos x="T10" y="T11"/>
                  </a:cxn>
                </a:cxnLst>
                <a:rect b="b" l="0" r="r" t="0"/>
                <a:pathLst>
                  <a:path h="176" w="187">
                    <a:moveTo>
                      <a:pt x="0" y="0"/>
                    </a:moveTo>
                    <a:cubicBezTo>
                      <a:pt x="64" y="173"/>
                      <a:pt x="64" y="173"/>
                      <a:pt x="64" y="173"/>
                    </a:cubicBezTo>
                    <a:cubicBezTo>
                      <a:pt x="74" y="175"/>
                      <a:pt x="84" y="176"/>
                      <a:pt x="94" y="176"/>
                    </a:cubicBezTo>
                    <a:cubicBezTo>
                      <a:pt x="104" y="176"/>
                      <a:pt x="114" y="175"/>
                      <a:pt x="124" y="173"/>
                    </a:cubicBezTo>
                    <a:cubicBezTo>
                      <a:pt x="187" y="0"/>
                      <a:pt x="187" y="0"/>
                      <a:pt x="187" y="0"/>
                    </a:cubicBezTo>
                    <a:lnTo>
                      <a:pt x="0" y="0"/>
                    </a:lnTo>
                    <a:close/>
                  </a:path>
                </a:pathLst>
              </a:cu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grpSp>
      </p:grpSp>
      <p:sp>
        <p:nvSpPr>
          <p:cNvPr id="33851" name="Oval 59"/>
          <p:cNvSpPr>
            <a:spLocks noChangeArrowheads="1"/>
          </p:cNvSpPr>
          <p:nvPr/>
        </p:nvSpPr>
        <p:spPr bwMode="auto">
          <a:xfrm>
            <a:off x="684213" y="3651250"/>
            <a:ext cx="579437" cy="579438"/>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33852" name="Oval 60"/>
          <p:cNvSpPr>
            <a:spLocks noChangeArrowheads="1"/>
          </p:cNvSpPr>
          <p:nvPr/>
        </p:nvSpPr>
        <p:spPr bwMode="auto">
          <a:xfrm>
            <a:off x="1619250" y="3651250"/>
            <a:ext cx="579438" cy="579438"/>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33853" name="Oval 61"/>
          <p:cNvSpPr>
            <a:spLocks noChangeArrowheads="1"/>
          </p:cNvSpPr>
          <p:nvPr/>
        </p:nvSpPr>
        <p:spPr bwMode="auto">
          <a:xfrm>
            <a:off x="2552700" y="3651250"/>
            <a:ext cx="579438" cy="579438"/>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grpSp>
        <p:nvGrpSpPr>
          <p:cNvPr id="33854" name="Group 62"/>
          <p:cNvGrpSpPr/>
          <p:nvPr/>
        </p:nvGrpSpPr>
        <p:grpSpPr>
          <a:xfrm>
            <a:off x="2743200" y="3810000"/>
            <a:ext cx="201613" cy="255588"/>
            <a:chOff x="2234" y="2038"/>
            <a:chExt cx="127" cy="161"/>
          </a:xfrm>
        </p:grpSpPr>
        <p:sp>
          <p:nvSpPr>
            <p:cNvPr id="33855" name="Freeform 63"/>
            <p:cNvSpPr/>
            <p:nvPr/>
          </p:nvSpPr>
          <p:spPr bwMode="auto">
            <a:xfrm>
              <a:off x="2234" y="2038"/>
              <a:ext cx="127" cy="161"/>
            </a:xfrm>
            <a:custGeom>
              <a:gdLst>
                <a:gd fmla="*/ 17 w 77" name="T0"/>
                <a:gd fmla="*/ 90 h 98" name="T1"/>
                <a:gd fmla="*/ 9 w 77" name="T2"/>
                <a:gd fmla="*/ 90 h 98" name="T3"/>
                <a:gd fmla="*/ 9 w 77" name="T4"/>
                <a:gd fmla="*/ 8 h 98" name="T5"/>
                <a:gd fmla="*/ 72 w 77" name="T6"/>
                <a:gd fmla="*/ 8 h 98" name="T7"/>
                <a:gd fmla="*/ 77 w 77" name="T8"/>
                <a:gd fmla="*/ 4 h 98" name="T9"/>
                <a:gd fmla="*/ 72 w 77" name="T10"/>
                <a:gd fmla="*/ 0 h 98" name="T11"/>
                <a:gd fmla="*/ 4 w 77" name="T12"/>
                <a:gd fmla="*/ 0 h 98" name="T13"/>
                <a:gd fmla="*/ 0 w 77" name="T14"/>
                <a:gd fmla="*/ 4 h 98" name="T15"/>
                <a:gd fmla="*/ 0 w 77" name="T16"/>
                <a:gd fmla="*/ 94 h 98" name="T17"/>
                <a:gd fmla="*/ 4 w 77" name="T18"/>
                <a:gd fmla="*/ 98 h 98" name="T19"/>
                <a:gd fmla="*/ 17 w 77" name="T20"/>
                <a:gd fmla="*/ 98 h 98" name="T21"/>
                <a:gd fmla="*/ 21 w 77" name="T22"/>
                <a:gd fmla="*/ 94 h 98" name="T23"/>
                <a:gd fmla="*/ 17 w 77" name="T24"/>
                <a:gd fmla="*/ 90 h 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8" w="77">
                  <a:moveTo>
                    <a:pt x="17" y="90"/>
                  </a:moveTo>
                  <a:cubicBezTo>
                    <a:pt x="9" y="90"/>
                    <a:pt x="9" y="90"/>
                    <a:pt x="9" y="90"/>
                  </a:cubicBezTo>
                  <a:cubicBezTo>
                    <a:pt x="9" y="8"/>
                    <a:pt x="9" y="8"/>
                    <a:pt x="9" y="8"/>
                  </a:cubicBezTo>
                  <a:cubicBezTo>
                    <a:pt x="72" y="8"/>
                    <a:pt x="72" y="8"/>
                    <a:pt x="72" y="8"/>
                  </a:cubicBezTo>
                  <a:cubicBezTo>
                    <a:pt x="75" y="8"/>
                    <a:pt x="77" y="6"/>
                    <a:pt x="77" y="4"/>
                  </a:cubicBezTo>
                  <a:cubicBezTo>
                    <a:pt x="77" y="1"/>
                    <a:pt x="75" y="0"/>
                    <a:pt x="72" y="0"/>
                  </a:cubicBezTo>
                  <a:cubicBezTo>
                    <a:pt x="4" y="0"/>
                    <a:pt x="4" y="0"/>
                    <a:pt x="4" y="0"/>
                  </a:cubicBezTo>
                  <a:cubicBezTo>
                    <a:pt x="2" y="0"/>
                    <a:pt x="0" y="1"/>
                    <a:pt x="0" y="4"/>
                  </a:cubicBezTo>
                  <a:cubicBezTo>
                    <a:pt x="0" y="94"/>
                    <a:pt x="0" y="94"/>
                    <a:pt x="0" y="94"/>
                  </a:cubicBezTo>
                  <a:cubicBezTo>
                    <a:pt x="0" y="97"/>
                    <a:pt x="2" y="98"/>
                    <a:pt x="4" y="98"/>
                  </a:cubicBezTo>
                  <a:cubicBezTo>
                    <a:pt x="17" y="98"/>
                    <a:pt x="17" y="98"/>
                    <a:pt x="17" y="98"/>
                  </a:cubicBezTo>
                  <a:cubicBezTo>
                    <a:pt x="19" y="98"/>
                    <a:pt x="21" y="97"/>
                    <a:pt x="21" y="94"/>
                  </a:cubicBezTo>
                  <a:cubicBezTo>
                    <a:pt x="21" y="92"/>
                    <a:pt x="19" y="90"/>
                    <a:pt x="17" y="9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6" name="Freeform 64"/>
            <p:cNvSpPr/>
            <p:nvPr/>
          </p:nvSpPr>
          <p:spPr bwMode="auto">
            <a:xfrm>
              <a:off x="2313" y="2132"/>
              <a:ext cx="48" cy="67"/>
            </a:xfrm>
            <a:custGeom>
              <a:gdLst>
                <a:gd fmla="*/ 24 w 29" name="T0"/>
                <a:gd fmla="*/ 0 h 41" name="T1"/>
                <a:gd fmla="*/ 20 w 29" name="T2"/>
                <a:gd fmla="*/ 5 h 41" name="T3"/>
                <a:gd fmla="*/ 20 w 29" name="T4"/>
                <a:gd fmla="*/ 33 h 41" name="T5"/>
                <a:gd fmla="*/ 4 w 29" name="T6"/>
                <a:gd fmla="*/ 33 h 41" name="T7"/>
                <a:gd fmla="*/ 0 w 29" name="T8"/>
                <a:gd fmla="*/ 37 h 41" name="T9"/>
                <a:gd fmla="*/ 4 w 29" name="T10"/>
                <a:gd fmla="*/ 41 h 41" name="T11"/>
                <a:gd fmla="*/ 24 w 29" name="T12"/>
                <a:gd fmla="*/ 41 h 41" name="T13"/>
                <a:gd fmla="*/ 27 w 29" name="T14"/>
                <a:gd fmla="*/ 40 h 41" name="T15"/>
                <a:gd fmla="*/ 29 w 29" name="T16"/>
                <a:gd fmla="*/ 37 h 41" name="T17"/>
                <a:gd fmla="*/ 29 w 29" name="T18"/>
                <a:gd fmla="*/ 5 h 41" name="T19"/>
                <a:gd fmla="*/ 24 w 29"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28">
                  <a:moveTo>
                    <a:pt x="24" y="0"/>
                  </a:moveTo>
                  <a:cubicBezTo>
                    <a:pt x="22" y="0"/>
                    <a:pt x="20" y="2"/>
                    <a:pt x="20" y="5"/>
                  </a:cubicBezTo>
                  <a:cubicBezTo>
                    <a:pt x="20" y="33"/>
                    <a:pt x="20" y="33"/>
                    <a:pt x="20" y="33"/>
                  </a:cubicBezTo>
                  <a:cubicBezTo>
                    <a:pt x="4" y="33"/>
                    <a:pt x="4" y="33"/>
                    <a:pt x="4" y="33"/>
                  </a:cubicBezTo>
                  <a:cubicBezTo>
                    <a:pt x="2" y="33"/>
                    <a:pt x="0" y="35"/>
                    <a:pt x="0" y="37"/>
                  </a:cubicBezTo>
                  <a:cubicBezTo>
                    <a:pt x="0" y="40"/>
                    <a:pt x="2" y="41"/>
                    <a:pt x="4" y="41"/>
                  </a:cubicBezTo>
                  <a:cubicBezTo>
                    <a:pt x="24" y="41"/>
                    <a:pt x="24" y="41"/>
                    <a:pt x="24" y="41"/>
                  </a:cubicBezTo>
                  <a:cubicBezTo>
                    <a:pt x="26" y="41"/>
                    <a:pt x="27" y="41"/>
                    <a:pt x="27" y="40"/>
                  </a:cubicBezTo>
                  <a:cubicBezTo>
                    <a:pt x="28" y="39"/>
                    <a:pt x="29" y="38"/>
                    <a:pt x="29" y="37"/>
                  </a:cubicBezTo>
                  <a:cubicBezTo>
                    <a:pt x="29" y="5"/>
                    <a:pt x="29" y="5"/>
                    <a:pt x="29" y="5"/>
                  </a:cubicBezTo>
                  <a:cubicBezTo>
                    <a:pt x="29" y="2"/>
                    <a:pt x="27" y="0"/>
                    <a:pt x="24"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7" name="Freeform 65"/>
            <p:cNvSpPr>
              <a:spLocks noEditPoints="1"/>
            </p:cNvSpPr>
            <p:nvPr/>
          </p:nvSpPr>
          <p:spPr bwMode="auto">
            <a:xfrm>
              <a:off x="2279" y="2071"/>
              <a:ext cx="78" cy="115"/>
            </a:xfrm>
            <a:custGeom>
              <a:gdLst>
                <a:gd fmla="*/ 42 w 48" name="T0"/>
                <a:gd fmla="*/ 2 h 70" name="T1"/>
                <a:gd fmla="*/ 37 w 48" name="T2"/>
                <a:gd fmla="*/ 0 h 70" name="T3"/>
                <a:gd fmla="*/ 28 w 48" name="T4"/>
                <a:gd fmla="*/ 5 h 70" name="T5"/>
                <a:gd fmla="*/ 1 w 48" name="T6"/>
                <a:gd fmla="*/ 53 h 70" name="T7"/>
                <a:gd fmla="*/ 0 w 48" name="T8"/>
                <a:gd fmla="*/ 55 h 70" name="T9"/>
                <a:gd fmla="*/ 1 w 48" name="T10"/>
                <a:gd fmla="*/ 66 h 70" name="T11"/>
                <a:gd fmla="*/ 3 w 48" name="T12"/>
                <a:gd fmla="*/ 69 h 70" name="T13"/>
                <a:gd fmla="*/ 5 w 48" name="T14"/>
                <a:gd fmla="*/ 70 h 70" name="T15"/>
                <a:gd fmla="*/ 7 w 48" name="T16"/>
                <a:gd fmla="*/ 69 h 70" name="T17"/>
                <a:gd fmla="*/ 17 w 48" name="T18"/>
                <a:gd fmla="*/ 64 h 70" name="T19"/>
                <a:gd fmla="*/ 18 w 48" name="T20"/>
                <a:gd fmla="*/ 63 h 70" name="T21"/>
                <a:gd fmla="*/ 46 w 48" name="T22"/>
                <a:gd fmla="*/ 15 h 70" name="T23"/>
                <a:gd fmla="*/ 42 w 48" name="T24"/>
                <a:gd fmla="*/ 2 h 70" name="T25"/>
                <a:gd fmla="*/ 38 w 48" name="T26"/>
                <a:gd fmla="*/ 11 h 70" name="T27"/>
                <a:gd fmla="*/ 11 w 48" name="T28"/>
                <a:gd fmla="*/ 57 h 70" name="T29"/>
                <a:gd fmla="*/ 9 w 48" name="T30"/>
                <a:gd fmla="*/ 59 h 70" name="T31"/>
                <a:gd fmla="*/ 9 w 48" name="T32"/>
                <a:gd fmla="*/ 56 h 70" name="T33"/>
                <a:gd fmla="*/ 36 w 48" name="T34"/>
                <a:gd fmla="*/ 9 h 70" name="T35"/>
                <a:gd fmla="*/ 38 w 48" name="T36"/>
                <a:gd fmla="*/ 9 h 70" name="T37"/>
                <a:gd fmla="*/ 38 w 48" name="T38"/>
                <a:gd fmla="*/ 11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48">
                  <a:moveTo>
                    <a:pt x="42" y="2"/>
                  </a:moveTo>
                  <a:cubicBezTo>
                    <a:pt x="40" y="1"/>
                    <a:pt x="39" y="0"/>
                    <a:pt x="37" y="0"/>
                  </a:cubicBezTo>
                  <a:cubicBezTo>
                    <a:pt x="33" y="0"/>
                    <a:pt x="30" y="2"/>
                    <a:pt x="28" y="5"/>
                  </a:cubicBezTo>
                  <a:cubicBezTo>
                    <a:pt x="1" y="53"/>
                    <a:pt x="1" y="53"/>
                    <a:pt x="1" y="53"/>
                  </a:cubicBezTo>
                  <a:cubicBezTo>
                    <a:pt x="0" y="53"/>
                    <a:pt x="0" y="54"/>
                    <a:pt x="0" y="55"/>
                  </a:cubicBezTo>
                  <a:cubicBezTo>
                    <a:pt x="1" y="66"/>
                    <a:pt x="1" y="66"/>
                    <a:pt x="1" y="66"/>
                  </a:cubicBezTo>
                  <a:cubicBezTo>
                    <a:pt x="1" y="67"/>
                    <a:pt x="2" y="69"/>
                    <a:pt x="3" y="69"/>
                  </a:cubicBezTo>
                  <a:cubicBezTo>
                    <a:pt x="3" y="70"/>
                    <a:pt x="4" y="70"/>
                    <a:pt x="5" y="70"/>
                  </a:cubicBezTo>
                  <a:cubicBezTo>
                    <a:pt x="6" y="70"/>
                    <a:pt x="6" y="70"/>
                    <a:pt x="7" y="69"/>
                  </a:cubicBezTo>
                  <a:cubicBezTo>
                    <a:pt x="17" y="64"/>
                    <a:pt x="17" y="64"/>
                    <a:pt x="17" y="64"/>
                  </a:cubicBezTo>
                  <a:cubicBezTo>
                    <a:pt x="17" y="64"/>
                    <a:pt x="18" y="63"/>
                    <a:pt x="18" y="63"/>
                  </a:cubicBezTo>
                  <a:cubicBezTo>
                    <a:pt x="46" y="15"/>
                    <a:pt x="46" y="15"/>
                    <a:pt x="46" y="15"/>
                  </a:cubicBezTo>
                  <a:cubicBezTo>
                    <a:pt x="48" y="10"/>
                    <a:pt x="47" y="4"/>
                    <a:pt x="42" y="2"/>
                  </a:cubicBezTo>
                  <a:moveTo>
                    <a:pt x="38" y="11"/>
                  </a:moveTo>
                  <a:cubicBezTo>
                    <a:pt x="11" y="57"/>
                    <a:pt x="11" y="57"/>
                    <a:pt x="11" y="57"/>
                  </a:cubicBezTo>
                  <a:cubicBezTo>
                    <a:pt x="9" y="59"/>
                    <a:pt x="9" y="59"/>
                    <a:pt x="9" y="59"/>
                  </a:cubicBezTo>
                  <a:cubicBezTo>
                    <a:pt x="9" y="56"/>
                    <a:pt x="9" y="56"/>
                    <a:pt x="9" y="56"/>
                  </a:cubicBezTo>
                  <a:cubicBezTo>
                    <a:pt x="36" y="9"/>
                    <a:pt x="36" y="9"/>
                    <a:pt x="36" y="9"/>
                  </a:cubicBezTo>
                  <a:cubicBezTo>
                    <a:pt x="36" y="9"/>
                    <a:pt x="37" y="8"/>
                    <a:pt x="38" y="9"/>
                  </a:cubicBezTo>
                  <a:cubicBezTo>
                    <a:pt x="38" y="9"/>
                    <a:pt x="39" y="10"/>
                    <a:pt x="38" y="1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8" name="Freeform 66"/>
            <p:cNvSpPr/>
            <p:nvPr/>
          </p:nvSpPr>
          <p:spPr bwMode="auto">
            <a:xfrm>
              <a:off x="2257" y="2084"/>
              <a:ext cx="49" cy="13"/>
            </a:xfrm>
            <a:custGeom>
              <a:gdLst>
                <a:gd fmla="*/ 30 w 30" name="T0"/>
                <a:gd fmla="*/ 4 h 8" name="T1"/>
                <a:gd fmla="*/ 26 w 30" name="T2"/>
                <a:gd fmla="*/ 0 h 8" name="T3"/>
                <a:gd fmla="*/ 4 w 30" name="T4"/>
                <a:gd fmla="*/ 0 h 8" name="T5"/>
                <a:gd fmla="*/ 0 w 30" name="T6"/>
                <a:gd fmla="*/ 4 h 8" name="T7"/>
                <a:gd fmla="*/ 4 w 30" name="T8"/>
                <a:gd fmla="*/ 8 h 8" name="T9"/>
                <a:gd fmla="*/ 26 w 30" name="T10"/>
                <a:gd fmla="*/ 8 h 8" name="T11"/>
                <a:gd fmla="*/ 30 w 30"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30">
                  <a:moveTo>
                    <a:pt x="30" y="4"/>
                  </a:moveTo>
                  <a:cubicBezTo>
                    <a:pt x="30" y="2"/>
                    <a:pt x="28" y="0"/>
                    <a:pt x="26" y="0"/>
                  </a:cubicBezTo>
                  <a:cubicBezTo>
                    <a:pt x="4" y="0"/>
                    <a:pt x="4" y="0"/>
                    <a:pt x="4" y="0"/>
                  </a:cubicBezTo>
                  <a:cubicBezTo>
                    <a:pt x="2" y="0"/>
                    <a:pt x="0" y="2"/>
                    <a:pt x="0" y="4"/>
                  </a:cubicBezTo>
                  <a:cubicBezTo>
                    <a:pt x="0" y="6"/>
                    <a:pt x="2" y="8"/>
                    <a:pt x="4" y="8"/>
                  </a:cubicBezTo>
                  <a:cubicBezTo>
                    <a:pt x="26" y="8"/>
                    <a:pt x="26" y="8"/>
                    <a:pt x="26" y="8"/>
                  </a:cubicBezTo>
                  <a:cubicBezTo>
                    <a:pt x="28" y="8"/>
                    <a:pt x="30" y="6"/>
                    <a:pt x="30" y="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9" name="Freeform 67"/>
            <p:cNvSpPr/>
            <p:nvPr/>
          </p:nvSpPr>
          <p:spPr bwMode="auto">
            <a:xfrm>
              <a:off x="2257" y="2110"/>
              <a:ext cx="31" cy="15"/>
            </a:xfrm>
            <a:custGeom>
              <a:gdLst>
                <a:gd fmla="*/ 4 w 19" name="T0"/>
                <a:gd fmla="*/ 0 h 9" name="T1"/>
                <a:gd fmla="*/ 0 w 19" name="T2"/>
                <a:gd fmla="*/ 5 h 9" name="T3"/>
                <a:gd fmla="*/ 4 w 19" name="T4"/>
                <a:gd fmla="*/ 9 h 9" name="T5"/>
                <a:gd fmla="*/ 15 w 19" name="T6"/>
                <a:gd fmla="*/ 9 h 9" name="T7"/>
                <a:gd fmla="*/ 19 w 19" name="T8"/>
                <a:gd fmla="*/ 5 h 9" name="T9"/>
                <a:gd fmla="*/ 15 w 19" name="T10"/>
                <a:gd fmla="*/ 0 h 9" name="T11"/>
                <a:gd fmla="*/ 4 w 19"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19">
                  <a:moveTo>
                    <a:pt x="4" y="0"/>
                  </a:moveTo>
                  <a:cubicBezTo>
                    <a:pt x="2" y="0"/>
                    <a:pt x="0" y="2"/>
                    <a:pt x="0" y="5"/>
                  </a:cubicBezTo>
                  <a:cubicBezTo>
                    <a:pt x="0" y="7"/>
                    <a:pt x="2" y="9"/>
                    <a:pt x="4" y="9"/>
                  </a:cubicBezTo>
                  <a:cubicBezTo>
                    <a:pt x="15" y="9"/>
                    <a:pt x="15" y="9"/>
                    <a:pt x="15" y="9"/>
                  </a:cubicBezTo>
                  <a:cubicBezTo>
                    <a:pt x="17" y="9"/>
                    <a:pt x="19" y="7"/>
                    <a:pt x="19" y="5"/>
                  </a:cubicBezTo>
                  <a:cubicBezTo>
                    <a:pt x="19" y="2"/>
                    <a:pt x="17" y="0"/>
                    <a:pt x="15" y="0"/>
                  </a:cubicBez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3860" name="Group 68"/>
          <p:cNvGrpSpPr/>
          <p:nvPr/>
        </p:nvGrpSpPr>
        <p:grpSpPr>
          <a:xfrm>
            <a:off x="1778000" y="3810000"/>
            <a:ext cx="258763" cy="258763"/>
            <a:chOff x="1714" y="2038"/>
            <a:chExt cx="163" cy="163"/>
          </a:xfrm>
        </p:grpSpPr>
        <p:sp>
          <p:nvSpPr>
            <p:cNvPr id="33861" name="Freeform 69"/>
            <p:cNvSpPr>
              <a:spLocks noEditPoints="1"/>
            </p:cNvSpPr>
            <p:nvPr/>
          </p:nvSpPr>
          <p:spPr bwMode="auto">
            <a:xfrm>
              <a:off x="1714" y="2038"/>
              <a:ext cx="163" cy="163"/>
            </a:xfrm>
            <a:custGeom>
              <a:gdLst>
                <a:gd fmla="*/ 96 w 99" name="T0"/>
                <a:gd fmla="*/ 39 h 99" name="T1"/>
                <a:gd fmla="*/ 86 w 99" name="T2"/>
                <a:gd fmla="*/ 33 h 99" name="T3"/>
                <a:gd fmla="*/ 89 w 99" name="T4"/>
                <a:gd fmla="*/ 21 h 99" name="T5"/>
                <a:gd fmla="*/ 75 w 99" name="T6"/>
                <a:gd fmla="*/ 10 h 99" name="T7"/>
                <a:gd fmla="*/ 63 w 99" name="T8"/>
                <a:gd fmla="*/ 12 h 99" name="T9"/>
                <a:gd fmla="*/ 57 w 99" name="T10"/>
                <a:gd fmla="*/ 1 h 99" name="T11"/>
                <a:gd fmla="*/ 39 w 99" name="T12"/>
                <a:gd fmla="*/ 4 h 99" name="T13"/>
                <a:gd fmla="*/ 32 w 99" name="T14"/>
                <a:gd fmla="*/ 13 h 99" name="T15"/>
                <a:gd fmla="*/ 20 w 99" name="T16"/>
                <a:gd fmla="*/ 10 h 99" name="T17"/>
                <a:gd fmla="*/ 9 w 99" name="T18"/>
                <a:gd fmla="*/ 25 h 99" name="T19"/>
                <a:gd fmla="*/ 11 w 99" name="T20"/>
                <a:gd fmla="*/ 36 h 99" name="T21"/>
                <a:gd fmla="*/ 1 w 99" name="T22"/>
                <a:gd fmla="*/ 43 h 99" name="T23"/>
                <a:gd fmla="*/ 1 w 99" name="T24"/>
                <a:gd fmla="*/ 58 h 99" name="T25"/>
                <a:gd fmla="*/ 11 w 99" name="T26"/>
                <a:gd fmla="*/ 64 h 99" name="T27"/>
                <a:gd fmla="*/ 9 w 99" name="T28"/>
                <a:gd fmla="*/ 75 h 99" name="T29"/>
                <a:gd fmla="*/ 20 w 99" name="T30"/>
                <a:gd fmla="*/ 90 h 99" name="T31"/>
                <a:gd fmla="*/ 32 w 99" name="T32"/>
                <a:gd fmla="*/ 87 h 99" name="T33"/>
                <a:gd fmla="*/ 39 w 99" name="T34"/>
                <a:gd fmla="*/ 96 h 99" name="T35"/>
                <a:gd fmla="*/ 50 w 99" name="T36"/>
                <a:gd fmla="*/ 99 h 99" name="T37"/>
                <a:gd fmla="*/ 61 w 99" name="T38"/>
                <a:gd fmla="*/ 96 h 99" name="T39"/>
                <a:gd fmla="*/ 67 w 99" name="T40"/>
                <a:gd fmla="*/ 87 h 99" name="T41"/>
                <a:gd fmla="*/ 79 w 99" name="T42"/>
                <a:gd fmla="*/ 90 h 99" name="T43"/>
                <a:gd fmla="*/ 90 w 99" name="T44"/>
                <a:gd fmla="*/ 75 h 99" name="T45"/>
                <a:gd fmla="*/ 88 w 99" name="T46"/>
                <a:gd fmla="*/ 64 h 99" name="T47"/>
                <a:gd fmla="*/ 98 w 99" name="T48"/>
                <a:gd fmla="*/ 58 h 99" name="T49"/>
                <a:gd fmla="*/ 98 w 99" name="T50"/>
                <a:gd fmla="*/ 43 h 99" name="T51"/>
                <a:gd fmla="*/ 83 w 99" name="T52"/>
                <a:gd fmla="*/ 56 h 99" name="T53"/>
                <a:gd fmla="*/ 78 w 99" name="T54"/>
                <a:gd fmla="*/ 65 h 99" name="T55"/>
                <a:gd fmla="*/ 81 w 99" name="T56"/>
                <a:gd fmla="*/ 76 h 99" name="T57"/>
                <a:gd fmla="*/ 69 w 99" name="T58"/>
                <a:gd fmla="*/ 78 h 99" name="T59"/>
                <a:gd fmla="*/ 59 w 99" name="T60"/>
                <a:gd fmla="*/ 81 h 99" name="T61"/>
                <a:gd fmla="*/ 53 w 99" name="T62"/>
                <a:gd fmla="*/ 91 h 99" name="T63"/>
                <a:gd fmla="*/ 43 w 99" name="T64"/>
                <a:gd fmla="*/ 83 h 99" name="T65"/>
                <a:gd fmla="*/ 34 w 99" name="T66"/>
                <a:gd fmla="*/ 78 h 99" name="T67"/>
                <a:gd fmla="*/ 24 w 99" name="T68"/>
                <a:gd fmla="*/ 81 h 99" name="T69"/>
                <a:gd fmla="*/ 22 w 99" name="T70"/>
                <a:gd fmla="*/ 69 h 99" name="T71"/>
                <a:gd fmla="*/ 19 w 99" name="T72"/>
                <a:gd fmla="*/ 59 h 99" name="T73"/>
                <a:gd fmla="*/ 9 w 99" name="T74"/>
                <a:gd fmla="*/ 54 h 99" name="T75"/>
                <a:gd fmla="*/ 9 w 99" name="T76"/>
                <a:gd fmla="*/ 46 h 99" name="T77"/>
                <a:gd fmla="*/ 19 w 99" name="T78"/>
                <a:gd fmla="*/ 41 h 99" name="T79"/>
                <a:gd fmla="*/ 22 w 99" name="T80"/>
                <a:gd fmla="*/ 31 h 99" name="T81"/>
                <a:gd fmla="*/ 24 w 99" name="T82"/>
                <a:gd fmla="*/ 19 h 99" name="T83"/>
                <a:gd fmla="*/ 34 w 99" name="T84"/>
                <a:gd fmla="*/ 22 h 99" name="T85"/>
                <a:gd fmla="*/ 43 w 99" name="T86"/>
                <a:gd fmla="*/ 17 h 99" name="T87"/>
                <a:gd fmla="*/ 53 w 99" name="T88"/>
                <a:gd fmla="*/ 9 h 99" name="T89"/>
                <a:gd fmla="*/ 59 w 99" name="T90"/>
                <a:gd fmla="*/ 19 h 99" name="T91"/>
                <a:gd fmla="*/ 69 w 99" name="T92"/>
                <a:gd fmla="*/ 22 h 99" name="T93"/>
                <a:gd fmla="*/ 81 w 99" name="T94"/>
                <a:gd fmla="*/ 24 h 99" name="T95"/>
                <a:gd fmla="*/ 78 w 99" name="T96"/>
                <a:gd fmla="*/ 35 h 99" name="T97"/>
                <a:gd fmla="*/ 83 w 99" name="T98"/>
                <a:gd fmla="*/ 44 h 99" name="T99"/>
                <a:gd fmla="*/ 91 w 99" name="T100"/>
                <a:gd fmla="*/ 50 h 9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9" w="99">
                  <a:moveTo>
                    <a:pt x="98" y="43"/>
                  </a:moveTo>
                  <a:cubicBezTo>
                    <a:pt x="98" y="41"/>
                    <a:pt x="97" y="40"/>
                    <a:pt x="96" y="39"/>
                  </a:cubicBezTo>
                  <a:cubicBezTo>
                    <a:pt x="88" y="36"/>
                    <a:pt x="88" y="36"/>
                    <a:pt x="88" y="36"/>
                  </a:cubicBezTo>
                  <a:cubicBezTo>
                    <a:pt x="87" y="35"/>
                    <a:pt x="87" y="34"/>
                    <a:pt x="86" y="33"/>
                  </a:cubicBezTo>
                  <a:cubicBezTo>
                    <a:pt x="90" y="25"/>
                    <a:pt x="90" y="25"/>
                    <a:pt x="90" y="25"/>
                  </a:cubicBezTo>
                  <a:cubicBezTo>
                    <a:pt x="91" y="24"/>
                    <a:pt x="90" y="22"/>
                    <a:pt x="89" y="21"/>
                  </a:cubicBezTo>
                  <a:cubicBezTo>
                    <a:pt x="86" y="17"/>
                    <a:pt x="83" y="13"/>
                    <a:pt x="79" y="10"/>
                  </a:cubicBezTo>
                  <a:cubicBezTo>
                    <a:pt x="78" y="9"/>
                    <a:pt x="76" y="9"/>
                    <a:pt x="75" y="10"/>
                  </a:cubicBezTo>
                  <a:cubicBezTo>
                    <a:pt x="67" y="13"/>
                    <a:pt x="67" y="13"/>
                    <a:pt x="67" y="13"/>
                  </a:cubicBezTo>
                  <a:cubicBezTo>
                    <a:pt x="66" y="13"/>
                    <a:pt x="65" y="12"/>
                    <a:pt x="63" y="12"/>
                  </a:cubicBezTo>
                  <a:cubicBezTo>
                    <a:pt x="61" y="4"/>
                    <a:pt x="61" y="4"/>
                    <a:pt x="61" y="4"/>
                  </a:cubicBezTo>
                  <a:cubicBezTo>
                    <a:pt x="60" y="2"/>
                    <a:pt x="59" y="1"/>
                    <a:pt x="57" y="1"/>
                  </a:cubicBezTo>
                  <a:cubicBezTo>
                    <a:pt x="52" y="0"/>
                    <a:pt x="48" y="0"/>
                    <a:pt x="42" y="1"/>
                  </a:cubicBezTo>
                  <a:cubicBezTo>
                    <a:pt x="41" y="1"/>
                    <a:pt x="39" y="2"/>
                    <a:pt x="39" y="4"/>
                  </a:cubicBezTo>
                  <a:cubicBezTo>
                    <a:pt x="36" y="12"/>
                    <a:pt x="36" y="12"/>
                    <a:pt x="36" y="12"/>
                  </a:cubicBezTo>
                  <a:cubicBezTo>
                    <a:pt x="35" y="12"/>
                    <a:pt x="33" y="13"/>
                    <a:pt x="32" y="13"/>
                  </a:cubicBezTo>
                  <a:cubicBezTo>
                    <a:pt x="25" y="10"/>
                    <a:pt x="25" y="10"/>
                    <a:pt x="25" y="10"/>
                  </a:cubicBezTo>
                  <a:cubicBezTo>
                    <a:pt x="23" y="9"/>
                    <a:pt x="22" y="9"/>
                    <a:pt x="20" y="10"/>
                  </a:cubicBezTo>
                  <a:cubicBezTo>
                    <a:pt x="16" y="13"/>
                    <a:pt x="13" y="17"/>
                    <a:pt x="10" y="21"/>
                  </a:cubicBezTo>
                  <a:cubicBezTo>
                    <a:pt x="9" y="22"/>
                    <a:pt x="9" y="24"/>
                    <a:pt x="9" y="25"/>
                  </a:cubicBezTo>
                  <a:cubicBezTo>
                    <a:pt x="13" y="33"/>
                    <a:pt x="13" y="33"/>
                    <a:pt x="13" y="33"/>
                  </a:cubicBezTo>
                  <a:cubicBezTo>
                    <a:pt x="12" y="34"/>
                    <a:pt x="12" y="35"/>
                    <a:pt x="11" y="36"/>
                  </a:cubicBezTo>
                  <a:cubicBezTo>
                    <a:pt x="4" y="39"/>
                    <a:pt x="4" y="39"/>
                    <a:pt x="4" y="39"/>
                  </a:cubicBezTo>
                  <a:cubicBezTo>
                    <a:pt x="2" y="40"/>
                    <a:pt x="1" y="41"/>
                    <a:pt x="1" y="43"/>
                  </a:cubicBezTo>
                  <a:cubicBezTo>
                    <a:pt x="0" y="45"/>
                    <a:pt x="0" y="48"/>
                    <a:pt x="0" y="50"/>
                  </a:cubicBezTo>
                  <a:cubicBezTo>
                    <a:pt x="0" y="52"/>
                    <a:pt x="0" y="55"/>
                    <a:pt x="1" y="58"/>
                  </a:cubicBezTo>
                  <a:cubicBezTo>
                    <a:pt x="1" y="59"/>
                    <a:pt x="2" y="60"/>
                    <a:pt x="4" y="61"/>
                  </a:cubicBezTo>
                  <a:cubicBezTo>
                    <a:pt x="11" y="64"/>
                    <a:pt x="11" y="64"/>
                    <a:pt x="11" y="64"/>
                  </a:cubicBezTo>
                  <a:cubicBezTo>
                    <a:pt x="12" y="65"/>
                    <a:pt x="12" y="66"/>
                    <a:pt x="13" y="67"/>
                  </a:cubicBezTo>
                  <a:cubicBezTo>
                    <a:pt x="9" y="75"/>
                    <a:pt x="9" y="75"/>
                    <a:pt x="9" y="75"/>
                  </a:cubicBezTo>
                  <a:cubicBezTo>
                    <a:pt x="9" y="76"/>
                    <a:pt x="9" y="78"/>
                    <a:pt x="10" y="79"/>
                  </a:cubicBezTo>
                  <a:cubicBezTo>
                    <a:pt x="13" y="83"/>
                    <a:pt x="16" y="87"/>
                    <a:pt x="20" y="90"/>
                  </a:cubicBezTo>
                  <a:cubicBezTo>
                    <a:pt x="22" y="91"/>
                    <a:pt x="23" y="91"/>
                    <a:pt x="25" y="90"/>
                  </a:cubicBezTo>
                  <a:cubicBezTo>
                    <a:pt x="32" y="87"/>
                    <a:pt x="32" y="87"/>
                    <a:pt x="32" y="87"/>
                  </a:cubicBezTo>
                  <a:cubicBezTo>
                    <a:pt x="33" y="87"/>
                    <a:pt x="35" y="88"/>
                    <a:pt x="36" y="88"/>
                  </a:cubicBezTo>
                  <a:cubicBezTo>
                    <a:pt x="39" y="96"/>
                    <a:pt x="39" y="96"/>
                    <a:pt x="39" y="96"/>
                  </a:cubicBezTo>
                  <a:cubicBezTo>
                    <a:pt x="39" y="98"/>
                    <a:pt x="41" y="99"/>
                    <a:pt x="42" y="99"/>
                  </a:cubicBezTo>
                  <a:cubicBezTo>
                    <a:pt x="45" y="99"/>
                    <a:pt x="47" y="99"/>
                    <a:pt x="50" y="99"/>
                  </a:cubicBezTo>
                  <a:cubicBezTo>
                    <a:pt x="52" y="99"/>
                    <a:pt x="54" y="99"/>
                    <a:pt x="57" y="99"/>
                  </a:cubicBezTo>
                  <a:cubicBezTo>
                    <a:pt x="59" y="99"/>
                    <a:pt x="60" y="98"/>
                    <a:pt x="61" y="96"/>
                  </a:cubicBezTo>
                  <a:cubicBezTo>
                    <a:pt x="63" y="88"/>
                    <a:pt x="63" y="88"/>
                    <a:pt x="63" y="88"/>
                  </a:cubicBezTo>
                  <a:cubicBezTo>
                    <a:pt x="65" y="88"/>
                    <a:pt x="66" y="87"/>
                    <a:pt x="67" y="87"/>
                  </a:cubicBezTo>
                  <a:cubicBezTo>
                    <a:pt x="75" y="90"/>
                    <a:pt x="75" y="90"/>
                    <a:pt x="75" y="90"/>
                  </a:cubicBezTo>
                  <a:cubicBezTo>
                    <a:pt x="76" y="91"/>
                    <a:pt x="78" y="91"/>
                    <a:pt x="79" y="90"/>
                  </a:cubicBezTo>
                  <a:cubicBezTo>
                    <a:pt x="83" y="87"/>
                    <a:pt x="87" y="83"/>
                    <a:pt x="89" y="79"/>
                  </a:cubicBezTo>
                  <a:cubicBezTo>
                    <a:pt x="90" y="78"/>
                    <a:pt x="91" y="76"/>
                    <a:pt x="90" y="75"/>
                  </a:cubicBezTo>
                  <a:cubicBezTo>
                    <a:pt x="86" y="67"/>
                    <a:pt x="86" y="67"/>
                    <a:pt x="86" y="67"/>
                  </a:cubicBezTo>
                  <a:cubicBezTo>
                    <a:pt x="87" y="66"/>
                    <a:pt x="87" y="65"/>
                    <a:pt x="88" y="64"/>
                  </a:cubicBezTo>
                  <a:cubicBezTo>
                    <a:pt x="96" y="61"/>
                    <a:pt x="96" y="61"/>
                    <a:pt x="96" y="61"/>
                  </a:cubicBezTo>
                  <a:cubicBezTo>
                    <a:pt x="97" y="60"/>
                    <a:pt x="98" y="59"/>
                    <a:pt x="98" y="58"/>
                  </a:cubicBezTo>
                  <a:cubicBezTo>
                    <a:pt x="99" y="55"/>
                    <a:pt x="99" y="52"/>
                    <a:pt x="99" y="50"/>
                  </a:cubicBezTo>
                  <a:cubicBezTo>
                    <a:pt x="99" y="48"/>
                    <a:pt x="99" y="45"/>
                    <a:pt x="98" y="43"/>
                  </a:cubicBezTo>
                  <a:moveTo>
                    <a:pt x="90" y="54"/>
                  </a:moveTo>
                  <a:cubicBezTo>
                    <a:pt x="83" y="56"/>
                    <a:pt x="83" y="56"/>
                    <a:pt x="83" y="56"/>
                  </a:cubicBezTo>
                  <a:cubicBezTo>
                    <a:pt x="82" y="57"/>
                    <a:pt x="81" y="58"/>
                    <a:pt x="80" y="59"/>
                  </a:cubicBezTo>
                  <a:cubicBezTo>
                    <a:pt x="80" y="61"/>
                    <a:pt x="79" y="63"/>
                    <a:pt x="78" y="65"/>
                  </a:cubicBezTo>
                  <a:cubicBezTo>
                    <a:pt x="77" y="67"/>
                    <a:pt x="77" y="68"/>
                    <a:pt x="78" y="69"/>
                  </a:cubicBezTo>
                  <a:cubicBezTo>
                    <a:pt x="81" y="76"/>
                    <a:pt x="81" y="76"/>
                    <a:pt x="81" y="76"/>
                  </a:cubicBezTo>
                  <a:cubicBezTo>
                    <a:pt x="80" y="78"/>
                    <a:pt x="78" y="80"/>
                    <a:pt x="76" y="81"/>
                  </a:cubicBezTo>
                  <a:cubicBezTo>
                    <a:pt x="69" y="78"/>
                    <a:pt x="69" y="78"/>
                    <a:pt x="69" y="78"/>
                  </a:cubicBezTo>
                  <a:cubicBezTo>
                    <a:pt x="68" y="78"/>
                    <a:pt x="66" y="78"/>
                    <a:pt x="65" y="78"/>
                  </a:cubicBezTo>
                  <a:cubicBezTo>
                    <a:pt x="63" y="79"/>
                    <a:pt x="61" y="80"/>
                    <a:pt x="59" y="81"/>
                  </a:cubicBezTo>
                  <a:cubicBezTo>
                    <a:pt x="57" y="81"/>
                    <a:pt x="56" y="82"/>
                    <a:pt x="56" y="83"/>
                  </a:cubicBezTo>
                  <a:cubicBezTo>
                    <a:pt x="53" y="91"/>
                    <a:pt x="53" y="91"/>
                    <a:pt x="53" y="91"/>
                  </a:cubicBezTo>
                  <a:cubicBezTo>
                    <a:pt x="51" y="91"/>
                    <a:pt x="49" y="91"/>
                    <a:pt x="46" y="91"/>
                  </a:cubicBezTo>
                  <a:cubicBezTo>
                    <a:pt x="43" y="83"/>
                    <a:pt x="43" y="83"/>
                    <a:pt x="43" y="83"/>
                  </a:cubicBezTo>
                  <a:cubicBezTo>
                    <a:pt x="43" y="82"/>
                    <a:pt x="42" y="81"/>
                    <a:pt x="41" y="81"/>
                  </a:cubicBezTo>
                  <a:cubicBezTo>
                    <a:pt x="38" y="80"/>
                    <a:pt x="36" y="79"/>
                    <a:pt x="34" y="78"/>
                  </a:cubicBezTo>
                  <a:cubicBezTo>
                    <a:pt x="33" y="78"/>
                    <a:pt x="32" y="78"/>
                    <a:pt x="30" y="78"/>
                  </a:cubicBezTo>
                  <a:cubicBezTo>
                    <a:pt x="24" y="81"/>
                    <a:pt x="24" y="81"/>
                    <a:pt x="24" y="81"/>
                  </a:cubicBezTo>
                  <a:cubicBezTo>
                    <a:pt x="22" y="80"/>
                    <a:pt x="20" y="78"/>
                    <a:pt x="18" y="76"/>
                  </a:cubicBezTo>
                  <a:cubicBezTo>
                    <a:pt x="22" y="69"/>
                    <a:pt x="22" y="69"/>
                    <a:pt x="22" y="69"/>
                  </a:cubicBezTo>
                  <a:cubicBezTo>
                    <a:pt x="22" y="68"/>
                    <a:pt x="22" y="67"/>
                    <a:pt x="21" y="65"/>
                  </a:cubicBezTo>
                  <a:cubicBezTo>
                    <a:pt x="20" y="63"/>
                    <a:pt x="20" y="61"/>
                    <a:pt x="19" y="59"/>
                  </a:cubicBezTo>
                  <a:cubicBezTo>
                    <a:pt x="18" y="58"/>
                    <a:pt x="17" y="57"/>
                    <a:pt x="16" y="56"/>
                  </a:cubicBezTo>
                  <a:cubicBezTo>
                    <a:pt x="9" y="54"/>
                    <a:pt x="9" y="54"/>
                    <a:pt x="9" y="54"/>
                  </a:cubicBezTo>
                  <a:cubicBezTo>
                    <a:pt x="9" y="52"/>
                    <a:pt x="9" y="51"/>
                    <a:pt x="9" y="50"/>
                  </a:cubicBezTo>
                  <a:cubicBezTo>
                    <a:pt x="9" y="49"/>
                    <a:pt x="9" y="48"/>
                    <a:pt x="9" y="46"/>
                  </a:cubicBezTo>
                  <a:cubicBezTo>
                    <a:pt x="16" y="44"/>
                    <a:pt x="16" y="44"/>
                    <a:pt x="16" y="44"/>
                  </a:cubicBezTo>
                  <a:cubicBezTo>
                    <a:pt x="17" y="43"/>
                    <a:pt x="18" y="42"/>
                    <a:pt x="19" y="41"/>
                  </a:cubicBezTo>
                  <a:cubicBezTo>
                    <a:pt x="20" y="39"/>
                    <a:pt x="20" y="37"/>
                    <a:pt x="21" y="35"/>
                  </a:cubicBezTo>
                  <a:cubicBezTo>
                    <a:pt x="22" y="33"/>
                    <a:pt x="22" y="32"/>
                    <a:pt x="22" y="31"/>
                  </a:cubicBezTo>
                  <a:cubicBezTo>
                    <a:pt x="18" y="24"/>
                    <a:pt x="18" y="24"/>
                    <a:pt x="18" y="24"/>
                  </a:cubicBezTo>
                  <a:cubicBezTo>
                    <a:pt x="20" y="22"/>
                    <a:pt x="22" y="20"/>
                    <a:pt x="24" y="19"/>
                  </a:cubicBezTo>
                  <a:cubicBezTo>
                    <a:pt x="30" y="22"/>
                    <a:pt x="30" y="22"/>
                    <a:pt x="30" y="22"/>
                  </a:cubicBezTo>
                  <a:cubicBezTo>
                    <a:pt x="32" y="22"/>
                    <a:pt x="33" y="22"/>
                    <a:pt x="34" y="22"/>
                  </a:cubicBezTo>
                  <a:cubicBezTo>
                    <a:pt x="36" y="21"/>
                    <a:pt x="38" y="20"/>
                    <a:pt x="41" y="19"/>
                  </a:cubicBezTo>
                  <a:cubicBezTo>
                    <a:pt x="42" y="19"/>
                    <a:pt x="43" y="18"/>
                    <a:pt x="43" y="17"/>
                  </a:cubicBezTo>
                  <a:cubicBezTo>
                    <a:pt x="46" y="9"/>
                    <a:pt x="46" y="9"/>
                    <a:pt x="46" y="9"/>
                  </a:cubicBezTo>
                  <a:cubicBezTo>
                    <a:pt x="49" y="9"/>
                    <a:pt x="51" y="9"/>
                    <a:pt x="53" y="9"/>
                  </a:cubicBezTo>
                  <a:cubicBezTo>
                    <a:pt x="56" y="17"/>
                    <a:pt x="56" y="17"/>
                    <a:pt x="56" y="17"/>
                  </a:cubicBezTo>
                  <a:cubicBezTo>
                    <a:pt x="56" y="18"/>
                    <a:pt x="57" y="19"/>
                    <a:pt x="59" y="19"/>
                  </a:cubicBezTo>
                  <a:cubicBezTo>
                    <a:pt x="61" y="20"/>
                    <a:pt x="63" y="21"/>
                    <a:pt x="65" y="22"/>
                  </a:cubicBezTo>
                  <a:cubicBezTo>
                    <a:pt x="66" y="22"/>
                    <a:pt x="68" y="22"/>
                    <a:pt x="69" y="22"/>
                  </a:cubicBezTo>
                  <a:cubicBezTo>
                    <a:pt x="76" y="19"/>
                    <a:pt x="76" y="19"/>
                    <a:pt x="76" y="19"/>
                  </a:cubicBezTo>
                  <a:cubicBezTo>
                    <a:pt x="78" y="20"/>
                    <a:pt x="80" y="22"/>
                    <a:pt x="81" y="24"/>
                  </a:cubicBezTo>
                  <a:cubicBezTo>
                    <a:pt x="78" y="31"/>
                    <a:pt x="78" y="31"/>
                    <a:pt x="78" y="31"/>
                  </a:cubicBezTo>
                  <a:cubicBezTo>
                    <a:pt x="77" y="32"/>
                    <a:pt x="77" y="33"/>
                    <a:pt x="78" y="35"/>
                  </a:cubicBezTo>
                  <a:cubicBezTo>
                    <a:pt x="79" y="37"/>
                    <a:pt x="80" y="39"/>
                    <a:pt x="80" y="41"/>
                  </a:cubicBezTo>
                  <a:cubicBezTo>
                    <a:pt x="81" y="42"/>
                    <a:pt x="82" y="43"/>
                    <a:pt x="83" y="44"/>
                  </a:cubicBezTo>
                  <a:cubicBezTo>
                    <a:pt x="90" y="46"/>
                    <a:pt x="90" y="46"/>
                    <a:pt x="90" y="46"/>
                  </a:cubicBezTo>
                  <a:cubicBezTo>
                    <a:pt x="91" y="48"/>
                    <a:pt x="91" y="49"/>
                    <a:pt x="91" y="50"/>
                  </a:cubicBezTo>
                  <a:cubicBezTo>
                    <a:pt x="91" y="51"/>
                    <a:pt x="91" y="52"/>
                    <a:pt x="90" y="5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62" name="Freeform 70"/>
            <p:cNvSpPr>
              <a:spLocks noEditPoints="1"/>
            </p:cNvSpPr>
            <p:nvPr/>
          </p:nvSpPr>
          <p:spPr bwMode="auto">
            <a:xfrm>
              <a:off x="1764" y="2086"/>
              <a:ext cx="64" cy="65"/>
            </a:xfrm>
            <a:custGeom>
              <a:gdLst>
                <a:gd fmla="*/ 20 w 39" name="T0"/>
                <a:gd fmla="*/ 0 h 40" name="T1"/>
                <a:gd fmla="*/ 0 w 39" name="T2"/>
                <a:gd fmla="*/ 20 h 40" name="T3"/>
                <a:gd fmla="*/ 20 w 39" name="T4"/>
                <a:gd fmla="*/ 40 h 40" name="T5"/>
                <a:gd fmla="*/ 39 w 39" name="T6"/>
                <a:gd fmla="*/ 20 h 40" name="T7"/>
                <a:gd fmla="*/ 20 w 39" name="T8"/>
                <a:gd fmla="*/ 0 h 40" name="T9"/>
                <a:gd fmla="*/ 20 w 39" name="T10"/>
                <a:gd fmla="*/ 31 h 40" name="T11"/>
                <a:gd fmla="*/ 9 w 39" name="T12"/>
                <a:gd fmla="*/ 20 h 40" name="T13"/>
                <a:gd fmla="*/ 20 w 39" name="T14"/>
                <a:gd fmla="*/ 9 h 40" name="T15"/>
                <a:gd fmla="*/ 31 w 39" name="T16"/>
                <a:gd fmla="*/ 20 h 40" name="T17"/>
                <a:gd fmla="*/ 20 w 39" name="T18"/>
                <a:gd fmla="*/ 31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39">
                  <a:moveTo>
                    <a:pt x="20" y="0"/>
                  </a:moveTo>
                  <a:cubicBezTo>
                    <a:pt x="9" y="0"/>
                    <a:pt x="0" y="9"/>
                    <a:pt x="0" y="20"/>
                  </a:cubicBezTo>
                  <a:cubicBezTo>
                    <a:pt x="0" y="31"/>
                    <a:pt x="9" y="40"/>
                    <a:pt x="20" y="40"/>
                  </a:cubicBezTo>
                  <a:cubicBezTo>
                    <a:pt x="30" y="40"/>
                    <a:pt x="39" y="31"/>
                    <a:pt x="39" y="20"/>
                  </a:cubicBezTo>
                  <a:cubicBezTo>
                    <a:pt x="39" y="9"/>
                    <a:pt x="30" y="0"/>
                    <a:pt x="20" y="0"/>
                  </a:cubicBezTo>
                  <a:moveTo>
                    <a:pt x="20" y="31"/>
                  </a:moveTo>
                  <a:cubicBezTo>
                    <a:pt x="14" y="31"/>
                    <a:pt x="9" y="26"/>
                    <a:pt x="9" y="20"/>
                  </a:cubicBezTo>
                  <a:cubicBezTo>
                    <a:pt x="9" y="14"/>
                    <a:pt x="14" y="9"/>
                    <a:pt x="20" y="9"/>
                  </a:cubicBezTo>
                  <a:cubicBezTo>
                    <a:pt x="26" y="9"/>
                    <a:pt x="31" y="14"/>
                    <a:pt x="31" y="20"/>
                  </a:cubicBezTo>
                  <a:cubicBezTo>
                    <a:pt x="31" y="26"/>
                    <a:pt x="26" y="31"/>
                    <a:pt x="20" y="3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3863" name="Group 71"/>
          <p:cNvGrpSpPr/>
          <p:nvPr/>
        </p:nvGrpSpPr>
        <p:grpSpPr>
          <a:xfrm>
            <a:off x="846138" y="3813175"/>
            <a:ext cx="255587" cy="255588"/>
            <a:chOff x="1215" y="2040"/>
            <a:chExt cx="161" cy="161"/>
          </a:xfrm>
        </p:grpSpPr>
        <p:sp>
          <p:nvSpPr>
            <p:cNvPr id="33864" name="Freeform 72"/>
            <p:cNvSpPr/>
            <p:nvPr/>
          </p:nvSpPr>
          <p:spPr bwMode="auto">
            <a:xfrm>
              <a:off x="1215" y="2040"/>
              <a:ext cx="161" cy="116"/>
            </a:xfrm>
            <a:custGeom>
              <a:gdLst>
                <a:gd fmla="*/ 75 w 98" name="T0"/>
                <a:gd fmla="*/ 26 h 71" name="T1"/>
                <a:gd fmla="*/ 71 w 98" name="T2"/>
                <a:gd fmla="*/ 26 h 71" name="T3"/>
                <a:gd fmla="*/ 71 w 98" name="T4"/>
                <a:gd fmla="*/ 24 h 71" name="T5"/>
                <a:gd fmla="*/ 47 w 98" name="T6"/>
                <a:gd fmla="*/ 0 h 71" name="T7"/>
                <a:gd fmla="*/ 23 w 98" name="T8"/>
                <a:gd fmla="*/ 20 h 71" name="T9"/>
                <a:gd fmla="*/ 16 w 98" name="T10"/>
                <a:gd fmla="*/ 21 h 71" name="T11"/>
                <a:gd fmla="*/ 16 w 98" name="T12"/>
                <a:gd fmla="*/ 21 h 71" name="T13"/>
                <a:gd fmla="*/ 6 w 98" name="T14"/>
                <a:gd fmla="*/ 35 h 71" name="T15"/>
                <a:gd fmla="*/ 7 w 98" name="T16"/>
                <a:gd fmla="*/ 42 h 71" name="T17"/>
                <a:gd fmla="*/ 0 w 98" name="T18"/>
                <a:gd fmla="*/ 55 h 71" name="T19"/>
                <a:gd fmla="*/ 16 w 98" name="T20"/>
                <a:gd fmla="*/ 71 h 71" name="T21"/>
                <a:gd fmla="*/ 32 w 98" name="T22"/>
                <a:gd fmla="*/ 71 h 71" name="T23"/>
                <a:gd fmla="*/ 36 w 98" name="T24"/>
                <a:gd fmla="*/ 66 h 71" name="T25"/>
                <a:gd fmla="*/ 32 w 98" name="T26"/>
                <a:gd fmla="*/ 62 h 71" name="T27"/>
                <a:gd fmla="*/ 16 w 98" name="T28"/>
                <a:gd fmla="*/ 62 h 71" name="T29"/>
                <a:gd fmla="*/ 9 w 98" name="T30"/>
                <a:gd fmla="*/ 55 h 71" name="T31"/>
                <a:gd fmla="*/ 15 w 98" name="T32"/>
                <a:gd fmla="*/ 48 h 71" name="T33"/>
                <a:gd fmla="*/ 18 w 98" name="T34"/>
                <a:gd fmla="*/ 45 h 71" name="T35"/>
                <a:gd fmla="*/ 17 w 98" name="T36"/>
                <a:gd fmla="*/ 41 h 71" name="T37"/>
                <a:gd fmla="*/ 14 w 98" name="T38"/>
                <a:gd fmla="*/ 35 h 71" name="T39"/>
                <a:gd fmla="*/ 19 w 98" name="T40"/>
                <a:gd fmla="*/ 28 h 71" name="T41"/>
                <a:gd fmla="*/ 19 w 98" name="T42"/>
                <a:gd fmla="*/ 28 h 71" name="T43"/>
                <a:gd fmla="*/ 25 w 98" name="T44"/>
                <a:gd fmla="*/ 29 h 71" name="T45"/>
                <a:gd fmla="*/ 29 w 98" name="T46"/>
                <a:gd fmla="*/ 29 h 71" name="T47"/>
                <a:gd fmla="*/ 31 w 98" name="T48"/>
                <a:gd fmla="*/ 25 h 71" name="T49"/>
                <a:gd fmla="*/ 31 w 98" name="T50"/>
                <a:gd fmla="*/ 24 h 71" name="T51"/>
                <a:gd fmla="*/ 31 w 98" name="T52"/>
                <a:gd fmla="*/ 24 h 71" name="T53"/>
                <a:gd fmla="*/ 47 w 98" name="T54"/>
                <a:gd fmla="*/ 8 h 71" name="T55"/>
                <a:gd fmla="*/ 62 w 98" name="T56"/>
                <a:gd fmla="*/ 24 h 71" name="T57"/>
                <a:gd fmla="*/ 60 w 98" name="T58"/>
                <a:gd fmla="*/ 32 h 71" name="T59"/>
                <a:gd fmla="*/ 61 w 98" name="T60"/>
                <a:gd fmla="*/ 37 h 71" name="T61"/>
                <a:gd fmla="*/ 66 w 98" name="T62"/>
                <a:gd fmla="*/ 37 h 71" name="T63"/>
                <a:gd fmla="*/ 75 w 98" name="T64"/>
                <a:gd fmla="*/ 34 h 71" name="T65"/>
                <a:gd fmla="*/ 89 w 98" name="T66"/>
                <a:gd fmla="*/ 48 h 71" name="T67"/>
                <a:gd fmla="*/ 75 w 98" name="T68"/>
                <a:gd fmla="*/ 62 h 71" name="T69"/>
                <a:gd fmla="*/ 66 w 98" name="T70"/>
                <a:gd fmla="*/ 62 h 71" name="T71"/>
                <a:gd fmla="*/ 62 w 98" name="T72"/>
                <a:gd fmla="*/ 66 h 71" name="T73"/>
                <a:gd fmla="*/ 66 w 98" name="T74"/>
                <a:gd fmla="*/ 71 h 71" name="T75"/>
                <a:gd fmla="*/ 75 w 98" name="T76"/>
                <a:gd fmla="*/ 71 h 71" name="T77"/>
                <a:gd fmla="*/ 98 w 98" name="T78"/>
                <a:gd fmla="*/ 48 h 71" name="T79"/>
                <a:gd fmla="*/ 75 w 98" name="T80"/>
                <a:gd fmla="*/ 26 h 7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1" w="98">
                  <a:moveTo>
                    <a:pt x="75" y="26"/>
                  </a:moveTo>
                  <a:cubicBezTo>
                    <a:pt x="74" y="26"/>
                    <a:pt x="72" y="26"/>
                    <a:pt x="71" y="26"/>
                  </a:cubicBezTo>
                  <a:cubicBezTo>
                    <a:pt x="71" y="25"/>
                    <a:pt x="71" y="25"/>
                    <a:pt x="71" y="24"/>
                  </a:cubicBezTo>
                  <a:cubicBezTo>
                    <a:pt x="71" y="10"/>
                    <a:pt x="60" y="0"/>
                    <a:pt x="47" y="0"/>
                  </a:cubicBezTo>
                  <a:cubicBezTo>
                    <a:pt x="35" y="0"/>
                    <a:pt x="25" y="8"/>
                    <a:pt x="23" y="20"/>
                  </a:cubicBezTo>
                  <a:cubicBezTo>
                    <a:pt x="20" y="19"/>
                    <a:pt x="18" y="20"/>
                    <a:pt x="16" y="21"/>
                  </a:cubicBezTo>
                  <a:cubicBezTo>
                    <a:pt x="16" y="21"/>
                    <a:pt x="16" y="21"/>
                    <a:pt x="16" y="21"/>
                  </a:cubicBezTo>
                  <a:cubicBezTo>
                    <a:pt x="10" y="23"/>
                    <a:pt x="6" y="29"/>
                    <a:pt x="6" y="35"/>
                  </a:cubicBezTo>
                  <a:cubicBezTo>
                    <a:pt x="6" y="37"/>
                    <a:pt x="6" y="40"/>
                    <a:pt x="7" y="42"/>
                  </a:cubicBezTo>
                  <a:cubicBezTo>
                    <a:pt x="3" y="45"/>
                    <a:pt x="0" y="50"/>
                    <a:pt x="0" y="55"/>
                  </a:cubicBezTo>
                  <a:cubicBezTo>
                    <a:pt x="0" y="64"/>
                    <a:pt x="7" y="71"/>
                    <a:pt x="16" y="71"/>
                  </a:cubicBezTo>
                  <a:cubicBezTo>
                    <a:pt x="32" y="71"/>
                    <a:pt x="32" y="71"/>
                    <a:pt x="32" y="71"/>
                  </a:cubicBezTo>
                  <a:cubicBezTo>
                    <a:pt x="34" y="71"/>
                    <a:pt x="36" y="69"/>
                    <a:pt x="36" y="66"/>
                  </a:cubicBezTo>
                  <a:cubicBezTo>
                    <a:pt x="36" y="64"/>
                    <a:pt x="34" y="62"/>
                    <a:pt x="32" y="62"/>
                  </a:cubicBezTo>
                  <a:cubicBezTo>
                    <a:pt x="16" y="62"/>
                    <a:pt x="16" y="62"/>
                    <a:pt x="16" y="62"/>
                  </a:cubicBezTo>
                  <a:cubicBezTo>
                    <a:pt x="12" y="62"/>
                    <a:pt x="9" y="59"/>
                    <a:pt x="9" y="55"/>
                  </a:cubicBezTo>
                  <a:cubicBezTo>
                    <a:pt x="9" y="52"/>
                    <a:pt x="11" y="49"/>
                    <a:pt x="15" y="48"/>
                  </a:cubicBezTo>
                  <a:cubicBezTo>
                    <a:pt x="16" y="48"/>
                    <a:pt x="18" y="47"/>
                    <a:pt x="18" y="45"/>
                  </a:cubicBezTo>
                  <a:cubicBezTo>
                    <a:pt x="19" y="43"/>
                    <a:pt x="18" y="42"/>
                    <a:pt x="17" y="41"/>
                  </a:cubicBezTo>
                  <a:cubicBezTo>
                    <a:pt x="15" y="39"/>
                    <a:pt x="14" y="37"/>
                    <a:pt x="14" y="35"/>
                  </a:cubicBezTo>
                  <a:cubicBezTo>
                    <a:pt x="14" y="32"/>
                    <a:pt x="16" y="29"/>
                    <a:pt x="19" y="28"/>
                  </a:cubicBezTo>
                  <a:cubicBezTo>
                    <a:pt x="19" y="28"/>
                    <a:pt x="19" y="28"/>
                    <a:pt x="19" y="28"/>
                  </a:cubicBezTo>
                  <a:cubicBezTo>
                    <a:pt x="21" y="28"/>
                    <a:pt x="23" y="28"/>
                    <a:pt x="25" y="29"/>
                  </a:cubicBezTo>
                  <a:cubicBezTo>
                    <a:pt x="26" y="30"/>
                    <a:pt x="28" y="30"/>
                    <a:pt x="29" y="29"/>
                  </a:cubicBezTo>
                  <a:cubicBezTo>
                    <a:pt x="30" y="28"/>
                    <a:pt x="31" y="27"/>
                    <a:pt x="31" y="25"/>
                  </a:cubicBezTo>
                  <a:cubicBezTo>
                    <a:pt x="31" y="25"/>
                    <a:pt x="31" y="24"/>
                    <a:pt x="31" y="24"/>
                  </a:cubicBezTo>
                  <a:cubicBezTo>
                    <a:pt x="31" y="24"/>
                    <a:pt x="31" y="24"/>
                    <a:pt x="31" y="24"/>
                  </a:cubicBezTo>
                  <a:cubicBezTo>
                    <a:pt x="31" y="15"/>
                    <a:pt x="38" y="8"/>
                    <a:pt x="47" y="8"/>
                  </a:cubicBezTo>
                  <a:cubicBezTo>
                    <a:pt x="55" y="8"/>
                    <a:pt x="62" y="15"/>
                    <a:pt x="62" y="24"/>
                  </a:cubicBezTo>
                  <a:cubicBezTo>
                    <a:pt x="62" y="27"/>
                    <a:pt x="62" y="29"/>
                    <a:pt x="60" y="32"/>
                  </a:cubicBezTo>
                  <a:cubicBezTo>
                    <a:pt x="59" y="34"/>
                    <a:pt x="59" y="36"/>
                    <a:pt x="61" y="37"/>
                  </a:cubicBezTo>
                  <a:cubicBezTo>
                    <a:pt x="62" y="39"/>
                    <a:pt x="65" y="39"/>
                    <a:pt x="66" y="37"/>
                  </a:cubicBezTo>
                  <a:cubicBezTo>
                    <a:pt x="68" y="36"/>
                    <a:pt x="71" y="34"/>
                    <a:pt x="75" y="34"/>
                  </a:cubicBezTo>
                  <a:cubicBezTo>
                    <a:pt x="83" y="34"/>
                    <a:pt x="89" y="40"/>
                    <a:pt x="89" y="48"/>
                  </a:cubicBezTo>
                  <a:cubicBezTo>
                    <a:pt x="89" y="56"/>
                    <a:pt x="83" y="62"/>
                    <a:pt x="75" y="62"/>
                  </a:cubicBezTo>
                  <a:cubicBezTo>
                    <a:pt x="66" y="62"/>
                    <a:pt x="66" y="62"/>
                    <a:pt x="66" y="62"/>
                  </a:cubicBezTo>
                  <a:cubicBezTo>
                    <a:pt x="64" y="62"/>
                    <a:pt x="62" y="64"/>
                    <a:pt x="62" y="66"/>
                  </a:cubicBezTo>
                  <a:cubicBezTo>
                    <a:pt x="62" y="69"/>
                    <a:pt x="64" y="71"/>
                    <a:pt x="66" y="71"/>
                  </a:cubicBezTo>
                  <a:cubicBezTo>
                    <a:pt x="75" y="71"/>
                    <a:pt x="75" y="71"/>
                    <a:pt x="75" y="71"/>
                  </a:cubicBezTo>
                  <a:cubicBezTo>
                    <a:pt x="88" y="71"/>
                    <a:pt x="98" y="60"/>
                    <a:pt x="98" y="48"/>
                  </a:cubicBezTo>
                  <a:cubicBezTo>
                    <a:pt x="98" y="36"/>
                    <a:pt x="88" y="26"/>
                    <a:pt x="75" y="2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65" name="Freeform 73"/>
            <p:cNvSpPr/>
            <p:nvPr/>
          </p:nvSpPr>
          <p:spPr bwMode="auto">
            <a:xfrm>
              <a:off x="1264" y="2104"/>
              <a:ext cx="62" cy="97"/>
            </a:xfrm>
            <a:custGeom>
              <a:gdLst>
                <a:gd fmla="*/ 30 w 38" name="T0"/>
                <a:gd fmla="*/ 38 h 59" name="T1"/>
                <a:gd fmla="*/ 23 w 38" name="T2"/>
                <a:gd fmla="*/ 45 h 59" name="T3"/>
                <a:gd fmla="*/ 23 w 38" name="T4"/>
                <a:gd fmla="*/ 5 h 59" name="T5"/>
                <a:gd fmla="*/ 19 w 38" name="T6"/>
                <a:gd fmla="*/ 0 h 59" name="T7"/>
                <a:gd fmla="*/ 15 w 38" name="T8"/>
                <a:gd fmla="*/ 5 h 59" name="T9"/>
                <a:gd fmla="*/ 15 w 38" name="T10"/>
                <a:gd fmla="*/ 45 h 59" name="T11"/>
                <a:gd fmla="*/ 8 w 38" name="T12"/>
                <a:gd fmla="*/ 38 h 59" name="T13"/>
                <a:gd fmla="*/ 2 w 38" name="T14"/>
                <a:gd fmla="*/ 38 h 59" name="T15"/>
                <a:gd fmla="*/ 2 w 38" name="T16"/>
                <a:gd fmla="*/ 44 h 59" name="T17"/>
                <a:gd fmla="*/ 16 w 38" name="T18"/>
                <a:gd fmla="*/ 58 h 59" name="T19"/>
                <a:gd fmla="*/ 19 w 38" name="T20"/>
                <a:gd fmla="*/ 59 h 59" name="T21"/>
                <a:gd fmla="*/ 22 w 38" name="T22"/>
                <a:gd fmla="*/ 58 h 59" name="T23"/>
                <a:gd fmla="*/ 36 w 38" name="T24"/>
                <a:gd fmla="*/ 44 h 59" name="T25"/>
                <a:gd fmla="*/ 36 w 38" name="T26"/>
                <a:gd fmla="*/ 38 h 59" name="T27"/>
                <a:gd fmla="*/ 30 w 38" name="T28"/>
                <a:gd fmla="*/ 38 h 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 w="38">
                  <a:moveTo>
                    <a:pt x="30" y="38"/>
                  </a:moveTo>
                  <a:cubicBezTo>
                    <a:pt x="23" y="45"/>
                    <a:pt x="23" y="45"/>
                    <a:pt x="23" y="45"/>
                  </a:cubicBezTo>
                  <a:cubicBezTo>
                    <a:pt x="23" y="5"/>
                    <a:pt x="23" y="5"/>
                    <a:pt x="23" y="5"/>
                  </a:cubicBezTo>
                  <a:cubicBezTo>
                    <a:pt x="23" y="2"/>
                    <a:pt x="21" y="0"/>
                    <a:pt x="19" y="0"/>
                  </a:cubicBezTo>
                  <a:cubicBezTo>
                    <a:pt x="17" y="0"/>
                    <a:pt x="15" y="2"/>
                    <a:pt x="15" y="5"/>
                  </a:cubicBezTo>
                  <a:cubicBezTo>
                    <a:pt x="15" y="45"/>
                    <a:pt x="15" y="45"/>
                    <a:pt x="15" y="45"/>
                  </a:cubicBezTo>
                  <a:cubicBezTo>
                    <a:pt x="8" y="38"/>
                    <a:pt x="8" y="38"/>
                    <a:pt x="8" y="38"/>
                  </a:cubicBezTo>
                  <a:cubicBezTo>
                    <a:pt x="6" y="36"/>
                    <a:pt x="3" y="36"/>
                    <a:pt x="2" y="38"/>
                  </a:cubicBezTo>
                  <a:cubicBezTo>
                    <a:pt x="0" y="39"/>
                    <a:pt x="0" y="42"/>
                    <a:pt x="2" y="44"/>
                  </a:cubicBezTo>
                  <a:cubicBezTo>
                    <a:pt x="16" y="58"/>
                    <a:pt x="16" y="58"/>
                    <a:pt x="16" y="58"/>
                  </a:cubicBezTo>
                  <a:cubicBezTo>
                    <a:pt x="17" y="59"/>
                    <a:pt x="18" y="59"/>
                    <a:pt x="19" y="59"/>
                  </a:cubicBezTo>
                  <a:cubicBezTo>
                    <a:pt x="20" y="59"/>
                    <a:pt x="21" y="59"/>
                    <a:pt x="22" y="58"/>
                  </a:cubicBezTo>
                  <a:cubicBezTo>
                    <a:pt x="36" y="44"/>
                    <a:pt x="36" y="44"/>
                    <a:pt x="36" y="44"/>
                  </a:cubicBezTo>
                  <a:cubicBezTo>
                    <a:pt x="38" y="42"/>
                    <a:pt x="38" y="39"/>
                    <a:pt x="36" y="38"/>
                  </a:cubicBezTo>
                  <a:cubicBezTo>
                    <a:pt x="35" y="36"/>
                    <a:pt x="32" y="36"/>
                    <a:pt x="30" y="38"/>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3866" name="Rectangle 74"/>
          <p:cNvSpPr>
            <a:spLocks noChangeArrowheads="1"/>
          </p:cNvSpPr>
          <p:nvPr/>
        </p:nvSpPr>
        <p:spPr bwMode="auto">
          <a:xfrm>
            <a:off x="6191250" y="147161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9DD53E"/>
                </a:solidFill>
              </a:rPr>
              <a:t>Head Title</a:t>
            </a:r>
          </a:p>
          <a:p>
            <a:pPr>
              <a:buFont typeface="Arial"/>
              <a:buNone/>
            </a:pPr>
            <a:r>
              <a:rPr altLang="en-US" b="1" lang="zh-CN" sz="1000">
                <a:solidFill>
                  <a:srgbClr val="9DD53E"/>
                </a:solidFill>
              </a:rPr>
              <a:t>We have many PowerPoint templates that has been specifically designed to help anyone that is stepping into the world of PowerPoint for the very first time. </a:t>
            </a:r>
          </a:p>
        </p:txBody>
      </p:sp>
      <p:sp>
        <p:nvSpPr>
          <p:cNvPr id="33867" name="Rectangle 75"/>
          <p:cNvSpPr>
            <a:spLocks noChangeArrowheads="1"/>
          </p:cNvSpPr>
          <p:nvPr/>
        </p:nvSpPr>
        <p:spPr bwMode="auto">
          <a:xfrm>
            <a:off x="6191250" y="228441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E54B81"/>
                </a:solidFill>
              </a:rPr>
              <a:t>Head Title</a:t>
            </a:r>
          </a:p>
          <a:p>
            <a:pPr>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p:txBody>
      </p:sp>
      <p:sp>
        <p:nvSpPr>
          <p:cNvPr id="33868" name="Rectangle 76"/>
          <p:cNvSpPr>
            <a:spLocks noChangeArrowheads="1"/>
          </p:cNvSpPr>
          <p:nvPr/>
        </p:nvSpPr>
        <p:spPr bwMode="auto">
          <a:xfrm>
            <a:off x="6191250" y="310356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594D7B"/>
                </a:solidFill>
              </a:rPr>
              <a:t>Head Title</a:t>
            </a:r>
          </a:p>
          <a:p>
            <a:pPr>
              <a:buFont typeface="Arial"/>
              <a:buNone/>
            </a:pPr>
            <a:r>
              <a:rPr altLang="en-US" b="1" lang="zh-CN" sz="1000">
                <a:solidFill>
                  <a:srgbClr val="594D7B"/>
                </a:solidFill>
              </a:rPr>
              <a:t>We have many PowerPoint templates that has been specifically designed to help anyone that is stepping into the world of PowerPoint for the very first time. </a:t>
            </a:r>
          </a:p>
        </p:txBody>
      </p:sp>
      <p:sp>
        <p:nvSpPr>
          <p:cNvPr id="33869" name="Rectangle 77"/>
          <p:cNvSpPr>
            <a:spLocks noChangeArrowheads="1"/>
          </p:cNvSpPr>
          <p:nvPr/>
        </p:nvSpPr>
        <p:spPr bwMode="auto">
          <a:xfrm>
            <a:off x="684213" y="1562100"/>
            <a:ext cx="3382962" cy="2377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rgbClr val="333333"/>
                </a:solidFill>
              </a:rPr>
              <a:t>WHAT MAKES US DIFFERENT？</a:t>
            </a:r>
          </a:p>
          <a:p>
            <a:pPr>
              <a:lnSpc>
                <a:spcPct val="120000"/>
              </a:lnSpc>
              <a:buFont typeface="Arial"/>
              <a:buNone/>
            </a:pPr>
            <a:endParaRPr altLang="en-US" lang="zh-CN" sz="1000">
              <a:solidFill>
                <a:srgbClr val="333333"/>
              </a:solidFill>
            </a:endParaRPr>
          </a:p>
          <a:p>
            <a:pPr>
              <a:lnSpc>
                <a:spcPct val="120000"/>
              </a:lnSpc>
              <a:buFont typeface="Arial"/>
              <a:buNone/>
            </a:pPr>
            <a:r>
              <a:rPr altLang="en-US" lang="zh-CN" sz="1000">
                <a:solidFill>
                  <a:srgbClr val="333333"/>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60"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594D7B"/>
                </a:solidFill>
              </a:rPr>
              <a:t>WRITE YOUR GREAT TITLE HERE</a:t>
            </a:r>
          </a:p>
        </p:txBody>
      </p:sp>
      <p:sp>
        <p:nvSpPr>
          <p:cNvPr id="61"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62" name="组合 61"/>
          <p:cNvGrpSpPr/>
          <p:nvPr/>
        </p:nvGrpSpPr>
        <p:grpSpPr>
          <a:xfrm>
            <a:off x="282763" y="-9727"/>
            <a:ext cx="472138" cy="804782"/>
            <a:chOff x="1775252" y="2062276"/>
            <a:chExt cx="1045160" cy="1781528"/>
          </a:xfrm>
        </p:grpSpPr>
        <p:grpSp>
          <p:nvGrpSpPr>
            <p:cNvPr id="63" name="组合 62"/>
            <p:cNvGrpSpPr/>
            <p:nvPr/>
          </p:nvGrpSpPr>
          <p:grpSpPr>
            <a:xfrm>
              <a:off x="1775252" y="2763988"/>
              <a:ext cx="1045160" cy="1079816"/>
              <a:chOff x="-4061568" y="1901032"/>
              <a:chExt cx="1819276" cy="1879600"/>
            </a:xfrm>
          </p:grpSpPr>
          <p:sp>
            <p:nvSpPr>
              <p:cNvPr id="65"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64" name="直接连接符 63"/>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psb" id="35900" name="Rectangle 60"/>
          <p:cNvSpPr>
            <a:spLocks noChangeArrowheads="1"/>
          </p:cNvSpPr>
          <p:nvPr/>
        </p:nvSpPr>
        <p:spPr bwMode="auto">
          <a:xfrm>
            <a:off x="0" y="2427288"/>
            <a:ext cx="9144000" cy="2714625"/>
          </a:xfrm>
          <a:prstGeom prst="rect">
            <a:avLst/>
          </a:prstGeom>
          <a:blipFill dpi="0" rotWithShape="1">
            <a:blip r:embed="rId2">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35902" name="Rectangle 62"/>
          <p:cNvSpPr>
            <a:spLocks noChangeArrowheads="1"/>
          </p:cNvSpPr>
          <p:nvPr/>
        </p:nvSpPr>
        <p:spPr bwMode="auto">
          <a:xfrm>
            <a:off x="896938" y="1903413"/>
            <a:ext cx="1679575" cy="1636712"/>
          </a:xfrm>
          <a:prstGeom prst="rect">
            <a:avLst/>
          </a:prstGeom>
          <a:solidFill>
            <a:srgbClr val="C09CC2"/>
          </a:solidFill>
          <a:ln>
            <a:noFill/>
          </a:ln>
        </p:spPr>
        <p:txBody>
          <a:bodyPr/>
          <a:lstStyle/>
          <a:p>
            <a:endParaRPr altLang="en-US" lang="zh-CN"/>
          </a:p>
        </p:txBody>
      </p:sp>
      <p:sp>
        <p:nvSpPr>
          <p:cNvPr id="35903" name="Freeform 63"/>
          <p:cNvSpPr/>
          <p:nvPr/>
        </p:nvSpPr>
        <p:spPr bwMode="auto">
          <a:xfrm>
            <a:off x="896938"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C09CC2"/>
          </a:solidFill>
          <a:ln>
            <a:noFill/>
          </a:ln>
        </p:spPr>
        <p:txBody>
          <a:bodyPr/>
          <a:lstStyle/>
          <a:p>
            <a:endParaRPr altLang="en-US" lang="zh-CN"/>
          </a:p>
        </p:txBody>
      </p:sp>
      <p:sp>
        <p:nvSpPr>
          <p:cNvPr id="35904" name="Rectangle 64"/>
          <p:cNvSpPr>
            <a:spLocks noChangeArrowheads="1"/>
          </p:cNvSpPr>
          <p:nvPr/>
        </p:nvSpPr>
        <p:spPr bwMode="auto">
          <a:xfrm>
            <a:off x="2786063" y="1903413"/>
            <a:ext cx="1679575" cy="1636712"/>
          </a:xfrm>
          <a:prstGeom prst="rect">
            <a:avLst/>
          </a:prstGeom>
          <a:solidFill>
            <a:srgbClr val="594D7B"/>
          </a:solidFill>
          <a:ln>
            <a:noFill/>
          </a:ln>
        </p:spPr>
        <p:txBody>
          <a:bodyPr/>
          <a:lstStyle/>
          <a:p>
            <a:endParaRPr altLang="en-US" lang="zh-CN"/>
          </a:p>
        </p:txBody>
      </p:sp>
      <p:sp>
        <p:nvSpPr>
          <p:cNvPr id="35905" name="Freeform 65"/>
          <p:cNvSpPr/>
          <p:nvPr/>
        </p:nvSpPr>
        <p:spPr bwMode="auto">
          <a:xfrm>
            <a:off x="2786063"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594D7B"/>
          </a:solidFill>
          <a:ln>
            <a:noFill/>
          </a:ln>
        </p:spPr>
        <p:txBody>
          <a:bodyPr/>
          <a:lstStyle/>
          <a:p>
            <a:endParaRPr altLang="en-US" lang="zh-CN"/>
          </a:p>
        </p:txBody>
      </p:sp>
      <p:sp>
        <p:nvSpPr>
          <p:cNvPr id="35906" name="Rectangle 66"/>
          <p:cNvSpPr>
            <a:spLocks noChangeArrowheads="1"/>
          </p:cNvSpPr>
          <p:nvPr/>
        </p:nvSpPr>
        <p:spPr bwMode="auto">
          <a:xfrm>
            <a:off x="4676775" y="1903413"/>
            <a:ext cx="1679575" cy="1636712"/>
          </a:xfrm>
          <a:prstGeom prst="rect">
            <a:avLst/>
          </a:prstGeom>
          <a:solidFill>
            <a:srgbClr val="E54B81"/>
          </a:solidFill>
          <a:ln>
            <a:noFill/>
          </a:ln>
        </p:spPr>
        <p:txBody>
          <a:bodyPr/>
          <a:lstStyle/>
          <a:p>
            <a:endParaRPr altLang="en-US" lang="zh-CN"/>
          </a:p>
        </p:txBody>
      </p:sp>
      <p:sp>
        <p:nvSpPr>
          <p:cNvPr id="35907" name="Freeform 67"/>
          <p:cNvSpPr/>
          <p:nvPr/>
        </p:nvSpPr>
        <p:spPr bwMode="auto">
          <a:xfrm>
            <a:off x="4676775"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E54B81"/>
          </a:solidFill>
          <a:ln>
            <a:noFill/>
          </a:ln>
        </p:spPr>
        <p:txBody>
          <a:bodyPr/>
          <a:lstStyle/>
          <a:p>
            <a:endParaRPr altLang="en-US" lang="zh-CN"/>
          </a:p>
        </p:txBody>
      </p:sp>
      <p:sp>
        <p:nvSpPr>
          <p:cNvPr id="35908" name="Rectangle 68"/>
          <p:cNvSpPr>
            <a:spLocks noChangeArrowheads="1"/>
          </p:cNvSpPr>
          <p:nvPr/>
        </p:nvSpPr>
        <p:spPr bwMode="auto">
          <a:xfrm>
            <a:off x="6565900" y="1903413"/>
            <a:ext cx="1679575" cy="1636712"/>
          </a:xfrm>
          <a:prstGeom prst="rect">
            <a:avLst/>
          </a:prstGeom>
          <a:solidFill>
            <a:srgbClr val="9DD53E"/>
          </a:solidFill>
          <a:ln>
            <a:noFill/>
          </a:ln>
        </p:spPr>
        <p:txBody>
          <a:bodyPr/>
          <a:lstStyle/>
          <a:p>
            <a:endParaRPr altLang="en-US" lang="zh-CN"/>
          </a:p>
        </p:txBody>
      </p:sp>
      <p:sp>
        <p:nvSpPr>
          <p:cNvPr id="35909" name="Freeform 69"/>
          <p:cNvSpPr/>
          <p:nvPr/>
        </p:nvSpPr>
        <p:spPr bwMode="auto">
          <a:xfrm>
            <a:off x="6565900"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9DD53E"/>
          </a:solidFill>
          <a:ln>
            <a:noFill/>
          </a:ln>
        </p:spPr>
        <p:txBody>
          <a:bodyPr/>
          <a:lstStyle/>
          <a:p>
            <a:endParaRPr altLang="en-US" lang="zh-CN"/>
          </a:p>
        </p:txBody>
      </p:sp>
      <p:sp>
        <p:nvSpPr>
          <p:cNvPr id="35910" name="Rectangle 70"/>
          <p:cNvSpPr>
            <a:spLocks noChangeArrowheads="1"/>
          </p:cNvSpPr>
          <p:nvPr/>
        </p:nvSpPr>
        <p:spPr bwMode="auto">
          <a:xfrm>
            <a:off x="1132523" y="1347788"/>
            <a:ext cx="12258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01 SPEECH SECTION</a:t>
            </a:r>
          </a:p>
        </p:txBody>
      </p:sp>
      <p:sp>
        <p:nvSpPr>
          <p:cNvPr id="35911" name="Rectangle 71"/>
          <p:cNvSpPr>
            <a:spLocks noChangeArrowheads="1"/>
          </p:cNvSpPr>
          <p:nvPr/>
        </p:nvSpPr>
        <p:spPr bwMode="auto">
          <a:xfrm>
            <a:off x="3012123" y="1347788"/>
            <a:ext cx="12258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01 SPEECH SECTION</a:t>
            </a:r>
          </a:p>
        </p:txBody>
      </p:sp>
      <p:sp>
        <p:nvSpPr>
          <p:cNvPr id="35912" name="Rectangle 72"/>
          <p:cNvSpPr>
            <a:spLocks noChangeArrowheads="1"/>
          </p:cNvSpPr>
          <p:nvPr/>
        </p:nvSpPr>
        <p:spPr bwMode="auto">
          <a:xfrm>
            <a:off x="4899661" y="1347788"/>
            <a:ext cx="12258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05 SPEECH SECTION</a:t>
            </a:r>
          </a:p>
        </p:txBody>
      </p:sp>
      <p:sp>
        <p:nvSpPr>
          <p:cNvPr id="35913" name="Rectangle 73"/>
          <p:cNvSpPr>
            <a:spLocks noChangeArrowheads="1"/>
          </p:cNvSpPr>
          <p:nvPr/>
        </p:nvSpPr>
        <p:spPr bwMode="auto">
          <a:xfrm>
            <a:off x="6811009" y="1347788"/>
            <a:ext cx="12258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04 SPEECH SECTION</a:t>
            </a:r>
          </a:p>
        </p:txBody>
      </p:sp>
      <p:sp>
        <p:nvSpPr>
          <p:cNvPr id="35914" name="Rectangle 74"/>
          <p:cNvSpPr>
            <a:spLocks noChangeArrowheads="1"/>
          </p:cNvSpPr>
          <p:nvPr/>
        </p:nvSpPr>
        <p:spPr bwMode="auto">
          <a:xfrm>
            <a:off x="1009650"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5" name="Rectangle 75"/>
          <p:cNvSpPr>
            <a:spLocks noChangeArrowheads="1"/>
          </p:cNvSpPr>
          <p:nvPr/>
        </p:nvSpPr>
        <p:spPr bwMode="auto">
          <a:xfrm>
            <a:off x="2903538"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6" name="Rectangle 76"/>
          <p:cNvSpPr>
            <a:spLocks noChangeArrowheads="1"/>
          </p:cNvSpPr>
          <p:nvPr/>
        </p:nvSpPr>
        <p:spPr bwMode="auto">
          <a:xfrm>
            <a:off x="4795838"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7" name="Rectangle 77"/>
          <p:cNvSpPr>
            <a:spLocks noChangeArrowheads="1"/>
          </p:cNvSpPr>
          <p:nvPr/>
        </p:nvSpPr>
        <p:spPr bwMode="auto">
          <a:xfrm>
            <a:off x="6681788"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8" name="Freeform 78"/>
          <p:cNvSpPr>
            <a:spLocks noEditPoints="1"/>
          </p:cNvSpPr>
          <p:nvPr/>
        </p:nvSpPr>
        <p:spPr bwMode="auto">
          <a:xfrm flipH="1">
            <a:off x="5334000" y="2989263"/>
            <a:ext cx="393700" cy="314325"/>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919" name="Freeform 79"/>
          <p:cNvSpPr>
            <a:spLocks noEditPoints="1"/>
          </p:cNvSpPr>
          <p:nvPr/>
        </p:nvSpPr>
        <p:spPr bwMode="auto">
          <a:xfrm flipH="1">
            <a:off x="3460750" y="2984500"/>
            <a:ext cx="390525" cy="323850"/>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920" name="Freeform 80"/>
          <p:cNvSpPr>
            <a:spLocks noEditPoints="1"/>
          </p:cNvSpPr>
          <p:nvPr/>
        </p:nvSpPr>
        <p:spPr bwMode="auto">
          <a:xfrm flipH="1">
            <a:off x="1519238" y="2986088"/>
            <a:ext cx="390525" cy="320675"/>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921" name="Freeform 81"/>
          <p:cNvSpPr>
            <a:spLocks noEditPoints="1"/>
          </p:cNvSpPr>
          <p:nvPr/>
        </p:nvSpPr>
        <p:spPr bwMode="auto">
          <a:xfrm flipH="1">
            <a:off x="7265988" y="2955925"/>
            <a:ext cx="269875" cy="381000"/>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594D7B"/>
                </a:solidFill>
              </a:rPr>
              <a:t>WRITE YOUR GREAT TITLE HERE</a:t>
            </a:r>
          </a:p>
        </p:txBody>
      </p:sp>
      <p:sp>
        <p:nvSpPr>
          <p:cNvPr id="33"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34" name="组合 33"/>
          <p:cNvGrpSpPr/>
          <p:nvPr/>
        </p:nvGrpSpPr>
        <p:grpSpPr>
          <a:xfrm>
            <a:off x="282763" y="-9727"/>
            <a:ext cx="472138" cy="804782"/>
            <a:chOff x="1775252" y="2062276"/>
            <a:chExt cx="1045160" cy="1781528"/>
          </a:xfrm>
        </p:grpSpPr>
        <p:grpSp>
          <p:nvGrpSpPr>
            <p:cNvPr id="35" name="组合 34"/>
            <p:cNvGrpSpPr/>
            <p:nvPr/>
          </p:nvGrpSpPr>
          <p:grpSpPr>
            <a:xfrm>
              <a:off x="1775252" y="2763988"/>
              <a:ext cx="1045160" cy="1079816"/>
              <a:chOff x="-4061568" y="1901032"/>
              <a:chExt cx="1819276" cy="1879600"/>
            </a:xfrm>
          </p:grpSpPr>
          <p:sp>
            <p:nvSpPr>
              <p:cNvPr id="37"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6" name="直接连接符 35"/>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417" name="Group 9"/>
          <p:cNvGrpSpPr/>
          <p:nvPr/>
        </p:nvGrpSpPr>
        <p:grpSpPr>
          <a:xfrm>
            <a:off x="1200150" y="1965325"/>
            <a:ext cx="434975" cy="1071563"/>
            <a:chExt cx="274" cy="675"/>
          </a:xfrm>
          <a:solidFill>
            <a:srgbClr val="C09CC2"/>
          </a:solidFill>
        </p:grpSpPr>
        <p:sp>
          <p:nvSpPr>
            <p:cNvPr id="17418" name="Freeform 10"/>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19" name="Oval 11"/>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0" name="Freeform 12"/>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1" name="Oval 13"/>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22" name="Group 14"/>
          <p:cNvGrpSpPr/>
          <p:nvPr/>
        </p:nvGrpSpPr>
        <p:grpSpPr>
          <a:xfrm>
            <a:off x="5618163" y="1957388"/>
            <a:ext cx="565150" cy="1073150"/>
            <a:chExt cx="356" cy="676"/>
          </a:xfrm>
          <a:solidFill>
            <a:srgbClr val="C09CC2"/>
          </a:solidFill>
        </p:grpSpPr>
        <p:sp>
          <p:nvSpPr>
            <p:cNvPr id="17423" name="Freeform 15"/>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4" name="Oval 16"/>
            <p:cNvSpPr>
              <a:spLocks noChangeArrowheads="1"/>
            </p:cNvSpPr>
            <p:nvPr/>
          </p:nvSpPr>
          <p:spPr bwMode="auto">
            <a:xfrm>
              <a:off x="122"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25" name="Group 17"/>
          <p:cNvGrpSpPr/>
          <p:nvPr/>
        </p:nvGrpSpPr>
        <p:grpSpPr>
          <a:xfrm>
            <a:off x="1800225" y="1965325"/>
            <a:ext cx="434975" cy="1071563"/>
            <a:chExt cx="274" cy="675"/>
          </a:xfrm>
          <a:solidFill>
            <a:srgbClr val="594D7B"/>
          </a:solidFill>
        </p:grpSpPr>
        <p:sp>
          <p:nvSpPr>
            <p:cNvPr id="17426" name="Freeform 18"/>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7" name="Oval 19"/>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28" name="Group 20"/>
          <p:cNvGrpSpPr/>
          <p:nvPr/>
        </p:nvGrpSpPr>
        <p:grpSpPr>
          <a:xfrm>
            <a:off x="6218238" y="1957388"/>
            <a:ext cx="565150" cy="1073150"/>
            <a:chExt cx="356" cy="676"/>
          </a:xfrm>
          <a:solidFill>
            <a:srgbClr val="594D7B"/>
          </a:solidFill>
        </p:grpSpPr>
        <p:sp>
          <p:nvSpPr>
            <p:cNvPr id="17429" name="Freeform 21"/>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0" name="Oval 22"/>
            <p:cNvSpPr>
              <a:spLocks noChangeArrowheads="1"/>
            </p:cNvSpPr>
            <p:nvPr/>
          </p:nvSpPr>
          <p:spPr bwMode="auto">
            <a:xfrm>
              <a:off x="122"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31" name="Group 23"/>
          <p:cNvGrpSpPr/>
          <p:nvPr/>
        </p:nvGrpSpPr>
        <p:grpSpPr>
          <a:xfrm>
            <a:off x="2400300" y="1965325"/>
            <a:ext cx="434975" cy="1071563"/>
            <a:chExt cx="274" cy="675"/>
          </a:xfrm>
          <a:solidFill>
            <a:srgbClr val="E54B81"/>
          </a:solidFill>
        </p:grpSpPr>
        <p:sp>
          <p:nvSpPr>
            <p:cNvPr id="17432" name="Freeform 24"/>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3" name="Oval 25"/>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34" name="Group 26"/>
          <p:cNvGrpSpPr/>
          <p:nvPr/>
        </p:nvGrpSpPr>
        <p:grpSpPr>
          <a:xfrm>
            <a:off x="6818313" y="1957388"/>
            <a:ext cx="565150" cy="1073150"/>
            <a:chExt cx="356" cy="676"/>
          </a:xfrm>
          <a:solidFill>
            <a:srgbClr val="E54B81"/>
          </a:solidFill>
        </p:grpSpPr>
        <p:sp>
          <p:nvSpPr>
            <p:cNvPr id="17435" name="Freeform 27"/>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6" name="Oval 28"/>
            <p:cNvSpPr>
              <a:spLocks noChangeArrowheads="1"/>
            </p:cNvSpPr>
            <p:nvPr/>
          </p:nvSpPr>
          <p:spPr bwMode="auto">
            <a:xfrm>
              <a:off x="122"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37" name="Group 29"/>
          <p:cNvGrpSpPr/>
          <p:nvPr/>
        </p:nvGrpSpPr>
        <p:grpSpPr>
          <a:xfrm>
            <a:off x="3000375" y="1965325"/>
            <a:ext cx="434975" cy="1071563"/>
            <a:chExt cx="274" cy="675"/>
          </a:xfrm>
          <a:solidFill>
            <a:srgbClr val="9DD53E"/>
          </a:solidFill>
        </p:grpSpPr>
        <p:sp>
          <p:nvSpPr>
            <p:cNvPr id="17438" name="Freeform 30"/>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9" name="Oval 31"/>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40" name="Group 32"/>
          <p:cNvGrpSpPr/>
          <p:nvPr/>
        </p:nvGrpSpPr>
        <p:grpSpPr>
          <a:xfrm>
            <a:off x="7416800" y="1957388"/>
            <a:ext cx="566738" cy="1073150"/>
            <a:chExt cx="357" cy="676"/>
          </a:xfrm>
          <a:solidFill>
            <a:srgbClr val="9DD53E"/>
          </a:solidFill>
        </p:grpSpPr>
        <p:sp>
          <p:nvSpPr>
            <p:cNvPr id="17441" name="Freeform 33"/>
            <p:cNvSpPr/>
            <p:nvPr/>
          </p:nvSpPr>
          <p:spPr bwMode="auto">
            <a:xfrm>
              <a:off x="0" y="137"/>
              <a:ext cx="357"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42" name="Oval 34"/>
            <p:cNvSpPr>
              <a:spLocks noChangeArrowheads="1"/>
            </p:cNvSpPr>
            <p:nvPr/>
          </p:nvSpPr>
          <p:spPr bwMode="auto">
            <a:xfrm>
              <a:off x="123"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01" name="Group 93"/>
          <p:cNvGrpSpPr/>
          <p:nvPr/>
        </p:nvGrpSpPr>
        <p:grpSpPr>
          <a:xfrm>
            <a:off x="1008063" y="1635125"/>
            <a:ext cx="349250" cy="295275"/>
            <a:chOff x="635" y="1030"/>
            <a:chExt cx="220" cy="186"/>
          </a:xfrm>
        </p:grpSpPr>
        <p:sp>
          <p:nvSpPr>
            <p:cNvPr id="17464" name="Freeform 56"/>
            <p:cNvSpPr/>
            <p:nvPr/>
          </p:nvSpPr>
          <p:spPr bwMode="auto">
            <a:xfrm>
              <a:off x="635" y="1030"/>
              <a:ext cx="220" cy="186"/>
            </a:xfrm>
            <a:custGeom>
              <a:gdLst>
                <a:gd fmla="*/ 81 w 93" name="T0"/>
                <a:gd fmla="*/ 0 h 79" name="T1"/>
                <a:gd fmla="*/ 11 w 93" name="T2"/>
                <a:gd fmla="*/ 0 h 79" name="T3"/>
                <a:gd fmla="*/ 0 w 93" name="T4"/>
                <a:gd fmla="*/ 11 h 79" name="T5"/>
                <a:gd fmla="*/ 0 w 93" name="T6"/>
                <a:gd fmla="*/ 55 h 79" name="T7"/>
                <a:gd fmla="*/ 11 w 93" name="T8"/>
                <a:gd fmla="*/ 67 h 79" name="T9"/>
                <a:gd fmla="*/ 67 w 93" name="T10"/>
                <a:gd fmla="*/ 67 h 79" name="T11"/>
                <a:gd fmla="*/ 83 w 93" name="T12"/>
                <a:gd fmla="*/ 79 h 79" name="T13"/>
                <a:gd fmla="*/ 85 w 93" name="T14"/>
                <a:gd fmla="*/ 66 h 79" name="T15"/>
                <a:gd fmla="*/ 93 w 93" name="T16"/>
                <a:gd fmla="*/ 55 h 79" name="T17"/>
                <a:gd fmla="*/ 93 w 93" name="T18"/>
                <a:gd fmla="*/ 11 h 79" name="T19"/>
                <a:gd fmla="*/ 81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5" name="Oval 57"/>
            <p:cNvSpPr>
              <a:spLocks noChangeArrowheads="1"/>
            </p:cNvSpPr>
            <p:nvPr/>
          </p:nvSpPr>
          <p:spPr bwMode="auto">
            <a:xfrm>
              <a:off x="699"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6" name="Oval 58"/>
            <p:cNvSpPr>
              <a:spLocks noChangeArrowheads="1"/>
            </p:cNvSpPr>
            <p:nvPr/>
          </p:nvSpPr>
          <p:spPr bwMode="auto">
            <a:xfrm>
              <a:off x="73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7" name="Oval 59"/>
            <p:cNvSpPr>
              <a:spLocks noChangeArrowheads="1"/>
            </p:cNvSpPr>
            <p:nvPr/>
          </p:nvSpPr>
          <p:spPr bwMode="auto">
            <a:xfrm>
              <a:off x="763"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00" name="Group 92"/>
          <p:cNvGrpSpPr/>
          <p:nvPr/>
        </p:nvGrpSpPr>
        <p:grpSpPr>
          <a:xfrm>
            <a:off x="1619250" y="1635125"/>
            <a:ext cx="346075" cy="295275"/>
            <a:chOff x="1020" y="1030"/>
            <a:chExt cx="218" cy="186"/>
          </a:xfrm>
        </p:grpSpPr>
        <p:sp>
          <p:nvSpPr>
            <p:cNvPr id="17469" name="Freeform 61"/>
            <p:cNvSpPr/>
            <p:nvPr/>
          </p:nvSpPr>
          <p:spPr bwMode="auto">
            <a:xfrm>
              <a:off x="1020" y="1030"/>
              <a:ext cx="218" cy="186"/>
            </a:xfrm>
            <a:custGeom>
              <a:gdLst>
                <a:gd fmla="*/ 81 w 92" name="T0"/>
                <a:gd fmla="*/ 0 h 79" name="T1"/>
                <a:gd fmla="*/ 11 w 92" name="T2"/>
                <a:gd fmla="*/ 0 h 79" name="T3"/>
                <a:gd fmla="*/ 0 w 92" name="T4"/>
                <a:gd fmla="*/ 11 h 79" name="T5"/>
                <a:gd fmla="*/ 0 w 92" name="T6"/>
                <a:gd fmla="*/ 55 h 79" name="T7"/>
                <a:gd fmla="*/ 11 w 92" name="T8"/>
                <a:gd fmla="*/ 67 h 79" name="T9"/>
                <a:gd fmla="*/ 66 w 92" name="T10"/>
                <a:gd fmla="*/ 67 h 79" name="T11"/>
                <a:gd fmla="*/ 83 w 92" name="T12"/>
                <a:gd fmla="*/ 79 h 79" name="T13"/>
                <a:gd fmla="*/ 84 w 92" name="T14"/>
                <a:gd fmla="*/ 66 h 79" name="T15"/>
                <a:gd fmla="*/ 92 w 92" name="T16"/>
                <a:gd fmla="*/ 55 h 79" name="T17"/>
                <a:gd fmla="*/ 92 w 92" name="T18"/>
                <a:gd fmla="*/ 11 h 79" name="T19"/>
                <a:gd fmla="*/ 8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0" name="Oval 62"/>
            <p:cNvSpPr>
              <a:spLocks noChangeArrowheads="1"/>
            </p:cNvSpPr>
            <p:nvPr/>
          </p:nvSpPr>
          <p:spPr bwMode="auto">
            <a:xfrm>
              <a:off x="1084"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1" name="Oval 63"/>
            <p:cNvSpPr>
              <a:spLocks noChangeArrowheads="1"/>
            </p:cNvSpPr>
            <p:nvPr/>
          </p:nvSpPr>
          <p:spPr bwMode="auto">
            <a:xfrm>
              <a:off x="1117" y="1096"/>
              <a:ext cx="17"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2" name="Oval 64"/>
            <p:cNvSpPr>
              <a:spLocks noChangeArrowheads="1"/>
            </p:cNvSpPr>
            <p:nvPr/>
          </p:nvSpPr>
          <p:spPr bwMode="auto">
            <a:xfrm>
              <a:off x="1148"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98" name="Group 90"/>
          <p:cNvGrpSpPr/>
          <p:nvPr/>
        </p:nvGrpSpPr>
        <p:grpSpPr>
          <a:xfrm>
            <a:off x="3306763" y="1635125"/>
            <a:ext cx="349250" cy="295275"/>
            <a:chOff x="2083" y="1030"/>
            <a:chExt cx="220" cy="186"/>
          </a:xfrm>
        </p:grpSpPr>
        <p:sp>
          <p:nvSpPr>
            <p:cNvPr id="17474" name="Freeform 66"/>
            <p:cNvSpPr/>
            <p:nvPr/>
          </p:nvSpPr>
          <p:spPr bwMode="auto">
            <a:xfrm>
              <a:off x="2083" y="1030"/>
              <a:ext cx="220" cy="186"/>
            </a:xfrm>
            <a:custGeom>
              <a:gdLst>
                <a:gd fmla="*/ 12 w 93" name="T0"/>
                <a:gd fmla="*/ 0 h 79" name="T1"/>
                <a:gd fmla="*/ 82 w 93" name="T2"/>
                <a:gd fmla="*/ 0 h 79" name="T3"/>
                <a:gd fmla="*/ 93 w 93" name="T4"/>
                <a:gd fmla="*/ 11 h 79" name="T5"/>
                <a:gd fmla="*/ 93 w 93" name="T6"/>
                <a:gd fmla="*/ 55 h 79" name="T7"/>
                <a:gd fmla="*/ 82 w 93" name="T8"/>
                <a:gd fmla="*/ 67 h 79" name="T9"/>
                <a:gd fmla="*/ 26 w 93" name="T10"/>
                <a:gd fmla="*/ 67 h 79" name="T11"/>
                <a:gd fmla="*/ 10 w 93" name="T12"/>
                <a:gd fmla="*/ 79 h 79" name="T13"/>
                <a:gd fmla="*/ 8 w 93" name="T14"/>
                <a:gd fmla="*/ 66 h 79" name="T15"/>
                <a:gd fmla="*/ 0 w 93" name="T16"/>
                <a:gd fmla="*/ 55 h 79" name="T17"/>
                <a:gd fmla="*/ 0 w 93" name="T18"/>
                <a:gd fmla="*/ 11 h 79" name="T19"/>
                <a:gd fmla="*/ 12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5" name="Oval 67"/>
            <p:cNvSpPr>
              <a:spLocks noChangeArrowheads="1"/>
            </p:cNvSpPr>
            <p:nvPr/>
          </p:nvSpPr>
          <p:spPr bwMode="auto">
            <a:xfrm>
              <a:off x="2220"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6" name="Oval 68"/>
            <p:cNvSpPr>
              <a:spLocks noChangeArrowheads="1"/>
            </p:cNvSpPr>
            <p:nvPr/>
          </p:nvSpPr>
          <p:spPr bwMode="auto">
            <a:xfrm>
              <a:off x="218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7" name="Oval 69"/>
            <p:cNvSpPr>
              <a:spLocks noChangeArrowheads="1"/>
            </p:cNvSpPr>
            <p:nvPr/>
          </p:nvSpPr>
          <p:spPr bwMode="auto">
            <a:xfrm>
              <a:off x="215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99" name="Group 91"/>
          <p:cNvGrpSpPr/>
          <p:nvPr/>
        </p:nvGrpSpPr>
        <p:grpSpPr>
          <a:xfrm>
            <a:off x="2700338" y="1635125"/>
            <a:ext cx="344487" cy="295275"/>
            <a:chOff x="1701" y="1030"/>
            <a:chExt cx="217" cy="186"/>
          </a:xfrm>
        </p:grpSpPr>
        <p:sp>
          <p:nvSpPr>
            <p:cNvPr id="17479" name="Freeform 71"/>
            <p:cNvSpPr/>
            <p:nvPr/>
          </p:nvSpPr>
          <p:spPr bwMode="auto">
            <a:xfrm>
              <a:off x="1701" y="1030"/>
              <a:ext cx="217" cy="186"/>
            </a:xfrm>
            <a:custGeom>
              <a:gdLst>
                <a:gd fmla="*/ 11 w 92" name="T0"/>
                <a:gd fmla="*/ 0 h 79" name="T1"/>
                <a:gd fmla="*/ 81 w 92" name="T2"/>
                <a:gd fmla="*/ 0 h 79" name="T3"/>
                <a:gd fmla="*/ 92 w 92" name="T4"/>
                <a:gd fmla="*/ 11 h 79" name="T5"/>
                <a:gd fmla="*/ 92 w 92" name="T6"/>
                <a:gd fmla="*/ 55 h 79" name="T7"/>
                <a:gd fmla="*/ 81 w 92" name="T8"/>
                <a:gd fmla="*/ 67 h 79" name="T9"/>
                <a:gd fmla="*/ 26 w 92" name="T10"/>
                <a:gd fmla="*/ 67 h 79" name="T11"/>
                <a:gd fmla="*/ 9 w 92" name="T12"/>
                <a:gd fmla="*/ 79 h 79" name="T13"/>
                <a:gd fmla="*/ 8 w 92" name="T14"/>
                <a:gd fmla="*/ 66 h 79" name="T15"/>
                <a:gd fmla="*/ 0 w 92" name="T16"/>
                <a:gd fmla="*/ 55 h 79" name="T17"/>
                <a:gd fmla="*/ 0 w 92" name="T18"/>
                <a:gd fmla="*/ 11 h 79" name="T19"/>
                <a:gd fmla="*/ 1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80" name="Oval 72"/>
            <p:cNvSpPr>
              <a:spLocks noChangeArrowheads="1"/>
            </p:cNvSpPr>
            <p:nvPr/>
          </p:nvSpPr>
          <p:spPr bwMode="auto">
            <a:xfrm>
              <a:off x="1835"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81" name="Oval 73"/>
            <p:cNvSpPr>
              <a:spLocks noChangeArrowheads="1"/>
            </p:cNvSpPr>
            <p:nvPr/>
          </p:nvSpPr>
          <p:spPr bwMode="auto">
            <a:xfrm>
              <a:off x="180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82" name="Oval 74"/>
            <p:cNvSpPr>
              <a:spLocks noChangeArrowheads="1"/>
            </p:cNvSpPr>
            <p:nvPr/>
          </p:nvSpPr>
          <p:spPr bwMode="auto">
            <a:xfrm>
              <a:off x="1772" y="1096"/>
              <a:ext cx="18"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7483" name="Line 75"/>
          <p:cNvSpPr>
            <a:spLocks noChangeShapeType="1"/>
          </p:cNvSpPr>
          <p:nvPr/>
        </p:nvSpPr>
        <p:spPr bwMode="auto">
          <a:xfrm>
            <a:off x="3976688" y="2498725"/>
            <a:ext cx="1189037" cy="0"/>
          </a:xfrm>
          <a:prstGeom prst="line">
            <a:avLst/>
          </a:prstGeom>
          <a:noFill/>
          <a:ln w="6350">
            <a:solidFill>
              <a:schemeClr val="bg2"/>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7484" name="Oval 76"/>
          <p:cNvSpPr>
            <a:spLocks noChangeArrowheads="1"/>
          </p:cNvSpPr>
          <p:nvPr/>
        </p:nvSpPr>
        <p:spPr bwMode="auto">
          <a:xfrm>
            <a:off x="4287838" y="2214563"/>
            <a:ext cx="566737" cy="569912"/>
          </a:xfrm>
          <a:prstGeom prst="ellipse">
            <a:avLst/>
          </a:prstGeom>
          <a:solidFill>
            <a:schemeClr val="bg2"/>
          </a:solidFill>
          <a:ln>
            <a:noFill/>
          </a:ln>
        </p:spPr>
        <p:txBody>
          <a:bodyPr/>
          <a:lstStyle/>
          <a:p>
            <a:endParaRPr altLang="en-US" lang="zh-CN"/>
          </a:p>
        </p:txBody>
      </p:sp>
      <p:sp>
        <p:nvSpPr>
          <p:cNvPr id="17485" name="Text Box 77"/>
          <p:cNvSpPr txBox="1">
            <a:spLocks noChangeArrowheads="1"/>
          </p:cNvSpPr>
          <p:nvPr/>
        </p:nvSpPr>
        <p:spPr bwMode="auto">
          <a:xfrm>
            <a:off x="4361497" y="2322513"/>
            <a:ext cx="41941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chemeClr val="bg1"/>
                </a:solidFill>
                <a:latin charset="0" pitchFamily="34" typeface="Impact"/>
              </a:rPr>
              <a:t>VS</a:t>
            </a:r>
          </a:p>
        </p:txBody>
      </p:sp>
      <p:sp>
        <p:nvSpPr>
          <p:cNvPr id="17486" name="Text Box 78"/>
          <p:cNvSpPr txBox="1">
            <a:spLocks noChangeArrowheads="1"/>
          </p:cNvSpPr>
          <p:nvPr/>
        </p:nvSpPr>
        <p:spPr bwMode="auto">
          <a:xfrm>
            <a:off x="1661160" y="3454400"/>
            <a:ext cx="1325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rgbClr val="594D7B"/>
                </a:solidFill>
              </a:rPr>
              <a:t>35,216,840</a:t>
            </a:r>
          </a:p>
        </p:txBody>
      </p:sp>
      <p:sp>
        <p:nvSpPr>
          <p:cNvPr id="17487" name="Rectangle 79"/>
          <p:cNvSpPr>
            <a:spLocks noChangeArrowheads="1"/>
          </p:cNvSpPr>
          <p:nvPr/>
        </p:nvSpPr>
        <p:spPr bwMode="auto">
          <a:xfrm>
            <a:off x="1352550" y="3932238"/>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88" name="Text Box 80"/>
          <p:cNvSpPr txBox="1">
            <a:spLocks noChangeArrowheads="1"/>
          </p:cNvSpPr>
          <p:nvPr/>
        </p:nvSpPr>
        <p:spPr bwMode="auto">
          <a:xfrm>
            <a:off x="6144261" y="3454400"/>
            <a:ext cx="1325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rgbClr val="594D7B"/>
                </a:solidFill>
              </a:rPr>
              <a:t>61,478,900</a:t>
            </a:r>
          </a:p>
        </p:txBody>
      </p:sp>
      <p:sp>
        <p:nvSpPr>
          <p:cNvPr id="17489" name="Rectangle 81"/>
          <p:cNvSpPr>
            <a:spLocks noChangeArrowheads="1"/>
          </p:cNvSpPr>
          <p:nvPr/>
        </p:nvSpPr>
        <p:spPr bwMode="auto">
          <a:xfrm>
            <a:off x="5835650" y="3932238"/>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90" name="Line 82"/>
          <p:cNvSpPr>
            <a:spLocks noChangeShapeType="1"/>
          </p:cNvSpPr>
          <p:nvPr/>
        </p:nvSpPr>
        <p:spPr bwMode="auto">
          <a:xfrm>
            <a:off x="1363663" y="3846513"/>
            <a:ext cx="1944687"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7491" name="Line 83"/>
          <p:cNvSpPr>
            <a:spLocks noChangeShapeType="1"/>
          </p:cNvSpPr>
          <p:nvPr/>
        </p:nvSpPr>
        <p:spPr bwMode="auto">
          <a:xfrm>
            <a:off x="5827713" y="3846513"/>
            <a:ext cx="1944687"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17502" name="Group 94"/>
          <p:cNvGrpSpPr/>
          <p:nvPr/>
        </p:nvGrpSpPr>
        <p:grpSpPr>
          <a:xfrm>
            <a:off x="5457825" y="1635125"/>
            <a:ext cx="349250" cy="295275"/>
            <a:chOff x="635" y="1030"/>
            <a:chExt cx="220" cy="186"/>
          </a:xfrm>
        </p:grpSpPr>
        <p:sp>
          <p:nvSpPr>
            <p:cNvPr id="17503" name="Freeform 95"/>
            <p:cNvSpPr/>
            <p:nvPr/>
          </p:nvSpPr>
          <p:spPr bwMode="auto">
            <a:xfrm>
              <a:off x="635" y="1030"/>
              <a:ext cx="220" cy="186"/>
            </a:xfrm>
            <a:custGeom>
              <a:gdLst>
                <a:gd fmla="*/ 81 w 93" name="T0"/>
                <a:gd fmla="*/ 0 h 79" name="T1"/>
                <a:gd fmla="*/ 11 w 93" name="T2"/>
                <a:gd fmla="*/ 0 h 79" name="T3"/>
                <a:gd fmla="*/ 0 w 93" name="T4"/>
                <a:gd fmla="*/ 11 h 79" name="T5"/>
                <a:gd fmla="*/ 0 w 93" name="T6"/>
                <a:gd fmla="*/ 55 h 79" name="T7"/>
                <a:gd fmla="*/ 11 w 93" name="T8"/>
                <a:gd fmla="*/ 67 h 79" name="T9"/>
                <a:gd fmla="*/ 67 w 93" name="T10"/>
                <a:gd fmla="*/ 67 h 79" name="T11"/>
                <a:gd fmla="*/ 83 w 93" name="T12"/>
                <a:gd fmla="*/ 79 h 79" name="T13"/>
                <a:gd fmla="*/ 85 w 93" name="T14"/>
                <a:gd fmla="*/ 66 h 79" name="T15"/>
                <a:gd fmla="*/ 93 w 93" name="T16"/>
                <a:gd fmla="*/ 55 h 79" name="T17"/>
                <a:gd fmla="*/ 93 w 93" name="T18"/>
                <a:gd fmla="*/ 11 h 79" name="T19"/>
                <a:gd fmla="*/ 81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rgbClr val="C09CC2"/>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4" name="Oval 96"/>
            <p:cNvSpPr>
              <a:spLocks noChangeArrowheads="1"/>
            </p:cNvSpPr>
            <p:nvPr/>
          </p:nvSpPr>
          <p:spPr bwMode="auto">
            <a:xfrm>
              <a:off x="699"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5" name="Oval 97"/>
            <p:cNvSpPr>
              <a:spLocks noChangeArrowheads="1"/>
            </p:cNvSpPr>
            <p:nvPr/>
          </p:nvSpPr>
          <p:spPr bwMode="auto">
            <a:xfrm>
              <a:off x="73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6" name="Oval 98"/>
            <p:cNvSpPr>
              <a:spLocks noChangeArrowheads="1"/>
            </p:cNvSpPr>
            <p:nvPr/>
          </p:nvSpPr>
          <p:spPr bwMode="auto">
            <a:xfrm>
              <a:off x="763"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07" name="Group 99"/>
          <p:cNvGrpSpPr/>
          <p:nvPr/>
        </p:nvGrpSpPr>
        <p:grpSpPr>
          <a:xfrm>
            <a:off x="6069013" y="1635125"/>
            <a:ext cx="346075" cy="295275"/>
            <a:chOff x="1020" y="1030"/>
            <a:chExt cx="218" cy="186"/>
          </a:xfrm>
        </p:grpSpPr>
        <p:sp>
          <p:nvSpPr>
            <p:cNvPr id="17508" name="Freeform 100"/>
            <p:cNvSpPr/>
            <p:nvPr/>
          </p:nvSpPr>
          <p:spPr bwMode="auto">
            <a:xfrm>
              <a:off x="1020" y="1030"/>
              <a:ext cx="218" cy="186"/>
            </a:xfrm>
            <a:custGeom>
              <a:gdLst>
                <a:gd fmla="*/ 81 w 92" name="T0"/>
                <a:gd fmla="*/ 0 h 79" name="T1"/>
                <a:gd fmla="*/ 11 w 92" name="T2"/>
                <a:gd fmla="*/ 0 h 79" name="T3"/>
                <a:gd fmla="*/ 0 w 92" name="T4"/>
                <a:gd fmla="*/ 11 h 79" name="T5"/>
                <a:gd fmla="*/ 0 w 92" name="T6"/>
                <a:gd fmla="*/ 55 h 79" name="T7"/>
                <a:gd fmla="*/ 11 w 92" name="T8"/>
                <a:gd fmla="*/ 67 h 79" name="T9"/>
                <a:gd fmla="*/ 66 w 92" name="T10"/>
                <a:gd fmla="*/ 67 h 79" name="T11"/>
                <a:gd fmla="*/ 83 w 92" name="T12"/>
                <a:gd fmla="*/ 79 h 79" name="T13"/>
                <a:gd fmla="*/ 84 w 92" name="T14"/>
                <a:gd fmla="*/ 66 h 79" name="T15"/>
                <a:gd fmla="*/ 92 w 92" name="T16"/>
                <a:gd fmla="*/ 55 h 79" name="T17"/>
                <a:gd fmla="*/ 92 w 92" name="T18"/>
                <a:gd fmla="*/ 11 h 79" name="T19"/>
                <a:gd fmla="*/ 8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rgbClr val="594D7B"/>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9" name="Oval 101"/>
            <p:cNvSpPr>
              <a:spLocks noChangeArrowheads="1"/>
            </p:cNvSpPr>
            <p:nvPr/>
          </p:nvSpPr>
          <p:spPr bwMode="auto">
            <a:xfrm>
              <a:off x="1084"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0" name="Oval 102"/>
            <p:cNvSpPr>
              <a:spLocks noChangeArrowheads="1"/>
            </p:cNvSpPr>
            <p:nvPr/>
          </p:nvSpPr>
          <p:spPr bwMode="auto">
            <a:xfrm>
              <a:off x="1117" y="1096"/>
              <a:ext cx="17"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1" name="Oval 103"/>
            <p:cNvSpPr>
              <a:spLocks noChangeArrowheads="1"/>
            </p:cNvSpPr>
            <p:nvPr/>
          </p:nvSpPr>
          <p:spPr bwMode="auto">
            <a:xfrm>
              <a:off x="1148"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12" name="Group 104"/>
          <p:cNvGrpSpPr/>
          <p:nvPr/>
        </p:nvGrpSpPr>
        <p:grpSpPr>
          <a:xfrm>
            <a:off x="7756525" y="1635125"/>
            <a:ext cx="349250" cy="295275"/>
            <a:chOff x="2083" y="1030"/>
            <a:chExt cx="220" cy="186"/>
          </a:xfrm>
        </p:grpSpPr>
        <p:sp>
          <p:nvSpPr>
            <p:cNvPr id="17513" name="Freeform 105"/>
            <p:cNvSpPr/>
            <p:nvPr/>
          </p:nvSpPr>
          <p:spPr bwMode="auto">
            <a:xfrm>
              <a:off x="2083" y="1030"/>
              <a:ext cx="220" cy="186"/>
            </a:xfrm>
            <a:custGeom>
              <a:gdLst>
                <a:gd fmla="*/ 12 w 93" name="T0"/>
                <a:gd fmla="*/ 0 h 79" name="T1"/>
                <a:gd fmla="*/ 82 w 93" name="T2"/>
                <a:gd fmla="*/ 0 h 79" name="T3"/>
                <a:gd fmla="*/ 93 w 93" name="T4"/>
                <a:gd fmla="*/ 11 h 79" name="T5"/>
                <a:gd fmla="*/ 93 w 93" name="T6"/>
                <a:gd fmla="*/ 55 h 79" name="T7"/>
                <a:gd fmla="*/ 82 w 93" name="T8"/>
                <a:gd fmla="*/ 67 h 79" name="T9"/>
                <a:gd fmla="*/ 26 w 93" name="T10"/>
                <a:gd fmla="*/ 67 h 79" name="T11"/>
                <a:gd fmla="*/ 10 w 93" name="T12"/>
                <a:gd fmla="*/ 79 h 79" name="T13"/>
                <a:gd fmla="*/ 8 w 93" name="T14"/>
                <a:gd fmla="*/ 66 h 79" name="T15"/>
                <a:gd fmla="*/ 0 w 93" name="T16"/>
                <a:gd fmla="*/ 55 h 79" name="T17"/>
                <a:gd fmla="*/ 0 w 93" name="T18"/>
                <a:gd fmla="*/ 11 h 79" name="T19"/>
                <a:gd fmla="*/ 12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rgbClr val="9DD53E"/>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4" name="Oval 106"/>
            <p:cNvSpPr>
              <a:spLocks noChangeArrowheads="1"/>
            </p:cNvSpPr>
            <p:nvPr/>
          </p:nvSpPr>
          <p:spPr bwMode="auto">
            <a:xfrm>
              <a:off x="2220"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5" name="Oval 107"/>
            <p:cNvSpPr>
              <a:spLocks noChangeArrowheads="1"/>
            </p:cNvSpPr>
            <p:nvPr/>
          </p:nvSpPr>
          <p:spPr bwMode="auto">
            <a:xfrm>
              <a:off x="218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6" name="Oval 108"/>
            <p:cNvSpPr>
              <a:spLocks noChangeArrowheads="1"/>
            </p:cNvSpPr>
            <p:nvPr/>
          </p:nvSpPr>
          <p:spPr bwMode="auto">
            <a:xfrm>
              <a:off x="215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17" name="Group 109"/>
          <p:cNvGrpSpPr/>
          <p:nvPr/>
        </p:nvGrpSpPr>
        <p:grpSpPr>
          <a:xfrm>
            <a:off x="7150100" y="1635125"/>
            <a:ext cx="344488" cy="295275"/>
            <a:chOff x="1701" y="1030"/>
            <a:chExt cx="217" cy="186"/>
          </a:xfrm>
        </p:grpSpPr>
        <p:sp>
          <p:nvSpPr>
            <p:cNvPr id="17518" name="Freeform 110"/>
            <p:cNvSpPr/>
            <p:nvPr/>
          </p:nvSpPr>
          <p:spPr bwMode="auto">
            <a:xfrm>
              <a:off x="1701" y="1030"/>
              <a:ext cx="217" cy="186"/>
            </a:xfrm>
            <a:custGeom>
              <a:gdLst>
                <a:gd fmla="*/ 11 w 92" name="T0"/>
                <a:gd fmla="*/ 0 h 79" name="T1"/>
                <a:gd fmla="*/ 81 w 92" name="T2"/>
                <a:gd fmla="*/ 0 h 79" name="T3"/>
                <a:gd fmla="*/ 92 w 92" name="T4"/>
                <a:gd fmla="*/ 11 h 79" name="T5"/>
                <a:gd fmla="*/ 92 w 92" name="T6"/>
                <a:gd fmla="*/ 55 h 79" name="T7"/>
                <a:gd fmla="*/ 81 w 92" name="T8"/>
                <a:gd fmla="*/ 67 h 79" name="T9"/>
                <a:gd fmla="*/ 26 w 92" name="T10"/>
                <a:gd fmla="*/ 67 h 79" name="T11"/>
                <a:gd fmla="*/ 9 w 92" name="T12"/>
                <a:gd fmla="*/ 79 h 79" name="T13"/>
                <a:gd fmla="*/ 8 w 92" name="T14"/>
                <a:gd fmla="*/ 66 h 79" name="T15"/>
                <a:gd fmla="*/ 0 w 92" name="T16"/>
                <a:gd fmla="*/ 55 h 79" name="T17"/>
                <a:gd fmla="*/ 0 w 92" name="T18"/>
                <a:gd fmla="*/ 11 h 79" name="T19"/>
                <a:gd fmla="*/ 1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rgbClr val="E54B81"/>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9" name="Oval 111"/>
            <p:cNvSpPr>
              <a:spLocks noChangeArrowheads="1"/>
            </p:cNvSpPr>
            <p:nvPr/>
          </p:nvSpPr>
          <p:spPr bwMode="auto">
            <a:xfrm>
              <a:off x="1835"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20" name="Oval 112"/>
            <p:cNvSpPr>
              <a:spLocks noChangeArrowheads="1"/>
            </p:cNvSpPr>
            <p:nvPr/>
          </p:nvSpPr>
          <p:spPr bwMode="auto">
            <a:xfrm>
              <a:off x="180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21" name="Oval 113"/>
            <p:cNvSpPr>
              <a:spLocks noChangeArrowheads="1"/>
            </p:cNvSpPr>
            <p:nvPr/>
          </p:nvSpPr>
          <p:spPr bwMode="auto">
            <a:xfrm>
              <a:off x="1772" y="1096"/>
              <a:ext cx="18"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82"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594D7B"/>
                </a:solidFill>
              </a:rPr>
              <a:t>WRITE YOUR GREAT TITLE HERE</a:t>
            </a:r>
          </a:p>
        </p:txBody>
      </p:sp>
      <p:sp>
        <p:nvSpPr>
          <p:cNvPr id="83"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84" name="组合 83"/>
          <p:cNvGrpSpPr/>
          <p:nvPr/>
        </p:nvGrpSpPr>
        <p:grpSpPr>
          <a:xfrm>
            <a:off x="282763" y="-9727"/>
            <a:ext cx="472138" cy="804782"/>
            <a:chOff x="1775252" y="2062276"/>
            <a:chExt cx="1045160" cy="1781528"/>
          </a:xfrm>
        </p:grpSpPr>
        <p:grpSp>
          <p:nvGrpSpPr>
            <p:cNvPr id="85" name="组合 84"/>
            <p:cNvGrpSpPr/>
            <p:nvPr/>
          </p:nvGrpSpPr>
          <p:grpSpPr>
            <a:xfrm>
              <a:off x="1775252" y="2763988"/>
              <a:ext cx="1045160" cy="1079816"/>
              <a:chOff x="-4061568" y="1901032"/>
              <a:chExt cx="1819276" cy="1879600"/>
            </a:xfrm>
          </p:grpSpPr>
          <p:sp>
            <p:nvSpPr>
              <p:cNvPr id="87"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86" name="直接连接符 85"/>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3610469" y="0"/>
            <a:ext cx="877971" cy="4113946"/>
            <a:chOff x="1775252" y="-1053552"/>
            <a:chExt cx="1045160" cy="4897356"/>
          </a:xfrm>
        </p:grpSpPr>
        <p:grpSp>
          <p:nvGrpSpPr>
            <p:cNvPr id="51" name="组合 50"/>
            <p:cNvGrpSpPr/>
            <p:nvPr/>
          </p:nvGrpSpPr>
          <p:grpSpPr>
            <a:xfrm>
              <a:off x="1775252" y="2763988"/>
              <a:ext cx="1045160" cy="1079816"/>
              <a:chOff x="-4061568" y="1901032"/>
              <a:chExt cx="1819276" cy="1879600"/>
            </a:xfrm>
          </p:grpSpPr>
          <p:sp>
            <p:nvSpPr>
              <p:cNvPr id="53"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2" name="直接连接符 51"/>
            <p:cNvCxnSpPr/>
            <p:nvPr/>
          </p:nvCxnSpPr>
          <p:spPr>
            <a:xfrm flipH="1" flipV="1">
              <a:off x="2295726" y="-1053552"/>
              <a:ext cx="0" cy="3881360"/>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62" name="Rectangle 30"/>
          <p:cNvSpPr>
            <a:spLocks noChangeArrowheads="1"/>
          </p:cNvSpPr>
          <p:nvPr/>
        </p:nvSpPr>
        <p:spPr bwMode="auto">
          <a:xfrm>
            <a:off x="4230876" y="1854928"/>
            <a:ext cx="313025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600">
                <a:solidFill>
                  <a:srgbClr val="E54B81"/>
                </a:solidFill>
                <a:ea charset="-122" pitchFamily="34" typeface="微软雅黑"/>
              </a:rPr>
              <a:t>此处添加标题</a:t>
            </a:r>
          </a:p>
        </p:txBody>
      </p:sp>
      <p:sp>
        <p:nvSpPr>
          <p:cNvPr id="63" name="Rectangle 31"/>
          <p:cNvSpPr>
            <a:spLocks noChangeArrowheads="1"/>
          </p:cNvSpPr>
          <p:nvPr/>
        </p:nvSpPr>
        <p:spPr bwMode="auto">
          <a:xfrm>
            <a:off x="4230876" y="209727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a:spAutoFit/>
          </a:bodyPr>
          <a:lstStyle/>
          <a:p>
            <a:pPr>
              <a:buFont typeface="Arial"/>
              <a:buNone/>
            </a:pPr>
            <a:r>
              <a:rPr altLang="zh-CN" lang="en-US" sz="800">
                <a:solidFill>
                  <a:schemeClr val="bg2"/>
                </a:solidFill>
                <a:latin typeface="+mn-lt"/>
              </a:rPr>
              <a:t>We have many PowerPoint templates that has been specifically designed to help anyone that is stepping into the world of PowerPoint for the very first time. </a:t>
            </a:r>
          </a:p>
        </p:txBody>
      </p:sp>
      <p:sp>
        <p:nvSpPr>
          <p:cNvPr id="64" name="Rectangle 30"/>
          <p:cNvSpPr>
            <a:spLocks noChangeArrowheads="1"/>
          </p:cNvSpPr>
          <p:nvPr/>
        </p:nvSpPr>
        <p:spPr bwMode="auto">
          <a:xfrm>
            <a:off x="3131840" y="1774125"/>
            <a:ext cx="85161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5400">
                <a:ln>
                  <a:solidFill>
                    <a:srgbClr val="E54B81"/>
                  </a:solidFill>
                </a:ln>
                <a:noFill/>
                <a:latin charset="0" pitchFamily="34" typeface="Impact"/>
                <a:ea charset="-122" pitchFamily="49" typeface="迷你简汉真广标"/>
              </a:rPr>
              <a:t>03</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099" name="Rectangle 19"/>
          <p:cNvSpPr>
            <a:spLocks noChangeArrowheads="1"/>
          </p:cNvSpPr>
          <p:nvPr/>
        </p:nvSpPr>
        <p:spPr bwMode="auto">
          <a:xfrm>
            <a:off x="576263" y="1565275"/>
            <a:ext cx="3694112" cy="1098550"/>
          </a:xfrm>
          <a:prstGeom prst="rect">
            <a:avLst/>
          </a:prstGeom>
          <a:solidFill>
            <a:schemeClr val="bg1">
              <a:alpha val="30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001e90bc453a118d6b4237" id="46100" name="Freeform 20"/>
          <p:cNvSpPr/>
          <p:nvPr/>
        </p:nvSpPr>
        <p:spPr bwMode="auto">
          <a:xfrm>
            <a:off x="576263" y="1565275"/>
            <a:ext cx="1522412" cy="1098550"/>
          </a:xfrm>
          <a:custGeom>
            <a:gdLst>
              <a:gd fmla="*/ 898 w 959" name="T0"/>
              <a:gd fmla="*/ 284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4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2"/>
            <a:stretch>
              <a:fillRect b="-39047"/>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01" name="Freeform 21"/>
          <p:cNvSpPr/>
          <p:nvPr/>
        </p:nvSpPr>
        <p:spPr bwMode="auto">
          <a:xfrm>
            <a:off x="576263" y="1565275"/>
            <a:ext cx="631825" cy="631825"/>
          </a:xfrm>
          <a:custGeom>
            <a:gdLst>
              <a:gd fmla="*/ 0 w 398" name="T0"/>
              <a:gd fmla="*/ 398 h 398" name="T1"/>
              <a:gd fmla="*/ 0 w 398" name="T2"/>
              <a:gd fmla="*/ 0 h 398" name="T3"/>
              <a:gd fmla="*/ 398 w 398" name="T4"/>
              <a:gd fmla="*/ 0 h 398" name="T5"/>
              <a:gd fmla="*/ 0 w 398" name="T6"/>
              <a:gd fmla="*/ 398 h 398" name="T7"/>
            </a:gdLst>
            <a:cxnLst>
              <a:cxn ang="0">
                <a:pos x="T0" y="T1"/>
              </a:cxn>
              <a:cxn ang="0">
                <a:pos x="T2" y="T3"/>
              </a:cxn>
              <a:cxn ang="0">
                <a:pos x="T4" y="T5"/>
              </a:cxn>
              <a:cxn ang="0">
                <a:pos x="T6" y="T7"/>
              </a:cxn>
            </a:cxnLst>
            <a:rect b="b" l="0" r="r" t="0"/>
            <a:pathLst>
              <a:path h="398" w="398">
                <a:moveTo>
                  <a:pt x="0" y="398"/>
                </a:moveTo>
                <a:lnTo>
                  <a:pt x="0" y="0"/>
                </a:lnTo>
                <a:lnTo>
                  <a:pt x="398" y="0"/>
                </a:lnTo>
                <a:lnTo>
                  <a:pt x="0" y="398"/>
                </a:lnTo>
                <a:close/>
              </a:path>
            </a:pathLst>
          </a:custGeom>
          <a:solidFill>
            <a:srgbClr val="C09CC2"/>
          </a:solidFill>
          <a:ln>
            <a:noFill/>
          </a:ln>
        </p:spPr>
        <p:txBody>
          <a:bodyPr/>
          <a:lstStyle/>
          <a:p>
            <a:endParaRPr altLang="en-US" lang="zh-CN"/>
          </a:p>
        </p:txBody>
      </p:sp>
      <p:sp>
        <p:nvSpPr>
          <p:cNvPr id="46102" name="Rectangle 22"/>
          <p:cNvSpPr>
            <a:spLocks noChangeArrowheads="1"/>
          </p:cNvSpPr>
          <p:nvPr/>
        </p:nvSpPr>
        <p:spPr bwMode="auto">
          <a:xfrm>
            <a:off x="4875213" y="1565275"/>
            <a:ext cx="3694112" cy="1098550"/>
          </a:xfrm>
          <a:prstGeom prst="rect">
            <a:avLst/>
          </a:prstGeom>
          <a:solidFill>
            <a:schemeClr val="bg1">
              <a:alpha val="30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2951-1" id="46103" name="Freeform 23"/>
          <p:cNvSpPr/>
          <p:nvPr/>
        </p:nvSpPr>
        <p:spPr bwMode="auto">
          <a:xfrm>
            <a:off x="4875213" y="1565275"/>
            <a:ext cx="1522412" cy="1098550"/>
          </a:xfrm>
          <a:custGeom>
            <a:gdLst>
              <a:gd fmla="*/ 898 w 959" name="T0"/>
              <a:gd fmla="*/ 284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4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3"/>
            <a:stretch>
              <a:fillRect b="-37891"/>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04" name="Freeform 24"/>
          <p:cNvSpPr/>
          <p:nvPr/>
        </p:nvSpPr>
        <p:spPr bwMode="auto">
          <a:xfrm>
            <a:off x="4875213" y="1565275"/>
            <a:ext cx="631825" cy="631825"/>
          </a:xfrm>
          <a:custGeom>
            <a:gdLst>
              <a:gd fmla="*/ 0 w 398" name="T0"/>
              <a:gd fmla="*/ 398 h 398" name="T1"/>
              <a:gd fmla="*/ 0 w 398" name="T2"/>
              <a:gd fmla="*/ 0 h 398" name="T3"/>
              <a:gd fmla="*/ 398 w 398" name="T4"/>
              <a:gd fmla="*/ 0 h 398" name="T5"/>
              <a:gd fmla="*/ 0 w 398" name="T6"/>
              <a:gd fmla="*/ 398 h 398" name="T7"/>
            </a:gdLst>
            <a:cxnLst>
              <a:cxn ang="0">
                <a:pos x="T0" y="T1"/>
              </a:cxn>
              <a:cxn ang="0">
                <a:pos x="T2" y="T3"/>
              </a:cxn>
              <a:cxn ang="0">
                <a:pos x="T4" y="T5"/>
              </a:cxn>
              <a:cxn ang="0">
                <a:pos x="T6" y="T7"/>
              </a:cxn>
            </a:cxnLst>
            <a:rect b="b" l="0" r="r" t="0"/>
            <a:pathLst>
              <a:path h="398" w="398">
                <a:moveTo>
                  <a:pt x="0" y="398"/>
                </a:moveTo>
                <a:lnTo>
                  <a:pt x="0" y="0"/>
                </a:lnTo>
                <a:lnTo>
                  <a:pt x="398" y="0"/>
                </a:lnTo>
                <a:lnTo>
                  <a:pt x="0" y="398"/>
                </a:lnTo>
                <a:close/>
              </a:path>
            </a:pathLst>
          </a:custGeom>
          <a:solidFill>
            <a:srgbClr val="594D7B"/>
          </a:solidFill>
          <a:ln>
            <a:noFill/>
          </a:ln>
        </p:spPr>
        <p:txBody>
          <a:bodyPr/>
          <a:lstStyle/>
          <a:p>
            <a:endParaRPr altLang="en-US" lang="zh-CN"/>
          </a:p>
        </p:txBody>
      </p:sp>
      <p:sp>
        <p:nvSpPr>
          <p:cNvPr id="46105" name="Rectangle 25"/>
          <p:cNvSpPr>
            <a:spLocks noChangeArrowheads="1"/>
          </p:cNvSpPr>
          <p:nvPr/>
        </p:nvSpPr>
        <p:spPr bwMode="auto">
          <a:xfrm>
            <a:off x="576263" y="3219450"/>
            <a:ext cx="3694112" cy="1098550"/>
          </a:xfrm>
          <a:prstGeom prst="rect">
            <a:avLst/>
          </a:prstGeom>
          <a:solidFill>
            <a:schemeClr val="bg1">
              <a:alpha val="30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042-5" id="46106" name="Freeform 26"/>
          <p:cNvSpPr/>
          <p:nvPr/>
        </p:nvSpPr>
        <p:spPr bwMode="auto">
          <a:xfrm>
            <a:off x="576263" y="3219450"/>
            <a:ext cx="1522412" cy="1098550"/>
          </a:xfrm>
          <a:custGeom>
            <a:gdLst>
              <a:gd fmla="*/ 898 w 959" name="T0"/>
              <a:gd fmla="*/ 283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3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4"/>
            <a:stretch>
              <a:fillRect b="-37429"/>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07" name="Freeform 27"/>
          <p:cNvSpPr/>
          <p:nvPr/>
        </p:nvSpPr>
        <p:spPr bwMode="auto">
          <a:xfrm>
            <a:off x="576263" y="3219450"/>
            <a:ext cx="631825" cy="630238"/>
          </a:xfrm>
          <a:custGeom>
            <a:gdLst>
              <a:gd fmla="*/ 0 w 398" name="T0"/>
              <a:gd fmla="*/ 397 h 397" name="T1"/>
              <a:gd fmla="*/ 0 w 398" name="T2"/>
              <a:gd fmla="*/ 0 h 397" name="T3"/>
              <a:gd fmla="*/ 398 w 398" name="T4"/>
              <a:gd fmla="*/ 0 h 397" name="T5"/>
              <a:gd fmla="*/ 0 w 398" name="T6"/>
              <a:gd fmla="*/ 397 h 397" name="T7"/>
            </a:gdLst>
            <a:cxnLst>
              <a:cxn ang="0">
                <a:pos x="T0" y="T1"/>
              </a:cxn>
              <a:cxn ang="0">
                <a:pos x="T2" y="T3"/>
              </a:cxn>
              <a:cxn ang="0">
                <a:pos x="T4" y="T5"/>
              </a:cxn>
              <a:cxn ang="0">
                <a:pos x="T6" y="T7"/>
              </a:cxn>
            </a:cxnLst>
            <a:rect b="b" l="0" r="r" t="0"/>
            <a:pathLst>
              <a:path h="397" w="398">
                <a:moveTo>
                  <a:pt x="0" y="397"/>
                </a:moveTo>
                <a:lnTo>
                  <a:pt x="0" y="0"/>
                </a:lnTo>
                <a:lnTo>
                  <a:pt x="398" y="0"/>
                </a:lnTo>
                <a:lnTo>
                  <a:pt x="0" y="397"/>
                </a:lnTo>
                <a:close/>
              </a:path>
            </a:pathLst>
          </a:custGeom>
          <a:solidFill>
            <a:srgbClr val="E54B81"/>
          </a:solidFill>
          <a:ln>
            <a:noFill/>
          </a:ln>
        </p:spPr>
        <p:txBody>
          <a:bodyPr/>
          <a:lstStyle/>
          <a:p>
            <a:endParaRPr altLang="en-US" lang="zh-CN"/>
          </a:p>
        </p:txBody>
      </p:sp>
      <p:sp>
        <p:nvSpPr>
          <p:cNvPr id="46108" name="Rectangle 28"/>
          <p:cNvSpPr>
            <a:spLocks noChangeArrowheads="1"/>
          </p:cNvSpPr>
          <p:nvPr/>
        </p:nvSpPr>
        <p:spPr bwMode="auto">
          <a:xfrm>
            <a:off x="4875213" y="3219450"/>
            <a:ext cx="3694112" cy="1098550"/>
          </a:xfrm>
          <a:prstGeom prst="rect">
            <a:avLst/>
          </a:prstGeom>
          <a:solidFill>
            <a:schemeClr val="bg1">
              <a:alpha val="30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110-8" id="46109" name="Freeform 29"/>
          <p:cNvSpPr/>
          <p:nvPr/>
        </p:nvSpPr>
        <p:spPr bwMode="auto">
          <a:xfrm>
            <a:off x="4875213" y="3219450"/>
            <a:ext cx="1522412" cy="1098550"/>
          </a:xfrm>
          <a:custGeom>
            <a:gdLst>
              <a:gd fmla="*/ 898 w 959" name="T0"/>
              <a:gd fmla="*/ 283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3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5"/>
            <a:stretch>
              <a:fillRect b="-38353"/>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10" name="Freeform 30"/>
          <p:cNvSpPr/>
          <p:nvPr/>
        </p:nvSpPr>
        <p:spPr bwMode="auto">
          <a:xfrm>
            <a:off x="4875213" y="3219450"/>
            <a:ext cx="631825" cy="630238"/>
          </a:xfrm>
          <a:custGeom>
            <a:gdLst>
              <a:gd fmla="*/ 0 w 398" name="T0"/>
              <a:gd fmla="*/ 397 h 397" name="T1"/>
              <a:gd fmla="*/ 0 w 398" name="T2"/>
              <a:gd fmla="*/ 0 h 397" name="T3"/>
              <a:gd fmla="*/ 398 w 398" name="T4"/>
              <a:gd fmla="*/ 0 h 397" name="T5"/>
              <a:gd fmla="*/ 0 w 398" name="T6"/>
              <a:gd fmla="*/ 397 h 397" name="T7"/>
            </a:gdLst>
            <a:cxnLst>
              <a:cxn ang="0">
                <a:pos x="T0" y="T1"/>
              </a:cxn>
              <a:cxn ang="0">
                <a:pos x="T2" y="T3"/>
              </a:cxn>
              <a:cxn ang="0">
                <a:pos x="T4" y="T5"/>
              </a:cxn>
              <a:cxn ang="0">
                <a:pos x="T6" y="T7"/>
              </a:cxn>
            </a:cxnLst>
            <a:rect b="b" l="0" r="r" t="0"/>
            <a:pathLst>
              <a:path h="397" w="398">
                <a:moveTo>
                  <a:pt x="0" y="397"/>
                </a:moveTo>
                <a:lnTo>
                  <a:pt x="0" y="0"/>
                </a:lnTo>
                <a:lnTo>
                  <a:pt x="398" y="0"/>
                </a:lnTo>
                <a:lnTo>
                  <a:pt x="0" y="397"/>
                </a:lnTo>
                <a:close/>
              </a:path>
            </a:pathLst>
          </a:custGeom>
          <a:solidFill>
            <a:srgbClr val="9DD53E"/>
          </a:solidFill>
          <a:ln>
            <a:noFill/>
          </a:ln>
        </p:spPr>
        <p:txBody>
          <a:bodyPr/>
          <a:lstStyle/>
          <a:p>
            <a:endParaRPr altLang="en-US" lang="zh-CN"/>
          </a:p>
        </p:txBody>
      </p:sp>
      <p:sp>
        <p:nvSpPr>
          <p:cNvPr id="46111" name="Line 31"/>
          <p:cNvSpPr>
            <a:spLocks noChangeShapeType="1"/>
          </p:cNvSpPr>
          <p:nvPr/>
        </p:nvSpPr>
        <p:spPr bwMode="auto">
          <a:xfrm>
            <a:off x="576263" y="2947988"/>
            <a:ext cx="7967662" cy="0"/>
          </a:xfrm>
          <a:prstGeom prst="line">
            <a:avLst/>
          </a:prstGeom>
          <a:noFill/>
          <a:ln w="6350">
            <a:solidFill>
              <a:schemeClr val="bg2"/>
            </a:solidFill>
            <a:round/>
          </a:ln>
          <a:extLst>
            <a:ext uri="{909E8E84-426E-40DD-AFC4-6F175D3DCCD1}">
              <a14:hiddenFill>
                <a:noFill/>
              </a14:hiddenFill>
            </a:ext>
          </a:extLst>
        </p:spPr>
        <p:txBody>
          <a:bodyPr/>
          <a:lstStyle/>
          <a:p>
            <a:endParaRPr altLang="en-US" lang="zh-CN"/>
          </a:p>
        </p:txBody>
      </p:sp>
      <p:sp>
        <p:nvSpPr>
          <p:cNvPr id="46112" name="Line 32"/>
          <p:cNvSpPr>
            <a:spLocks noChangeShapeType="1"/>
          </p:cNvSpPr>
          <p:nvPr/>
        </p:nvSpPr>
        <p:spPr bwMode="auto">
          <a:xfrm flipH="1">
            <a:off x="4567238" y="1565275"/>
            <a:ext cx="0" cy="2752725"/>
          </a:xfrm>
          <a:prstGeom prst="line">
            <a:avLst/>
          </a:prstGeom>
          <a:noFill/>
          <a:ln w="6350">
            <a:solidFill>
              <a:schemeClr val="bg2"/>
            </a:solidFill>
            <a:round/>
          </a:ln>
          <a:extLst>
            <a:ext uri="{909E8E84-426E-40DD-AFC4-6F175D3DCCD1}">
              <a14:hiddenFill>
                <a:noFill/>
              </a14:hiddenFill>
            </a:ext>
          </a:extLst>
        </p:spPr>
        <p:txBody>
          <a:bodyPr/>
          <a:lstStyle/>
          <a:p>
            <a:endParaRPr altLang="en-US" lang="zh-CN"/>
          </a:p>
        </p:txBody>
      </p:sp>
      <p:grpSp>
        <p:nvGrpSpPr>
          <p:cNvPr id="46113" name="Group 33"/>
          <p:cNvGrpSpPr/>
          <p:nvPr/>
        </p:nvGrpSpPr>
        <p:grpSpPr>
          <a:xfrm>
            <a:off x="4979988" y="3311525"/>
            <a:ext cx="171450" cy="222250"/>
            <a:chExt cx="108" cy="140"/>
          </a:xfrm>
        </p:grpSpPr>
        <p:sp>
          <p:nvSpPr>
            <p:cNvPr id="46114" name="Freeform 34"/>
            <p:cNvSpPr/>
            <p:nvPr/>
          </p:nvSpPr>
          <p:spPr bwMode="auto">
            <a:xfrm>
              <a:off x="0" y="0"/>
              <a:ext cx="108" cy="140"/>
            </a:xfrm>
            <a:custGeom>
              <a:gdLst>
                <a:gd fmla="*/ 16 w 73" name="T0"/>
                <a:gd fmla="*/ 86 h 94" name="T1"/>
                <a:gd fmla="*/ 8 w 73" name="T2"/>
                <a:gd fmla="*/ 86 h 94" name="T3"/>
                <a:gd fmla="*/ 8 w 73" name="T4"/>
                <a:gd fmla="*/ 8 h 94" name="T5"/>
                <a:gd fmla="*/ 69 w 73" name="T6"/>
                <a:gd fmla="*/ 8 h 94" name="T7"/>
                <a:gd fmla="*/ 73 w 73" name="T8"/>
                <a:gd fmla="*/ 4 h 94" name="T9"/>
                <a:gd fmla="*/ 69 w 73" name="T10"/>
                <a:gd fmla="*/ 0 h 94" name="T11"/>
                <a:gd fmla="*/ 4 w 73" name="T12"/>
                <a:gd fmla="*/ 0 h 94" name="T13"/>
                <a:gd fmla="*/ 0 w 73" name="T14"/>
                <a:gd fmla="*/ 4 h 94" name="T15"/>
                <a:gd fmla="*/ 0 w 73" name="T16"/>
                <a:gd fmla="*/ 90 h 94" name="T17"/>
                <a:gd fmla="*/ 4 w 73" name="T18"/>
                <a:gd fmla="*/ 94 h 94" name="T19"/>
                <a:gd fmla="*/ 16 w 73" name="T20"/>
                <a:gd fmla="*/ 94 h 94" name="T21"/>
                <a:gd fmla="*/ 20 w 73" name="T22"/>
                <a:gd fmla="*/ 90 h 94" name="T23"/>
                <a:gd fmla="*/ 16 w 73" name="T24"/>
                <a:gd fmla="*/ 86 h 9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4" w="73">
                  <a:moveTo>
                    <a:pt x="16" y="86"/>
                  </a:moveTo>
                  <a:cubicBezTo>
                    <a:pt x="8" y="86"/>
                    <a:pt x="8" y="86"/>
                    <a:pt x="8" y="86"/>
                  </a:cubicBezTo>
                  <a:cubicBezTo>
                    <a:pt x="8" y="8"/>
                    <a:pt x="8" y="8"/>
                    <a:pt x="8" y="8"/>
                  </a:cubicBezTo>
                  <a:cubicBezTo>
                    <a:pt x="69" y="8"/>
                    <a:pt x="69" y="8"/>
                    <a:pt x="69" y="8"/>
                  </a:cubicBezTo>
                  <a:cubicBezTo>
                    <a:pt x="71" y="8"/>
                    <a:pt x="73" y="6"/>
                    <a:pt x="73" y="4"/>
                  </a:cubicBezTo>
                  <a:cubicBezTo>
                    <a:pt x="73" y="1"/>
                    <a:pt x="71" y="0"/>
                    <a:pt x="69" y="0"/>
                  </a:cubicBezTo>
                  <a:cubicBezTo>
                    <a:pt x="4" y="0"/>
                    <a:pt x="4" y="0"/>
                    <a:pt x="4" y="0"/>
                  </a:cubicBezTo>
                  <a:cubicBezTo>
                    <a:pt x="2" y="0"/>
                    <a:pt x="0" y="1"/>
                    <a:pt x="0" y="4"/>
                  </a:cubicBezTo>
                  <a:cubicBezTo>
                    <a:pt x="0" y="90"/>
                    <a:pt x="0" y="90"/>
                    <a:pt x="0" y="90"/>
                  </a:cubicBezTo>
                  <a:cubicBezTo>
                    <a:pt x="0" y="92"/>
                    <a:pt x="2" y="94"/>
                    <a:pt x="4" y="94"/>
                  </a:cubicBezTo>
                  <a:cubicBezTo>
                    <a:pt x="16" y="94"/>
                    <a:pt x="16" y="94"/>
                    <a:pt x="16" y="94"/>
                  </a:cubicBezTo>
                  <a:cubicBezTo>
                    <a:pt x="18" y="94"/>
                    <a:pt x="20" y="92"/>
                    <a:pt x="20" y="90"/>
                  </a:cubicBezTo>
                  <a:cubicBezTo>
                    <a:pt x="20" y="88"/>
                    <a:pt x="18" y="86"/>
                    <a:pt x="16" y="8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5" name="Freeform 35"/>
            <p:cNvSpPr/>
            <p:nvPr/>
          </p:nvSpPr>
          <p:spPr bwMode="auto">
            <a:xfrm>
              <a:off x="68" y="82"/>
              <a:ext cx="40" cy="58"/>
            </a:xfrm>
            <a:custGeom>
              <a:gdLst>
                <a:gd fmla="*/ 23 w 27" name="T0"/>
                <a:gd fmla="*/ 0 h 39" name="T1"/>
                <a:gd fmla="*/ 19 w 27" name="T2"/>
                <a:gd fmla="*/ 4 h 39" name="T3"/>
                <a:gd fmla="*/ 19 w 27" name="T4"/>
                <a:gd fmla="*/ 31 h 39" name="T5"/>
                <a:gd fmla="*/ 4 w 27" name="T6"/>
                <a:gd fmla="*/ 31 h 39" name="T7"/>
                <a:gd fmla="*/ 0 w 27" name="T8"/>
                <a:gd fmla="*/ 35 h 39" name="T9"/>
                <a:gd fmla="*/ 4 w 27" name="T10"/>
                <a:gd fmla="*/ 39 h 39" name="T11"/>
                <a:gd fmla="*/ 23 w 27" name="T12"/>
                <a:gd fmla="*/ 39 h 39" name="T13"/>
                <a:gd fmla="*/ 26 w 27" name="T14"/>
                <a:gd fmla="*/ 38 h 39" name="T15"/>
                <a:gd fmla="*/ 27 w 27" name="T16"/>
                <a:gd fmla="*/ 35 h 39" name="T17"/>
                <a:gd fmla="*/ 27 w 27" name="T18"/>
                <a:gd fmla="*/ 4 h 39" name="T19"/>
                <a:gd fmla="*/ 23 w 27" name="T20"/>
                <a:gd fmla="*/ 0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27">
                  <a:moveTo>
                    <a:pt x="23" y="0"/>
                  </a:moveTo>
                  <a:cubicBezTo>
                    <a:pt x="21" y="0"/>
                    <a:pt x="19" y="2"/>
                    <a:pt x="19" y="4"/>
                  </a:cubicBezTo>
                  <a:cubicBezTo>
                    <a:pt x="19" y="31"/>
                    <a:pt x="19" y="31"/>
                    <a:pt x="19" y="31"/>
                  </a:cubicBezTo>
                  <a:cubicBezTo>
                    <a:pt x="4" y="31"/>
                    <a:pt x="4" y="31"/>
                    <a:pt x="4" y="31"/>
                  </a:cubicBezTo>
                  <a:cubicBezTo>
                    <a:pt x="2" y="31"/>
                    <a:pt x="0" y="33"/>
                    <a:pt x="0" y="35"/>
                  </a:cubicBezTo>
                  <a:cubicBezTo>
                    <a:pt x="0" y="37"/>
                    <a:pt x="2" y="39"/>
                    <a:pt x="4" y="39"/>
                  </a:cubicBezTo>
                  <a:cubicBezTo>
                    <a:pt x="23" y="39"/>
                    <a:pt x="23" y="39"/>
                    <a:pt x="23" y="39"/>
                  </a:cubicBezTo>
                  <a:cubicBezTo>
                    <a:pt x="24" y="39"/>
                    <a:pt x="25" y="39"/>
                    <a:pt x="26" y="38"/>
                  </a:cubicBezTo>
                  <a:cubicBezTo>
                    <a:pt x="27" y="37"/>
                    <a:pt x="27" y="36"/>
                    <a:pt x="27" y="35"/>
                  </a:cubicBezTo>
                  <a:cubicBezTo>
                    <a:pt x="27" y="4"/>
                    <a:pt x="27" y="4"/>
                    <a:pt x="27" y="4"/>
                  </a:cubicBezTo>
                  <a:cubicBezTo>
                    <a:pt x="27" y="2"/>
                    <a:pt x="25" y="0"/>
                    <a:pt x="23"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6" name="Freeform 36"/>
            <p:cNvSpPr>
              <a:spLocks noEditPoints="1"/>
            </p:cNvSpPr>
            <p:nvPr/>
          </p:nvSpPr>
          <p:spPr bwMode="auto">
            <a:xfrm>
              <a:off x="38" y="29"/>
              <a:ext cx="69" cy="99"/>
            </a:xfrm>
            <a:custGeom>
              <a:gdLst>
                <a:gd fmla="*/ 40 w 46" name="T0"/>
                <a:gd fmla="*/ 1 h 67" name="T1"/>
                <a:gd fmla="*/ 35 w 46" name="T2"/>
                <a:gd fmla="*/ 0 h 67" name="T3"/>
                <a:gd fmla="*/ 27 w 46" name="T4"/>
                <a:gd fmla="*/ 5 h 67" name="T5"/>
                <a:gd fmla="*/ 0 w 46" name="T6"/>
                <a:gd fmla="*/ 50 h 67" name="T7"/>
                <a:gd fmla="*/ 0 w 46" name="T8"/>
                <a:gd fmla="*/ 53 h 67" name="T9"/>
                <a:gd fmla="*/ 0 w 46" name="T10"/>
                <a:gd fmla="*/ 63 h 67" name="T11"/>
                <a:gd fmla="*/ 2 w 46" name="T12"/>
                <a:gd fmla="*/ 66 h 67" name="T13"/>
                <a:gd fmla="*/ 4 w 46" name="T14"/>
                <a:gd fmla="*/ 67 h 67" name="T15"/>
                <a:gd fmla="*/ 6 w 46" name="T16"/>
                <a:gd fmla="*/ 66 h 67" name="T17"/>
                <a:gd fmla="*/ 15 w 46" name="T18"/>
                <a:gd fmla="*/ 61 h 67" name="T19"/>
                <a:gd fmla="*/ 17 w 46" name="T20"/>
                <a:gd fmla="*/ 60 h 67" name="T21"/>
                <a:gd fmla="*/ 43 w 46" name="T22"/>
                <a:gd fmla="*/ 15 h 67" name="T23"/>
                <a:gd fmla="*/ 40 w 46" name="T24"/>
                <a:gd fmla="*/ 1 h 67" name="T25"/>
                <a:gd fmla="*/ 36 w 46" name="T26"/>
                <a:gd fmla="*/ 10 h 67" name="T27"/>
                <a:gd fmla="*/ 11 w 46" name="T28"/>
                <a:gd fmla="*/ 55 h 67" name="T29"/>
                <a:gd fmla="*/ 8 w 46" name="T30"/>
                <a:gd fmla="*/ 56 h 67" name="T31"/>
                <a:gd fmla="*/ 8 w 46" name="T32"/>
                <a:gd fmla="*/ 53 h 67" name="T33"/>
                <a:gd fmla="*/ 34 w 46" name="T34"/>
                <a:gd fmla="*/ 9 h 67" name="T35"/>
                <a:gd fmla="*/ 36 w 46" name="T36"/>
                <a:gd fmla="*/ 8 h 67" name="T37"/>
                <a:gd fmla="*/ 36 w 46" name="T38"/>
                <a:gd fmla="*/ 10 h 6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7" w="46">
                  <a:moveTo>
                    <a:pt x="40" y="1"/>
                  </a:moveTo>
                  <a:cubicBezTo>
                    <a:pt x="38" y="1"/>
                    <a:pt x="37" y="0"/>
                    <a:pt x="35" y="0"/>
                  </a:cubicBezTo>
                  <a:cubicBezTo>
                    <a:pt x="32" y="0"/>
                    <a:pt x="28" y="2"/>
                    <a:pt x="27" y="5"/>
                  </a:cubicBezTo>
                  <a:cubicBezTo>
                    <a:pt x="0" y="50"/>
                    <a:pt x="0" y="50"/>
                    <a:pt x="0" y="50"/>
                  </a:cubicBezTo>
                  <a:cubicBezTo>
                    <a:pt x="0" y="51"/>
                    <a:pt x="0" y="52"/>
                    <a:pt x="0" y="53"/>
                  </a:cubicBezTo>
                  <a:cubicBezTo>
                    <a:pt x="0" y="63"/>
                    <a:pt x="0" y="63"/>
                    <a:pt x="0" y="63"/>
                  </a:cubicBezTo>
                  <a:cubicBezTo>
                    <a:pt x="0" y="64"/>
                    <a:pt x="1" y="66"/>
                    <a:pt x="2" y="66"/>
                  </a:cubicBezTo>
                  <a:cubicBezTo>
                    <a:pt x="3" y="67"/>
                    <a:pt x="4" y="67"/>
                    <a:pt x="4" y="67"/>
                  </a:cubicBezTo>
                  <a:cubicBezTo>
                    <a:pt x="5" y="67"/>
                    <a:pt x="6" y="67"/>
                    <a:pt x="6" y="66"/>
                  </a:cubicBezTo>
                  <a:cubicBezTo>
                    <a:pt x="15" y="61"/>
                    <a:pt x="15" y="61"/>
                    <a:pt x="15" y="61"/>
                  </a:cubicBezTo>
                  <a:cubicBezTo>
                    <a:pt x="16" y="61"/>
                    <a:pt x="17" y="61"/>
                    <a:pt x="17" y="60"/>
                  </a:cubicBezTo>
                  <a:cubicBezTo>
                    <a:pt x="43" y="15"/>
                    <a:pt x="43" y="15"/>
                    <a:pt x="43" y="15"/>
                  </a:cubicBezTo>
                  <a:cubicBezTo>
                    <a:pt x="46" y="10"/>
                    <a:pt x="44" y="4"/>
                    <a:pt x="40" y="1"/>
                  </a:cubicBezTo>
                  <a:close/>
                  <a:moveTo>
                    <a:pt x="36" y="10"/>
                  </a:moveTo>
                  <a:cubicBezTo>
                    <a:pt x="11" y="55"/>
                    <a:pt x="11" y="55"/>
                    <a:pt x="11" y="55"/>
                  </a:cubicBezTo>
                  <a:cubicBezTo>
                    <a:pt x="8" y="56"/>
                    <a:pt x="8" y="56"/>
                    <a:pt x="8" y="56"/>
                  </a:cubicBezTo>
                  <a:cubicBezTo>
                    <a:pt x="8" y="53"/>
                    <a:pt x="8" y="53"/>
                    <a:pt x="8" y="53"/>
                  </a:cubicBezTo>
                  <a:cubicBezTo>
                    <a:pt x="34" y="9"/>
                    <a:pt x="34" y="9"/>
                    <a:pt x="34" y="9"/>
                  </a:cubicBezTo>
                  <a:cubicBezTo>
                    <a:pt x="34" y="8"/>
                    <a:pt x="35" y="8"/>
                    <a:pt x="36" y="8"/>
                  </a:cubicBezTo>
                  <a:cubicBezTo>
                    <a:pt x="36" y="9"/>
                    <a:pt x="37" y="10"/>
                    <a:pt x="36" y="1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7" name="Freeform 37"/>
            <p:cNvSpPr/>
            <p:nvPr/>
          </p:nvSpPr>
          <p:spPr bwMode="auto">
            <a:xfrm>
              <a:off x="19" y="39"/>
              <a:ext cx="43" cy="13"/>
            </a:xfrm>
            <a:custGeom>
              <a:gdLst>
                <a:gd fmla="*/ 29 w 29" name="T0"/>
                <a:gd fmla="*/ 4 h 9" name="T1"/>
                <a:gd fmla="*/ 25 w 29" name="T2"/>
                <a:gd fmla="*/ 0 h 9" name="T3"/>
                <a:gd fmla="*/ 4 w 29" name="T4"/>
                <a:gd fmla="*/ 0 h 9" name="T5"/>
                <a:gd fmla="*/ 0 w 29" name="T6"/>
                <a:gd fmla="*/ 4 h 9" name="T7"/>
                <a:gd fmla="*/ 4 w 29" name="T8"/>
                <a:gd fmla="*/ 9 h 9" name="T9"/>
                <a:gd fmla="*/ 25 w 29" name="T10"/>
                <a:gd fmla="*/ 9 h 9" name="T11"/>
                <a:gd fmla="*/ 29 w 29"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28">
                  <a:moveTo>
                    <a:pt x="29" y="4"/>
                  </a:moveTo>
                  <a:cubicBezTo>
                    <a:pt x="29" y="2"/>
                    <a:pt x="27" y="0"/>
                    <a:pt x="25" y="0"/>
                  </a:cubicBezTo>
                  <a:cubicBezTo>
                    <a:pt x="4" y="0"/>
                    <a:pt x="4" y="0"/>
                    <a:pt x="4" y="0"/>
                  </a:cubicBezTo>
                  <a:cubicBezTo>
                    <a:pt x="2" y="0"/>
                    <a:pt x="0" y="2"/>
                    <a:pt x="0" y="4"/>
                  </a:cubicBezTo>
                  <a:cubicBezTo>
                    <a:pt x="0" y="7"/>
                    <a:pt x="2" y="9"/>
                    <a:pt x="4" y="9"/>
                  </a:cubicBezTo>
                  <a:cubicBezTo>
                    <a:pt x="25" y="9"/>
                    <a:pt x="25" y="9"/>
                    <a:pt x="25" y="9"/>
                  </a:cubicBezTo>
                  <a:cubicBezTo>
                    <a:pt x="27" y="9"/>
                    <a:pt x="29" y="7"/>
                    <a:pt x="29"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8" name="Freeform 38"/>
            <p:cNvSpPr/>
            <p:nvPr/>
          </p:nvSpPr>
          <p:spPr bwMode="auto">
            <a:xfrm>
              <a:off x="19" y="63"/>
              <a:ext cx="28" cy="12"/>
            </a:xfrm>
            <a:custGeom>
              <a:gdLst>
                <a:gd fmla="*/ 4 w 19" name="T0"/>
                <a:gd fmla="*/ 0 h 8" name="T1"/>
                <a:gd fmla="*/ 0 w 19" name="T2"/>
                <a:gd fmla="*/ 4 h 8" name="T3"/>
                <a:gd fmla="*/ 4 w 19" name="T4"/>
                <a:gd fmla="*/ 8 h 8" name="T5"/>
                <a:gd fmla="*/ 15 w 19" name="T6"/>
                <a:gd fmla="*/ 8 h 8" name="T7"/>
                <a:gd fmla="*/ 19 w 19" name="T8"/>
                <a:gd fmla="*/ 4 h 8" name="T9"/>
                <a:gd fmla="*/ 15 w 19" name="T10"/>
                <a:gd fmla="*/ 0 h 8" name="T11"/>
                <a:gd fmla="*/ 4 w 19"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9">
                  <a:moveTo>
                    <a:pt x="4" y="0"/>
                  </a:moveTo>
                  <a:cubicBezTo>
                    <a:pt x="2" y="0"/>
                    <a:pt x="0" y="2"/>
                    <a:pt x="0" y="4"/>
                  </a:cubicBezTo>
                  <a:cubicBezTo>
                    <a:pt x="0" y="7"/>
                    <a:pt x="2" y="8"/>
                    <a:pt x="4" y="8"/>
                  </a:cubicBezTo>
                  <a:cubicBezTo>
                    <a:pt x="15" y="8"/>
                    <a:pt x="15" y="8"/>
                    <a:pt x="15" y="8"/>
                  </a:cubicBezTo>
                  <a:cubicBezTo>
                    <a:pt x="17" y="8"/>
                    <a:pt x="19" y="7"/>
                    <a:pt x="19" y="4"/>
                  </a:cubicBezTo>
                  <a:cubicBezTo>
                    <a:pt x="19" y="2"/>
                    <a:pt x="17" y="0"/>
                    <a:pt x="15" y="0"/>
                  </a:cubicBez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6119" name="Group 39"/>
          <p:cNvGrpSpPr/>
          <p:nvPr/>
        </p:nvGrpSpPr>
        <p:grpSpPr>
          <a:xfrm>
            <a:off x="668338" y="3309938"/>
            <a:ext cx="223837" cy="223837"/>
            <a:chExt cx="141" cy="141"/>
          </a:xfrm>
        </p:grpSpPr>
        <p:sp>
          <p:nvSpPr>
            <p:cNvPr id="46120" name="Freeform 40"/>
            <p:cNvSpPr>
              <a:spLocks noEditPoints="1"/>
            </p:cNvSpPr>
            <p:nvPr/>
          </p:nvSpPr>
          <p:spPr bwMode="auto">
            <a:xfrm>
              <a:off x="0" y="0"/>
              <a:ext cx="141" cy="141"/>
            </a:xfrm>
            <a:custGeom>
              <a:gdLst>
                <a:gd fmla="*/ 91 w 95" name="T0"/>
                <a:gd fmla="*/ 37 h 95" name="T1"/>
                <a:gd fmla="*/ 82 w 95" name="T2"/>
                <a:gd fmla="*/ 31 h 95" name="T3"/>
                <a:gd fmla="*/ 85 w 95" name="T4"/>
                <a:gd fmla="*/ 20 h 95" name="T5"/>
                <a:gd fmla="*/ 71 w 95" name="T6"/>
                <a:gd fmla="*/ 9 h 95" name="T7"/>
                <a:gd fmla="*/ 60 w 95" name="T8"/>
                <a:gd fmla="*/ 11 h 95" name="T9"/>
                <a:gd fmla="*/ 55 w 95" name="T10"/>
                <a:gd fmla="*/ 1 h 95" name="T11"/>
                <a:gd fmla="*/ 37 w 95" name="T12"/>
                <a:gd fmla="*/ 4 h 95" name="T13"/>
                <a:gd fmla="*/ 31 w 95" name="T14"/>
                <a:gd fmla="*/ 13 h 95" name="T15"/>
                <a:gd fmla="*/ 20 w 95" name="T16"/>
                <a:gd fmla="*/ 10 h 95" name="T17"/>
                <a:gd fmla="*/ 9 w 95" name="T18"/>
                <a:gd fmla="*/ 24 h 95" name="T19"/>
                <a:gd fmla="*/ 11 w 95" name="T20"/>
                <a:gd fmla="*/ 35 h 95" name="T21"/>
                <a:gd fmla="*/ 1 w 95" name="T22"/>
                <a:gd fmla="*/ 41 h 95" name="T23"/>
                <a:gd fmla="*/ 1 w 95" name="T24"/>
                <a:gd fmla="*/ 55 h 95" name="T25"/>
                <a:gd fmla="*/ 11 w 95" name="T26"/>
                <a:gd fmla="*/ 61 h 95" name="T27"/>
                <a:gd fmla="*/ 9 w 95" name="T28"/>
                <a:gd fmla="*/ 72 h 95" name="T29"/>
                <a:gd fmla="*/ 20 w 95" name="T30"/>
                <a:gd fmla="*/ 86 h 95" name="T31"/>
                <a:gd fmla="*/ 31 w 95" name="T32"/>
                <a:gd fmla="*/ 83 h 95" name="T33"/>
                <a:gd fmla="*/ 37 w 95" name="T34"/>
                <a:gd fmla="*/ 92 h 95" name="T35"/>
                <a:gd fmla="*/ 47 w 95" name="T36"/>
                <a:gd fmla="*/ 95 h 95" name="T37"/>
                <a:gd fmla="*/ 58 w 95" name="T38"/>
                <a:gd fmla="*/ 92 h 95" name="T39"/>
                <a:gd fmla="*/ 64 w 95" name="T40"/>
                <a:gd fmla="*/ 83 h 95" name="T41"/>
                <a:gd fmla="*/ 75 w 95" name="T42"/>
                <a:gd fmla="*/ 86 h 95" name="T43"/>
                <a:gd fmla="*/ 86 w 95" name="T44"/>
                <a:gd fmla="*/ 72 h 95" name="T45"/>
                <a:gd fmla="*/ 84 w 95" name="T46"/>
                <a:gd fmla="*/ 61 h 95" name="T47"/>
                <a:gd fmla="*/ 94 w 95" name="T48"/>
                <a:gd fmla="*/ 55 h 95" name="T49"/>
                <a:gd fmla="*/ 94 w 95" name="T50"/>
                <a:gd fmla="*/ 41 h 95" name="T51"/>
                <a:gd fmla="*/ 79 w 95" name="T52"/>
                <a:gd fmla="*/ 54 h 95" name="T53"/>
                <a:gd fmla="*/ 74 w 95" name="T54"/>
                <a:gd fmla="*/ 62 h 95" name="T55"/>
                <a:gd fmla="*/ 77 w 95" name="T56"/>
                <a:gd fmla="*/ 73 h 95" name="T57"/>
                <a:gd fmla="*/ 66 w 95" name="T58"/>
                <a:gd fmla="*/ 75 h 95" name="T59"/>
                <a:gd fmla="*/ 56 w 95" name="T60"/>
                <a:gd fmla="*/ 77 h 95" name="T61"/>
                <a:gd fmla="*/ 51 w 95" name="T62"/>
                <a:gd fmla="*/ 87 h 95" name="T63"/>
                <a:gd fmla="*/ 41 w 95" name="T64"/>
                <a:gd fmla="*/ 80 h 95" name="T65"/>
                <a:gd fmla="*/ 33 w 95" name="T66"/>
                <a:gd fmla="*/ 75 h 95" name="T67"/>
                <a:gd fmla="*/ 22 w 95" name="T68"/>
                <a:gd fmla="*/ 78 h 95" name="T69"/>
                <a:gd fmla="*/ 21 w 95" name="T70"/>
                <a:gd fmla="*/ 66 h 95" name="T71"/>
                <a:gd fmla="*/ 18 w 95" name="T72"/>
                <a:gd fmla="*/ 56 h 95" name="T73"/>
                <a:gd fmla="*/ 8 w 95" name="T74"/>
                <a:gd fmla="*/ 51 h 95" name="T75"/>
                <a:gd fmla="*/ 8 w 95" name="T76"/>
                <a:gd fmla="*/ 44 h 95" name="T77"/>
                <a:gd fmla="*/ 18 w 95" name="T78"/>
                <a:gd fmla="*/ 39 h 95" name="T79"/>
                <a:gd fmla="*/ 21 w 95" name="T80"/>
                <a:gd fmla="*/ 29 h 95" name="T81"/>
                <a:gd fmla="*/ 22 w 95" name="T82"/>
                <a:gd fmla="*/ 18 h 95" name="T83"/>
                <a:gd fmla="*/ 33 w 95" name="T84"/>
                <a:gd fmla="*/ 21 h 95" name="T85"/>
                <a:gd fmla="*/ 41 w 95" name="T86"/>
                <a:gd fmla="*/ 16 h 95" name="T87"/>
                <a:gd fmla="*/ 51 w 95" name="T88"/>
                <a:gd fmla="*/ 9 h 95" name="T89"/>
                <a:gd fmla="*/ 56 w 95" name="T90"/>
                <a:gd fmla="*/ 18 h 95" name="T91"/>
                <a:gd fmla="*/ 66 w 95" name="T92"/>
                <a:gd fmla="*/ 21 h 95" name="T93"/>
                <a:gd fmla="*/ 77 w 95" name="T94"/>
                <a:gd fmla="*/ 23 h 95" name="T95"/>
                <a:gd fmla="*/ 74 w 95" name="T96"/>
                <a:gd fmla="*/ 33 h 95" name="T97"/>
                <a:gd fmla="*/ 79 w 95" name="T98"/>
                <a:gd fmla="*/ 42 h 95" name="T99"/>
                <a:gd fmla="*/ 87 w 95" name="T100"/>
                <a:gd fmla="*/ 48 h 9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5" w="95">
                  <a:moveTo>
                    <a:pt x="94" y="41"/>
                  </a:moveTo>
                  <a:cubicBezTo>
                    <a:pt x="94" y="39"/>
                    <a:pt x="93" y="38"/>
                    <a:pt x="91" y="37"/>
                  </a:cubicBezTo>
                  <a:cubicBezTo>
                    <a:pt x="84" y="35"/>
                    <a:pt x="84" y="35"/>
                    <a:pt x="84" y="35"/>
                  </a:cubicBezTo>
                  <a:cubicBezTo>
                    <a:pt x="84" y="33"/>
                    <a:pt x="83" y="32"/>
                    <a:pt x="82" y="31"/>
                  </a:cubicBezTo>
                  <a:cubicBezTo>
                    <a:pt x="86" y="24"/>
                    <a:pt x="86" y="24"/>
                    <a:pt x="86" y="24"/>
                  </a:cubicBezTo>
                  <a:cubicBezTo>
                    <a:pt x="87" y="23"/>
                    <a:pt x="86" y="21"/>
                    <a:pt x="85" y="20"/>
                  </a:cubicBezTo>
                  <a:cubicBezTo>
                    <a:pt x="83" y="16"/>
                    <a:pt x="79" y="13"/>
                    <a:pt x="75" y="10"/>
                  </a:cubicBezTo>
                  <a:cubicBezTo>
                    <a:pt x="74" y="9"/>
                    <a:pt x="73" y="9"/>
                    <a:pt x="71" y="9"/>
                  </a:cubicBezTo>
                  <a:cubicBezTo>
                    <a:pt x="64" y="13"/>
                    <a:pt x="64" y="13"/>
                    <a:pt x="64" y="13"/>
                  </a:cubicBezTo>
                  <a:cubicBezTo>
                    <a:pt x="63" y="12"/>
                    <a:pt x="62" y="12"/>
                    <a:pt x="60" y="11"/>
                  </a:cubicBezTo>
                  <a:cubicBezTo>
                    <a:pt x="58" y="4"/>
                    <a:pt x="58" y="4"/>
                    <a:pt x="58" y="4"/>
                  </a:cubicBezTo>
                  <a:cubicBezTo>
                    <a:pt x="57" y="2"/>
                    <a:pt x="56" y="1"/>
                    <a:pt x="55" y="1"/>
                  </a:cubicBezTo>
                  <a:cubicBezTo>
                    <a:pt x="49" y="0"/>
                    <a:pt x="45" y="0"/>
                    <a:pt x="40" y="1"/>
                  </a:cubicBezTo>
                  <a:cubicBezTo>
                    <a:pt x="39" y="1"/>
                    <a:pt x="38" y="2"/>
                    <a:pt x="37" y="4"/>
                  </a:cubicBezTo>
                  <a:cubicBezTo>
                    <a:pt x="34" y="11"/>
                    <a:pt x="34" y="11"/>
                    <a:pt x="34" y="11"/>
                  </a:cubicBezTo>
                  <a:cubicBezTo>
                    <a:pt x="33" y="12"/>
                    <a:pt x="32" y="12"/>
                    <a:pt x="31" y="13"/>
                  </a:cubicBezTo>
                  <a:cubicBezTo>
                    <a:pt x="24" y="9"/>
                    <a:pt x="24" y="9"/>
                    <a:pt x="24" y="9"/>
                  </a:cubicBezTo>
                  <a:cubicBezTo>
                    <a:pt x="22" y="9"/>
                    <a:pt x="21" y="9"/>
                    <a:pt x="20" y="10"/>
                  </a:cubicBezTo>
                  <a:cubicBezTo>
                    <a:pt x="16" y="13"/>
                    <a:pt x="12" y="16"/>
                    <a:pt x="9" y="20"/>
                  </a:cubicBezTo>
                  <a:cubicBezTo>
                    <a:pt x="8" y="21"/>
                    <a:pt x="8" y="23"/>
                    <a:pt x="9" y="24"/>
                  </a:cubicBezTo>
                  <a:cubicBezTo>
                    <a:pt x="12" y="31"/>
                    <a:pt x="12" y="31"/>
                    <a:pt x="12" y="31"/>
                  </a:cubicBezTo>
                  <a:cubicBezTo>
                    <a:pt x="12" y="32"/>
                    <a:pt x="11" y="33"/>
                    <a:pt x="11" y="35"/>
                  </a:cubicBezTo>
                  <a:cubicBezTo>
                    <a:pt x="3" y="37"/>
                    <a:pt x="3" y="37"/>
                    <a:pt x="3" y="37"/>
                  </a:cubicBezTo>
                  <a:cubicBezTo>
                    <a:pt x="2" y="38"/>
                    <a:pt x="1" y="39"/>
                    <a:pt x="1" y="41"/>
                  </a:cubicBezTo>
                  <a:cubicBezTo>
                    <a:pt x="0" y="43"/>
                    <a:pt x="0" y="46"/>
                    <a:pt x="0" y="48"/>
                  </a:cubicBezTo>
                  <a:cubicBezTo>
                    <a:pt x="0" y="50"/>
                    <a:pt x="0" y="52"/>
                    <a:pt x="1" y="55"/>
                  </a:cubicBezTo>
                  <a:cubicBezTo>
                    <a:pt x="1" y="56"/>
                    <a:pt x="2" y="58"/>
                    <a:pt x="3" y="58"/>
                  </a:cubicBezTo>
                  <a:cubicBezTo>
                    <a:pt x="11" y="61"/>
                    <a:pt x="11" y="61"/>
                    <a:pt x="11" y="61"/>
                  </a:cubicBezTo>
                  <a:cubicBezTo>
                    <a:pt x="11" y="62"/>
                    <a:pt x="12" y="63"/>
                    <a:pt x="12" y="64"/>
                  </a:cubicBezTo>
                  <a:cubicBezTo>
                    <a:pt x="9" y="72"/>
                    <a:pt x="9" y="72"/>
                    <a:pt x="9" y="72"/>
                  </a:cubicBezTo>
                  <a:cubicBezTo>
                    <a:pt x="8" y="73"/>
                    <a:pt x="8" y="74"/>
                    <a:pt x="9" y="76"/>
                  </a:cubicBezTo>
                  <a:cubicBezTo>
                    <a:pt x="12" y="80"/>
                    <a:pt x="16" y="83"/>
                    <a:pt x="20" y="86"/>
                  </a:cubicBezTo>
                  <a:cubicBezTo>
                    <a:pt x="21" y="87"/>
                    <a:pt x="22" y="87"/>
                    <a:pt x="24" y="86"/>
                  </a:cubicBezTo>
                  <a:cubicBezTo>
                    <a:pt x="31" y="83"/>
                    <a:pt x="31" y="83"/>
                    <a:pt x="31" y="83"/>
                  </a:cubicBezTo>
                  <a:cubicBezTo>
                    <a:pt x="32" y="83"/>
                    <a:pt x="33" y="84"/>
                    <a:pt x="34" y="84"/>
                  </a:cubicBezTo>
                  <a:cubicBezTo>
                    <a:pt x="37" y="92"/>
                    <a:pt x="37" y="92"/>
                    <a:pt x="37" y="92"/>
                  </a:cubicBezTo>
                  <a:cubicBezTo>
                    <a:pt x="38" y="93"/>
                    <a:pt x="39" y="94"/>
                    <a:pt x="40" y="94"/>
                  </a:cubicBezTo>
                  <a:cubicBezTo>
                    <a:pt x="43" y="95"/>
                    <a:pt x="45" y="95"/>
                    <a:pt x="47" y="95"/>
                  </a:cubicBezTo>
                  <a:cubicBezTo>
                    <a:pt x="50" y="95"/>
                    <a:pt x="52" y="95"/>
                    <a:pt x="55" y="94"/>
                  </a:cubicBezTo>
                  <a:cubicBezTo>
                    <a:pt x="56" y="94"/>
                    <a:pt x="57" y="93"/>
                    <a:pt x="58" y="92"/>
                  </a:cubicBezTo>
                  <a:cubicBezTo>
                    <a:pt x="60" y="84"/>
                    <a:pt x="60" y="84"/>
                    <a:pt x="60" y="84"/>
                  </a:cubicBezTo>
                  <a:cubicBezTo>
                    <a:pt x="62" y="84"/>
                    <a:pt x="63" y="83"/>
                    <a:pt x="64" y="83"/>
                  </a:cubicBezTo>
                  <a:cubicBezTo>
                    <a:pt x="71" y="86"/>
                    <a:pt x="71" y="86"/>
                    <a:pt x="71" y="86"/>
                  </a:cubicBezTo>
                  <a:cubicBezTo>
                    <a:pt x="73" y="87"/>
                    <a:pt x="74" y="87"/>
                    <a:pt x="75" y="86"/>
                  </a:cubicBezTo>
                  <a:cubicBezTo>
                    <a:pt x="79" y="83"/>
                    <a:pt x="83" y="80"/>
                    <a:pt x="85" y="76"/>
                  </a:cubicBezTo>
                  <a:cubicBezTo>
                    <a:pt x="86" y="74"/>
                    <a:pt x="87" y="73"/>
                    <a:pt x="86" y="72"/>
                  </a:cubicBezTo>
                  <a:cubicBezTo>
                    <a:pt x="82" y="64"/>
                    <a:pt x="82" y="64"/>
                    <a:pt x="82" y="64"/>
                  </a:cubicBezTo>
                  <a:cubicBezTo>
                    <a:pt x="83" y="63"/>
                    <a:pt x="84" y="62"/>
                    <a:pt x="84" y="61"/>
                  </a:cubicBezTo>
                  <a:cubicBezTo>
                    <a:pt x="91" y="58"/>
                    <a:pt x="91" y="58"/>
                    <a:pt x="91" y="58"/>
                  </a:cubicBezTo>
                  <a:cubicBezTo>
                    <a:pt x="93" y="58"/>
                    <a:pt x="94" y="56"/>
                    <a:pt x="94" y="55"/>
                  </a:cubicBezTo>
                  <a:cubicBezTo>
                    <a:pt x="94" y="52"/>
                    <a:pt x="95" y="50"/>
                    <a:pt x="95" y="48"/>
                  </a:cubicBezTo>
                  <a:cubicBezTo>
                    <a:pt x="95" y="46"/>
                    <a:pt x="94" y="43"/>
                    <a:pt x="94" y="41"/>
                  </a:cubicBezTo>
                  <a:close/>
                  <a:moveTo>
                    <a:pt x="86" y="51"/>
                  </a:moveTo>
                  <a:cubicBezTo>
                    <a:pt x="79" y="54"/>
                    <a:pt x="79" y="54"/>
                    <a:pt x="79" y="54"/>
                  </a:cubicBezTo>
                  <a:cubicBezTo>
                    <a:pt x="78" y="54"/>
                    <a:pt x="77" y="55"/>
                    <a:pt x="77" y="56"/>
                  </a:cubicBezTo>
                  <a:cubicBezTo>
                    <a:pt x="76" y="59"/>
                    <a:pt x="75" y="61"/>
                    <a:pt x="74" y="62"/>
                  </a:cubicBezTo>
                  <a:cubicBezTo>
                    <a:pt x="74" y="64"/>
                    <a:pt x="74" y="65"/>
                    <a:pt x="74" y="66"/>
                  </a:cubicBezTo>
                  <a:cubicBezTo>
                    <a:pt x="77" y="73"/>
                    <a:pt x="77" y="73"/>
                    <a:pt x="77" y="73"/>
                  </a:cubicBezTo>
                  <a:cubicBezTo>
                    <a:pt x="76" y="75"/>
                    <a:pt x="74" y="76"/>
                    <a:pt x="72" y="78"/>
                  </a:cubicBezTo>
                  <a:cubicBezTo>
                    <a:pt x="66" y="75"/>
                    <a:pt x="66" y="75"/>
                    <a:pt x="66" y="75"/>
                  </a:cubicBezTo>
                  <a:cubicBezTo>
                    <a:pt x="65" y="74"/>
                    <a:pt x="63" y="74"/>
                    <a:pt x="62" y="75"/>
                  </a:cubicBezTo>
                  <a:cubicBezTo>
                    <a:pt x="60" y="76"/>
                    <a:pt x="58" y="77"/>
                    <a:pt x="56" y="77"/>
                  </a:cubicBezTo>
                  <a:cubicBezTo>
                    <a:pt x="55" y="78"/>
                    <a:pt x="54" y="78"/>
                    <a:pt x="53" y="80"/>
                  </a:cubicBezTo>
                  <a:cubicBezTo>
                    <a:pt x="51" y="87"/>
                    <a:pt x="51" y="87"/>
                    <a:pt x="51" y="87"/>
                  </a:cubicBezTo>
                  <a:cubicBezTo>
                    <a:pt x="48" y="87"/>
                    <a:pt x="46" y="87"/>
                    <a:pt x="44" y="87"/>
                  </a:cubicBezTo>
                  <a:cubicBezTo>
                    <a:pt x="41" y="80"/>
                    <a:pt x="41" y="80"/>
                    <a:pt x="41" y="80"/>
                  </a:cubicBezTo>
                  <a:cubicBezTo>
                    <a:pt x="41" y="79"/>
                    <a:pt x="40" y="78"/>
                    <a:pt x="39" y="77"/>
                  </a:cubicBezTo>
                  <a:cubicBezTo>
                    <a:pt x="37" y="77"/>
                    <a:pt x="35" y="76"/>
                    <a:pt x="33" y="75"/>
                  </a:cubicBezTo>
                  <a:cubicBezTo>
                    <a:pt x="32" y="74"/>
                    <a:pt x="30" y="74"/>
                    <a:pt x="29" y="75"/>
                  </a:cubicBezTo>
                  <a:cubicBezTo>
                    <a:pt x="22" y="78"/>
                    <a:pt x="22" y="78"/>
                    <a:pt x="22" y="78"/>
                  </a:cubicBezTo>
                  <a:cubicBezTo>
                    <a:pt x="21" y="76"/>
                    <a:pt x="19" y="75"/>
                    <a:pt x="17" y="73"/>
                  </a:cubicBezTo>
                  <a:cubicBezTo>
                    <a:pt x="21" y="66"/>
                    <a:pt x="21" y="66"/>
                    <a:pt x="21" y="66"/>
                  </a:cubicBezTo>
                  <a:cubicBezTo>
                    <a:pt x="21" y="65"/>
                    <a:pt x="21" y="64"/>
                    <a:pt x="20" y="62"/>
                  </a:cubicBezTo>
                  <a:cubicBezTo>
                    <a:pt x="19" y="61"/>
                    <a:pt x="19" y="59"/>
                    <a:pt x="18" y="56"/>
                  </a:cubicBezTo>
                  <a:cubicBezTo>
                    <a:pt x="18" y="55"/>
                    <a:pt x="17" y="54"/>
                    <a:pt x="15" y="54"/>
                  </a:cubicBezTo>
                  <a:cubicBezTo>
                    <a:pt x="8" y="51"/>
                    <a:pt x="8" y="51"/>
                    <a:pt x="8" y="51"/>
                  </a:cubicBezTo>
                  <a:cubicBezTo>
                    <a:pt x="8" y="50"/>
                    <a:pt x="8" y="49"/>
                    <a:pt x="8" y="48"/>
                  </a:cubicBezTo>
                  <a:cubicBezTo>
                    <a:pt x="8" y="47"/>
                    <a:pt x="8" y="45"/>
                    <a:pt x="8" y="44"/>
                  </a:cubicBezTo>
                  <a:cubicBezTo>
                    <a:pt x="15" y="42"/>
                    <a:pt x="15" y="42"/>
                    <a:pt x="15" y="42"/>
                  </a:cubicBezTo>
                  <a:cubicBezTo>
                    <a:pt x="17" y="41"/>
                    <a:pt x="18" y="40"/>
                    <a:pt x="18" y="39"/>
                  </a:cubicBezTo>
                  <a:cubicBezTo>
                    <a:pt x="19" y="37"/>
                    <a:pt x="19" y="35"/>
                    <a:pt x="20" y="33"/>
                  </a:cubicBezTo>
                  <a:cubicBezTo>
                    <a:pt x="21" y="32"/>
                    <a:pt x="21" y="31"/>
                    <a:pt x="21" y="29"/>
                  </a:cubicBezTo>
                  <a:cubicBezTo>
                    <a:pt x="17" y="23"/>
                    <a:pt x="17" y="23"/>
                    <a:pt x="17" y="23"/>
                  </a:cubicBezTo>
                  <a:cubicBezTo>
                    <a:pt x="19" y="21"/>
                    <a:pt x="21" y="19"/>
                    <a:pt x="22" y="18"/>
                  </a:cubicBezTo>
                  <a:cubicBezTo>
                    <a:pt x="29" y="21"/>
                    <a:pt x="29" y="21"/>
                    <a:pt x="29" y="21"/>
                  </a:cubicBezTo>
                  <a:cubicBezTo>
                    <a:pt x="30" y="21"/>
                    <a:pt x="32" y="21"/>
                    <a:pt x="33" y="21"/>
                  </a:cubicBezTo>
                  <a:cubicBezTo>
                    <a:pt x="35" y="20"/>
                    <a:pt x="37" y="19"/>
                    <a:pt x="39" y="18"/>
                  </a:cubicBezTo>
                  <a:cubicBezTo>
                    <a:pt x="40" y="18"/>
                    <a:pt x="41" y="17"/>
                    <a:pt x="41" y="16"/>
                  </a:cubicBezTo>
                  <a:cubicBezTo>
                    <a:pt x="44" y="9"/>
                    <a:pt x="44" y="9"/>
                    <a:pt x="44" y="9"/>
                  </a:cubicBezTo>
                  <a:cubicBezTo>
                    <a:pt x="46" y="9"/>
                    <a:pt x="48" y="9"/>
                    <a:pt x="51" y="9"/>
                  </a:cubicBezTo>
                  <a:cubicBezTo>
                    <a:pt x="53" y="16"/>
                    <a:pt x="53" y="16"/>
                    <a:pt x="53" y="16"/>
                  </a:cubicBezTo>
                  <a:cubicBezTo>
                    <a:pt x="54" y="17"/>
                    <a:pt x="55" y="18"/>
                    <a:pt x="56" y="18"/>
                  </a:cubicBezTo>
                  <a:cubicBezTo>
                    <a:pt x="58" y="19"/>
                    <a:pt x="60" y="20"/>
                    <a:pt x="62" y="21"/>
                  </a:cubicBezTo>
                  <a:cubicBezTo>
                    <a:pt x="63" y="21"/>
                    <a:pt x="65" y="21"/>
                    <a:pt x="66" y="21"/>
                  </a:cubicBezTo>
                  <a:cubicBezTo>
                    <a:pt x="72" y="18"/>
                    <a:pt x="72" y="18"/>
                    <a:pt x="72" y="18"/>
                  </a:cubicBezTo>
                  <a:cubicBezTo>
                    <a:pt x="74" y="19"/>
                    <a:pt x="76" y="21"/>
                    <a:pt x="77" y="23"/>
                  </a:cubicBezTo>
                  <a:cubicBezTo>
                    <a:pt x="74" y="29"/>
                    <a:pt x="74" y="29"/>
                    <a:pt x="74" y="29"/>
                  </a:cubicBezTo>
                  <a:cubicBezTo>
                    <a:pt x="74" y="31"/>
                    <a:pt x="74" y="32"/>
                    <a:pt x="74" y="33"/>
                  </a:cubicBezTo>
                  <a:cubicBezTo>
                    <a:pt x="75" y="35"/>
                    <a:pt x="76" y="37"/>
                    <a:pt x="77" y="39"/>
                  </a:cubicBezTo>
                  <a:cubicBezTo>
                    <a:pt x="77" y="40"/>
                    <a:pt x="78" y="41"/>
                    <a:pt x="79" y="42"/>
                  </a:cubicBezTo>
                  <a:cubicBezTo>
                    <a:pt x="86" y="44"/>
                    <a:pt x="86" y="44"/>
                    <a:pt x="86" y="44"/>
                  </a:cubicBezTo>
                  <a:cubicBezTo>
                    <a:pt x="87" y="45"/>
                    <a:pt x="87" y="47"/>
                    <a:pt x="87" y="48"/>
                  </a:cubicBezTo>
                  <a:cubicBezTo>
                    <a:pt x="87" y="49"/>
                    <a:pt x="87" y="50"/>
                    <a:pt x="86" y="5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21" name="Freeform 41"/>
            <p:cNvSpPr>
              <a:spLocks noEditPoints="1"/>
            </p:cNvSpPr>
            <p:nvPr/>
          </p:nvSpPr>
          <p:spPr bwMode="auto">
            <a:xfrm>
              <a:off x="43" y="41"/>
              <a:ext cx="55" cy="57"/>
            </a:xfrm>
            <a:custGeom>
              <a:gdLst>
                <a:gd fmla="*/ 18 w 37" name="T0"/>
                <a:gd fmla="*/ 0 h 38" name="T1"/>
                <a:gd fmla="*/ 0 w 37" name="T2"/>
                <a:gd fmla="*/ 19 h 38" name="T3"/>
                <a:gd fmla="*/ 18 w 37" name="T4"/>
                <a:gd fmla="*/ 38 h 38" name="T5"/>
                <a:gd fmla="*/ 37 w 37" name="T6"/>
                <a:gd fmla="*/ 19 h 38" name="T7"/>
                <a:gd fmla="*/ 18 w 37" name="T8"/>
                <a:gd fmla="*/ 0 h 38" name="T9"/>
                <a:gd fmla="*/ 18 w 37" name="T10"/>
                <a:gd fmla="*/ 29 h 38" name="T11"/>
                <a:gd fmla="*/ 8 w 37" name="T12"/>
                <a:gd fmla="*/ 19 h 38" name="T13"/>
                <a:gd fmla="*/ 18 w 37" name="T14"/>
                <a:gd fmla="*/ 8 h 38" name="T15"/>
                <a:gd fmla="*/ 29 w 37" name="T16"/>
                <a:gd fmla="*/ 19 h 38" name="T17"/>
                <a:gd fmla="*/ 18 w 37" name="T18"/>
                <a:gd fmla="*/ 29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37">
                  <a:moveTo>
                    <a:pt x="18" y="0"/>
                  </a:moveTo>
                  <a:cubicBezTo>
                    <a:pt x="8" y="0"/>
                    <a:pt x="0" y="8"/>
                    <a:pt x="0" y="19"/>
                  </a:cubicBezTo>
                  <a:cubicBezTo>
                    <a:pt x="0" y="29"/>
                    <a:pt x="8" y="38"/>
                    <a:pt x="18" y="38"/>
                  </a:cubicBezTo>
                  <a:cubicBezTo>
                    <a:pt x="29" y="38"/>
                    <a:pt x="37" y="29"/>
                    <a:pt x="37" y="19"/>
                  </a:cubicBezTo>
                  <a:cubicBezTo>
                    <a:pt x="37" y="8"/>
                    <a:pt x="29" y="0"/>
                    <a:pt x="18" y="0"/>
                  </a:cubicBezTo>
                  <a:close/>
                  <a:moveTo>
                    <a:pt x="18" y="29"/>
                  </a:moveTo>
                  <a:cubicBezTo>
                    <a:pt x="13" y="29"/>
                    <a:pt x="8" y="25"/>
                    <a:pt x="8" y="19"/>
                  </a:cubicBezTo>
                  <a:cubicBezTo>
                    <a:pt x="8" y="13"/>
                    <a:pt x="13" y="8"/>
                    <a:pt x="18" y="8"/>
                  </a:cubicBezTo>
                  <a:cubicBezTo>
                    <a:pt x="24" y="8"/>
                    <a:pt x="29" y="13"/>
                    <a:pt x="29" y="19"/>
                  </a:cubicBezTo>
                  <a:cubicBezTo>
                    <a:pt x="29" y="25"/>
                    <a:pt x="24" y="29"/>
                    <a:pt x="18" y="2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6122" name="Group 42"/>
          <p:cNvGrpSpPr/>
          <p:nvPr/>
        </p:nvGrpSpPr>
        <p:grpSpPr>
          <a:xfrm>
            <a:off x="4956175" y="1652588"/>
            <a:ext cx="219075" cy="222250"/>
            <a:chExt cx="138" cy="140"/>
          </a:xfrm>
        </p:grpSpPr>
        <p:sp>
          <p:nvSpPr>
            <p:cNvPr id="46123" name="Freeform 43"/>
            <p:cNvSpPr/>
            <p:nvPr/>
          </p:nvSpPr>
          <p:spPr bwMode="auto">
            <a:xfrm>
              <a:off x="0" y="0"/>
              <a:ext cx="138" cy="101"/>
            </a:xfrm>
            <a:custGeom>
              <a:gdLst>
                <a:gd fmla="*/ 72 w 93" name="T0"/>
                <a:gd fmla="*/ 25 h 68" name="T1"/>
                <a:gd fmla="*/ 67 w 93" name="T2"/>
                <a:gd fmla="*/ 25 h 68" name="T3"/>
                <a:gd fmla="*/ 67 w 93" name="T4"/>
                <a:gd fmla="*/ 23 h 68" name="T5"/>
                <a:gd fmla="*/ 44 w 93" name="T6"/>
                <a:gd fmla="*/ 0 h 68" name="T7"/>
                <a:gd fmla="*/ 21 w 93" name="T8"/>
                <a:gd fmla="*/ 19 h 68" name="T9"/>
                <a:gd fmla="*/ 15 w 93" name="T10"/>
                <a:gd fmla="*/ 20 h 68" name="T11"/>
                <a:gd fmla="*/ 15 w 93" name="T12"/>
                <a:gd fmla="*/ 20 h 68" name="T13"/>
                <a:gd fmla="*/ 5 w 93" name="T14"/>
                <a:gd fmla="*/ 34 h 68" name="T15"/>
                <a:gd fmla="*/ 7 w 93" name="T16"/>
                <a:gd fmla="*/ 40 h 68" name="T17"/>
                <a:gd fmla="*/ 0 w 93" name="T18"/>
                <a:gd fmla="*/ 53 h 68" name="T19"/>
                <a:gd fmla="*/ 15 w 93" name="T20"/>
                <a:gd fmla="*/ 68 h 68" name="T21"/>
                <a:gd fmla="*/ 30 w 93" name="T22"/>
                <a:gd fmla="*/ 68 h 68" name="T23"/>
                <a:gd fmla="*/ 34 w 93" name="T24"/>
                <a:gd fmla="*/ 64 h 68" name="T25"/>
                <a:gd fmla="*/ 30 w 93" name="T26"/>
                <a:gd fmla="*/ 60 h 68" name="T27"/>
                <a:gd fmla="*/ 15 w 93" name="T28"/>
                <a:gd fmla="*/ 60 h 68" name="T29"/>
                <a:gd fmla="*/ 8 w 93" name="T30"/>
                <a:gd fmla="*/ 53 h 68" name="T31"/>
                <a:gd fmla="*/ 14 w 93" name="T32"/>
                <a:gd fmla="*/ 46 h 68" name="T33"/>
                <a:gd fmla="*/ 17 w 93" name="T34"/>
                <a:gd fmla="*/ 43 h 68" name="T35"/>
                <a:gd fmla="*/ 16 w 93" name="T36"/>
                <a:gd fmla="*/ 39 h 68" name="T37"/>
                <a:gd fmla="*/ 13 w 93" name="T38"/>
                <a:gd fmla="*/ 34 h 68" name="T39"/>
                <a:gd fmla="*/ 18 w 93" name="T40"/>
                <a:gd fmla="*/ 27 h 68" name="T41"/>
                <a:gd fmla="*/ 18 w 93" name="T42"/>
                <a:gd fmla="*/ 27 h 68" name="T43"/>
                <a:gd fmla="*/ 23 w 93" name="T44"/>
                <a:gd fmla="*/ 28 h 68" name="T45"/>
                <a:gd fmla="*/ 27 w 93" name="T46"/>
                <a:gd fmla="*/ 28 h 68" name="T47"/>
                <a:gd fmla="*/ 29 w 93" name="T48"/>
                <a:gd fmla="*/ 24 h 68" name="T49"/>
                <a:gd fmla="*/ 29 w 93" name="T50"/>
                <a:gd fmla="*/ 23 h 68" name="T51"/>
                <a:gd fmla="*/ 29 w 93" name="T52"/>
                <a:gd fmla="*/ 23 h 68" name="T53"/>
                <a:gd fmla="*/ 44 w 93" name="T54"/>
                <a:gd fmla="*/ 8 h 68" name="T55"/>
                <a:gd fmla="*/ 59 w 93" name="T56"/>
                <a:gd fmla="*/ 23 h 68" name="T57"/>
                <a:gd fmla="*/ 57 w 93" name="T58"/>
                <a:gd fmla="*/ 31 h 68" name="T59"/>
                <a:gd fmla="*/ 58 w 93" name="T60"/>
                <a:gd fmla="*/ 36 h 68" name="T61"/>
                <a:gd fmla="*/ 63 w 93" name="T62"/>
                <a:gd fmla="*/ 36 h 68" name="T63"/>
                <a:gd fmla="*/ 72 w 93" name="T64"/>
                <a:gd fmla="*/ 33 h 68" name="T65"/>
                <a:gd fmla="*/ 85 w 93" name="T66"/>
                <a:gd fmla="*/ 46 h 68" name="T67"/>
                <a:gd fmla="*/ 72 w 93" name="T68"/>
                <a:gd fmla="*/ 60 h 68" name="T69"/>
                <a:gd fmla="*/ 63 w 93" name="T70"/>
                <a:gd fmla="*/ 60 h 68" name="T71"/>
                <a:gd fmla="*/ 59 w 93" name="T72"/>
                <a:gd fmla="*/ 64 h 68" name="T73"/>
                <a:gd fmla="*/ 63 w 93" name="T74"/>
                <a:gd fmla="*/ 68 h 68" name="T75"/>
                <a:gd fmla="*/ 72 w 93" name="T76"/>
                <a:gd fmla="*/ 68 h 68" name="T77"/>
                <a:gd fmla="*/ 93 w 93" name="T78"/>
                <a:gd fmla="*/ 46 h 68" name="T79"/>
                <a:gd fmla="*/ 72 w 93" name="T80"/>
                <a:gd fmla="*/ 25 h 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8" w="93">
                  <a:moveTo>
                    <a:pt x="72" y="25"/>
                  </a:moveTo>
                  <a:cubicBezTo>
                    <a:pt x="70" y="25"/>
                    <a:pt x="69" y="25"/>
                    <a:pt x="67" y="25"/>
                  </a:cubicBezTo>
                  <a:cubicBezTo>
                    <a:pt x="67" y="24"/>
                    <a:pt x="67" y="24"/>
                    <a:pt x="67" y="23"/>
                  </a:cubicBezTo>
                  <a:cubicBezTo>
                    <a:pt x="67" y="10"/>
                    <a:pt x="57" y="0"/>
                    <a:pt x="44" y="0"/>
                  </a:cubicBezTo>
                  <a:cubicBezTo>
                    <a:pt x="33" y="0"/>
                    <a:pt x="23" y="8"/>
                    <a:pt x="21" y="19"/>
                  </a:cubicBezTo>
                  <a:cubicBezTo>
                    <a:pt x="19" y="19"/>
                    <a:pt x="17" y="19"/>
                    <a:pt x="15" y="20"/>
                  </a:cubicBezTo>
                  <a:cubicBezTo>
                    <a:pt x="15" y="20"/>
                    <a:pt x="15" y="20"/>
                    <a:pt x="15" y="20"/>
                  </a:cubicBezTo>
                  <a:cubicBezTo>
                    <a:pt x="9" y="22"/>
                    <a:pt x="5" y="28"/>
                    <a:pt x="5" y="34"/>
                  </a:cubicBezTo>
                  <a:cubicBezTo>
                    <a:pt x="5" y="36"/>
                    <a:pt x="6" y="38"/>
                    <a:pt x="7" y="40"/>
                  </a:cubicBezTo>
                  <a:cubicBezTo>
                    <a:pt x="3" y="43"/>
                    <a:pt x="0" y="48"/>
                    <a:pt x="0" y="53"/>
                  </a:cubicBezTo>
                  <a:cubicBezTo>
                    <a:pt x="0" y="61"/>
                    <a:pt x="6" y="68"/>
                    <a:pt x="15" y="68"/>
                  </a:cubicBezTo>
                  <a:cubicBezTo>
                    <a:pt x="30" y="68"/>
                    <a:pt x="30" y="68"/>
                    <a:pt x="30" y="68"/>
                  </a:cubicBezTo>
                  <a:cubicBezTo>
                    <a:pt x="33" y="68"/>
                    <a:pt x="34" y="66"/>
                    <a:pt x="34" y="64"/>
                  </a:cubicBezTo>
                  <a:cubicBezTo>
                    <a:pt x="34" y="61"/>
                    <a:pt x="33" y="60"/>
                    <a:pt x="30" y="60"/>
                  </a:cubicBezTo>
                  <a:cubicBezTo>
                    <a:pt x="15" y="60"/>
                    <a:pt x="15" y="60"/>
                    <a:pt x="15" y="60"/>
                  </a:cubicBezTo>
                  <a:cubicBezTo>
                    <a:pt x="11" y="60"/>
                    <a:pt x="8" y="57"/>
                    <a:pt x="8" y="53"/>
                  </a:cubicBezTo>
                  <a:cubicBezTo>
                    <a:pt x="8" y="50"/>
                    <a:pt x="10" y="47"/>
                    <a:pt x="14" y="46"/>
                  </a:cubicBezTo>
                  <a:cubicBezTo>
                    <a:pt x="15" y="46"/>
                    <a:pt x="17" y="45"/>
                    <a:pt x="17" y="43"/>
                  </a:cubicBezTo>
                  <a:cubicBezTo>
                    <a:pt x="18" y="42"/>
                    <a:pt x="17" y="40"/>
                    <a:pt x="16" y="39"/>
                  </a:cubicBezTo>
                  <a:cubicBezTo>
                    <a:pt x="14" y="38"/>
                    <a:pt x="13" y="36"/>
                    <a:pt x="13" y="34"/>
                  </a:cubicBezTo>
                  <a:cubicBezTo>
                    <a:pt x="13" y="31"/>
                    <a:pt x="15" y="28"/>
                    <a:pt x="18" y="27"/>
                  </a:cubicBezTo>
                  <a:cubicBezTo>
                    <a:pt x="18" y="27"/>
                    <a:pt x="18" y="27"/>
                    <a:pt x="18" y="27"/>
                  </a:cubicBezTo>
                  <a:cubicBezTo>
                    <a:pt x="19" y="27"/>
                    <a:pt x="21" y="27"/>
                    <a:pt x="23" y="28"/>
                  </a:cubicBezTo>
                  <a:cubicBezTo>
                    <a:pt x="25" y="29"/>
                    <a:pt x="26" y="29"/>
                    <a:pt x="27" y="28"/>
                  </a:cubicBezTo>
                  <a:cubicBezTo>
                    <a:pt x="29" y="27"/>
                    <a:pt x="29" y="26"/>
                    <a:pt x="29" y="24"/>
                  </a:cubicBezTo>
                  <a:cubicBezTo>
                    <a:pt x="29" y="24"/>
                    <a:pt x="29" y="24"/>
                    <a:pt x="29" y="23"/>
                  </a:cubicBezTo>
                  <a:cubicBezTo>
                    <a:pt x="29" y="23"/>
                    <a:pt x="29" y="23"/>
                    <a:pt x="29" y="23"/>
                  </a:cubicBezTo>
                  <a:cubicBezTo>
                    <a:pt x="29" y="15"/>
                    <a:pt x="36" y="8"/>
                    <a:pt x="44" y="8"/>
                  </a:cubicBezTo>
                  <a:cubicBezTo>
                    <a:pt x="52" y="8"/>
                    <a:pt x="59" y="15"/>
                    <a:pt x="59" y="23"/>
                  </a:cubicBezTo>
                  <a:cubicBezTo>
                    <a:pt x="59" y="26"/>
                    <a:pt x="58" y="28"/>
                    <a:pt x="57" y="31"/>
                  </a:cubicBezTo>
                  <a:cubicBezTo>
                    <a:pt x="56" y="32"/>
                    <a:pt x="56" y="35"/>
                    <a:pt x="58" y="36"/>
                  </a:cubicBezTo>
                  <a:cubicBezTo>
                    <a:pt x="59" y="37"/>
                    <a:pt x="62" y="37"/>
                    <a:pt x="63" y="36"/>
                  </a:cubicBezTo>
                  <a:cubicBezTo>
                    <a:pt x="65" y="35"/>
                    <a:pt x="68" y="33"/>
                    <a:pt x="72" y="33"/>
                  </a:cubicBezTo>
                  <a:cubicBezTo>
                    <a:pt x="79" y="33"/>
                    <a:pt x="85" y="39"/>
                    <a:pt x="85" y="46"/>
                  </a:cubicBezTo>
                  <a:cubicBezTo>
                    <a:pt x="85" y="54"/>
                    <a:pt x="79" y="60"/>
                    <a:pt x="72" y="60"/>
                  </a:cubicBezTo>
                  <a:cubicBezTo>
                    <a:pt x="63" y="60"/>
                    <a:pt x="63" y="60"/>
                    <a:pt x="63" y="60"/>
                  </a:cubicBezTo>
                  <a:cubicBezTo>
                    <a:pt x="60" y="60"/>
                    <a:pt x="59" y="61"/>
                    <a:pt x="59" y="64"/>
                  </a:cubicBezTo>
                  <a:cubicBezTo>
                    <a:pt x="59" y="66"/>
                    <a:pt x="60" y="68"/>
                    <a:pt x="63" y="68"/>
                  </a:cubicBezTo>
                  <a:cubicBezTo>
                    <a:pt x="72" y="68"/>
                    <a:pt x="72" y="68"/>
                    <a:pt x="72" y="68"/>
                  </a:cubicBezTo>
                  <a:cubicBezTo>
                    <a:pt x="83" y="68"/>
                    <a:pt x="93" y="58"/>
                    <a:pt x="93" y="46"/>
                  </a:cubicBezTo>
                  <a:cubicBezTo>
                    <a:pt x="93" y="34"/>
                    <a:pt x="83" y="25"/>
                    <a:pt x="72"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24" name="Freeform 44"/>
            <p:cNvSpPr/>
            <p:nvPr/>
          </p:nvSpPr>
          <p:spPr bwMode="auto">
            <a:xfrm>
              <a:off x="42" y="56"/>
              <a:ext cx="55" cy="84"/>
            </a:xfrm>
            <a:custGeom>
              <a:gdLst>
                <a:gd fmla="*/ 29 w 37" name="T0"/>
                <a:gd fmla="*/ 36 h 56" name="T1"/>
                <a:gd fmla="*/ 23 w 37" name="T2"/>
                <a:gd fmla="*/ 43 h 56" name="T3"/>
                <a:gd fmla="*/ 23 w 37" name="T4"/>
                <a:gd fmla="*/ 4 h 56" name="T5"/>
                <a:gd fmla="*/ 18 w 37" name="T6"/>
                <a:gd fmla="*/ 0 h 56" name="T7"/>
                <a:gd fmla="*/ 14 w 37" name="T8"/>
                <a:gd fmla="*/ 4 h 56" name="T9"/>
                <a:gd fmla="*/ 14 w 37" name="T10"/>
                <a:gd fmla="*/ 43 h 56" name="T11"/>
                <a:gd fmla="*/ 8 w 37" name="T12"/>
                <a:gd fmla="*/ 36 h 56" name="T13"/>
                <a:gd fmla="*/ 2 w 37" name="T14"/>
                <a:gd fmla="*/ 36 h 56" name="T15"/>
                <a:gd fmla="*/ 2 w 37" name="T16"/>
                <a:gd fmla="*/ 41 h 56" name="T17"/>
                <a:gd fmla="*/ 16 w 37" name="T18"/>
                <a:gd fmla="*/ 55 h 56" name="T19"/>
                <a:gd fmla="*/ 18 w 37" name="T20"/>
                <a:gd fmla="*/ 56 h 56" name="T21"/>
                <a:gd fmla="*/ 21 w 37" name="T22"/>
                <a:gd fmla="*/ 55 h 56" name="T23"/>
                <a:gd fmla="*/ 35 w 37" name="T24"/>
                <a:gd fmla="*/ 41 h 56" name="T25"/>
                <a:gd fmla="*/ 35 w 37" name="T26"/>
                <a:gd fmla="*/ 36 h 56" name="T27"/>
                <a:gd fmla="*/ 29 w 37" name="T28"/>
                <a:gd fmla="*/ 36 h 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 w="37">
                  <a:moveTo>
                    <a:pt x="29" y="36"/>
                  </a:moveTo>
                  <a:cubicBezTo>
                    <a:pt x="23" y="43"/>
                    <a:pt x="23" y="43"/>
                    <a:pt x="23" y="43"/>
                  </a:cubicBezTo>
                  <a:cubicBezTo>
                    <a:pt x="23" y="4"/>
                    <a:pt x="23" y="4"/>
                    <a:pt x="23" y="4"/>
                  </a:cubicBezTo>
                  <a:cubicBezTo>
                    <a:pt x="23" y="2"/>
                    <a:pt x="21" y="0"/>
                    <a:pt x="18" y="0"/>
                  </a:cubicBezTo>
                  <a:cubicBezTo>
                    <a:pt x="16" y="0"/>
                    <a:pt x="14" y="2"/>
                    <a:pt x="14" y="4"/>
                  </a:cubicBezTo>
                  <a:cubicBezTo>
                    <a:pt x="14" y="43"/>
                    <a:pt x="14" y="43"/>
                    <a:pt x="14" y="43"/>
                  </a:cubicBezTo>
                  <a:cubicBezTo>
                    <a:pt x="8" y="36"/>
                    <a:pt x="8" y="36"/>
                    <a:pt x="8" y="36"/>
                  </a:cubicBezTo>
                  <a:cubicBezTo>
                    <a:pt x="6" y="34"/>
                    <a:pt x="3" y="34"/>
                    <a:pt x="2" y="36"/>
                  </a:cubicBezTo>
                  <a:cubicBezTo>
                    <a:pt x="0" y="37"/>
                    <a:pt x="0" y="40"/>
                    <a:pt x="2" y="41"/>
                  </a:cubicBezTo>
                  <a:cubicBezTo>
                    <a:pt x="16" y="55"/>
                    <a:pt x="16" y="55"/>
                    <a:pt x="16" y="55"/>
                  </a:cubicBezTo>
                  <a:cubicBezTo>
                    <a:pt x="16" y="56"/>
                    <a:pt x="17" y="56"/>
                    <a:pt x="18" y="56"/>
                  </a:cubicBezTo>
                  <a:cubicBezTo>
                    <a:pt x="20" y="56"/>
                    <a:pt x="21" y="56"/>
                    <a:pt x="21" y="55"/>
                  </a:cubicBezTo>
                  <a:cubicBezTo>
                    <a:pt x="35" y="41"/>
                    <a:pt x="35" y="41"/>
                    <a:pt x="35" y="41"/>
                  </a:cubicBezTo>
                  <a:cubicBezTo>
                    <a:pt x="37" y="40"/>
                    <a:pt x="37" y="37"/>
                    <a:pt x="35" y="36"/>
                  </a:cubicBezTo>
                  <a:cubicBezTo>
                    <a:pt x="34" y="34"/>
                    <a:pt x="31" y="34"/>
                    <a:pt x="29"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46125" name="Freeform 45"/>
          <p:cNvSpPr>
            <a:spLocks noEditPoints="1"/>
          </p:cNvSpPr>
          <p:nvPr/>
        </p:nvSpPr>
        <p:spPr bwMode="auto">
          <a:xfrm>
            <a:off x="668338" y="1687513"/>
            <a:ext cx="223837" cy="153987"/>
          </a:xfrm>
          <a:custGeom>
            <a:gdLst>
              <a:gd fmla="*/ 91 w 95" name="T0"/>
              <a:gd fmla="*/ 7 h 65" name="T1"/>
              <a:gd fmla="*/ 82 w 95" name="T2"/>
              <a:gd fmla="*/ 3 h 65" name="T3"/>
              <a:gd fmla="*/ 73 w 95" name="T4"/>
              <a:gd fmla="*/ 7 h 65" name="T5"/>
              <a:gd fmla="*/ 69 w 95" name="T6"/>
              <a:gd fmla="*/ 16 h 65" name="T7"/>
              <a:gd fmla="*/ 71 w 95" name="T8"/>
              <a:gd fmla="*/ 21 h 65" name="T9"/>
              <a:gd fmla="*/ 55 w 95" name="T10"/>
              <a:gd fmla="*/ 35 h 65" name="T11"/>
              <a:gd fmla="*/ 47 w 95" name="T12"/>
              <a:gd fmla="*/ 33 h 65" name="T13"/>
              <a:gd fmla="*/ 39 w 95" name="T14"/>
              <a:gd fmla="*/ 35 h 65" name="T15"/>
              <a:gd fmla="*/ 28 w 95" name="T16"/>
              <a:gd fmla="*/ 22 h 65" name="T17"/>
              <a:gd fmla="*/ 25 w 95" name="T18"/>
              <a:gd fmla="*/ 4 h 65" name="T19"/>
              <a:gd fmla="*/ 15 w 95" name="T20"/>
              <a:gd fmla="*/ 0 h 65" name="T21"/>
              <a:gd fmla="*/ 4 w 95" name="T22"/>
              <a:gd fmla="*/ 4 h 65" name="T23"/>
              <a:gd fmla="*/ 0 w 95" name="T24"/>
              <a:gd fmla="*/ 14 h 65" name="T25"/>
              <a:gd fmla="*/ 4 w 95" name="T26"/>
              <a:gd fmla="*/ 25 h 65" name="T27"/>
              <a:gd fmla="*/ 15 w 95" name="T28"/>
              <a:gd fmla="*/ 29 h 65" name="T29"/>
              <a:gd fmla="*/ 22 w 95" name="T30"/>
              <a:gd fmla="*/ 27 h 65" name="T31"/>
              <a:gd fmla="*/ 33 w 95" name="T32"/>
              <a:gd fmla="*/ 40 h 65" name="T33"/>
              <a:gd fmla="*/ 35 w 95" name="T34"/>
              <a:gd fmla="*/ 60 h 65" name="T35"/>
              <a:gd fmla="*/ 47 w 95" name="T36"/>
              <a:gd fmla="*/ 65 h 65" name="T37"/>
              <a:gd fmla="*/ 58 w 95" name="T38"/>
              <a:gd fmla="*/ 60 h 65" name="T39"/>
              <a:gd fmla="*/ 60 w 95" name="T40"/>
              <a:gd fmla="*/ 41 h 65" name="T41"/>
              <a:gd fmla="*/ 76 w 95" name="T42"/>
              <a:gd fmla="*/ 27 h 65" name="T43"/>
              <a:gd fmla="*/ 82 w 95" name="T44"/>
              <a:gd fmla="*/ 29 h 65" name="T45"/>
              <a:gd fmla="*/ 91 w 95" name="T46"/>
              <a:gd fmla="*/ 25 h 65" name="T47"/>
              <a:gd fmla="*/ 95 w 95" name="T48"/>
              <a:gd fmla="*/ 16 h 65" name="T49"/>
              <a:gd fmla="*/ 91 w 95" name="T50"/>
              <a:gd fmla="*/ 7 h 65" name="T51"/>
              <a:gd fmla="*/ 10 w 95" name="T52"/>
              <a:gd fmla="*/ 19 h 65" name="T53"/>
              <a:gd fmla="*/ 8 w 95" name="T54"/>
              <a:gd fmla="*/ 14 h 65" name="T55"/>
              <a:gd fmla="*/ 10 w 95" name="T56"/>
              <a:gd fmla="*/ 10 h 65" name="T57"/>
              <a:gd fmla="*/ 15 w 95" name="T58"/>
              <a:gd fmla="*/ 8 h 65" name="T59"/>
              <a:gd fmla="*/ 20 w 95" name="T60"/>
              <a:gd fmla="*/ 10 h 65" name="T61"/>
              <a:gd fmla="*/ 20 w 95" name="T62"/>
              <a:gd fmla="*/ 19 h 65" name="T63"/>
              <a:gd fmla="*/ 10 w 95" name="T64"/>
              <a:gd fmla="*/ 19 h 65" name="T65"/>
              <a:gd fmla="*/ 85 w 95" name="T66"/>
              <a:gd fmla="*/ 19 h 65" name="T67"/>
              <a:gd fmla="*/ 79 w 95" name="T68"/>
              <a:gd fmla="*/ 19 h 65" name="T69"/>
              <a:gd fmla="*/ 77 w 95" name="T70"/>
              <a:gd fmla="*/ 16 h 65" name="T71"/>
              <a:gd fmla="*/ 79 w 95" name="T72"/>
              <a:gd fmla="*/ 13 h 65" name="T73"/>
              <a:gd fmla="*/ 82 w 95" name="T74"/>
              <a:gd fmla="*/ 11 h 65" name="T75"/>
              <a:gd fmla="*/ 85 w 95" name="T76"/>
              <a:gd fmla="*/ 13 h 65" name="T77"/>
              <a:gd fmla="*/ 87 w 95" name="T78"/>
              <a:gd fmla="*/ 16 h 65" name="T79"/>
              <a:gd fmla="*/ 85 w 95" name="T80"/>
              <a:gd fmla="*/ 19 h 6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5" w="95">
                <a:moveTo>
                  <a:pt x="91" y="7"/>
                </a:moveTo>
                <a:cubicBezTo>
                  <a:pt x="89" y="5"/>
                  <a:pt x="85" y="3"/>
                  <a:pt x="82" y="3"/>
                </a:cubicBezTo>
                <a:cubicBezTo>
                  <a:pt x="79" y="3"/>
                  <a:pt x="75" y="5"/>
                  <a:pt x="73" y="7"/>
                </a:cubicBezTo>
                <a:cubicBezTo>
                  <a:pt x="71" y="9"/>
                  <a:pt x="69" y="13"/>
                  <a:pt x="69" y="16"/>
                </a:cubicBezTo>
                <a:cubicBezTo>
                  <a:pt x="69" y="18"/>
                  <a:pt x="70" y="20"/>
                  <a:pt x="71" y="21"/>
                </a:cubicBezTo>
                <a:cubicBezTo>
                  <a:pt x="55" y="35"/>
                  <a:pt x="55" y="35"/>
                  <a:pt x="55" y="35"/>
                </a:cubicBezTo>
                <a:cubicBezTo>
                  <a:pt x="52" y="34"/>
                  <a:pt x="50" y="33"/>
                  <a:pt x="47" y="33"/>
                </a:cubicBezTo>
                <a:cubicBezTo>
                  <a:pt x="44" y="33"/>
                  <a:pt x="41" y="33"/>
                  <a:pt x="39" y="35"/>
                </a:cubicBezTo>
                <a:cubicBezTo>
                  <a:pt x="28" y="22"/>
                  <a:pt x="28" y="22"/>
                  <a:pt x="28" y="22"/>
                </a:cubicBezTo>
                <a:cubicBezTo>
                  <a:pt x="31" y="16"/>
                  <a:pt x="30" y="9"/>
                  <a:pt x="25" y="4"/>
                </a:cubicBezTo>
                <a:cubicBezTo>
                  <a:pt x="23" y="1"/>
                  <a:pt x="19" y="0"/>
                  <a:pt x="15" y="0"/>
                </a:cubicBezTo>
                <a:cubicBezTo>
                  <a:pt x="11" y="0"/>
                  <a:pt x="7" y="1"/>
                  <a:pt x="4" y="4"/>
                </a:cubicBezTo>
                <a:cubicBezTo>
                  <a:pt x="2" y="7"/>
                  <a:pt x="0" y="10"/>
                  <a:pt x="0" y="14"/>
                </a:cubicBezTo>
                <a:cubicBezTo>
                  <a:pt x="0" y="18"/>
                  <a:pt x="2" y="22"/>
                  <a:pt x="4" y="25"/>
                </a:cubicBezTo>
                <a:cubicBezTo>
                  <a:pt x="7" y="28"/>
                  <a:pt x="11" y="29"/>
                  <a:pt x="15" y="29"/>
                </a:cubicBezTo>
                <a:cubicBezTo>
                  <a:pt x="17" y="29"/>
                  <a:pt x="20" y="28"/>
                  <a:pt x="22" y="27"/>
                </a:cubicBezTo>
                <a:cubicBezTo>
                  <a:pt x="33" y="40"/>
                  <a:pt x="33" y="40"/>
                  <a:pt x="33" y="40"/>
                </a:cubicBezTo>
                <a:cubicBezTo>
                  <a:pt x="29" y="47"/>
                  <a:pt x="30" y="55"/>
                  <a:pt x="35" y="60"/>
                </a:cubicBezTo>
                <a:cubicBezTo>
                  <a:pt x="38" y="63"/>
                  <a:pt x="42" y="65"/>
                  <a:pt x="47" y="65"/>
                </a:cubicBezTo>
                <a:cubicBezTo>
                  <a:pt x="51" y="65"/>
                  <a:pt x="55" y="63"/>
                  <a:pt x="58" y="60"/>
                </a:cubicBezTo>
                <a:cubicBezTo>
                  <a:pt x="63" y="55"/>
                  <a:pt x="64" y="47"/>
                  <a:pt x="60" y="41"/>
                </a:cubicBezTo>
                <a:cubicBezTo>
                  <a:pt x="76" y="27"/>
                  <a:pt x="76" y="27"/>
                  <a:pt x="76" y="27"/>
                </a:cubicBezTo>
                <a:cubicBezTo>
                  <a:pt x="78" y="28"/>
                  <a:pt x="80" y="29"/>
                  <a:pt x="82" y="29"/>
                </a:cubicBezTo>
                <a:cubicBezTo>
                  <a:pt x="85" y="29"/>
                  <a:pt x="89" y="27"/>
                  <a:pt x="91" y="25"/>
                </a:cubicBezTo>
                <a:cubicBezTo>
                  <a:pt x="93" y="23"/>
                  <a:pt x="95" y="19"/>
                  <a:pt x="95" y="16"/>
                </a:cubicBezTo>
                <a:cubicBezTo>
                  <a:pt x="95" y="13"/>
                  <a:pt x="93" y="9"/>
                  <a:pt x="91" y="7"/>
                </a:cubicBezTo>
                <a:close/>
                <a:moveTo>
                  <a:pt x="10" y="19"/>
                </a:moveTo>
                <a:cubicBezTo>
                  <a:pt x="9" y="18"/>
                  <a:pt x="8" y="16"/>
                  <a:pt x="8" y="14"/>
                </a:cubicBezTo>
                <a:cubicBezTo>
                  <a:pt x="8" y="13"/>
                  <a:pt x="9" y="11"/>
                  <a:pt x="10" y="10"/>
                </a:cubicBezTo>
                <a:cubicBezTo>
                  <a:pt x="11" y="8"/>
                  <a:pt x="13" y="8"/>
                  <a:pt x="15" y="8"/>
                </a:cubicBezTo>
                <a:cubicBezTo>
                  <a:pt x="17" y="8"/>
                  <a:pt x="18" y="8"/>
                  <a:pt x="20" y="10"/>
                </a:cubicBezTo>
                <a:cubicBezTo>
                  <a:pt x="22" y="12"/>
                  <a:pt x="22" y="16"/>
                  <a:pt x="20" y="19"/>
                </a:cubicBezTo>
                <a:cubicBezTo>
                  <a:pt x="17" y="22"/>
                  <a:pt x="13" y="22"/>
                  <a:pt x="10" y="19"/>
                </a:cubicBezTo>
                <a:close/>
                <a:moveTo>
                  <a:pt x="85" y="19"/>
                </a:moveTo>
                <a:cubicBezTo>
                  <a:pt x="83" y="21"/>
                  <a:pt x="80" y="21"/>
                  <a:pt x="79" y="19"/>
                </a:cubicBezTo>
                <a:cubicBezTo>
                  <a:pt x="78" y="18"/>
                  <a:pt x="77" y="17"/>
                  <a:pt x="77" y="16"/>
                </a:cubicBezTo>
                <a:cubicBezTo>
                  <a:pt x="77" y="15"/>
                  <a:pt x="78" y="14"/>
                  <a:pt x="79" y="13"/>
                </a:cubicBezTo>
                <a:cubicBezTo>
                  <a:pt x="80" y="12"/>
                  <a:pt x="81" y="11"/>
                  <a:pt x="82" y="11"/>
                </a:cubicBezTo>
                <a:cubicBezTo>
                  <a:pt x="83" y="11"/>
                  <a:pt x="84" y="12"/>
                  <a:pt x="85" y="13"/>
                </a:cubicBezTo>
                <a:cubicBezTo>
                  <a:pt x="86" y="14"/>
                  <a:pt x="87" y="15"/>
                  <a:pt x="87" y="16"/>
                </a:cubicBezTo>
                <a:cubicBezTo>
                  <a:pt x="87" y="17"/>
                  <a:pt x="86" y="18"/>
                  <a:pt x="85" y="1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26" name="Rectangle 46"/>
          <p:cNvSpPr>
            <a:spLocks noChangeArrowheads="1"/>
          </p:cNvSpPr>
          <p:nvPr/>
        </p:nvSpPr>
        <p:spPr bwMode="auto">
          <a:xfrm>
            <a:off x="2201863" y="1673225"/>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C09CC2"/>
                </a:solidFill>
              </a:rPr>
              <a:t>TOPIC HEADER ONE</a:t>
            </a:r>
          </a:p>
          <a:p>
            <a:pPr>
              <a:lnSpc>
                <a:spcPct val="120000"/>
              </a:lnSpc>
              <a:buFont typeface="Arial"/>
              <a:buNone/>
            </a:pPr>
            <a:endParaRPr altLang="en-US" b="1" lang="zh-CN" sz="800">
              <a:solidFill>
                <a:srgbClr val="C09CC2"/>
              </a:solidFill>
            </a:endParaRPr>
          </a:p>
          <a:p>
            <a:pPr>
              <a:lnSpc>
                <a:spcPct val="120000"/>
              </a:lnSpc>
              <a:buFont typeface="Arial"/>
              <a:buNone/>
            </a:pPr>
            <a:r>
              <a:rPr altLang="en-US" b="1" lang="zh-CN" sz="800">
                <a:solidFill>
                  <a:srgbClr val="C09CC2"/>
                </a:solidFill>
              </a:rPr>
              <a:t>We have many PowerPoint templates that has been specifically designed to help anyone that is stepping into the world of PowerPoint for the very first time. </a:t>
            </a:r>
          </a:p>
        </p:txBody>
      </p:sp>
      <p:sp>
        <p:nvSpPr>
          <p:cNvPr id="46127" name="Line 47"/>
          <p:cNvSpPr>
            <a:spLocks noChangeShapeType="1"/>
          </p:cNvSpPr>
          <p:nvPr/>
        </p:nvSpPr>
        <p:spPr bwMode="auto">
          <a:xfrm>
            <a:off x="2214563" y="1909763"/>
            <a:ext cx="1871662"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128" name="Rectangle 48"/>
          <p:cNvSpPr>
            <a:spLocks noChangeArrowheads="1"/>
          </p:cNvSpPr>
          <p:nvPr/>
        </p:nvSpPr>
        <p:spPr bwMode="auto">
          <a:xfrm>
            <a:off x="6478588" y="1673225"/>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594D7B"/>
                </a:solidFill>
              </a:rPr>
              <a:t>TOPIC HEADER TWO</a:t>
            </a:r>
          </a:p>
          <a:p>
            <a:pPr>
              <a:lnSpc>
                <a:spcPct val="120000"/>
              </a:lnSpc>
              <a:buFont typeface="Arial"/>
              <a:buNone/>
            </a:pPr>
            <a:endParaRPr altLang="en-US" b="1" lang="zh-CN" sz="800">
              <a:solidFill>
                <a:srgbClr val="594D7B"/>
              </a:solidFill>
            </a:endParaRPr>
          </a:p>
          <a:p>
            <a:pPr>
              <a:lnSpc>
                <a:spcPct val="120000"/>
              </a:lnSpc>
              <a:buFont typeface="Arial"/>
              <a:buNone/>
            </a:pPr>
            <a:r>
              <a:rPr altLang="en-US" b="1" lang="zh-CN" sz="800">
                <a:solidFill>
                  <a:srgbClr val="594D7B"/>
                </a:solidFill>
              </a:rPr>
              <a:t>We have many PowerPoint templates that has been specifically designed to help anyone that is stepping into the world of PowerPoint for the very first time. </a:t>
            </a:r>
          </a:p>
        </p:txBody>
      </p:sp>
      <p:sp>
        <p:nvSpPr>
          <p:cNvPr id="46129" name="Line 49"/>
          <p:cNvSpPr>
            <a:spLocks noChangeShapeType="1"/>
          </p:cNvSpPr>
          <p:nvPr/>
        </p:nvSpPr>
        <p:spPr bwMode="auto">
          <a:xfrm>
            <a:off x="6491288" y="1909763"/>
            <a:ext cx="1871662"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130" name="Rectangle 50"/>
          <p:cNvSpPr>
            <a:spLocks noChangeArrowheads="1"/>
          </p:cNvSpPr>
          <p:nvPr/>
        </p:nvSpPr>
        <p:spPr bwMode="auto">
          <a:xfrm>
            <a:off x="2201863" y="3328988"/>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E54B81"/>
                </a:solidFill>
              </a:rPr>
              <a:t>TOPIC HEADER THREE</a:t>
            </a:r>
          </a:p>
          <a:p>
            <a:pPr>
              <a:lnSpc>
                <a:spcPct val="120000"/>
              </a:lnSpc>
              <a:buFont typeface="Arial"/>
              <a:buNone/>
            </a:pPr>
            <a:endParaRPr altLang="en-US" b="1" lang="zh-CN" sz="800">
              <a:solidFill>
                <a:srgbClr val="E54B81"/>
              </a:solidFill>
            </a:endParaRPr>
          </a:p>
          <a:p>
            <a:pPr>
              <a:lnSpc>
                <a:spcPct val="120000"/>
              </a:lnSpc>
              <a:buFont typeface="Arial"/>
              <a:buNone/>
            </a:pPr>
            <a:r>
              <a:rPr altLang="en-US" b="1" lang="zh-CN" sz="800">
                <a:solidFill>
                  <a:srgbClr val="E54B81"/>
                </a:solidFill>
              </a:rPr>
              <a:t>We have many PowerPoint templates that has been specifically designed to help anyone that is stepping into the world of PowerPoint for the very first time. </a:t>
            </a:r>
          </a:p>
        </p:txBody>
      </p:sp>
      <p:sp>
        <p:nvSpPr>
          <p:cNvPr id="46131" name="Line 51"/>
          <p:cNvSpPr>
            <a:spLocks noChangeShapeType="1"/>
          </p:cNvSpPr>
          <p:nvPr/>
        </p:nvSpPr>
        <p:spPr bwMode="auto">
          <a:xfrm>
            <a:off x="2214563" y="3565525"/>
            <a:ext cx="1871662"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132" name="Rectangle 52"/>
          <p:cNvSpPr>
            <a:spLocks noChangeArrowheads="1"/>
          </p:cNvSpPr>
          <p:nvPr/>
        </p:nvSpPr>
        <p:spPr bwMode="auto">
          <a:xfrm>
            <a:off x="6478588" y="3328988"/>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9DD53E"/>
                </a:solidFill>
              </a:rPr>
              <a:t>TOPIC HEADER FOUR</a:t>
            </a:r>
          </a:p>
          <a:p>
            <a:pPr>
              <a:lnSpc>
                <a:spcPct val="120000"/>
              </a:lnSpc>
              <a:buFont typeface="Arial"/>
              <a:buNone/>
            </a:pPr>
            <a:endParaRPr altLang="en-US" b="1" lang="zh-CN" sz="800">
              <a:solidFill>
                <a:srgbClr val="9DD53E"/>
              </a:solidFill>
            </a:endParaRPr>
          </a:p>
          <a:p>
            <a:pPr>
              <a:lnSpc>
                <a:spcPct val="120000"/>
              </a:lnSpc>
              <a:buFont typeface="Arial"/>
              <a:buNone/>
            </a:pPr>
            <a:r>
              <a:rPr altLang="en-US" b="1" lang="zh-CN" sz="800">
                <a:solidFill>
                  <a:srgbClr val="9DD53E"/>
                </a:solidFill>
              </a:rPr>
              <a:t>We have many PowerPoint templates that has been specifically designed to help anyone that is stepping into the world of PowerPoint for the very first time. </a:t>
            </a:r>
          </a:p>
        </p:txBody>
      </p:sp>
      <p:sp>
        <p:nvSpPr>
          <p:cNvPr id="46133" name="Line 53"/>
          <p:cNvSpPr>
            <a:spLocks noChangeShapeType="1"/>
          </p:cNvSpPr>
          <p:nvPr/>
        </p:nvSpPr>
        <p:spPr bwMode="auto">
          <a:xfrm>
            <a:off x="6491288" y="3565525"/>
            <a:ext cx="1871662"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E54B81"/>
                </a:solidFill>
              </a:rPr>
              <a:t>WRITE YOUR GREAT TITLE HERE</a:t>
            </a:r>
          </a:p>
        </p:txBody>
      </p:sp>
      <p:sp>
        <p:nvSpPr>
          <p:cNvPr id="47"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48" name="组合 47"/>
          <p:cNvGrpSpPr/>
          <p:nvPr/>
        </p:nvGrpSpPr>
        <p:grpSpPr>
          <a:xfrm>
            <a:off x="282763" y="-9727"/>
            <a:ext cx="472138" cy="804782"/>
            <a:chOff x="1775252" y="2062276"/>
            <a:chExt cx="1045160" cy="1781528"/>
          </a:xfrm>
        </p:grpSpPr>
        <p:grpSp>
          <p:nvGrpSpPr>
            <p:cNvPr id="49" name="组合 48"/>
            <p:cNvGrpSpPr/>
            <p:nvPr/>
          </p:nvGrpSpPr>
          <p:grpSpPr>
            <a:xfrm>
              <a:off x="1775252" y="2763988"/>
              <a:ext cx="1045160" cy="1079816"/>
              <a:chOff x="-4061568" y="1901032"/>
              <a:chExt cx="1819276" cy="1879600"/>
            </a:xfrm>
          </p:grpSpPr>
          <p:sp>
            <p:nvSpPr>
              <p:cNvPr id="51"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0" name="直接连接符 49"/>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Money副本" id="3081" name="Rectangle 9"/>
          <p:cNvSpPr>
            <a:spLocks noChangeArrowheads="1"/>
          </p:cNvSpPr>
          <p:nvPr/>
        </p:nvSpPr>
        <p:spPr bwMode="auto">
          <a:xfrm>
            <a:off x="0" y="1203325"/>
            <a:ext cx="9144000" cy="2159000"/>
          </a:xfrm>
          <a:prstGeom prst="rect">
            <a:avLst/>
          </a:prstGeom>
          <a:blipFill dpi="0" rotWithShape="1">
            <a:blip r:embed="rId2">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3082" name="Rectangle 10"/>
          <p:cNvSpPr>
            <a:spLocks noChangeArrowheads="1"/>
          </p:cNvSpPr>
          <p:nvPr/>
        </p:nvSpPr>
        <p:spPr bwMode="auto">
          <a:xfrm>
            <a:off x="1116013" y="1201738"/>
            <a:ext cx="2087562" cy="3170237"/>
          </a:xfrm>
          <a:prstGeom prst="rect">
            <a:avLst/>
          </a:prstGeom>
          <a:solidFill>
            <a:srgbClr val="E54B81">
              <a:alpha val="89999"/>
            </a:srgbClr>
          </a:solidFill>
          <a:ln>
            <a:noFill/>
          </a:ln>
          <a:effectLst/>
        </p:spPr>
        <p:txBody>
          <a:bodyPr anchor="ctr" wrap="none"/>
          <a:lstStyle/>
          <a:p>
            <a:endParaRPr altLang="en-US" lang="zh-CN"/>
          </a:p>
        </p:txBody>
      </p:sp>
      <p:sp>
        <p:nvSpPr>
          <p:cNvPr id="3083" name="Text Box 11"/>
          <p:cNvSpPr txBox="1">
            <a:spLocks noChangeArrowheads="1"/>
          </p:cNvSpPr>
          <p:nvPr/>
        </p:nvSpPr>
        <p:spPr bwMode="auto">
          <a:xfrm>
            <a:off x="1293813" y="2047875"/>
            <a:ext cx="1727200"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20000"/>
              </a:lnSpc>
              <a:buFont typeface="Arial"/>
              <a:buNone/>
            </a:pPr>
            <a:r>
              <a:rPr altLang="zh-CN" lang="en-US" sz="2000">
                <a:solidFill>
                  <a:schemeClr val="bg1"/>
                </a:solidFill>
                <a:latin typeface="微软雅黑"/>
                <a:ea charset="-122" pitchFamily="34" typeface="微软雅黑"/>
              </a:rPr>
              <a:t>“What</a:t>
            </a:r>
          </a:p>
          <a:p>
            <a:pPr algn="ctr">
              <a:lnSpc>
                <a:spcPct val="120000"/>
              </a:lnSpc>
              <a:buFont typeface="Arial"/>
              <a:buNone/>
            </a:pPr>
            <a:r>
              <a:rPr altLang="zh-CN" lang="en-US" sz="2000">
                <a:solidFill>
                  <a:schemeClr val="bg1"/>
                </a:solidFill>
                <a:latin typeface="微软雅黑"/>
                <a:ea charset="-122" pitchFamily="34" typeface="微软雅黑"/>
              </a:rPr>
              <a:t>Makes us</a:t>
            </a:r>
          </a:p>
          <a:p>
            <a:pPr algn="ctr">
              <a:lnSpc>
                <a:spcPct val="120000"/>
              </a:lnSpc>
              <a:buFont typeface="Arial"/>
              <a:buNone/>
            </a:pPr>
            <a:r>
              <a:rPr altLang="zh-CN" lang="en-US" sz="2000">
                <a:solidFill>
                  <a:schemeClr val="bg1"/>
                </a:solidFill>
                <a:latin typeface="微软雅黑"/>
                <a:ea charset="-122" pitchFamily="34" typeface="微软雅黑"/>
              </a:rPr>
              <a:t>Different</a:t>
            </a:r>
          </a:p>
          <a:p>
            <a:pPr algn="ctr">
              <a:lnSpc>
                <a:spcPct val="120000"/>
              </a:lnSpc>
              <a:buFont typeface="Arial"/>
              <a:buNone/>
            </a:pPr>
            <a:r>
              <a:rPr altLang="zh-CN" lang="en-US" sz="2000">
                <a:solidFill>
                  <a:schemeClr val="bg1"/>
                </a:solidFill>
                <a:latin typeface="微软雅黑"/>
                <a:ea charset="-122" pitchFamily="34" typeface="微软雅黑"/>
              </a:rPr>
              <a:t>？”</a:t>
            </a:r>
          </a:p>
        </p:txBody>
      </p:sp>
      <p:sp>
        <p:nvSpPr>
          <p:cNvPr id="3084" name="Rectangle 12"/>
          <p:cNvSpPr>
            <a:spLocks noChangeArrowheads="1"/>
          </p:cNvSpPr>
          <p:nvPr/>
        </p:nvSpPr>
        <p:spPr bwMode="auto">
          <a:xfrm>
            <a:off x="4427538" y="3795713"/>
            <a:ext cx="4103687"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en-US" sz="1200">
                <a:solidFill>
                  <a:schemeClr val="bg2"/>
                </a:solidFill>
              </a:rPr>
              <a:t>WRITE YOUR GREAT TITLE HERE</a:t>
            </a:r>
          </a:p>
          <a:p>
            <a:pPr>
              <a:lnSpc>
                <a:spcPct val="120000"/>
              </a:lnSpc>
              <a:buFont typeface="Arial"/>
              <a:buNone/>
            </a:pPr>
            <a:endParaRPr altLang="zh-CN" b="1" lang="en-US" sz="1200">
              <a:solidFill>
                <a:schemeClr val="bg2"/>
              </a:solidFill>
            </a:endParaRPr>
          </a:p>
          <a:p>
            <a:pPr>
              <a:lnSpc>
                <a:spcPct val="120000"/>
              </a:lnSpc>
              <a:buFont typeface="Arial"/>
              <a:buNone/>
            </a:pPr>
            <a:r>
              <a:rPr altLang="zh-CN" b="1" lang="en-US" sz="12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085" name="Freeform 13"/>
          <p:cNvSpPr>
            <a:spLocks noEditPoints="1"/>
          </p:cNvSpPr>
          <p:nvPr/>
        </p:nvSpPr>
        <p:spPr bwMode="auto">
          <a:xfrm>
            <a:off x="3990975" y="3821113"/>
            <a:ext cx="285750" cy="187325"/>
          </a:xfrm>
          <a:custGeom>
            <a:gdLst>
              <a:gd fmla="*/ 532 w 532" name="T0"/>
              <a:gd fmla="*/ 327 h 355" name="T1"/>
              <a:gd fmla="*/ 532 w 532" name="T2"/>
              <a:gd fmla="*/ 73 h 355" name="T3"/>
              <a:gd fmla="*/ 519 w 532" name="T4"/>
              <a:gd fmla="*/ 61 h 355" name="T5"/>
              <a:gd fmla="*/ 511 w 532" name="T6"/>
              <a:gd fmla="*/ 61 h 355" name="T7"/>
              <a:gd fmla="*/ 500 w 532" name="T8"/>
              <a:gd fmla="*/ 50 h 355" name="T9"/>
              <a:gd fmla="*/ 500 w 532" name="T10"/>
              <a:gd fmla="*/ 28 h 355" name="T11"/>
              <a:gd fmla="*/ 490 w 532" name="T12"/>
              <a:gd fmla="*/ 16 h 355" name="T13"/>
              <a:gd fmla="*/ 276 w 532" name="T14"/>
              <a:gd fmla="*/ 41 h 355" name="T15"/>
              <a:gd fmla="*/ 255 w 532" name="T16"/>
              <a:gd fmla="*/ 41 h 355" name="T17"/>
              <a:gd fmla="*/ 41 w 532" name="T18"/>
              <a:gd fmla="*/ 16 h 355" name="T19"/>
              <a:gd fmla="*/ 31 w 532" name="T20"/>
              <a:gd fmla="*/ 28 h 355" name="T21"/>
              <a:gd fmla="*/ 31 w 532" name="T22"/>
              <a:gd fmla="*/ 50 h 355" name="T23"/>
              <a:gd fmla="*/ 20 w 532" name="T24"/>
              <a:gd fmla="*/ 61 h 355" name="T25"/>
              <a:gd fmla="*/ 12 w 532" name="T26"/>
              <a:gd fmla="*/ 61 h 355" name="T27"/>
              <a:gd fmla="*/ 0 w 532" name="T28"/>
              <a:gd fmla="*/ 73 h 355" name="T29"/>
              <a:gd fmla="*/ 0 w 532" name="T30"/>
              <a:gd fmla="*/ 327 h 355" name="T31"/>
              <a:gd fmla="*/ 12 w 532" name="T32"/>
              <a:gd fmla="*/ 340 h 355" name="T33"/>
              <a:gd fmla="*/ 227 w 532" name="T34"/>
              <a:gd fmla="*/ 340 h 355" name="T35"/>
              <a:gd fmla="*/ 234 w 532" name="T36"/>
              <a:gd fmla="*/ 347 h 355" name="T37"/>
              <a:gd fmla="*/ 241 w 532" name="T38"/>
              <a:gd fmla="*/ 355 h 355" name="T39"/>
              <a:gd fmla="*/ 290 w 532" name="T40"/>
              <a:gd fmla="*/ 355 h 355" name="T41"/>
              <a:gd fmla="*/ 297 w 532" name="T42"/>
              <a:gd fmla="*/ 347 h 355" name="T43"/>
              <a:gd fmla="*/ 304 w 532" name="T44"/>
              <a:gd fmla="*/ 340 h 355" name="T45"/>
              <a:gd fmla="*/ 519 w 532" name="T46"/>
              <a:gd fmla="*/ 340 h 355" name="T47"/>
              <a:gd fmla="*/ 532 w 532" name="T48"/>
              <a:gd fmla="*/ 327 h 355" name="T49"/>
              <a:gd fmla="*/ 248 w 532" name="T50"/>
              <a:gd fmla="*/ 315 h 355" name="T51"/>
              <a:gd fmla="*/ 61 w 532" name="T52"/>
              <a:gd fmla="*/ 292 h 355" name="T53"/>
              <a:gd fmla="*/ 47 w 532" name="T54"/>
              <a:gd fmla="*/ 280 h 355" name="T55"/>
              <a:gd fmla="*/ 47 w 532" name="T56"/>
              <a:gd fmla="*/ 40 h 355" name="T57"/>
              <a:gd fmla="*/ 58 w 532" name="T58"/>
              <a:gd fmla="*/ 28 h 355" name="T59"/>
              <a:gd fmla="*/ 248 w 532" name="T60"/>
              <a:gd fmla="*/ 57 h 355" name="T61"/>
              <a:gd fmla="*/ 258 w 532" name="T62"/>
              <a:gd fmla="*/ 77 h 355" name="T63"/>
              <a:gd fmla="*/ 258 w 532" name="T64"/>
              <a:gd fmla="*/ 310 h 355" name="T65"/>
              <a:gd fmla="*/ 248 w 532" name="T66"/>
              <a:gd fmla="*/ 315 h 355" name="T67"/>
              <a:gd fmla="*/ 283 w 532" name="T68"/>
              <a:gd fmla="*/ 315 h 355" name="T69"/>
              <a:gd fmla="*/ 470 w 532" name="T70"/>
              <a:gd fmla="*/ 292 h 355" name="T71"/>
              <a:gd fmla="*/ 484 w 532" name="T72"/>
              <a:gd fmla="*/ 280 h 355" name="T73"/>
              <a:gd fmla="*/ 484 w 532" name="T74"/>
              <a:gd fmla="*/ 40 h 355" name="T75"/>
              <a:gd fmla="*/ 474 w 532" name="T76"/>
              <a:gd fmla="*/ 28 h 355" name="T77"/>
              <a:gd fmla="*/ 284 w 532" name="T78"/>
              <a:gd fmla="*/ 57 h 355" name="T79"/>
              <a:gd fmla="*/ 274 w 532" name="T80"/>
              <a:gd fmla="*/ 77 h 355" name="T81"/>
              <a:gd fmla="*/ 274 w 532" name="T82"/>
              <a:gd fmla="*/ 310 h 355" name="T83"/>
              <a:gd fmla="*/ 283 w 532" name="T84"/>
              <a:gd fmla="*/ 315 h 3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5" w="532">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rgbClr val="E54B81"/>
          </a:solidFill>
          <a:ln>
            <a:noFill/>
          </a:ln>
        </p:spPr>
        <p:txBody>
          <a:bodyPr/>
          <a:lstStyle/>
          <a:p>
            <a:endParaRPr altLang="en-US" lang="zh-CN"/>
          </a:p>
        </p:txBody>
      </p:sp>
      <p:sp>
        <p:nvSpPr>
          <p:cNvPr id="12"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E54B81"/>
                </a:solidFill>
              </a:rPr>
              <a:t>WRITE YOUR GREAT TITLE HERE</a:t>
            </a:r>
          </a:p>
        </p:txBody>
      </p:sp>
      <p:sp>
        <p:nvSpPr>
          <p:cNvPr id="13"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14" name="组合 13"/>
          <p:cNvGrpSpPr/>
          <p:nvPr/>
        </p:nvGrpSpPr>
        <p:grpSpPr>
          <a:xfrm>
            <a:off x="282763" y="-9727"/>
            <a:ext cx="472138" cy="804782"/>
            <a:chOff x="1775252" y="2062276"/>
            <a:chExt cx="1045160" cy="1781528"/>
          </a:xfrm>
        </p:grpSpPr>
        <p:grpSp>
          <p:nvGrpSpPr>
            <p:cNvPr id="15" name="组合 14"/>
            <p:cNvGrpSpPr/>
            <p:nvPr/>
          </p:nvGrpSpPr>
          <p:grpSpPr>
            <a:xfrm>
              <a:off x="1775252" y="2763988"/>
              <a:ext cx="1045160" cy="1079816"/>
              <a:chOff x="-4061568" y="1901032"/>
              <a:chExt cx="1819276" cy="1879600"/>
            </a:xfrm>
          </p:grpSpPr>
          <p:sp>
            <p:nvSpPr>
              <p:cNvPr id="17"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16" name="直接连接符 15"/>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 Box 147"/>
          <p:cNvSpPr txBox="1">
            <a:spLocks noChangeArrowheads="1"/>
          </p:cNvSpPr>
          <p:nvPr/>
        </p:nvSpPr>
        <p:spPr bwMode="auto">
          <a:xfrm>
            <a:off x="4158811" y="266700"/>
            <a:ext cx="82637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rIns="0" wrap="square">
            <a:spAutoFit/>
          </a:bodyPr>
          <a:lstStyle/>
          <a:p>
            <a:pPr algn="dist"/>
            <a:r>
              <a:rPr altLang="en-US" b="1" lang="zh-CN" sz="2400">
                <a:solidFill>
                  <a:srgbClr val="3B3B3B"/>
                </a:solidFill>
                <a:latin charset="-122" pitchFamily="34" typeface="微软雅黑"/>
                <a:ea charset="-122" pitchFamily="34" typeface="微软雅黑"/>
              </a:rPr>
              <a:t>目录</a:t>
            </a:r>
          </a:p>
        </p:txBody>
      </p:sp>
      <p:sp>
        <p:nvSpPr>
          <p:cNvPr id="4" name="Rectangle 148"/>
          <p:cNvSpPr>
            <a:spLocks noChangeArrowheads="1"/>
          </p:cNvSpPr>
          <p:nvPr/>
        </p:nvSpPr>
        <p:spPr bwMode="auto">
          <a:xfrm>
            <a:off x="4158811" y="728365"/>
            <a:ext cx="826378" cy="167640"/>
          </a:xfrm>
          <a:prstGeom prst="rect">
            <a:avLst/>
          </a:prstGeom>
          <a:solidFill>
            <a:srgbClr val="9DD53E"/>
          </a:solidFill>
          <a:ln>
            <a:noFill/>
          </a:ln>
        </p:spPr>
        <p:txBody>
          <a:bodyPr bIns="0" lIns="0" rIns="0" tIns="0" wrap="square">
            <a:spAutoFit/>
          </a:bodyPr>
          <a:lstStyle/>
          <a:p>
            <a:pPr algn="ctr"/>
            <a:r>
              <a:rPr altLang="zh-CN" lang="en-US" sz="1100">
                <a:solidFill>
                  <a:schemeClr val="bg1">
                    <a:lumMod val="95000"/>
                  </a:schemeClr>
                </a:solidFill>
              </a:rPr>
              <a:t>CONTENTS</a:t>
            </a:r>
          </a:p>
        </p:txBody>
      </p:sp>
      <p:grpSp>
        <p:nvGrpSpPr>
          <p:cNvPr id="6" name="组合 5"/>
          <p:cNvGrpSpPr/>
          <p:nvPr/>
        </p:nvGrpSpPr>
        <p:grpSpPr>
          <a:xfrm rot="10800000">
            <a:off x="867293" y="1192769"/>
            <a:ext cx="504055" cy="3949144"/>
            <a:chOff x="1775252" y="-4344780"/>
            <a:chExt cx="1045160" cy="8188584"/>
          </a:xfrm>
        </p:grpSpPr>
        <p:grpSp>
          <p:nvGrpSpPr>
            <p:cNvPr id="7" name="组合 6"/>
            <p:cNvGrpSpPr/>
            <p:nvPr/>
          </p:nvGrpSpPr>
          <p:grpSpPr>
            <a:xfrm>
              <a:off x="1775252" y="2763988"/>
              <a:ext cx="1045160" cy="1079816"/>
              <a:chOff x="-4061568" y="1901032"/>
              <a:chExt cx="1819276" cy="1879600"/>
            </a:xfrm>
          </p:grpSpPr>
          <p:sp>
            <p:nvSpPr>
              <p:cNvPr id="9"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8" name="直接连接符 7"/>
            <p:cNvCxnSpPr/>
            <p:nvPr/>
          </p:nvCxnSpPr>
          <p:spPr>
            <a:xfrm flipH="1" rot="10800000">
              <a:off x="2295726" y="-4344780"/>
              <a:ext cx="0" cy="7172588"/>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19" name="Rectangle 30"/>
          <p:cNvSpPr>
            <a:spLocks noChangeArrowheads="1"/>
          </p:cNvSpPr>
          <p:nvPr/>
        </p:nvSpPr>
        <p:spPr bwMode="auto">
          <a:xfrm>
            <a:off x="1209691" y="2010449"/>
            <a:ext cx="197364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000">
                <a:solidFill>
                  <a:srgbClr val="C09CC2"/>
                </a:solidFill>
                <a:ea charset="-122" pitchFamily="34" typeface="微软雅黑"/>
              </a:rPr>
              <a:t>此处添加标题</a:t>
            </a:r>
          </a:p>
        </p:txBody>
      </p:sp>
      <p:sp>
        <p:nvSpPr>
          <p:cNvPr id="20" name="Rectangle 31"/>
          <p:cNvSpPr>
            <a:spLocks noChangeArrowheads="1"/>
          </p:cNvSpPr>
          <p:nvPr/>
        </p:nvSpPr>
        <p:spPr bwMode="auto">
          <a:xfrm>
            <a:off x="1209691" y="2179902"/>
            <a:ext cx="197364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0" lIns="0" rIns="0" tIns="0" wrap="square">
            <a:spAutoFit/>
          </a:bodyPr>
          <a:lstStyle/>
          <a:p>
            <a:pPr>
              <a:buFont typeface="Arial"/>
              <a:buNone/>
            </a:pPr>
            <a:r>
              <a:rPr altLang="zh-CN" lang="en-US" sz="800">
                <a:solidFill>
                  <a:schemeClr val="bg2"/>
                </a:solidFill>
                <a:latin typeface="+mn-lt"/>
              </a:rPr>
              <a:t>We have many PowerPoint templates that has been specifically designed. </a:t>
            </a:r>
          </a:p>
        </p:txBody>
      </p:sp>
      <p:sp>
        <p:nvSpPr>
          <p:cNvPr id="21" name="Rectangle 30"/>
          <p:cNvSpPr>
            <a:spLocks noChangeArrowheads="1"/>
          </p:cNvSpPr>
          <p:nvPr/>
        </p:nvSpPr>
        <p:spPr bwMode="auto">
          <a:xfrm>
            <a:off x="624800" y="1967745"/>
            <a:ext cx="40838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3200">
                <a:ln w="6350">
                  <a:solidFill>
                    <a:srgbClr val="C09CC2"/>
                  </a:solidFill>
                </a:ln>
                <a:noFill/>
                <a:latin charset="0" pitchFamily="34" typeface="Impact"/>
                <a:ea charset="-122" pitchFamily="49" typeface="迷你简汉真广标"/>
              </a:rPr>
              <a:t>01</a:t>
            </a:r>
          </a:p>
        </p:txBody>
      </p:sp>
      <p:grpSp>
        <p:nvGrpSpPr>
          <p:cNvPr id="25" name="组合 24"/>
          <p:cNvGrpSpPr/>
          <p:nvPr/>
        </p:nvGrpSpPr>
        <p:grpSpPr>
          <a:xfrm rot="10800000">
            <a:off x="2339978" y="2761388"/>
            <a:ext cx="504055" cy="2380525"/>
            <a:chOff x="1775252" y="-1092235"/>
            <a:chExt cx="1045160" cy="4936039"/>
          </a:xfrm>
        </p:grpSpPr>
        <p:grpSp>
          <p:nvGrpSpPr>
            <p:cNvPr id="26" name="组合 25"/>
            <p:cNvGrpSpPr/>
            <p:nvPr/>
          </p:nvGrpSpPr>
          <p:grpSpPr>
            <a:xfrm>
              <a:off x="1775252" y="2763988"/>
              <a:ext cx="1045160" cy="1079816"/>
              <a:chOff x="-4061568" y="1901032"/>
              <a:chExt cx="1819276" cy="1879600"/>
            </a:xfrm>
          </p:grpSpPr>
          <p:sp>
            <p:nvSpPr>
              <p:cNvPr id="28"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27" name="直接连接符 26"/>
            <p:cNvCxnSpPr/>
            <p:nvPr/>
          </p:nvCxnSpPr>
          <p:spPr>
            <a:xfrm flipH="1" rot="10800000">
              <a:off x="2295726" y="-1092235"/>
              <a:ext cx="0" cy="3920043"/>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37" name="Rectangle 30"/>
          <p:cNvSpPr>
            <a:spLocks noChangeArrowheads="1"/>
          </p:cNvSpPr>
          <p:nvPr/>
        </p:nvSpPr>
        <p:spPr bwMode="auto">
          <a:xfrm>
            <a:off x="2682376" y="3579068"/>
            <a:ext cx="197364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000">
                <a:solidFill>
                  <a:srgbClr val="594D7B"/>
                </a:solidFill>
                <a:ea charset="-122" pitchFamily="34" typeface="微软雅黑"/>
              </a:rPr>
              <a:t>此处添加标题</a:t>
            </a:r>
          </a:p>
        </p:txBody>
      </p:sp>
      <p:sp>
        <p:nvSpPr>
          <p:cNvPr id="38" name="Rectangle 31"/>
          <p:cNvSpPr>
            <a:spLocks noChangeArrowheads="1"/>
          </p:cNvSpPr>
          <p:nvPr/>
        </p:nvSpPr>
        <p:spPr bwMode="auto">
          <a:xfrm>
            <a:off x="2682376" y="3748521"/>
            <a:ext cx="197364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0" lIns="0" rIns="0" tIns="0" wrap="square">
            <a:spAutoFit/>
          </a:bodyPr>
          <a:lstStyle/>
          <a:p>
            <a:pPr>
              <a:buFont typeface="Arial"/>
              <a:buNone/>
            </a:pPr>
            <a:r>
              <a:rPr altLang="zh-CN" lang="en-US" sz="800">
                <a:solidFill>
                  <a:schemeClr val="bg2"/>
                </a:solidFill>
                <a:latin typeface="+mn-lt"/>
              </a:rPr>
              <a:t>We have many PowerPoint templates that has been specifically designed. </a:t>
            </a:r>
          </a:p>
        </p:txBody>
      </p:sp>
      <p:sp>
        <p:nvSpPr>
          <p:cNvPr id="39" name="Rectangle 30"/>
          <p:cNvSpPr>
            <a:spLocks noChangeArrowheads="1"/>
          </p:cNvSpPr>
          <p:nvPr/>
        </p:nvSpPr>
        <p:spPr bwMode="auto">
          <a:xfrm>
            <a:off x="2024273" y="3536364"/>
            <a:ext cx="48159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3200">
                <a:ln w="6350">
                  <a:solidFill>
                    <a:srgbClr val="594D7B"/>
                  </a:solidFill>
                </a:ln>
                <a:noFill/>
                <a:latin charset="0" pitchFamily="34" typeface="Impact"/>
                <a:ea charset="-122" pitchFamily="49" typeface="迷你简汉真广标"/>
              </a:rPr>
              <a:t>02</a:t>
            </a:r>
          </a:p>
        </p:txBody>
      </p:sp>
      <p:grpSp>
        <p:nvGrpSpPr>
          <p:cNvPr id="42" name="组合 41"/>
          <p:cNvGrpSpPr/>
          <p:nvPr/>
        </p:nvGrpSpPr>
        <p:grpSpPr>
          <a:xfrm rot="10800000">
            <a:off x="4745108" y="1192769"/>
            <a:ext cx="504055" cy="3949144"/>
            <a:chOff x="1775252" y="-4344780"/>
            <a:chExt cx="1045160" cy="8188584"/>
          </a:xfrm>
        </p:grpSpPr>
        <p:grpSp>
          <p:nvGrpSpPr>
            <p:cNvPr id="43" name="组合 42"/>
            <p:cNvGrpSpPr/>
            <p:nvPr/>
          </p:nvGrpSpPr>
          <p:grpSpPr>
            <a:xfrm>
              <a:off x="1775252" y="2763988"/>
              <a:ext cx="1045160" cy="1079816"/>
              <a:chOff x="-4061568" y="1901032"/>
              <a:chExt cx="1819276" cy="1879600"/>
            </a:xfrm>
          </p:grpSpPr>
          <p:sp>
            <p:nvSpPr>
              <p:cNvPr id="45"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44" name="直接连接符 43"/>
            <p:cNvCxnSpPr/>
            <p:nvPr/>
          </p:nvCxnSpPr>
          <p:spPr>
            <a:xfrm flipH="1" rot="10800000">
              <a:off x="2295726" y="-4344780"/>
              <a:ext cx="0" cy="7172588"/>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54" name="Rectangle 30"/>
          <p:cNvSpPr>
            <a:spLocks noChangeArrowheads="1"/>
          </p:cNvSpPr>
          <p:nvPr/>
        </p:nvSpPr>
        <p:spPr bwMode="auto">
          <a:xfrm>
            <a:off x="5087506" y="2010449"/>
            <a:ext cx="197364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000">
                <a:solidFill>
                  <a:srgbClr val="E54B81"/>
                </a:solidFill>
                <a:ea charset="-122" pitchFamily="34" typeface="微软雅黑"/>
              </a:rPr>
              <a:t>此处添加标题</a:t>
            </a:r>
          </a:p>
        </p:txBody>
      </p:sp>
      <p:sp>
        <p:nvSpPr>
          <p:cNvPr id="55" name="Rectangle 31"/>
          <p:cNvSpPr>
            <a:spLocks noChangeArrowheads="1"/>
          </p:cNvSpPr>
          <p:nvPr/>
        </p:nvSpPr>
        <p:spPr bwMode="auto">
          <a:xfrm>
            <a:off x="5087506" y="2179902"/>
            <a:ext cx="197364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0" lIns="0" rIns="0" tIns="0" wrap="square">
            <a:spAutoFit/>
          </a:bodyPr>
          <a:lstStyle/>
          <a:p>
            <a:pPr>
              <a:buFont typeface="Arial"/>
              <a:buNone/>
            </a:pPr>
            <a:r>
              <a:rPr altLang="zh-CN" lang="en-US" sz="800">
                <a:solidFill>
                  <a:schemeClr val="bg2"/>
                </a:solidFill>
                <a:latin typeface="+mn-lt"/>
              </a:rPr>
              <a:t>We have many PowerPoint templates that has been specifically designed. </a:t>
            </a:r>
          </a:p>
        </p:txBody>
      </p:sp>
      <p:sp>
        <p:nvSpPr>
          <p:cNvPr id="56" name="Rectangle 30"/>
          <p:cNvSpPr>
            <a:spLocks noChangeArrowheads="1"/>
          </p:cNvSpPr>
          <p:nvPr/>
        </p:nvSpPr>
        <p:spPr bwMode="auto">
          <a:xfrm>
            <a:off x="4427986" y="1967745"/>
            <a:ext cx="483016"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3200">
                <a:ln w="6350">
                  <a:solidFill>
                    <a:srgbClr val="E54B81"/>
                  </a:solidFill>
                </a:ln>
                <a:noFill/>
                <a:latin charset="0" pitchFamily="34" typeface="Impact"/>
                <a:ea charset="-122" pitchFamily="49" typeface="迷你简汉真广标"/>
              </a:rPr>
              <a:t>03</a:t>
            </a:r>
          </a:p>
        </p:txBody>
      </p:sp>
      <p:grpSp>
        <p:nvGrpSpPr>
          <p:cNvPr id="57" name="组合 56"/>
          <p:cNvGrpSpPr/>
          <p:nvPr/>
        </p:nvGrpSpPr>
        <p:grpSpPr>
          <a:xfrm rot="10800000">
            <a:off x="6261499" y="2761388"/>
            <a:ext cx="504055" cy="2380525"/>
            <a:chOff x="1775252" y="-1092235"/>
            <a:chExt cx="1045160" cy="4936039"/>
          </a:xfrm>
        </p:grpSpPr>
        <p:grpSp>
          <p:nvGrpSpPr>
            <p:cNvPr id="58" name="组合 57"/>
            <p:cNvGrpSpPr/>
            <p:nvPr/>
          </p:nvGrpSpPr>
          <p:grpSpPr>
            <a:xfrm>
              <a:off x="1775252" y="2763988"/>
              <a:ext cx="1045160" cy="1079816"/>
              <a:chOff x="-4061568" y="1901032"/>
              <a:chExt cx="1819276" cy="1879600"/>
            </a:xfrm>
          </p:grpSpPr>
          <p:sp>
            <p:nvSpPr>
              <p:cNvPr id="60"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9" name="直接连接符 58"/>
            <p:cNvCxnSpPr/>
            <p:nvPr/>
          </p:nvCxnSpPr>
          <p:spPr>
            <a:xfrm flipH="1" rot="10800000">
              <a:off x="2295726" y="-1092235"/>
              <a:ext cx="0" cy="3920043"/>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69" name="Rectangle 30"/>
          <p:cNvSpPr>
            <a:spLocks noChangeArrowheads="1"/>
          </p:cNvSpPr>
          <p:nvPr/>
        </p:nvSpPr>
        <p:spPr bwMode="auto">
          <a:xfrm>
            <a:off x="6603897" y="3579068"/>
            <a:ext cx="197364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000">
                <a:solidFill>
                  <a:srgbClr val="9DD53E"/>
                </a:solidFill>
                <a:ea charset="-122" pitchFamily="34" typeface="微软雅黑"/>
              </a:rPr>
              <a:t>此处添加标题</a:t>
            </a:r>
          </a:p>
        </p:txBody>
      </p:sp>
      <p:sp>
        <p:nvSpPr>
          <p:cNvPr id="70" name="Rectangle 31"/>
          <p:cNvSpPr>
            <a:spLocks noChangeArrowheads="1"/>
          </p:cNvSpPr>
          <p:nvPr/>
        </p:nvSpPr>
        <p:spPr bwMode="auto">
          <a:xfrm>
            <a:off x="6603897" y="3748521"/>
            <a:ext cx="197364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0" lIns="0" rIns="0" tIns="0" wrap="square">
            <a:spAutoFit/>
          </a:bodyPr>
          <a:lstStyle/>
          <a:p>
            <a:pPr>
              <a:buFont typeface="Arial"/>
              <a:buNone/>
            </a:pPr>
            <a:r>
              <a:rPr altLang="zh-CN" lang="en-US" sz="800">
                <a:solidFill>
                  <a:schemeClr val="bg2"/>
                </a:solidFill>
                <a:latin typeface="+mn-lt"/>
              </a:rPr>
              <a:t>We have many PowerPoint templates that has been specifically designed. </a:t>
            </a:r>
          </a:p>
        </p:txBody>
      </p:sp>
      <p:sp>
        <p:nvSpPr>
          <p:cNvPr id="71" name="Rectangle 30"/>
          <p:cNvSpPr>
            <a:spLocks noChangeArrowheads="1"/>
          </p:cNvSpPr>
          <p:nvPr/>
        </p:nvSpPr>
        <p:spPr bwMode="auto">
          <a:xfrm>
            <a:off x="5945794" y="3536364"/>
            <a:ext cx="48159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3200">
                <a:ln w="6350">
                  <a:solidFill>
                    <a:srgbClr val="9DD53E"/>
                  </a:solidFill>
                </a:ln>
                <a:noFill/>
                <a:latin charset="0" pitchFamily="34" typeface="Impact"/>
                <a:ea charset="-122" pitchFamily="49" typeface="迷你简汉真广标"/>
              </a:rPr>
              <a:t>04</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4" name="Line 4"/>
          <p:cNvSpPr>
            <a:spLocks noChangeShapeType="1"/>
          </p:cNvSpPr>
          <p:nvPr/>
        </p:nvSpPr>
        <p:spPr bwMode="auto">
          <a:xfrm flipH="1" flipV="1">
            <a:off x="1220788" y="1524000"/>
            <a:ext cx="0" cy="382588"/>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5125" name="Line 5"/>
          <p:cNvSpPr>
            <a:spLocks noChangeShapeType="1"/>
          </p:cNvSpPr>
          <p:nvPr/>
        </p:nvSpPr>
        <p:spPr bwMode="auto">
          <a:xfrm flipH="1" flipV="1">
            <a:off x="4565650" y="1524000"/>
            <a:ext cx="0" cy="382588"/>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5126" name="Line 6"/>
          <p:cNvSpPr>
            <a:spLocks noChangeShapeType="1"/>
          </p:cNvSpPr>
          <p:nvPr/>
        </p:nvSpPr>
        <p:spPr bwMode="auto">
          <a:xfrm flipH="1" flipV="1">
            <a:off x="7216775" y="1524000"/>
            <a:ext cx="0" cy="382588"/>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5127" name="Line 7"/>
          <p:cNvSpPr>
            <a:spLocks noChangeShapeType="1"/>
          </p:cNvSpPr>
          <p:nvPr/>
        </p:nvSpPr>
        <p:spPr bwMode="auto">
          <a:xfrm flipH="1" flipV="1">
            <a:off x="2203450" y="1809750"/>
            <a:ext cx="0" cy="355600"/>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5128" name="Line 8"/>
          <p:cNvSpPr>
            <a:spLocks noChangeShapeType="1"/>
          </p:cNvSpPr>
          <p:nvPr/>
        </p:nvSpPr>
        <p:spPr bwMode="auto">
          <a:xfrm flipH="1" flipV="1">
            <a:off x="2889250" y="2727325"/>
            <a:ext cx="0" cy="360363"/>
          </a:xfrm>
          <a:prstGeom prst="line">
            <a:avLst/>
          </a:prstGeom>
          <a:noFill/>
          <a:ln w="6350">
            <a:solidFill>
              <a:schemeClr val="bg2"/>
            </a:solidFill>
            <a:prstDash val="dash"/>
            <a:round/>
            <a:headEnd len="sm" type="oval" w="sm"/>
          </a:ln>
          <a:extLst>
            <a:ext uri="{909E8E84-426E-40DD-AFC4-6F175D3DCCD1}">
              <a14:hiddenFill>
                <a:noFill/>
              </a14:hiddenFill>
            </a:ext>
          </a:extLst>
        </p:spPr>
        <p:txBody>
          <a:bodyPr/>
          <a:lstStyle/>
          <a:p>
            <a:endParaRPr altLang="en-US" lang="zh-CN"/>
          </a:p>
        </p:txBody>
      </p:sp>
      <p:sp>
        <p:nvSpPr>
          <p:cNvPr id="5129" name="Line 9"/>
          <p:cNvSpPr>
            <a:spLocks noChangeShapeType="1"/>
          </p:cNvSpPr>
          <p:nvPr/>
        </p:nvSpPr>
        <p:spPr bwMode="auto">
          <a:xfrm flipH="1" flipV="1">
            <a:off x="3602038" y="1809750"/>
            <a:ext cx="0" cy="355600"/>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5130" name="Line 10"/>
          <p:cNvSpPr>
            <a:spLocks noChangeShapeType="1"/>
          </p:cNvSpPr>
          <p:nvPr/>
        </p:nvSpPr>
        <p:spPr bwMode="auto">
          <a:xfrm flipH="1" flipV="1">
            <a:off x="5529263" y="1809750"/>
            <a:ext cx="0" cy="355600"/>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5131" name="Line 11"/>
          <p:cNvSpPr>
            <a:spLocks noChangeShapeType="1"/>
          </p:cNvSpPr>
          <p:nvPr/>
        </p:nvSpPr>
        <p:spPr bwMode="auto">
          <a:xfrm flipH="1" flipV="1">
            <a:off x="6219825" y="2727325"/>
            <a:ext cx="0" cy="360363"/>
          </a:xfrm>
          <a:prstGeom prst="line">
            <a:avLst/>
          </a:prstGeom>
          <a:noFill/>
          <a:ln w="6350">
            <a:solidFill>
              <a:schemeClr val="bg2"/>
            </a:solidFill>
            <a:prstDash val="dash"/>
            <a:round/>
            <a:headEnd len="sm" type="oval" w="sm"/>
          </a:ln>
          <a:extLst>
            <a:ext uri="{909E8E84-426E-40DD-AFC4-6F175D3DCCD1}">
              <a14:hiddenFill>
                <a:noFill/>
              </a14:hiddenFill>
            </a:ext>
          </a:extLst>
        </p:spPr>
        <p:txBody>
          <a:bodyPr/>
          <a:lstStyle/>
          <a:p>
            <a:endParaRPr altLang="en-US" lang="zh-CN"/>
          </a:p>
        </p:txBody>
      </p:sp>
      <p:sp>
        <p:nvSpPr>
          <p:cNvPr id="5132" name="Line 12"/>
          <p:cNvSpPr>
            <a:spLocks noChangeShapeType="1"/>
          </p:cNvSpPr>
          <p:nvPr/>
        </p:nvSpPr>
        <p:spPr bwMode="auto">
          <a:xfrm flipH="1" flipV="1">
            <a:off x="8196263" y="2727325"/>
            <a:ext cx="0" cy="360363"/>
          </a:xfrm>
          <a:prstGeom prst="line">
            <a:avLst/>
          </a:prstGeom>
          <a:noFill/>
          <a:ln w="6350">
            <a:solidFill>
              <a:schemeClr val="bg2"/>
            </a:solidFill>
            <a:prstDash val="dash"/>
            <a:round/>
            <a:headEnd len="sm" type="oval" w="sm"/>
          </a:ln>
          <a:extLst>
            <a:ext uri="{909E8E84-426E-40DD-AFC4-6F175D3DCCD1}">
              <a14:hiddenFill>
                <a:noFill/>
              </a14:hiddenFill>
            </a:ext>
          </a:extLst>
        </p:spPr>
        <p:txBody>
          <a:bodyPr/>
          <a:lstStyle/>
          <a:p>
            <a:endParaRPr altLang="en-US" lang="zh-CN"/>
          </a:p>
        </p:txBody>
      </p:sp>
      <p:sp>
        <p:nvSpPr>
          <p:cNvPr id="5133" name="Oval 13"/>
          <p:cNvSpPr>
            <a:spLocks noChangeArrowheads="1"/>
          </p:cNvSpPr>
          <p:nvPr/>
        </p:nvSpPr>
        <p:spPr bwMode="auto">
          <a:xfrm>
            <a:off x="635000" y="1839913"/>
            <a:ext cx="1174750" cy="1173162"/>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34" name="Oval 14"/>
          <p:cNvSpPr>
            <a:spLocks noChangeArrowheads="1"/>
          </p:cNvSpPr>
          <p:nvPr/>
        </p:nvSpPr>
        <p:spPr bwMode="auto">
          <a:xfrm>
            <a:off x="1898650" y="2124075"/>
            <a:ext cx="604838" cy="603250"/>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35" name="Oval 15"/>
          <p:cNvSpPr>
            <a:spLocks noChangeArrowheads="1"/>
          </p:cNvSpPr>
          <p:nvPr/>
        </p:nvSpPr>
        <p:spPr bwMode="auto">
          <a:xfrm>
            <a:off x="2589213" y="2124075"/>
            <a:ext cx="604837" cy="603250"/>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36" name="Oval 16"/>
          <p:cNvSpPr>
            <a:spLocks noChangeArrowheads="1"/>
          </p:cNvSpPr>
          <p:nvPr/>
        </p:nvSpPr>
        <p:spPr bwMode="auto">
          <a:xfrm>
            <a:off x="3298825" y="2124075"/>
            <a:ext cx="603250" cy="603250"/>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37" name="Oval 17"/>
          <p:cNvSpPr>
            <a:spLocks noChangeArrowheads="1"/>
          </p:cNvSpPr>
          <p:nvPr/>
        </p:nvSpPr>
        <p:spPr bwMode="auto">
          <a:xfrm>
            <a:off x="5237163" y="2124075"/>
            <a:ext cx="603250" cy="603250"/>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38" name="Oval 18"/>
          <p:cNvSpPr>
            <a:spLocks noChangeArrowheads="1"/>
          </p:cNvSpPr>
          <p:nvPr/>
        </p:nvSpPr>
        <p:spPr bwMode="auto">
          <a:xfrm>
            <a:off x="5927725" y="2124075"/>
            <a:ext cx="606425" cy="603250"/>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39" name="Oval 19"/>
          <p:cNvSpPr>
            <a:spLocks noChangeArrowheads="1"/>
          </p:cNvSpPr>
          <p:nvPr/>
        </p:nvSpPr>
        <p:spPr bwMode="auto">
          <a:xfrm>
            <a:off x="7893050" y="2124075"/>
            <a:ext cx="606425" cy="60325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40" name="Oval 20"/>
          <p:cNvSpPr>
            <a:spLocks noChangeArrowheads="1"/>
          </p:cNvSpPr>
          <p:nvPr/>
        </p:nvSpPr>
        <p:spPr bwMode="auto">
          <a:xfrm>
            <a:off x="3992563" y="1851025"/>
            <a:ext cx="1147762" cy="1150938"/>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5141" name="Oval 21"/>
          <p:cNvSpPr>
            <a:spLocks noChangeArrowheads="1"/>
          </p:cNvSpPr>
          <p:nvPr/>
        </p:nvSpPr>
        <p:spPr bwMode="auto">
          <a:xfrm>
            <a:off x="6640513" y="1851025"/>
            <a:ext cx="1150937" cy="1150938"/>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grpSp>
        <p:nvGrpSpPr>
          <p:cNvPr id="5142" name="Group 22"/>
          <p:cNvGrpSpPr/>
          <p:nvPr/>
        </p:nvGrpSpPr>
        <p:grpSpPr>
          <a:xfrm>
            <a:off x="2093913" y="2286000"/>
            <a:ext cx="222250" cy="280988"/>
            <a:chExt cx="140" cy="177"/>
          </a:xfrm>
        </p:grpSpPr>
        <p:sp>
          <p:nvSpPr>
            <p:cNvPr id="5143" name="Freeform 23"/>
            <p:cNvSpPr>
              <a:spLocks noEditPoints="1"/>
            </p:cNvSpPr>
            <p:nvPr/>
          </p:nvSpPr>
          <p:spPr bwMode="auto">
            <a:xfrm>
              <a:off x="0" y="0"/>
              <a:ext cx="135" cy="134"/>
            </a:xfrm>
            <a:custGeom>
              <a:gdLst>
                <a:gd fmla="*/ 9 w 57" name="T0"/>
                <a:gd fmla="*/ 50 h 57" name="T1"/>
                <a:gd fmla="*/ 7 w 57" name="T2"/>
                <a:gd fmla="*/ 56 h 57" name="T3"/>
                <a:gd fmla="*/ 6 w 57" name="T4"/>
                <a:gd fmla="*/ 49 h 57" name="T5"/>
                <a:gd fmla="*/ 10 w 57" name="T6"/>
                <a:gd fmla="*/ 45 h 57" name="T7"/>
                <a:gd fmla="*/ 46 w 57" name="T8"/>
                <a:gd fmla="*/ 10 h 57" name="T9"/>
                <a:gd fmla="*/ 50 w 57" name="T10"/>
                <a:gd fmla="*/ 1 h 57" name="T11"/>
                <a:gd fmla="*/ 51 w 57" name="T12"/>
                <a:gd fmla="*/ 8 h 57" name="T13"/>
                <a:gd fmla="*/ 50 w 57" name="T14"/>
                <a:gd fmla="*/ 10 h 57" name="T15"/>
                <a:gd fmla="*/ 48 w 57" name="T16"/>
                <a:gd fmla="*/ 11 h 57" name="T17"/>
                <a:gd fmla="*/ 47 w 57" name="T18"/>
                <a:gd fmla="*/ 11 h 57" name="T19"/>
                <a:gd fmla="*/ 49 w 57" name="T20"/>
                <a:gd fmla="*/ 18 h 57" name="T21"/>
                <a:gd fmla="*/ 46 w 57" name="T22"/>
                <a:gd fmla="*/ 14 h 57" name="T23"/>
                <a:gd fmla="*/ 37 w 57" name="T24"/>
                <a:gd fmla="*/ 21 h 57" name="T25"/>
                <a:gd fmla="*/ 40 w 57" name="T26"/>
                <a:gd fmla="*/ 26 h 57" name="T27"/>
                <a:gd fmla="*/ 30 w 57" name="T28"/>
                <a:gd fmla="*/ 28 h 57" name="T29"/>
                <a:gd fmla="*/ 33 w 57" name="T30"/>
                <a:gd fmla="*/ 34 h 57" name="T31"/>
                <a:gd fmla="*/ 23 w 57" name="T32"/>
                <a:gd fmla="*/ 35 h 57" name="T33"/>
                <a:gd fmla="*/ 25 w 57" name="T34"/>
                <a:gd fmla="*/ 41 h 57" name="T35"/>
                <a:gd fmla="*/ 14 w 57" name="T36"/>
                <a:gd fmla="*/ 45 h 57" name="T37"/>
                <a:gd fmla="*/ 18 w 57" name="T38"/>
                <a:gd fmla="*/ 48 h 57" name="T39"/>
                <a:gd fmla="*/ 12 w 57" name="T40"/>
                <a:gd fmla="*/ 47 h 57" name="T41"/>
                <a:gd fmla="*/ 11 w 57" name="T42"/>
                <a:gd fmla="*/ 48 h 57" name="T43"/>
                <a:gd fmla="*/ 14 w 57" name="T44"/>
                <a:gd fmla="*/ 53 h 57" name="T45"/>
                <a:gd fmla="*/ 28 w 57" name="T46"/>
                <a:gd fmla="*/ 15 h 57" name="T47"/>
                <a:gd fmla="*/ 22 w 57" name="T48"/>
                <a:gd fmla="*/ 20 h 57" name="T49"/>
                <a:gd fmla="*/ 34 w 57" name="T50"/>
                <a:gd fmla="*/ 22 h 57" name="T51"/>
                <a:gd fmla="*/ 25 w 57" name="T52"/>
                <a:gd fmla="*/ 7 h 57" name="T53"/>
                <a:gd fmla="*/ 14 w 57" name="T54"/>
                <a:gd fmla="*/ 12 h 57" name="T55"/>
                <a:gd fmla="*/ 27 w 57" name="T56"/>
                <a:gd fmla="*/ 13 h 57" name="T57"/>
                <a:gd fmla="*/ 29 w 57" name="T58"/>
                <a:gd fmla="*/ 11 h 57" name="T59"/>
                <a:gd fmla="*/ 39 w 57" name="T60"/>
                <a:gd fmla="*/ 8 h 57" name="T61"/>
                <a:gd fmla="*/ 31 w 57" name="T62"/>
                <a:gd fmla="*/ 14 h 57" name="T63"/>
                <a:gd fmla="*/ 43 w 57" name="T64"/>
                <a:gd fmla="*/ 12 h 57" name="T65"/>
                <a:gd fmla="*/ 31 w 57" name="T66"/>
                <a:gd fmla="*/ 13 h 57" name="T67"/>
                <a:gd fmla="*/ 12 w 57" name="T68"/>
                <a:gd fmla="*/ 27 h 57" name="T69"/>
                <a:gd fmla="*/ 18 w 57" name="T70"/>
                <a:gd fmla="*/ 19 h 57" name="T71"/>
                <a:gd fmla="*/ 6 w 57" name="T72"/>
                <a:gd fmla="*/ 24 h 57" name="T73"/>
                <a:gd fmla="*/ 8 w 57" name="T74"/>
                <a:gd fmla="*/ 39 h 57" name="T75"/>
                <a:gd fmla="*/ 11 w 57" name="T76"/>
                <a:gd fmla="*/ 29 h 57" name="T77"/>
                <a:gd fmla="*/ 15 w 57" name="T78"/>
                <a:gd fmla="*/ 29 h 57" name="T79"/>
                <a:gd fmla="*/ 27 w 57" name="T80"/>
                <a:gd fmla="*/ 29 h 57" name="T81"/>
                <a:gd fmla="*/ 19 w 57" name="T82"/>
                <a:gd fmla="*/ 22 h 57" name="T83"/>
                <a:gd fmla="*/ 20 w 57" name="T84"/>
                <a:gd fmla="*/ 35 h 57" name="T85"/>
                <a:gd fmla="*/ 11 w 57" name="T86"/>
                <a:gd fmla="*/ 43 h 57" name="T87"/>
                <a:gd fmla="*/ 20 w 57" name="T88"/>
                <a:gd fmla="*/ 35 h 5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7" w="57">
                  <a:moveTo>
                    <a:pt x="14" y="53"/>
                  </a:moveTo>
                  <a:cubicBezTo>
                    <a:pt x="12" y="52"/>
                    <a:pt x="11" y="51"/>
                    <a:pt x="10" y="50"/>
                  </a:cubicBezTo>
                  <a:cubicBezTo>
                    <a:pt x="9" y="49"/>
                    <a:pt x="9" y="49"/>
                    <a:pt x="9" y="50"/>
                  </a:cubicBezTo>
                  <a:cubicBezTo>
                    <a:pt x="8" y="50"/>
                    <a:pt x="8" y="50"/>
                    <a:pt x="8" y="50"/>
                  </a:cubicBezTo>
                  <a:cubicBezTo>
                    <a:pt x="8" y="50"/>
                    <a:pt x="8" y="51"/>
                    <a:pt x="8" y="51"/>
                  </a:cubicBezTo>
                  <a:cubicBezTo>
                    <a:pt x="9" y="53"/>
                    <a:pt x="8" y="55"/>
                    <a:pt x="7" y="56"/>
                  </a:cubicBezTo>
                  <a:cubicBezTo>
                    <a:pt x="6" y="57"/>
                    <a:pt x="3" y="57"/>
                    <a:pt x="1" y="56"/>
                  </a:cubicBezTo>
                  <a:cubicBezTo>
                    <a:pt x="0" y="54"/>
                    <a:pt x="0" y="52"/>
                    <a:pt x="1" y="50"/>
                  </a:cubicBezTo>
                  <a:cubicBezTo>
                    <a:pt x="3" y="49"/>
                    <a:pt x="5" y="48"/>
                    <a:pt x="6" y="49"/>
                  </a:cubicBezTo>
                  <a:cubicBezTo>
                    <a:pt x="6" y="49"/>
                    <a:pt x="7" y="49"/>
                    <a:pt x="7" y="49"/>
                  </a:cubicBezTo>
                  <a:cubicBezTo>
                    <a:pt x="8" y="48"/>
                    <a:pt x="9" y="47"/>
                    <a:pt x="10" y="46"/>
                  </a:cubicBezTo>
                  <a:cubicBezTo>
                    <a:pt x="10" y="46"/>
                    <a:pt x="10" y="45"/>
                    <a:pt x="10" y="45"/>
                  </a:cubicBezTo>
                  <a:cubicBezTo>
                    <a:pt x="2" y="35"/>
                    <a:pt x="2" y="20"/>
                    <a:pt x="11" y="11"/>
                  </a:cubicBezTo>
                  <a:cubicBezTo>
                    <a:pt x="21" y="2"/>
                    <a:pt x="36" y="2"/>
                    <a:pt x="45" y="10"/>
                  </a:cubicBezTo>
                  <a:cubicBezTo>
                    <a:pt x="45" y="10"/>
                    <a:pt x="46" y="10"/>
                    <a:pt x="46" y="10"/>
                  </a:cubicBezTo>
                  <a:cubicBezTo>
                    <a:pt x="49" y="7"/>
                    <a:pt x="49" y="7"/>
                    <a:pt x="49" y="7"/>
                  </a:cubicBezTo>
                  <a:cubicBezTo>
                    <a:pt x="49" y="7"/>
                    <a:pt x="49" y="6"/>
                    <a:pt x="49" y="6"/>
                  </a:cubicBezTo>
                  <a:cubicBezTo>
                    <a:pt x="48" y="5"/>
                    <a:pt x="49" y="3"/>
                    <a:pt x="50" y="1"/>
                  </a:cubicBezTo>
                  <a:cubicBezTo>
                    <a:pt x="52" y="0"/>
                    <a:pt x="54" y="0"/>
                    <a:pt x="56" y="1"/>
                  </a:cubicBezTo>
                  <a:cubicBezTo>
                    <a:pt x="57" y="3"/>
                    <a:pt x="57" y="6"/>
                    <a:pt x="56" y="7"/>
                  </a:cubicBezTo>
                  <a:cubicBezTo>
                    <a:pt x="55" y="8"/>
                    <a:pt x="53" y="9"/>
                    <a:pt x="51" y="8"/>
                  </a:cubicBezTo>
                  <a:cubicBezTo>
                    <a:pt x="51" y="8"/>
                    <a:pt x="50" y="8"/>
                    <a:pt x="50" y="8"/>
                  </a:cubicBezTo>
                  <a:cubicBezTo>
                    <a:pt x="50" y="9"/>
                    <a:pt x="50" y="9"/>
                    <a:pt x="50" y="9"/>
                  </a:cubicBezTo>
                  <a:cubicBezTo>
                    <a:pt x="49" y="9"/>
                    <a:pt x="49" y="9"/>
                    <a:pt x="50" y="10"/>
                  </a:cubicBezTo>
                  <a:cubicBezTo>
                    <a:pt x="51" y="11"/>
                    <a:pt x="52" y="12"/>
                    <a:pt x="53" y="14"/>
                  </a:cubicBezTo>
                  <a:cubicBezTo>
                    <a:pt x="51" y="15"/>
                    <a:pt x="51" y="15"/>
                    <a:pt x="51" y="15"/>
                  </a:cubicBezTo>
                  <a:cubicBezTo>
                    <a:pt x="51" y="14"/>
                    <a:pt x="50" y="12"/>
                    <a:pt x="48" y="11"/>
                  </a:cubicBezTo>
                  <a:cubicBezTo>
                    <a:pt x="48" y="11"/>
                    <a:pt x="48" y="11"/>
                    <a:pt x="48" y="11"/>
                  </a:cubicBezTo>
                  <a:cubicBezTo>
                    <a:pt x="48" y="11"/>
                    <a:pt x="48" y="11"/>
                    <a:pt x="47" y="11"/>
                  </a:cubicBezTo>
                  <a:cubicBezTo>
                    <a:pt x="47" y="11"/>
                    <a:pt x="47" y="11"/>
                    <a:pt x="47" y="11"/>
                  </a:cubicBezTo>
                  <a:cubicBezTo>
                    <a:pt x="47" y="12"/>
                    <a:pt x="47" y="12"/>
                    <a:pt x="47" y="12"/>
                  </a:cubicBezTo>
                  <a:cubicBezTo>
                    <a:pt x="48" y="14"/>
                    <a:pt x="49" y="15"/>
                    <a:pt x="50" y="16"/>
                  </a:cubicBezTo>
                  <a:cubicBezTo>
                    <a:pt x="49" y="18"/>
                    <a:pt x="49" y="18"/>
                    <a:pt x="49" y="18"/>
                  </a:cubicBezTo>
                  <a:cubicBezTo>
                    <a:pt x="49" y="18"/>
                    <a:pt x="48" y="18"/>
                    <a:pt x="48" y="18"/>
                  </a:cubicBezTo>
                  <a:cubicBezTo>
                    <a:pt x="46" y="20"/>
                    <a:pt x="46" y="20"/>
                    <a:pt x="46" y="20"/>
                  </a:cubicBezTo>
                  <a:cubicBezTo>
                    <a:pt x="47" y="18"/>
                    <a:pt x="47" y="16"/>
                    <a:pt x="46" y="14"/>
                  </a:cubicBezTo>
                  <a:cubicBezTo>
                    <a:pt x="46" y="14"/>
                    <a:pt x="46" y="14"/>
                    <a:pt x="45" y="13"/>
                  </a:cubicBezTo>
                  <a:cubicBezTo>
                    <a:pt x="45" y="13"/>
                    <a:pt x="45" y="14"/>
                    <a:pt x="45" y="14"/>
                  </a:cubicBezTo>
                  <a:cubicBezTo>
                    <a:pt x="37" y="21"/>
                    <a:pt x="37" y="21"/>
                    <a:pt x="37" y="21"/>
                  </a:cubicBezTo>
                  <a:cubicBezTo>
                    <a:pt x="37" y="21"/>
                    <a:pt x="37" y="21"/>
                    <a:pt x="37" y="22"/>
                  </a:cubicBezTo>
                  <a:cubicBezTo>
                    <a:pt x="37" y="22"/>
                    <a:pt x="39" y="24"/>
                    <a:pt x="41" y="25"/>
                  </a:cubicBezTo>
                  <a:cubicBezTo>
                    <a:pt x="40" y="26"/>
                    <a:pt x="40" y="26"/>
                    <a:pt x="40" y="26"/>
                  </a:cubicBezTo>
                  <a:cubicBezTo>
                    <a:pt x="39" y="25"/>
                    <a:pt x="37" y="24"/>
                    <a:pt x="36" y="23"/>
                  </a:cubicBezTo>
                  <a:cubicBezTo>
                    <a:pt x="36" y="23"/>
                    <a:pt x="35" y="23"/>
                    <a:pt x="35" y="23"/>
                  </a:cubicBezTo>
                  <a:cubicBezTo>
                    <a:pt x="30" y="28"/>
                    <a:pt x="30" y="28"/>
                    <a:pt x="30" y="28"/>
                  </a:cubicBezTo>
                  <a:cubicBezTo>
                    <a:pt x="30" y="28"/>
                    <a:pt x="30" y="29"/>
                    <a:pt x="30" y="29"/>
                  </a:cubicBezTo>
                  <a:cubicBezTo>
                    <a:pt x="34" y="33"/>
                    <a:pt x="34" y="33"/>
                    <a:pt x="34" y="33"/>
                  </a:cubicBezTo>
                  <a:cubicBezTo>
                    <a:pt x="33" y="34"/>
                    <a:pt x="33" y="34"/>
                    <a:pt x="33" y="34"/>
                  </a:cubicBezTo>
                  <a:cubicBezTo>
                    <a:pt x="29" y="30"/>
                    <a:pt x="29" y="30"/>
                    <a:pt x="29" y="30"/>
                  </a:cubicBezTo>
                  <a:cubicBezTo>
                    <a:pt x="29" y="30"/>
                    <a:pt x="28" y="30"/>
                    <a:pt x="28" y="30"/>
                  </a:cubicBezTo>
                  <a:cubicBezTo>
                    <a:pt x="23" y="35"/>
                    <a:pt x="23" y="35"/>
                    <a:pt x="23" y="35"/>
                  </a:cubicBezTo>
                  <a:cubicBezTo>
                    <a:pt x="23" y="35"/>
                    <a:pt x="23" y="36"/>
                    <a:pt x="23" y="36"/>
                  </a:cubicBezTo>
                  <a:cubicBezTo>
                    <a:pt x="24" y="37"/>
                    <a:pt x="26" y="39"/>
                    <a:pt x="26" y="40"/>
                  </a:cubicBezTo>
                  <a:cubicBezTo>
                    <a:pt x="25" y="41"/>
                    <a:pt x="25" y="41"/>
                    <a:pt x="25" y="41"/>
                  </a:cubicBezTo>
                  <a:cubicBezTo>
                    <a:pt x="24" y="40"/>
                    <a:pt x="23" y="39"/>
                    <a:pt x="22" y="37"/>
                  </a:cubicBezTo>
                  <a:cubicBezTo>
                    <a:pt x="22" y="37"/>
                    <a:pt x="21" y="37"/>
                    <a:pt x="21" y="37"/>
                  </a:cubicBezTo>
                  <a:cubicBezTo>
                    <a:pt x="14" y="45"/>
                    <a:pt x="14" y="45"/>
                    <a:pt x="14" y="45"/>
                  </a:cubicBezTo>
                  <a:cubicBezTo>
                    <a:pt x="13" y="45"/>
                    <a:pt x="13" y="46"/>
                    <a:pt x="14" y="46"/>
                  </a:cubicBezTo>
                  <a:cubicBezTo>
                    <a:pt x="16" y="47"/>
                    <a:pt x="18" y="47"/>
                    <a:pt x="20" y="46"/>
                  </a:cubicBezTo>
                  <a:cubicBezTo>
                    <a:pt x="18" y="48"/>
                    <a:pt x="18" y="48"/>
                    <a:pt x="18" y="48"/>
                  </a:cubicBezTo>
                  <a:cubicBezTo>
                    <a:pt x="18" y="48"/>
                    <a:pt x="18" y="48"/>
                    <a:pt x="18" y="49"/>
                  </a:cubicBezTo>
                  <a:cubicBezTo>
                    <a:pt x="16" y="50"/>
                    <a:pt x="16" y="50"/>
                    <a:pt x="16" y="50"/>
                  </a:cubicBezTo>
                  <a:cubicBezTo>
                    <a:pt x="15" y="49"/>
                    <a:pt x="14" y="48"/>
                    <a:pt x="12" y="47"/>
                  </a:cubicBezTo>
                  <a:cubicBezTo>
                    <a:pt x="12" y="47"/>
                    <a:pt x="12" y="47"/>
                    <a:pt x="11" y="47"/>
                  </a:cubicBezTo>
                  <a:cubicBezTo>
                    <a:pt x="11" y="47"/>
                    <a:pt x="11" y="47"/>
                    <a:pt x="11" y="47"/>
                  </a:cubicBezTo>
                  <a:cubicBezTo>
                    <a:pt x="11" y="48"/>
                    <a:pt x="11" y="48"/>
                    <a:pt x="11" y="48"/>
                  </a:cubicBezTo>
                  <a:cubicBezTo>
                    <a:pt x="11" y="48"/>
                    <a:pt x="11" y="48"/>
                    <a:pt x="11" y="48"/>
                  </a:cubicBezTo>
                  <a:cubicBezTo>
                    <a:pt x="12" y="50"/>
                    <a:pt x="14" y="51"/>
                    <a:pt x="15" y="51"/>
                  </a:cubicBezTo>
                  <a:lnTo>
                    <a:pt x="14" y="53"/>
                  </a:lnTo>
                  <a:close/>
                  <a:moveTo>
                    <a:pt x="34" y="21"/>
                  </a:moveTo>
                  <a:cubicBezTo>
                    <a:pt x="32" y="19"/>
                    <a:pt x="30" y="17"/>
                    <a:pt x="29" y="15"/>
                  </a:cubicBezTo>
                  <a:cubicBezTo>
                    <a:pt x="29" y="14"/>
                    <a:pt x="28" y="14"/>
                    <a:pt x="28" y="15"/>
                  </a:cubicBezTo>
                  <a:cubicBezTo>
                    <a:pt x="26" y="16"/>
                    <a:pt x="24" y="17"/>
                    <a:pt x="22" y="19"/>
                  </a:cubicBezTo>
                  <a:cubicBezTo>
                    <a:pt x="22" y="20"/>
                    <a:pt x="21" y="20"/>
                    <a:pt x="21" y="20"/>
                  </a:cubicBezTo>
                  <a:cubicBezTo>
                    <a:pt x="21" y="20"/>
                    <a:pt x="22" y="20"/>
                    <a:pt x="22" y="20"/>
                  </a:cubicBezTo>
                  <a:cubicBezTo>
                    <a:pt x="28" y="27"/>
                    <a:pt x="28" y="27"/>
                    <a:pt x="28" y="27"/>
                  </a:cubicBezTo>
                  <a:cubicBezTo>
                    <a:pt x="28" y="27"/>
                    <a:pt x="29" y="27"/>
                    <a:pt x="29" y="27"/>
                  </a:cubicBezTo>
                  <a:cubicBezTo>
                    <a:pt x="34" y="22"/>
                    <a:pt x="34" y="22"/>
                    <a:pt x="34" y="22"/>
                  </a:cubicBezTo>
                  <a:cubicBezTo>
                    <a:pt x="34" y="22"/>
                    <a:pt x="34" y="21"/>
                    <a:pt x="34" y="21"/>
                  </a:cubicBezTo>
                  <a:close/>
                  <a:moveTo>
                    <a:pt x="27" y="12"/>
                  </a:moveTo>
                  <a:cubicBezTo>
                    <a:pt x="26" y="10"/>
                    <a:pt x="26" y="8"/>
                    <a:pt x="25" y="7"/>
                  </a:cubicBezTo>
                  <a:cubicBezTo>
                    <a:pt x="25" y="6"/>
                    <a:pt x="25" y="6"/>
                    <a:pt x="24" y="6"/>
                  </a:cubicBezTo>
                  <a:cubicBezTo>
                    <a:pt x="20" y="7"/>
                    <a:pt x="17" y="8"/>
                    <a:pt x="14" y="11"/>
                  </a:cubicBezTo>
                  <a:cubicBezTo>
                    <a:pt x="13" y="12"/>
                    <a:pt x="13" y="12"/>
                    <a:pt x="14" y="12"/>
                  </a:cubicBezTo>
                  <a:cubicBezTo>
                    <a:pt x="19" y="18"/>
                    <a:pt x="19" y="18"/>
                    <a:pt x="19" y="18"/>
                  </a:cubicBezTo>
                  <a:cubicBezTo>
                    <a:pt x="20" y="18"/>
                    <a:pt x="20" y="18"/>
                    <a:pt x="20" y="18"/>
                  </a:cubicBezTo>
                  <a:cubicBezTo>
                    <a:pt x="23" y="16"/>
                    <a:pt x="25" y="14"/>
                    <a:pt x="27" y="13"/>
                  </a:cubicBezTo>
                  <a:cubicBezTo>
                    <a:pt x="27" y="13"/>
                    <a:pt x="28" y="12"/>
                    <a:pt x="27" y="12"/>
                  </a:cubicBezTo>
                  <a:close/>
                  <a:moveTo>
                    <a:pt x="27" y="7"/>
                  </a:moveTo>
                  <a:cubicBezTo>
                    <a:pt x="27" y="8"/>
                    <a:pt x="28" y="10"/>
                    <a:pt x="29" y="11"/>
                  </a:cubicBezTo>
                  <a:cubicBezTo>
                    <a:pt x="29" y="12"/>
                    <a:pt x="30" y="12"/>
                    <a:pt x="30" y="11"/>
                  </a:cubicBezTo>
                  <a:cubicBezTo>
                    <a:pt x="33" y="10"/>
                    <a:pt x="36" y="9"/>
                    <a:pt x="39" y="9"/>
                  </a:cubicBezTo>
                  <a:cubicBezTo>
                    <a:pt x="39" y="9"/>
                    <a:pt x="40" y="8"/>
                    <a:pt x="39" y="8"/>
                  </a:cubicBezTo>
                  <a:cubicBezTo>
                    <a:pt x="36" y="6"/>
                    <a:pt x="32" y="5"/>
                    <a:pt x="28" y="6"/>
                  </a:cubicBezTo>
                  <a:cubicBezTo>
                    <a:pt x="27" y="6"/>
                    <a:pt x="27" y="6"/>
                    <a:pt x="27" y="7"/>
                  </a:cubicBezTo>
                  <a:close/>
                  <a:moveTo>
                    <a:pt x="31" y="14"/>
                  </a:moveTo>
                  <a:cubicBezTo>
                    <a:pt x="32" y="16"/>
                    <a:pt x="33" y="18"/>
                    <a:pt x="35" y="20"/>
                  </a:cubicBezTo>
                  <a:cubicBezTo>
                    <a:pt x="35" y="20"/>
                    <a:pt x="36" y="20"/>
                    <a:pt x="36" y="20"/>
                  </a:cubicBezTo>
                  <a:cubicBezTo>
                    <a:pt x="43" y="12"/>
                    <a:pt x="43" y="12"/>
                    <a:pt x="43" y="12"/>
                  </a:cubicBezTo>
                  <a:cubicBezTo>
                    <a:pt x="44" y="12"/>
                    <a:pt x="44" y="12"/>
                    <a:pt x="44" y="12"/>
                  </a:cubicBezTo>
                  <a:cubicBezTo>
                    <a:pt x="44" y="12"/>
                    <a:pt x="44" y="11"/>
                    <a:pt x="43" y="11"/>
                  </a:cubicBezTo>
                  <a:cubicBezTo>
                    <a:pt x="40" y="9"/>
                    <a:pt x="34" y="11"/>
                    <a:pt x="31" y="13"/>
                  </a:cubicBezTo>
                  <a:cubicBezTo>
                    <a:pt x="30" y="13"/>
                    <a:pt x="30" y="14"/>
                    <a:pt x="31" y="14"/>
                  </a:cubicBezTo>
                  <a:close/>
                  <a:moveTo>
                    <a:pt x="7" y="25"/>
                  </a:moveTo>
                  <a:cubicBezTo>
                    <a:pt x="8" y="26"/>
                    <a:pt x="10" y="26"/>
                    <a:pt x="12" y="27"/>
                  </a:cubicBezTo>
                  <a:cubicBezTo>
                    <a:pt x="12" y="28"/>
                    <a:pt x="13" y="27"/>
                    <a:pt x="13" y="27"/>
                  </a:cubicBezTo>
                  <a:cubicBezTo>
                    <a:pt x="14" y="25"/>
                    <a:pt x="16" y="23"/>
                    <a:pt x="18" y="20"/>
                  </a:cubicBezTo>
                  <a:cubicBezTo>
                    <a:pt x="18" y="20"/>
                    <a:pt x="18" y="20"/>
                    <a:pt x="18" y="19"/>
                  </a:cubicBezTo>
                  <a:cubicBezTo>
                    <a:pt x="12" y="14"/>
                    <a:pt x="12" y="14"/>
                    <a:pt x="12" y="14"/>
                  </a:cubicBezTo>
                  <a:cubicBezTo>
                    <a:pt x="12" y="13"/>
                    <a:pt x="12" y="13"/>
                    <a:pt x="11" y="14"/>
                  </a:cubicBezTo>
                  <a:cubicBezTo>
                    <a:pt x="9" y="17"/>
                    <a:pt x="7" y="20"/>
                    <a:pt x="6" y="24"/>
                  </a:cubicBezTo>
                  <a:cubicBezTo>
                    <a:pt x="6" y="25"/>
                    <a:pt x="6" y="25"/>
                    <a:pt x="7" y="25"/>
                  </a:cubicBezTo>
                  <a:close/>
                  <a:moveTo>
                    <a:pt x="6" y="28"/>
                  </a:moveTo>
                  <a:cubicBezTo>
                    <a:pt x="6" y="32"/>
                    <a:pt x="6" y="36"/>
                    <a:pt x="8" y="39"/>
                  </a:cubicBezTo>
                  <a:cubicBezTo>
                    <a:pt x="8" y="40"/>
                    <a:pt x="9" y="39"/>
                    <a:pt x="9" y="39"/>
                  </a:cubicBezTo>
                  <a:cubicBezTo>
                    <a:pt x="9" y="36"/>
                    <a:pt x="10" y="33"/>
                    <a:pt x="11" y="30"/>
                  </a:cubicBezTo>
                  <a:cubicBezTo>
                    <a:pt x="12" y="29"/>
                    <a:pt x="12" y="29"/>
                    <a:pt x="11" y="29"/>
                  </a:cubicBezTo>
                  <a:cubicBezTo>
                    <a:pt x="10" y="28"/>
                    <a:pt x="8" y="27"/>
                    <a:pt x="7" y="27"/>
                  </a:cubicBezTo>
                  <a:cubicBezTo>
                    <a:pt x="6" y="27"/>
                    <a:pt x="6" y="27"/>
                    <a:pt x="6" y="28"/>
                  </a:cubicBezTo>
                  <a:close/>
                  <a:moveTo>
                    <a:pt x="15" y="29"/>
                  </a:moveTo>
                  <a:cubicBezTo>
                    <a:pt x="17" y="30"/>
                    <a:pt x="19" y="32"/>
                    <a:pt x="21" y="34"/>
                  </a:cubicBezTo>
                  <a:cubicBezTo>
                    <a:pt x="21" y="34"/>
                    <a:pt x="22" y="34"/>
                    <a:pt x="22" y="34"/>
                  </a:cubicBezTo>
                  <a:cubicBezTo>
                    <a:pt x="27" y="29"/>
                    <a:pt x="27" y="29"/>
                    <a:pt x="27" y="29"/>
                  </a:cubicBezTo>
                  <a:cubicBezTo>
                    <a:pt x="27" y="29"/>
                    <a:pt x="27" y="28"/>
                    <a:pt x="27" y="28"/>
                  </a:cubicBezTo>
                  <a:cubicBezTo>
                    <a:pt x="20" y="22"/>
                    <a:pt x="20" y="22"/>
                    <a:pt x="20" y="22"/>
                  </a:cubicBezTo>
                  <a:cubicBezTo>
                    <a:pt x="20" y="21"/>
                    <a:pt x="20" y="21"/>
                    <a:pt x="19" y="22"/>
                  </a:cubicBezTo>
                  <a:cubicBezTo>
                    <a:pt x="17" y="24"/>
                    <a:pt x="16" y="26"/>
                    <a:pt x="15" y="28"/>
                  </a:cubicBezTo>
                  <a:cubicBezTo>
                    <a:pt x="14" y="28"/>
                    <a:pt x="14" y="29"/>
                    <a:pt x="15" y="29"/>
                  </a:cubicBezTo>
                  <a:close/>
                  <a:moveTo>
                    <a:pt x="20" y="35"/>
                  </a:moveTo>
                  <a:cubicBezTo>
                    <a:pt x="18" y="33"/>
                    <a:pt x="16" y="32"/>
                    <a:pt x="14" y="31"/>
                  </a:cubicBezTo>
                  <a:cubicBezTo>
                    <a:pt x="14" y="30"/>
                    <a:pt x="13" y="30"/>
                    <a:pt x="13" y="31"/>
                  </a:cubicBezTo>
                  <a:cubicBezTo>
                    <a:pt x="11" y="34"/>
                    <a:pt x="9" y="40"/>
                    <a:pt x="11" y="43"/>
                  </a:cubicBezTo>
                  <a:cubicBezTo>
                    <a:pt x="12" y="44"/>
                    <a:pt x="12" y="44"/>
                    <a:pt x="12" y="43"/>
                  </a:cubicBezTo>
                  <a:cubicBezTo>
                    <a:pt x="20" y="36"/>
                    <a:pt x="20" y="36"/>
                    <a:pt x="20" y="36"/>
                  </a:cubicBezTo>
                  <a:cubicBezTo>
                    <a:pt x="20" y="36"/>
                    <a:pt x="20" y="35"/>
                    <a:pt x="20"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4" name="Freeform 24"/>
            <p:cNvSpPr>
              <a:spLocks noEditPoints="1"/>
            </p:cNvSpPr>
            <p:nvPr/>
          </p:nvSpPr>
          <p:spPr bwMode="auto">
            <a:xfrm>
              <a:off x="19" y="33"/>
              <a:ext cx="121" cy="144"/>
            </a:xfrm>
            <a:custGeom>
              <a:gdLst>
                <a:gd fmla="*/ 30 w 51" name="T0"/>
                <a:gd fmla="*/ 25 h 61" name="T1"/>
                <a:gd fmla="*/ 22 w 51" name="T2"/>
                <a:gd fmla="*/ 30 h 61" name="T3"/>
                <a:gd fmla="*/ 24 w 51" name="T4"/>
                <a:gd fmla="*/ 37 h 61" name="T5"/>
                <a:gd fmla="*/ 36 w 51" name="T6"/>
                <a:gd fmla="*/ 32 h 61" name="T7"/>
                <a:gd fmla="*/ 6 w 51" name="T8"/>
                <a:gd fmla="*/ 39 h 61" name="T9"/>
                <a:gd fmla="*/ 39 w 51" name="T10"/>
                <a:gd fmla="*/ 33 h 61" name="T11"/>
                <a:gd fmla="*/ 45 w 51" name="T12"/>
                <a:gd fmla="*/ 0 h 61" name="T13"/>
                <a:gd fmla="*/ 23 w 51" name="T14"/>
                <a:gd fmla="*/ 43 h 61" name="T15"/>
                <a:gd fmla="*/ 22 w 51" name="T16"/>
                <a:gd fmla="*/ 45 h 61" name="T17"/>
                <a:gd fmla="*/ 22 w 51" name="T18"/>
                <a:gd fmla="*/ 53 h 61" name="T19"/>
                <a:gd fmla="*/ 22 w 51" name="T20"/>
                <a:gd fmla="*/ 54 h 61" name="T21"/>
                <a:gd fmla="*/ 40 w 51" name="T22"/>
                <a:gd fmla="*/ 60 h 61" name="T23"/>
                <a:gd fmla="*/ 1 w 51" name="T24"/>
                <a:gd fmla="*/ 61 h 61" name="T25"/>
                <a:gd fmla="*/ 18 w 51" name="T26"/>
                <a:gd fmla="*/ 55 h 61" name="T27"/>
                <a:gd fmla="*/ 19 w 51" name="T28"/>
                <a:gd fmla="*/ 53 h 61" name="T29"/>
                <a:gd fmla="*/ 19 w 51" name="T30"/>
                <a:gd fmla="*/ 45 h 61" name="T31"/>
                <a:gd fmla="*/ 19 w 51" name="T32"/>
                <a:gd fmla="*/ 44 h 61" name="T33"/>
                <a:gd fmla="*/ 6 w 51" name="T34"/>
                <a:gd fmla="*/ 39 h 61" name="T35"/>
                <a:gd fmla="*/ 10 w 51" name="T36"/>
                <a:gd fmla="*/ 35 h 61" name="T37"/>
                <a:gd fmla="*/ 22 w 51" name="T38"/>
                <a:gd fmla="*/ 37 h 61" name="T39"/>
                <a:gd fmla="*/ 20 w 51" name="T40"/>
                <a:gd fmla="*/ 32 h 61" name="T41"/>
                <a:gd fmla="*/ 10 w 51" name="T42"/>
                <a:gd fmla="*/ 34 h 61" name="T43"/>
                <a:gd fmla="*/ 12 w 51" name="T44"/>
                <a:gd fmla="*/ 32 h 61" name="T45"/>
                <a:gd fmla="*/ 19 w 51" name="T46"/>
                <a:gd fmla="*/ 29 h 61" name="T47"/>
                <a:gd fmla="*/ 18 w 51" name="T48"/>
                <a:gd fmla="*/ 26 h 61" name="T49"/>
                <a:gd fmla="*/ 21 w 51" name="T50"/>
                <a:gd fmla="*/ 29 h 61" name="T51"/>
                <a:gd fmla="*/ 28 w 51" name="T52"/>
                <a:gd fmla="*/ 23 h 61" name="T53"/>
                <a:gd fmla="*/ 26 w 51" name="T54"/>
                <a:gd fmla="*/ 19 h 61" name="T55"/>
                <a:gd fmla="*/ 29 w 51" name="T56"/>
                <a:gd fmla="*/ 22 h 61" name="T57"/>
                <a:gd fmla="*/ 35 w 51" name="T58"/>
                <a:gd fmla="*/ 15 h 61" name="T59"/>
                <a:gd fmla="*/ 32 w 51" name="T60"/>
                <a:gd fmla="*/ 12 h 61" name="T61"/>
                <a:gd fmla="*/ 35 w 51" name="T62"/>
                <a:gd fmla="*/ 13 h 61" name="T63"/>
                <a:gd fmla="*/ 38 w 51" name="T64"/>
                <a:gd fmla="*/ 6 h 61" name="T65"/>
                <a:gd fmla="*/ 40 w 51" name="T66"/>
                <a:gd fmla="*/ 4 h 61" name="T67"/>
                <a:gd fmla="*/ 38 w 51" name="T68"/>
                <a:gd fmla="*/ 14 h 61" name="T69"/>
                <a:gd fmla="*/ 44 w 51" name="T70"/>
                <a:gd fmla="*/ 15 h 61" name="T71"/>
                <a:gd fmla="*/ 41 w 51" name="T72"/>
                <a:gd fmla="*/ 4 h 61" name="T73"/>
                <a:gd fmla="*/ 38 w 51" name="T74"/>
                <a:gd fmla="*/ 32 h 61" name="T75"/>
                <a:gd fmla="*/ 43 w 51" name="T76"/>
                <a:gd fmla="*/ 18 h 61" name="T77"/>
                <a:gd fmla="*/ 36 w 51" name="T78"/>
                <a:gd fmla="*/ 16 h 61" name="T79"/>
                <a:gd fmla="*/ 31 w 51" name="T80"/>
                <a:gd fmla="*/ 24 h 61" name="T81"/>
                <a:gd fmla="*/ 37 w 51" name="T82"/>
                <a:gd fmla="*/ 30 h 61" name="T83"/>
                <a:gd fmla="*/ 43 w 51" name="T84"/>
                <a:gd fmla="*/ 19 h 6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1" w="51">
                  <a:moveTo>
                    <a:pt x="36" y="31"/>
                  </a:moveTo>
                  <a:cubicBezTo>
                    <a:pt x="30" y="25"/>
                    <a:pt x="30" y="25"/>
                    <a:pt x="30" y="25"/>
                  </a:cubicBezTo>
                  <a:cubicBezTo>
                    <a:pt x="30" y="25"/>
                    <a:pt x="29" y="25"/>
                    <a:pt x="29" y="25"/>
                  </a:cubicBezTo>
                  <a:cubicBezTo>
                    <a:pt x="27" y="27"/>
                    <a:pt x="24" y="29"/>
                    <a:pt x="22" y="30"/>
                  </a:cubicBezTo>
                  <a:cubicBezTo>
                    <a:pt x="22" y="30"/>
                    <a:pt x="22" y="31"/>
                    <a:pt x="22" y="31"/>
                  </a:cubicBezTo>
                  <a:cubicBezTo>
                    <a:pt x="23" y="33"/>
                    <a:pt x="24" y="35"/>
                    <a:pt x="24" y="37"/>
                  </a:cubicBezTo>
                  <a:cubicBezTo>
                    <a:pt x="24" y="37"/>
                    <a:pt x="24" y="37"/>
                    <a:pt x="25" y="37"/>
                  </a:cubicBezTo>
                  <a:cubicBezTo>
                    <a:pt x="29" y="36"/>
                    <a:pt x="32" y="35"/>
                    <a:pt x="36" y="32"/>
                  </a:cubicBezTo>
                  <a:cubicBezTo>
                    <a:pt x="36" y="32"/>
                    <a:pt x="36" y="31"/>
                    <a:pt x="36" y="31"/>
                  </a:cubicBezTo>
                  <a:close/>
                  <a:moveTo>
                    <a:pt x="6" y="39"/>
                  </a:moveTo>
                  <a:cubicBezTo>
                    <a:pt x="7" y="37"/>
                    <a:pt x="7" y="37"/>
                    <a:pt x="7" y="37"/>
                  </a:cubicBezTo>
                  <a:cubicBezTo>
                    <a:pt x="17" y="43"/>
                    <a:pt x="31" y="42"/>
                    <a:pt x="39" y="33"/>
                  </a:cubicBezTo>
                  <a:cubicBezTo>
                    <a:pt x="48" y="25"/>
                    <a:pt x="49" y="11"/>
                    <a:pt x="43" y="1"/>
                  </a:cubicBezTo>
                  <a:cubicBezTo>
                    <a:pt x="45" y="0"/>
                    <a:pt x="45" y="0"/>
                    <a:pt x="45" y="0"/>
                  </a:cubicBezTo>
                  <a:cubicBezTo>
                    <a:pt x="51" y="11"/>
                    <a:pt x="50" y="25"/>
                    <a:pt x="41" y="35"/>
                  </a:cubicBezTo>
                  <a:cubicBezTo>
                    <a:pt x="36" y="40"/>
                    <a:pt x="29" y="42"/>
                    <a:pt x="23" y="43"/>
                  </a:cubicBezTo>
                  <a:cubicBezTo>
                    <a:pt x="22" y="43"/>
                    <a:pt x="22" y="43"/>
                    <a:pt x="22" y="44"/>
                  </a:cubicBezTo>
                  <a:cubicBezTo>
                    <a:pt x="22" y="45"/>
                    <a:pt x="22" y="45"/>
                    <a:pt x="22" y="45"/>
                  </a:cubicBezTo>
                  <a:cubicBezTo>
                    <a:pt x="22" y="45"/>
                    <a:pt x="22" y="45"/>
                    <a:pt x="22" y="45"/>
                  </a:cubicBezTo>
                  <a:cubicBezTo>
                    <a:pt x="25" y="47"/>
                    <a:pt x="25" y="51"/>
                    <a:pt x="22" y="53"/>
                  </a:cubicBezTo>
                  <a:cubicBezTo>
                    <a:pt x="22" y="53"/>
                    <a:pt x="22" y="53"/>
                    <a:pt x="22" y="53"/>
                  </a:cubicBezTo>
                  <a:cubicBezTo>
                    <a:pt x="22" y="54"/>
                    <a:pt x="22" y="54"/>
                    <a:pt x="22" y="54"/>
                  </a:cubicBezTo>
                  <a:cubicBezTo>
                    <a:pt x="22" y="55"/>
                    <a:pt x="22" y="55"/>
                    <a:pt x="23" y="55"/>
                  </a:cubicBezTo>
                  <a:cubicBezTo>
                    <a:pt x="29" y="55"/>
                    <a:pt x="35" y="57"/>
                    <a:pt x="40" y="60"/>
                  </a:cubicBezTo>
                  <a:cubicBezTo>
                    <a:pt x="41" y="60"/>
                    <a:pt x="40" y="61"/>
                    <a:pt x="40" y="61"/>
                  </a:cubicBezTo>
                  <a:cubicBezTo>
                    <a:pt x="1" y="61"/>
                    <a:pt x="1" y="61"/>
                    <a:pt x="1" y="61"/>
                  </a:cubicBezTo>
                  <a:cubicBezTo>
                    <a:pt x="1" y="61"/>
                    <a:pt x="0" y="60"/>
                    <a:pt x="1" y="60"/>
                  </a:cubicBezTo>
                  <a:cubicBezTo>
                    <a:pt x="6" y="57"/>
                    <a:pt x="13" y="55"/>
                    <a:pt x="18" y="55"/>
                  </a:cubicBezTo>
                  <a:cubicBezTo>
                    <a:pt x="19" y="55"/>
                    <a:pt x="19" y="55"/>
                    <a:pt x="19" y="54"/>
                  </a:cubicBezTo>
                  <a:cubicBezTo>
                    <a:pt x="19" y="53"/>
                    <a:pt x="19" y="53"/>
                    <a:pt x="19" y="53"/>
                  </a:cubicBezTo>
                  <a:cubicBezTo>
                    <a:pt x="19" y="53"/>
                    <a:pt x="19" y="53"/>
                    <a:pt x="19" y="53"/>
                  </a:cubicBezTo>
                  <a:cubicBezTo>
                    <a:pt x="16" y="51"/>
                    <a:pt x="16" y="47"/>
                    <a:pt x="19" y="45"/>
                  </a:cubicBezTo>
                  <a:cubicBezTo>
                    <a:pt x="19" y="45"/>
                    <a:pt x="19" y="45"/>
                    <a:pt x="19" y="45"/>
                  </a:cubicBezTo>
                  <a:cubicBezTo>
                    <a:pt x="19" y="44"/>
                    <a:pt x="19" y="44"/>
                    <a:pt x="19" y="44"/>
                  </a:cubicBezTo>
                  <a:cubicBezTo>
                    <a:pt x="19" y="43"/>
                    <a:pt x="19" y="43"/>
                    <a:pt x="18" y="43"/>
                  </a:cubicBezTo>
                  <a:cubicBezTo>
                    <a:pt x="14" y="42"/>
                    <a:pt x="10" y="41"/>
                    <a:pt x="6" y="39"/>
                  </a:cubicBezTo>
                  <a:close/>
                  <a:moveTo>
                    <a:pt x="8" y="36"/>
                  </a:moveTo>
                  <a:cubicBezTo>
                    <a:pt x="10" y="35"/>
                    <a:pt x="10" y="35"/>
                    <a:pt x="10" y="35"/>
                  </a:cubicBezTo>
                  <a:cubicBezTo>
                    <a:pt x="10" y="35"/>
                    <a:pt x="10" y="35"/>
                    <a:pt x="10" y="35"/>
                  </a:cubicBezTo>
                  <a:cubicBezTo>
                    <a:pt x="13" y="37"/>
                    <a:pt x="17" y="38"/>
                    <a:pt x="22" y="37"/>
                  </a:cubicBezTo>
                  <a:cubicBezTo>
                    <a:pt x="22" y="37"/>
                    <a:pt x="22" y="37"/>
                    <a:pt x="22" y="37"/>
                  </a:cubicBezTo>
                  <a:cubicBezTo>
                    <a:pt x="22" y="35"/>
                    <a:pt x="21" y="34"/>
                    <a:pt x="20" y="32"/>
                  </a:cubicBezTo>
                  <a:cubicBezTo>
                    <a:pt x="20" y="32"/>
                    <a:pt x="20" y="31"/>
                    <a:pt x="19" y="32"/>
                  </a:cubicBezTo>
                  <a:cubicBezTo>
                    <a:pt x="16" y="33"/>
                    <a:pt x="13" y="34"/>
                    <a:pt x="10" y="34"/>
                  </a:cubicBezTo>
                  <a:cubicBezTo>
                    <a:pt x="10" y="34"/>
                    <a:pt x="10" y="34"/>
                    <a:pt x="10" y="34"/>
                  </a:cubicBezTo>
                  <a:cubicBezTo>
                    <a:pt x="12" y="32"/>
                    <a:pt x="12" y="32"/>
                    <a:pt x="12" y="32"/>
                  </a:cubicBezTo>
                  <a:cubicBezTo>
                    <a:pt x="14" y="32"/>
                    <a:pt x="17" y="31"/>
                    <a:pt x="18" y="30"/>
                  </a:cubicBezTo>
                  <a:cubicBezTo>
                    <a:pt x="19" y="30"/>
                    <a:pt x="19" y="30"/>
                    <a:pt x="19" y="29"/>
                  </a:cubicBezTo>
                  <a:cubicBezTo>
                    <a:pt x="18" y="28"/>
                    <a:pt x="18" y="28"/>
                    <a:pt x="17" y="27"/>
                  </a:cubicBezTo>
                  <a:cubicBezTo>
                    <a:pt x="18" y="26"/>
                    <a:pt x="18" y="26"/>
                    <a:pt x="18" y="26"/>
                  </a:cubicBezTo>
                  <a:cubicBezTo>
                    <a:pt x="19" y="27"/>
                    <a:pt x="20" y="28"/>
                    <a:pt x="20" y="28"/>
                  </a:cubicBezTo>
                  <a:cubicBezTo>
                    <a:pt x="20" y="29"/>
                    <a:pt x="21" y="29"/>
                    <a:pt x="21" y="29"/>
                  </a:cubicBezTo>
                  <a:cubicBezTo>
                    <a:pt x="23" y="27"/>
                    <a:pt x="25" y="26"/>
                    <a:pt x="27" y="24"/>
                  </a:cubicBezTo>
                  <a:cubicBezTo>
                    <a:pt x="28" y="23"/>
                    <a:pt x="28" y="23"/>
                    <a:pt x="28" y="23"/>
                  </a:cubicBezTo>
                  <a:cubicBezTo>
                    <a:pt x="25" y="20"/>
                    <a:pt x="25" y="20"/>
                    <a:pt x="25" y="20"/>
                  </a:cubicBezTo>
                  <a:cubicBezTo>
                    <a:pt x="26" y="19"/>
                    <a:pt x="26" y="19"/>
                    <a:pt x="26" y="19"/>
                  </a:cubicBezTo>
                  <a:cubicBezTo>
                    <a:pt x="29" y="21"/>
                    <a:pt x="29" y="21"/>
                    <a:pt x="29" y="21"/>
                  </a:cubicBezTo>
                  <a:cubicBezTo>
                    <a:pt x="29" y="22"/>
                    <a:pt x="29" y="22"/>
                    <a:pt x="29" y="22"/>
                  </a:cubicBezTo>
                  <a:cubicBezTo>
                    <a:pt x="29" y="22"/>
                    <a:pt x="30" y="22"/>
                    <a:pt x="30" y="21"/>
                  </a:cubicBezTo>
                  <a:cubicBezTo>
                    <a:pt x="32" y="19"/>
                    <a:pt x="33" y="17"/>
                    <a:pt x="35" y="15"/>
                  </a:cubicBezTo>
                  <a:cubicBezTo>
                    <a:pt x="35" y="15"/>
                    <a:pt x="35" y="14"/>
                    <a:pt x="34" y="14"/>
                  </a:cubicBezTo>
                  <a:cubicBezTo>
                    <a:pt x="34" y="14"/>
                    <a:pt x="33" y="13"/>
                    <a:pt x="32" y="12"/>
                  </a:cubicBezTo>
                  <a:cubicBezTo>
                    <a:pt x="33" y="11"/>
                    <a:pt x="33" y="11"/>
                    <a:pt x="33" y="11"/>
                  </a:cubicBezTo>
                  <a:cubicBezTo>
                    <a:pt x="34" y="12"/>
                    <a:pt x="35" y="12"/>
                    <a:pt x="35" y="13"/>
                  </a:cubicBezTo>
                  <a:cubicBezTo>
                    <a:pt x="36" y="13"/>
                    <a:pt x="36" y="13"/>
                    <a:pt x="36" y="12"/>
                  </a:cubicBezTo>
                  <a:cubicBezTo>
                    <a:pt x="37" y="10"/>
                    <a:pt x="38" y="8"/>
                    <a:pt x="38" y="6"/>
                  </a:cubicBezTo>
                  <a:cubicBezTo>
                    <a:pt x="40" y="4"/>
                    <a:pt x="40" y="4"/>
                    <a:pt x="40" y="4"/>
                  </a:cubicBezTo>
                  <a:cubicBezTo>
                    <a:pt x="40" y="4"/>
                    <a:pt x="40" y="4"/>
                    <a:pt x="40" y="4"/>
                  </a:cubicBezTo>
                  <a:cubicBezTo>
                    <a:pt x="40" y="7"/>
                    <a:pt x="39" y="10"/>
                    <a:pt x="38" y="13"/>
                  </a:cubicBezTo>
                  <a:cubicBezTo>
                    <a:pt x="38" y="14"/>
                    <a:pt x="38" y="14"/>
                    <a:pt x="38" y="14"/>
                  </a:cubicBezTo>
                  <a:cubicBezTo>
                    <a:pt x="40" y="15"/>
                    <a:pt x="41" y="16"/>
                    <a:pt x="43" y="16"/>
                  </a:cubicBezTo>
                  <a:cubicBezTo>
                    <a:pt x="43" y="16"/>
                    <a:pt x="43" y="16"/>
                    <a:pt x="44" y="15"/>
                  </a:cubicBezTo>
                  <a:cubicBezTo>
                    <a:pt x="44" y="11"/>
                    <a:pt x="43" y="7"/>
                    <a:pt x="41" y="4"/>
                  </a:cubicBezTo>
                  <a:cubicBezTo>
                    <a:pt x="41" y="4"/>
                    <a:pt x="41" y="4"/>
                    <a:pt x="41" y="4"/>
                  </a:cubicBezTo>
                  <a:cubicBezTo>
                    <a:pt x="42" y="2"/>
                    <a:pt x="42" y="2"/>
                    <a:pt x="42" y="2"/>
                  </a:cubicBezTo>
                  <a:cubicBezTo>
                    <a:pt x="47" y="12"/>
                    <a:pt x="46" y="24"/>
                    <a:pt x="38" y="32"/>
                  </a:cubicBezTo>
                  <a:cubicBezTo>
                    <a:pt x="30" y="40"/>
                    <a:pt x="18" y="41"/>
                    <a:pt x="8" y="36"/>
                  </a:cubicBezTo>
                  <a:close/>
                  <a:moveTo>
                    <a:pt x="43" y="18"/>
                  </a:moveTo>
                  <a:cubicBezTo>
                    <a:pt x="41" y="17"/>
                    <a:pt x="39" y="17"/>
                    <a:pt x="37" y="16"/>
                  </a:cubicBezTo>
                  <a:cubicBezTo>
                    <a:pt x="37" y="16"/>
                    <a:pt x="36" y="16"/>
                    <a:pt x="36" y="16"/>
                  </a:cubicBezTo>
                  <a:cubicBezTo>
                    <a:pt x="35" y="18"/>
                    <a:pt x="33" y="21"/>
                    <a:pt x="31" y="23"/>
                  </a:cubicBezTo>
                  <a:cubicBezTo>
                    <a:pt x="31" y="23"/>
                    <a:pt x="31" y="23"/>
                    <a:pt x="31" y="24"/>
                  </a:cubicBezTo>
                  <a:cubicBezTo>
                    <a:pt x="37" y="30"/>
                    <a:pt x="37" y="30"/>
                    <a:pt x="37" y="30"/>
                  </a:cubicBezTo>
                  <a:cubicBezTo>
                    <a:pt x="37" y="30"/>
                    <a:pt x="37" y="30"/>
                    <a:pt x="37" y="30"/>
                  </a:cubicBezTo>
                  <a:cubicBezTo>
                    <a:pt x="38" y="30"/>
                    <a:pt x="38" y="30"/>
                    <a:pt x="38" y="30"/>
                  </a:cubicBezTo>
                  <a:cubicBezTo>
                    <a:pt x="41" y="26"/>
                    <a:pt x="42" y="23"/>
                    <a:pt x="43" y="19"/>
                  </a:cubicBezTo>
                  <a:cubicBezTo>
                    <a:pt x="43" y="18"/>
                    <a:pt x="43" y="18"/>
                    <a:pt x="43" y="1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5145" name="Freeform 25"/>
          <p:cNvSpPr/>
          <p:nvPr/>
        </p:nvSpPr>
        <p:spPr bwMode="auto">
          <a:xfrm>
            <a:off x="2792413" y="2300288"/>
            <a:ext cx="209550" cy="250825"/>
          </a:xfrm>
          <a:custGeom>
            <a:gdLst>
              <a:gd fmla="*/ 54 w 56" name="T0"/>
              <a:gd fmla="*/ 67 h 67" name="T1"/>
              <a:gd fmla="*/ 8 w 56" name="T2"/>
              <a:gd fmla="*/ 67 h 67" name="T3"/>
              <a:gd fmla="*/ 0 w 56" name="T4"/>
              <a:gd fmla="*/ 59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5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6" name="Freeform 26"/>
          <p:cNvSpPr>
            <a:spLocks noEditPoints="1"/>
          </p:cNvSpPr>
          <p:nvPr/>
        </p:nvSpPr>
        <p:spPr bwMode="auto">
          <a:xfrm>
            <a:off x="3463925" y="2255838"/>
            <a:ext cx="261938" cy="314325"/>
          </a:xfrm>
          <a:custGeom>
            <a:gdLst>
              <a:gd fmla="*/ 23 w 70" name="T0"/>
              <a:gd fmla="*/ 70 h 84" name="T1"/>
              <a:gd fmla="*/ 29 w 70" name="T2"/>
              <a:gd fmla="*/ 72 h 84" name="T3"/>
              <a:gd fmla="*/ 17 w 70" name="T4"/>
              <a:gd fmla="*/ 29 h 84" name="T5"/>
              <a:gd fmla="*/ 17 w 70" name="T6"/>
              <a:gd fmla="*/ 31 h 84" name="T7"/>
              <a:gd fmla="*/ 4 w 70" name="T8"/>
              <a:gd fmla="*/ 54 h 84" name="T9"/>
              <a:gd fmla="*/ 2 w 70" name="T10"/>
              <a:gd fmla="*/ 54 h 84" name="T11"/>
              <a:gd fmla="*/ 16 w 70" name="T12"/>
              <a:gd fmla="*/ 29 h 84" name="T13"/>
              <a:gd fmla="*/ 17 w 70" name="T14"/>
              <a:gd fmla="*/ 29 h 84" name="T15"/>
              <a:gd fmla="*/ 66 w 70" name="T16"/>
              <a:gd fmla="*/ 58 h 84" name="T17"/>
              <a:gd fmla="*/ 53 w 70" name="T18"/>
              <a:gd fmla="*/ 81 h 84" name="T19"/>
              <a:gd fmla="*/ 52 w 70" name="T20"/>
              <a:gd fmla="*/ 83 h 84" name="T21"/>
              <a:gd fmla="*/ 54 w 70" name="T22"/>
              <a:gd fmla="*/ 84 h 84" name="T23"/>
              <a:gd fmla="*/ 67 w 70" name="T24"/>
              <a:gd fmla="*/ 58 h 84" name="T25"/>
              <a:gd fmla="*/ 59 w 70" name="T26"/>
              <a:gd fmla="*/ 58 h 84" name="T27"/>
              <a:gd fmla="*/ 58 w 70" name="T28"/>
              <a:gd fmla="*/ 59 h 84" name="T29"/>
              <a:gd fmla="*/ 49 w 70" name="T30"/>
              <a:gd fmla="*/ 74 h 84" name="T31"/>
              <a:gd fmla="*/ 48 w 70" name="T32"/>
              <a:gd fmla="*/ 75 h 84" name="T33"/>
              <a:gd fmla="*/ 50 w 70" name="T34"/>
              <a:gd fmla="*/ 77 h 84" name="T35"/>
              <a:gd fmla="*/ 59 w 70" name="T36"/>
              <a:gd fmla="*/ 58 h 84" name="T37"/>
              <a:gd fmla="*/ 21 w 70" name="T38"/>
              <a:gd fmla="*/ 37 h 84" name="T39"/>
              <a:gd fmla="*/ 21 w 70" name="T40"/>
              <a:gd fmla="*/ 38 h 84" name="T41"/>
              <a:gd fmla="*/ 12 w 70" name="T42"/>
              <a:gd fmla="*/ 54 h 84" name="T43"/>
              <a:gd fmla="*/ 11 w 70" name="T44"/>
              <a:gd fmla="*/ 54 h 84" name="T45"/>
              <a:gd fmla="*/ 20 w 70" name="T46"/>
              <a:gd fmla="*/ 36 h 84" name="T47"/>
              <a:gd fmla="*/ 50 w 70" name="T48"/>
              <a:gd fmla="*/ 57 h 84" name="T49"/>
              <a:gd fmla="*/ 45 w 70" name="T50"/>
              <a:gd fmla="*/ 75 h 84" name="T51"/>
              <a:gd fmla="*/ 13 w 70" name="T52"/>
              <a:gd fmla="*/ 62 h 84" name="T53"/>
              <a:gd fmla="*/ 21 w 70" name="T54"/>
              <a:gd fmla="*/ 53 h 84" name="T55"/>
              <a:gd fmla="*/ 40 w 70" name="T56"/>
              <a:gd fmla="*/ 37 h 84" name="T57"/>
              <a:gd fmla="*/ 44 w 70" name="T58"/>
              <a:gd fmla="*/ 32 h 84" name="T59"/>
              <a:gd fmla="*/ 51 w 70" name="T60"/>
              <a:gd fmla="*/ 35 h 84" name="T61"/>
              <a:gd fmla="*/ 50 w 70" name="T62"/>
              <a:gd fmla="*/ 37 h 84" name="T63"/>
              <a:gd fmla="*/ 50 w 70" name="T64"/>
              <a:gd fmla="*/ 57 h 84" name="T65"/>
              <a:gd fmla="*/ 58 w 70" name="T66"/>
              <a:gd fmla="*/ 7 h 84" name="T67"/>
              <a:gd fmla="*/ 66 w 70" name="T68"/>
              <a:gd fmla="*/ 11 h 84" name="T69"/>
              <a:gd fmla="*/ 53 w 70" name="T70"/>
              <a:gd fmla="*/ 34 h 84" name="T71"/>
              <a:gd fmla="*/ 45 w 70" name="T72"/>
              <a:gd fmla="*/ 30 h 84" name="T73"/>
              <a:gd fmla="*/ 60 w 70" name="T74"/>
              <a:gd fmla="*/ 5 h 84" name="T75"/>
              <a:gd fmla="*/ 67 w 70" name="T76"/>
              <a:gd fmla="*/ 9 h 84" name="T77"/>
              <a:gd fmla="*/ 60 w 70" name="T78"/>
              <a:gd fmla="*/ 6 h 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4" w="70">
                <a:moveTo>
                  <a:pt x="29" y="74"/>
                </a:moveTo>
                <a:cubicBezTo>
                  <a:pt x="26" y="77"/>
                  <a:pt x="22" y="74"/>
                  <a:pt x="23" y="70"/>
                </a:cubicBezTo>
                <a:cubicBezTo>
                  <a:pt x="23" y="69"/>
                  <a:pt x="23" y="69"/>
                  <a:pt x="24" y="69"/>
                </a:cubicBezTo>
                <a:cubicBezTo>
                  <a:pt x="29" y="72"/>
                  <a:pt x="29" y="72"/>
                  <a:pt x="29" y="72"/>
                </a:cubicBezTo>
                <a:cubicBezTo>
                  <a:pt x="29" y="72"/>
                  <a:pt x="30" y="73"/>
                  <a:pt x="29" y="74"/>
                </a:cubicBezTo>
                <a:close/>
                <a:moveTo>
                  <a:pt x="17" y="29"/>
                </a:moveTo>
                <a:cubicBezTo>
                  <a:pt x="18" y="30"/>
                  <a:pt x="18" y="30"/>
                  <a:pt x="18" y="30"/>
                </a:cubicBezTo>
                <a:cubicBezTo>
                  <a:pt x="18" y="31"/>
                  <a:pt x="17" y="31"/>
                  <a:pt x="17" y="31"/>
                </a:cubicBezTo>
                <a:cubicBezTo>
                  <a:pt x="8" y="34"/>
                  <a:pt x="2" y="44"/>
                  <a:pt x="4" y="53"/>
                </a:cubicBezTo>
                <a:cubicBezTo>
                  <a:pt x="4" y="54"/>
                  <a:pt x="4" y="54"/>
                  <a:pt x="4" y="54"/>
                </a:cubicBezTo>
                <a:cubicBezTo>
                  <a:pt x="3" y="54"/>
                  <a:pt x="3" y="54"/>
                  <a:pt x="3" y="54"/>
                </a:cubicBezTo>
                <a:cubicBezTo>
                  <a:pt x="3" y="55"/>
                  <a:pt x="3" y="54"/>
                  <a:pt x="2" y="54"/>
                </a:cubicBezTo>
                <a:cubicBezTo>
                  <a:pt x="2" y="54"/>
                  <a:pt x="2" y="54"/>
                  <a:pt x="2" y="54"/>
                </a:cubicBezTo>
                <a:cubicBezTo>
                  <a:pt x="0" y="43"/>
                  <a:pt x="6" y="32"/>
                  <a:pt x="16" y="29"/>
                </a:cubicBezTo>
                <a:cubicBezTo>
                  <a:pt x="16" y="29"/>
                  <a:pt x="17" y="29"/>
                  <a:pt x="17" y="29"/>
                </a:cubicBezTo>
                <a:cubicBezTo>
                  <a:pt x="17" y="29"/>
                  <a:pt x="17" y="29"/>
                  <a:pt x="17" y="29"/>
                </a:cubicBezTo>
                <a:close/>
                <a:moveTo>
                  <a:pt x="67" y="58"/>
                </a:moveTo>
                <a:cubicBezTo>
                  <a:pt x="66" y="58"/>
                  <a:pt x="66" y="58"/>
                  <a:pt x="66" y="58"/>
                </a:cubicBezTo>
                <a:cubicBezTo>
                  <a:pt x="66" y="58"/>
                  <a:pt x="65" y="59"/>
                  <a:pt x="65" y="59"/>
                </a:cubicBezTo>
                <a:cubicBezTo>
                  <a:pt x="67" y="69"/>
                  <a:pt x="62" y="78"/>
                  <a:pt x="53" y="81"/>
                </a:cubicBezTo>
                <a:cubicBezTo>
                  <a:pt x="52" y="81"/>
                  <a:pt x="52" y="82"/>
                  <a:pt x="52" y="82"/>
                </a:cubicBezTo>
                <a:cubicBezTo>
                  <a:pt x="52" y="83"/>
                  <a:pt x="52" y="83"/>
                  <a:pt x="52" y="83"/>
                </a:cubicBezTo>
                <a:cubicBezTo>
                  <a:pt x="52" y="83"/>
                  <a:pt x="53" y="83"/>
                  <a:pt x="53" y="83"/>
                </a:cubicBezTo>
                <a:cubicBezTo>
                  <a:pt x="53" y="84"/>
                  <a:pt x="53" y="84"/>
                  <a:pt x="54" y="84"/>
                </a:cubicBezTo>
                <a:cubicBezTo>
                  <a:pt x="64" y="80"/>
                  <a:pt x="70" y="69"/>
                  <a:pt x="68" y="59"/>
                </a:cubicBezTo>
                <a:cubicBezTo>
                  <a:pt x="68" y="58"/>
                  <a:pt x="68" y="58"/>
                  <a:pt x="67" y="58"/>
                </a:cubicBezTo>
                <a:cubicBezTo>
                  <a:pt x="67" y="58"/>
                  <a:pt x="67" y="58"/>
                  <a:pt x="67" y="58"/>
                </a:cubicBezTo>
                <a:close/>
                <a:moveTo>
                  <a:pt x="59" y="58"/>
                </a:moveTo>
                <a:cubicBezTo>
                  <a:pt x="58" y="58"/>
                  <a:pt x="58" y="58"/>
                  <a:pt x="58" y="58"/>
                </a:cubicBezTo>
                <a:cubicBezTo>
                  <a:pt x="58" y="58"/>
                  <a:pt x="58" y="58"/>
                  <a:pt x="58" y="59"/>
                </a:cubicBezTo>
                <a:cubicBezTo>
                  <a:pt x="58" y="59"/>
                  <a:pt x="58" y="59"/>
                  <a:pt x="58" y="59"/>
                </a:cubicBezTo>
                <a:cubicBezTo>
                  <a:pt x="60" y="66"/>
                  <a:pt x="56" y="73"/>
                  <a:pt x="49" y="74"/>
                </a:cubicBezTo>
                <a:cubicBezTo>
                  <a:pt x="49" y="74"/>
                  <a:pt x="49" y="74"/>
                  <a:pt x="48" y="75"/>
                </a:cubicBezTo>
                <a:cubicBezTo>
                  <a:pt x="48" y="75"/>
                  <a:pt x="48" y="75"/>
                  <a:pt x="48" y="75"/>
                </a:cubicBezTo>
                <a:cubicBezTo>
                  <a:pt x="48" y="76"/>
                  <a:pt x="48" y="76"/>
                  <a:pt x="48" y="76"/>
                </a:cubicBezTo>
                <a:cubicBezTo>
                  <a:pt x="49" y="77"/>
                  <a:pt x="49" y="77"/>
                  <a:pt x="50" y="77"/>
                </a:cubicBezTo>
                <a:cubicBezTo>
                  <a:pt x="58" y="75"/>
                  <a:pt x="63" y="67"/>
                  <a:pt x="60" y="59"/>
                </a:cubicBezTo>
                <a:cubicBezTo>
                  <a:pt x="60" y="58"/>
                  <a:pt x="59" y="58"/>
                  <a:pt x="59" y="58"/>
                </a:cubicBezTo>
                <a:close/>
                <a:moveTo>
                  <a:pt x="21" y="36"/>
                </a:moveTo>
                <a:cubicBezTo>
                  <a:pt x="21" y="37"/>
                  <a:pt x="21" y="37"/>
                  <a:pt x="21" y="37"/>
                </a:cubicBezTo>
                <a:cubicBezTo>
                  <a:pt x="22" y="37"/>
                  <a:pt x="21" y="37"/>
                  <a:pt x="21" y="38"/>
                </a:cubicBezTo>
                <a:cubicBezTo>
                  <a:pt x="21" y="38"/>
                  <a:pt x="21" y="38"/>
                  <a:pt x="21" y="38"/>
                </a:cubicBezTo>
                <a:cubicBezTo>
                  <a:pt x="14" y="39"/>
                  <a:pt x="10" y="46"/>
                  <a:pt x="12" y="53"/>
                </a:cubicBezTo>
                <a:cubicBezTo>
                  <a:pt x="12" y="53"/>
                  <a:pt x="12" y="53"/>
                  <a:pt x="12" y="54"/>
                </a:cubicBezTo>
                <a:cubicBezTo>
                  <a:pt x="12" y="54"/>
                  <a:pt x="12" y="54"/>
                  <a:pt x="11" y="54"/>
                </a:cubicBezTo>
                <a:cubicBezTo>
                  <a:pt x="11" y="54"/>
                  <a:pt x="11" y="54"/>
                  <a:pt x="11" y="54"/>
                </a:cubicBezTo>
                <a:cubicBezTo>
                  <a:pt x="10" y="54"/>
                  <a:pt x="10" y="54"/>
                  <a:pt x="10" y="54"/>
                </a:cubicBezTo>
                <a:cubicBezTo>
                  <a:pt x="7" y="46"/>
                  <a:pt x="12" y="37"/>
                  <a:pt x="20" y="36"/>
                </a:cubicBezTo>
                <a:cubicBezTo>
                  <a:pt x="21" y="35"/>
                  <a:pt x="21" y="36"/>
                  <a:pt x="21" y="36"/>
                </a:cubicBezTo>
                <a:close/>
                <a:moveTo>
                  <a:pt x="50" y="57"/>
                </a:moveTo>
                <a:cubicBezTo>
                  <a:pt x="47" y="61"/>
                  <a:pt x="46" y="64"/>
                  <a:pt x="45" y="67"/>
                </a:cubicBezTo>
                <a:cubicBezTo>
                  <a:pt x="44" y="69"/>
                  <a:pt x="44" y="72"/>
                  <a:pt x="45" y="75"/>
                </a:cubicBezTo>
                <a:cubicBezTo>
                  <a:pt x="45" y="78"/>
                  <a:pt x="43" y="79"/>
                  <a:pt x="41" y="78"/>
                </a:cubicBezTo>
                <a:cubicBezTo>
                  <a:pt x="32" y="73"/>
                  <a:pt x="22" y="67"/>
                  <a:pt x="13" y="62"/>
                </a:cubicBezTo>
                <a:cubicBezTo>
                  <a:pt x="11" y="60"/>
                  <a:pt x="11" y="58"/>
                  <a:pt x="13" y="57"/>
                </a:cubicBezTo>
                <a:cubicBezTo>
                  <a:pt x="17" y="56"/>
                  <a:pt x="19" y="54"/>
                  <a:pt x="21" y="53"/>
                </a:cubicBezTo>
                <a:cubicBezTo>
                  <a:pt x="23" y="51"/>
                  <a:pt x="24" y="48"/>
                  <a:pt x="27" y="43"/>
                </a:cubicBezTo>
                <a:cubicBezTo>
                  <a:pt x="30" y="38"/>
                  <a:pt x="35" y="36"/>
                  <a:pt x="40" y="37"/>
                </a:cubicBezTo>
                <a:cubicBezTo>
                  <a:pt x="42" y="38"/>
                  <a:pt x="43" y="37"/>
                  <a:pt x="44" y="33"/>
                </a:cubicBezTo>
                <a:cubicBezTo>
                  <a:pt x="44" y="33"/>
                  <a:pt x="44" y="33"/>
                  <a:pt x="44" y="32"/>
                </a:cubicBezTo>
                <a:cubicBezTo>
                  <a:pt x="44" y="32"/>
                  <a:pt x="45" y="31"/>
                  <a:pt x="45" y="32"/>
                </a:cubicBezTo>
                <a:cubicBezTo>
                  <a:pt x="51" y="35"/>
                  <a:pt x="51" y="35"/>
                  <a:pt x="51" y="35"/>
                </a:cubicBezTo>
                <a:cubicBezTo>
                  <a:pt x="51" y="35"/>
                  <a:pt x="51" y="36"/>
                  <a:pt x="51" y="36"/>
                </a:cubicBezTo>
                <a:cubicBezTo>
                  <a:pt x="51" y="36"/>
                  <a:pt x="50" y="37"/>
                  <a:pt x="50" y="37"/>
                </a:cubicBezTo>
                <a:cubicBezTo>
                  <a:pt x="47" y="40"/>
                  <a:pt x="47" y="40"/>
                  <a:pt x="49" y="42"/>
                </a:cubicBezTo>
                <a:cubicBezTo>
                  <a:pt x="52" y="46"/>
                  <a:pt x="53" y="51"/>
                  <a:pt x="50" y="57"/>
                </a:cubicBezTo>
                <a:close/>
                <a:moveTo>
                  <a:pt x="45" y="29"/>
                </a:moveTo>
                <a:cubicBezTo>
                  <a:pt x="48" y="22"/>
                  <a:pt x="53" y="13"/>
                  <a:pt x="58" y="7"/>
                </a:cubicBezTo>
                <a:cubicBezTo>
                  <a:pt x="58" y="7"/>
                  <a:pt x="59" y="6"/>
                  <a:pt x="59" y="7"/>
                </a:cubicBezTo>
                <a:cubicBezTo>
                  <a:pt x="66" y="11"/>
                  <a:pt x="66" y="11"/>
                  <a:pt x="66" y="11"/>
                </a:cubicBezTo>
                <a:cubicBezTo>
                  <a:pt x="66" y="11"/>
                  <a:pt x="66" y="11"/>
                  <a:pt x="66" y="12"/>
                </a:cubicBezTo>
                <a:cubicBezTo>
                  <a:pt x="63" y="19"/>
                  <a:pt x="58" y="28"/>
                  <a:pt x="53" y="34"/>
                </a:cubicBezTo>
                <a:cubicBezTo>
                  <a:pt x="53" y="34"/>
                  <a:pt x="52" y="34"/>
                  <a:pt x="52" y="34"/>
                </a:cubicBezTo>
                <a:cubicBezTo>
                  <a:pt x="45" y="30"/>
                  <a:pt x="45" y="30"/>
                  <a:pt x="45" y="30"/>
                </a:cubicBezTo>
                <a:cubicBezTo>
                  <a:pt x="45" y="30"/>
                  <a:pt x="45" y="30"/>
                  <a:pt x="45" y="29"/>
                </a:cubicBezTo>
                <a:close/>
                <a:moveTo>
                  <a:pt x="60" y="5"/>
                </a:moveTo>
                <a:cubicBezTo>
                  <a:pt x="63" y="2"/>
                  <a:pt x="65" y="0"/>
                  <a:pt x="67" y="1"/>
                </a:cubicBezTo>
                <a:cubicBezTo>
                  <a:pt x="68" y="2"/>
                  <a:pt x="68" y="5"/>
                  <a:pt x="67" y="9"/>
                </a:cubicBezTo>
                <a:cubicBezTo>
                  <a:pt x="67" y="9"/>
                  <a:pt x="66" y="10"/>
                  <a:pt x="66" y="9"/>
                </a:cubicBezTo>
                <a:cubicBezTo>
                  <a:pt x="60" y="6"/>
                  <a:pt x="60" y="6"/>
                  <a:pt x="60" y="6"/>
                </a:cubicBezTo>
                <a:cubicBezTo>
                  <a:pt x="60" y="6"/>
                  <a:pt x="59" y="5"/>
                  <a:pt x="60"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7" name="Freeform 27"/>
          <p:cNvSpPr>
            <a:spLocks noEditPoints="1"/>
          </p:cNvSpPr>
          <p:nvPr/>
        </p:nvSpPr>
        <p:spPr bwMode="auto">
          <a:xfrm>
            <a:off x="7051675" y="2195513"/>
            <a:ext cx="327025" cy="461962"/>
          </a:xfrm>
          <a:custGeom>
            <a:gdLst>
              <a:gd fmla="*/ 11 w 87" name="T0"/>
              <a:gd fmla="*/ 109 h 123" name="T1"/>
              <a:gd fmla="*/ 5 w 87" name="T2"/>
              <a:gd fmla="*/ 82 h 123" name="T3"/>
              <a:gd fmla="*/ 0 w 87" name="T4"/>
              <a:gd fmla="*/ 70 h 123" name="T5"/>
              <a:gd fmla="*/ 8 w 87" name="T6"/>
              <a:gd fmla="*/ 57 h 123" name="T7"/>
              <a:gd fmla="*/ 34 w 87" name="T8"/>
              <a:gd fmla="*/ 25 h 123" name="T9"/>
              <a:gd fmla="*/ 28 w 87" name="T10"/>
              <a:gd fmla="*/ 14 h 123" name="T11"/>
              <a:gd fmla="*/ 25 w 87" name="T12"/>
              <a:gd fmla="*/ 13 h 123" name="T13"/>
              <a:gd fmla="*/ 24 w 87" name="T14"/>
              <a:gd fmla="*/ 8 h 123" name="T15"/>
              <a:gd fmla="*/ 42 w 87" name="T16"/>
              <a:gd fmla="*/ 1 h 123" name="T17"/>
              <a:gd fmla="*/ 46 w 87" name="T18"/>
              <a:gd fmla="*/ 1 h 123" name="T19"/>
              <a:gd fmla="*/ 46 w 87" name="T20"/>
              <a:gd fmla="*/ 6 h 123" name="T21"/>
              <a:gd fmla="*/ 44 w 87" name="T22"/>
              <a:gd fmla="*/ 8 h 123" name="T23"/>
              <a:gd fmla="*/ 66 w 87" name="T24"/>
              <a:gd fmla="*/ 67 h 123" name="T25"/>
              <a:gd fmla="*/ 65 w 87" name="T26"/>
              <a:gd fmla="*/ 68 h 123" name="T27"/>
              <a:gd fmla="*/ 64 w 87" name="T28"/>
              <a:gd fmla="*/ 74 h 123" name="T29"/>
              <a:gd fmla="*/ 56 w 87" name="T30"/>
              <a:gd fmla="*/ 74 h 123" name="T31"/>
              <a:gd fmla="*/ 54 w 87" name="T32"/>
              <a:gd fmla="*/ 72 h 123" name="T33"/>
              <a:gd fmla="*/ 52 w 87" name="T34"/>
              <a:gd fmla="*/ 71 h 123" name="T35"/>
              <a:gd fmla="*/ 38 w 87" name="T36"/>
              <a:gd fmla="*/ 43 h 123" name="T37"/>
              <a:gd fmla="*/ 24 w 87" name="T38"/>
              <a:gd fmla="*/ 65 h 123" name="T39"/>
              <a:gd fmla="*/ 22 w 87" name="T40"/>
              <a:gd fmla="*/ 78 h 123" name="T41"/>
              <a:gd fmla="*/ 37 w 87" name="T42"/>
              <a:gd fmla="*/ 108 h 123" name="T43"/>
              <a:gd fmla="*/ 81 w 87" name="T44"/>
              <a:gd fmla="*/ 109 h 123" name="T45"/>
              <a:gd fmla="*/ 86 w 87" name="T46"/>
              <a:gd fmla="*/ 118 h 123" name="T47"/>
              <a:gd fmla="*/ 10 w 87" name="T48"/>
              <a:gd fmla="*/ 123 h 123" name="T49"/>
              <a:gd fmla="*/ 5 w 87" name="T50"/>
              <a:gd fmla="*/ 114 h 123" name="T51"/>
              <a:gd fmla="*/ 13 w 87" name="T52"/>
              <a:gd fmla="*/ 65 h 123" name="T53"/>
              <a:gd fmla="*/ 13 w 87" name="T54"/>
              <a:gd fmla="*/ 76 h 123" name="T55"/>
              <a:gd fmla="*/ 13 w 87" name="T56"/>
              <a:gd fmla="*/ 65 h 123" name="T57"/>
              <a:gd fmla="*/ 82 w 87" name="T58"/>
              <a:gd fmla="*/ 72 h 123" name="T59"/>
              <a:gd fmla="*/ 87 w 87" name="T60"/>
              <a:gd fmla="*/ 76 h 123" name="T61"/>
              <a:gd fmla="*/ 49 w 87" name="T62"/>
              <a:gd fmla="*/ 94 h 123" name="T63"/>
              <a:gd fmla="*/ 44 w 87" name="T64"/>
              <a:gd fmla="*/ 90 h 12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3" w="87">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8" name="Freeform 28"/>
          <p:cNvSpPr>
            <a:spLocks noEditPoints="1"/>
          </p:cNvSpPr>
          <p:nvPr/>
        </p:nvSpPr>
        <p:spPr bwMode="auto">
          <a:xfrm>
            <a:off x="6073775" y="2255838"/>
            <a:ext cx="314325" cy="322262"/>
          </a:xfrm>
          <a:custGeom>
            <a:gdLst>
              <a:gd fmla="*/ 58 w 84" name="T0"/>
              <a:gd fmla="*/ 29 h 86" name="T1"/>
              <a:gd fmla="*/ 35 w 84" name="T2"/>
              <a:gd fmla="*/ 15 h 86" name="T3"/>
              <a:gd fmla="*/ 20 w 84" name="T4"/>
              <a:gd fmla="*/ 35 h 86" name="T5"/>
              <a:gd fmla="*/ 33 w 84" name="T6"/>
              <a:gd fmla="*/ 16 h 86" name="T7"/>
              <a:gd fmla="*/ 34 w 84" name="T8"/>
              <a:gd fmla="*/ 17 h 86" name="T9"/>
              <a:gd fmla="*/ 22 w 84" name="T10"/>
              <a:gd fmla="*/ 42 h 86" name="T11"/>
              <a:gd fmla="*/ 35 w 84" name="T12"/>
              <a:gd fmla="*/ 57 h 86" name="T13"/>
              <a:gd fmla="*/ 23 w 84" name="T14"/>
              <a:gd fmla="*/ 56 h 86" name="T15"/>
              <a:gd fmla="*/ 19 w 84" name="T16"/>
              <a:gd fmla="*/ 54 h 86" name="T17"/>
              <a:gd fmla="*/ 44 w 84" name="T18"/>
              <a:gd fmla="*/ 65 h 86" name="T19"/>
              <a:gd fmla="*/ 22 w 84" name="T20"/>
              <a:gd fmla="*/ 64 h 86" name="T21"/>
              <a:gd fmla="*/ 22 w 84" name="T22"/>
              <a:gd fmla="*/ 58 h 86" name="T23"/>
              <a:gd fmla="*/ 67 w 84" name="T24"/>
              <a:gd fmla="*/ 42 h 86" name="T25"/>
              <a:gd fmla="*/ 65 w 84" name="T26"/>
              <a:gd fmla="*/ 47 h 86" name="T27"/>
              <a:gd fmla="*/ 54 w 84" name="T28"/>
              <a:gd fmla="*/ 51 h 86" name="T29"/>
              <a:gd fmla="*/ 40 w 84" name="T30"/>
              <a:gd fmla="*/ 12 h 86" name="T31"/>
              <a:gd fmla="*/ 57 w 84" name="T32"/>
              <a:gd fmla="*/ 25 h 86" name="T33"/>
              <a:gd fmla="*/ 52 w 84" name="T34"/>
              <a:gd fmla="*/ 41 h 86" name="T35"/>
              <a:gd fmla="*/ 52 w 84" name="T36"/>
              <a:gd fmla="*/ 41 h 86" name="T37"/>
              <a:gd fmla="*/ 34 w 84" name="T38"/>
              <a:gd fmla="*/ 45 h 86" name="T39"/>
              <a:gd fmla="*/ 58 w 84" name="T40"/>
              <a:gd fmla="*/ 62 h 86" name="T41"/>
              <a:gd fmla="*/ 9 w 84" name="T42"/>
              <a:gd fmla="*/ 35 h 86" name="T43"/>
              <a:gd fmla="*/ 33 w 84" name="T44"/>
              <a:gd fmla="*/ 11 h 86" name="T45"/>
              <a:gd fmla="*/ 66 w 84" name="T46"/>
              <a:gd fmla="*/ 19 h 86" name="T47"/>
              <a:gd fmla="*/ 76 w 84" name="T48"/>
              <a:gd fmla="*/ 48 h 86" name="T49"/>
              <a:gd fmla="*/ 75 w 84" name="T50"/>
              <a:gd fmla="*/ 48 h 86" name="T51"/>
              <a:gd fmla="*/ 73 w 84" name="T52"/>
              <a:gd fmla="*/ 40 h 86" name="T53"/>
              <a:gd fmla="*/ 68 w 84" name="T54"/>
              <a:gd fmla="*/ 26 h 86" name="T55"/>
              <a:gd fmla="*/ 68 w 84" name="T56"/>
              <a:gd fmla="*/ 38 h 86" name="T57"/>
              <a:gd fmla="*/ 52 w 84" name="T58"/>
              <a:gd fmla="*/ 73 h 86" name="T59"/>
              <a:gd fmla="*/ 58 w 84" name="T60"/>
              <a:gd fmla="*/ 67 h 86" name="T61"/>
              <a:gd fmla="*/ 70 w 84" name="T62"/>
              <a:gd fmla="*/ 55 h 86" name="T63"/>
              <a:gd fmla="*/ 58 w 84" name="T64"/>
              <a:gd fmla="*/ 62 h 86" name="T65"/>
              <a:gd fmla="*/ 16 w 84" name="T66"/>
              <a:gd fmla="*/ 50 h 86" name="T67"/>
              <a:gd fmla="*/ 12 w 84" name="T68"/>
              <a:gd fmla="*/ 39 h 86" name="T69"/>
              <a:gd fmla="*/ 15 w 84" name="T70"/>
              <a:gd fmla="*/ 55 h 8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6" w="84">
                <a:moveTo>
                  <a:pt x="58" y="28"/>
                </a:moveTo>
                <a:cubicBezTo>
                  <a:pt x="58" y="28"/>
                  <a:pt x="58" y="29"/>
                  <a:pt x="58" y="29"/>
                </a:cubicBezTo>
                <a:cubicBezTo>
                  <a:pt x="58" y="30"/>
                  <a:pt x="58" y="30"/>
                  <a:pt x="57" y="30"/>
                </a:cubicBezTo>
                <a:cubicBezTo>
                  <a:pt x="51" y="23"/>
                  <a:pt x="43" y="18"/>
                  <a:pt x="35" y="15"/>
                </a:cubicBezTo>
                <a:cubicBezTo>
                  <a:pt x="21" y="11"/>
                  <a:pt x="12" y="20"/>
                  <a:pt x="19" y="35"/>
                </a:cubicBezTo>
                <a:cubicBezTo>
                  <a:pt x="19" y="36"/>
                  <a:pt x="20" y="36"/>
                  <a:pt x="20" y="35"/>
                </a:cubicBezTo>
                <a:cubicBezTo>
                  <a:pt x="22" y="29"/>
                  <a:pt x="25" y="23"/>
                  <a:pt x="29" y="17"/>
                </a:cubicBezTo>
                <a:cubicBezTo>
                  <a:pt x="30" y="16"/>
                  <a:pt x="32" y="16"/>
                  <a:pt x="33" y="16"/>
                </a:cubicBezTo>
                <a:cubicBezTo>
                  <a:pt x="33" y="16"/>
                  <a:pt x="33" y="16"/>
                  <a:pt x="33" y="16"/>
                </a:cubicBezTo>
                <a:cubicBezTo>
                  <a:pt x="34" y="16"/>
                  <a:pt x="34" y="17"/>
                  <a:pt x="34" y="17"/>
                </a:cubicBezTo>
                <a:cubicBezTo>
                  <a:pt x="28" y="23"/>
                  <a:pt x="24" y="32"/>
                  <a:pt x="22" y="39"/>
                </a:cubicBezTo>
                <a:cubicBezTo>
                  <a:pt x="22" y="40"/>
                  <a:pt x="22" y="41"/>
                  <a:pt x="22" y="42"/>
                </a:cubicBezTo>
                <a:cubicBezTo>
                  <a:pt x="26" y="47"/>
                  <a:pt x="30" y="52"/>
                  <a:pt x="35" y="56"/>
                </a:cubicBezTo>
                <a:cubicBezTo>
                  <a:pt x="35" y="56"/>
                  <a:pt x="35" y="57"/>
                  <a:pt x="35" y="57"/>
                </a:cubicBezTo>
                <a:cubicBezTo>
                  <a:pt x="31" y="57"/>
                  <a:pt x="28" y="57"/>
                  <a:pt x="25" y="57"/>
                </a:cubicBezTo>
                <a:cubicBezTo>
                  <a:pt x="24" y="57"/>
                  <a:pt x="24" y="57"/>
                  <a:pt x="23" y="56"/>
                </a:cubicBezTo>
                <a:cubicBezTo>
                  <a:pt x="22" y="55"/>
                  <a:pt x="21" y="54"/>
                  <a:pt x="21" y="53"/>
                </a:cubicBezTo>
                <a:cubicBezTo>
                  <a:pt x="20" y="53"/>
                  <a:pt x="19" y="53"/>
                  <a:pt x="19" y="54"/>
                </a:cubicBezTo>
                <a:cubicBezTo>
                  <a:pt x="18" y="73"/>
                  <a:pt x="32" y="80"/>
                  <a:pt x="45" y="67"/>
                </a:cubicBezTo>
                <a:cubicBezTo>
                  <a:pt x="45" y="66"/>
                  <a:pt x="45" y="65"/>
                  <a:pt x="44" y="65"/>
                </a:cubicBezTo>
                <a:cubicBezTo>
                  <a:pt x="37" y="67"/>
                  <a:pt x="30" y="67"/>
                  <a:pt x="25" y="66"/>
                </a:cubicBezTo>
                <a:cubicBezTo>
                  <a:pt x="23" y="66"/>
                  <a:pt x="22" y="65"/>
                  <a:pt x="22" y="64"/>
                </a:cubicBezTo>
                <a:cubicBezTo>
                  <a:pt x="21" y="62"/>
                  <a:pt x="21" y="60"/>
                  <a:pt x="21" y="59"/>
                </a:cubicBezTo>
                <a:cubicBezTo>
                  <a:pt x="21" y="58"/>
                  <a:pt x="21" y="58"/>
                  <a:pt x="22" y="58"/>
                </a:cubicBezTo>
                <a:cubicBezTo>
                  <a:pt x="36" y="61"/>
                  <a:pt x="59" y="55"/>
                  <a:pt x="69" y="45"/>
                </a:cubicBezTo>
                <a:cubicBezTo>
                  <a:pt x="68" y="44"/>
                  <a:pt x="68" y="43"/>
                  <a:pt x="67" y="42"/>
                </a:cubicBezTo>
                <a:cubicBezTo>
                  <a:pt x="67" y="42"/>
                  <a:pt x="66" y="42"/>
                  <a:pt x="66" y="43"/>
                </a:cubicBezTo>
                <a:cubicBezTo>
                  <a:pt x="66" y="44"/>
                  <a:pt x="65" y="45"/>
                  <a:pt x="65" y="47"/>
                </a:cubicBezTo>
                <a:cubicBezTo>
                  <a:pt x="62" y="49"/>
                  <a:pt x="59" y="51"/>
                  <a:pt x="55" y="52"/>
                </a:cubicBezTo>
                <a:cubicBezTo>
                  <a:pt x="55" y="52"/>
                  <a:pt x="54" y="52"/>
                  <a:pt x="54" y="51"/>
                </a:cubicBezTo>
                <a:cubicBezTo>
                  <a:pt x="55" y="50"/>
                  <a:pt x="55" y="49"/>
                  <a:pt x="56" y="47"/>
                </a:cubicBezTo>
                <a:cubicBezTo>
                  <a:pt x="67" y="18"/>
                  <a:pt x="54" y="3"/>
                  <a:pt x="40" y="12"/>
                </a:cubicBezTo>
                <a:cubicBezTo>
                  <a:pt x="39" y="12"/>
                  <a:pt x="39" y="13"/>
                  <a:pt x="40" y="13"/>
                </a:cubicBezTo>
                <a:cubicBezTo>
                  <a:pt x="46" y="16"/>
                  <a:pt x="52" y="20"/>
                  <a:pt x="57" y="25"/>
                </a:cubicBezTo>
                <a:cubicBezTo>
                  <a:pt x="58" y="26"/>
                  <a:pt x="58" y="27"/>
                  <a:pt x="58" y="28"/>
                </a:cubicBezTo>
                <a:close/>
                <a:moveTo>
                  <a:pt x="52" y="41"/>
                </a:moveTo>
                <a:cubicBezTo>
                  <a:pt x="53" y="56"/>
                  <a:pt x="31" y="56"/>
                  <a:pt x="31" y="42"/>
                </a:cubicBezTo>
                <a:cubicBezTo>
                  <a:pt x="30" y="29"/>
                  <a:pt x="51" y="28"/>
                  <a:pt x="52" y="41"/>
                </a:cubicBezTo>
                <a:close/>
                <a:moveTo>
                  <a:pt x="44" y="44"/>
                </a:moveTo>
                <a:cubicBezTo>
                  <a:pt x="44" y="51"/>
                  <a:pt x="34" y="51"/>
                  <a:pt x="34" y="45"/>
                </a:cubicBezTo>
                <a:cubicBezTo>
                  <a:pt x="34" y="38"/>
                  <a:pt x="43" y="38"/>
                  <a:pt x="44" y="44"/>
                </a:cubicBezTo>
                <a:close/>
                <a:moveTo>
                  <a:pt x="58" y="62"/>
                </a:moveTo>
                <a:cubicBezTo>
                  <a:pt x="44" y="86"/>
                  <a:pt x="22" y="84"/>
                  <a:pt x="17" y="64"/>
                </a:cubicBezTo>
                <a:cubicBezTo>
                  <a:pt x="3" y="59"/>
                  <a:pt x="0" y="46"/>
                  <a:pt x="9" y="35"/>
                </a:cubicBezTo>
                <a:cubicBezTo>
                  <a:pt x="10" y="34"/>
                  <a:pt x="10" y="33"/>
                  <a:pt x="10" y="32"/>
                </a:cubicBezTo>
                <a:cubicBezTo>
                  <a:pt x="7" y="17"/>
                  <a:pt x="18" y="8"/>
                  <a:pt x="33" y="11"/>
                </a:cubicBezTo>
                <a:cubicBezTo>
                  <a:pt x="34" y="11"/>
                  <a:pt x="35" y="11"/>
                  <a:pt x="36" y="10"/>
                </a:cubicBezTo>
                <a:cubicBezTo>
                  <a:pt x="48" y="0"/>
                  <a:pt x="62" y="5"/>
                  <a:pt x="66" y="19"/>
                </a:cubicBezTo>
                <a:cubicBezTo>
                  <a:pt x="67" y="20"/>
                  <a:pt x="67" y="20"/>
                  <a:pt x="68" y="21"/>
                </a:cubicBezTo>
                <a:cubicBezTo>
                  <a:pt x="80" y="26"/>
                  <a:pt x="84" y="38"/>
                  <a:pt x="76" y="48"/>
                </a:cubicBezTo>
                <a:cubicBezTo>
                  <a:pt x="76" y="49"/>
                  <a:pt x="76" y="49"/>
                  <a:pt x="75" y="49"/>
                </a:cubicBezTo>
                <a:cubicBezTo>
                  <a:pt x="75" y="49"/>
                  <a:pt x="75" y="48"/>
                  <a:pt x="75" y="48"/>
                </a:cubicBezTo>
                <a:cubicBezTo>
                  <a:pt x="74" y="46"/>
                  <a:pt x="73" y="45"/>
                  <a:pt x="73" y="43"/>
                </a:cubicBezTo>
                <a:cubicBezTo>
                  <a:pt x="72" y="42"/>
                  <a:pt x="72" y="41"/>
                  <a:pt x="73" y="40"/>
                </a:cubicBezTo>
                <a:cubicBezTo>
                  <a:pt x="76" y="34"/>
                  <a:pt x="74" y="29"/>
                  <a:pt x="69" y="25"/>
                </a:cubicBezTo>
                <a:cubicBezTo>
                  <a:pt x="68" y="25"/>
                  <a:pt x="68" y="25"/>
                  <a:pt x="68" y="26"/>
                </a:cubicBezTo>
                <a:cubicBezTo>
                  <a:pt x="68" y="28"/>
                  <a:pt x="68" y="31"/>
                  <a:pt x="67" y="35"/>
                </a:cubicBezTo>
                <a:cubicBezTo>
                  <a:pt x="67" y="36"/>
                  <a:pt x="68" y="37"/>
                  <a:pt x="68" y="38"/>
                </a:cubicBezTo>
                <a:cubicBezTo>
                  <a:pt x="82" y="59"/>
                  <a:pt x="72" y="77"/>
                  <a:pt x="52" y="74"/>
                </a:cubicBezTo>
                <a:cubicBezTo>
                  <a:pt x="52" y="74"/>
                  <a:pt x="51" y="73"/>
                  <a:pt x="52" y="73"/>
                </a:cubicBezTo>
                <a:cubicBezTo>
                  <a:pt x="53" y="71"/>
                  <a:pt x="54" y="70"/>
                  <a:pt x="55" y="68"/>
                </a:cubicBezTo>
                <a:cubicBezTo>
                  <a:pt x="56" y="67"/>
                  <a:pt x="57" y="67"/>
                  <a:pt x="58" y="67"/>
                </a:cubicBezTo>
                <a:cubicBezTo>
                  <a:pt x="66" y="67"/>
                  <a:pt x="71" y="62"/>
                  <a:pt x="71" y="55"/>
                </a:cubicBezTo>
                <a:cubicBezTo>
                  <a:pt x="71" y="55"/>
                  <a:pt x="70" y="54"/>
                  <a:pt x="70" y="55"/>
                </a:cubicBezTo>
                <a:cubicBezTo>
                  <a:pt x="67" y="57"/>
                  <a:pt x="64" y="59"/>
                  <a:pt x="60" y="60"/>
                </a:cubicBezTo>
                <a:cubicBezTo>
                  <a:pt x="59" y="61"/>
                  <a:pt x="58" y="61"/>
                  <a:pt x="58" y="62"/>
                </a:cubicBezTo>
                <a:close/>
                <a:moveTo>
                  <a:pt x="16" y="55"/>
                </a:moveTo>
                <a:cubicBezTo>
                  <a:pt x="16" y="53"/>
                  <a:pt x="16" y="51"/>
                  <a:pt x="16" y="50"/>
                </a:cubicBezTo>
                <a:cubicBezTo>
                  <a:pt x="17" y="49"/>
                  <a:pt x="16" y="48"/>
                  <a:pt x="16" y="47"/>
                </a:cubicBezTo>
                <a:cubicBezTo>
                  <a:pt x="14" y="44"/>
                  <a:pt x="13" y="42"/>
                  <a:pt x="12" y="39"/>
                </a:cubicBezTo>
                <a:cubicBezTo>
                  <a:pt x="11" y="39"/>
                  <a:pt x="11" y="38"/>
                  <a:pt x="10" y="39"/>
                </a:cubicBezTo>
                <a:cubicBezTo>
                  <a:pt x="7" y="45"/>
                  <a:pt x="9" y="52"/>
                  <a:pt x="15" y="55"/>
                </a:cubicBezTo>
                <a:cubicBezTo>
                  <a:pt x="15" y="56"/>
                  <a:pt x="16" y="55"/>
                  <a:pt x="16" y="5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9" name="Freeform 29"/>
          <p:cNvSpPr>
            <a:spLocks noEditPoints="1"/>
          </p:cNvSpPr>
          <p:nvPr/>
        </p:nvSpPr>
        <p:spPr bwMode="auto">
          <a:xfrm>
            <a:off x="5391150" y="2266950"/>
            <a:ext cx="296863" cy="296863"/>
          </a:xfrm>
          <a:custGeom>
            <a:gdLst>
              <a:gd fmla="*/ 79 w 79" name="T0"/>
              <a:gd fmla="*/ 39 h 79" name="T1"/>
              <a:gd fmla="*/ 0 w 79" name="T2"/>
              <a:gd fmla="*/ 39 h 79" name="T3"/>
              <a:gd fmla="*/ 60 w 79" name="T4"/>
              <a:gd fmla="*/ 41 h 79" name="T5"/>
              <a:gd fmla="*/ 64 w 79" name="T6"/>
              <a:gd fmla="*/ 34 h 79" name="T7"/>
              <a:gd fmla="*/ 71 w 79" name="T8"/>
              <a:gd fmla="*/ 37 h 79" name="T9"/>
              <a:gd fmla="*/ 72 w 79" name="T10"/>
              <a:gd fmla="*/ 32 h 79" name="T11"/>
              <a:gd fmla="*/ 73 w 79" name="T12"/>
              <a:gd fmla="*/ 40 h 79" name="T13"/>
              <a:gd fmla="*/ 72 w 79" name="T14"/>
              <a:gd fmla="*/ 43 h 79" name="T15"/>
              <a:gd fmla="*/ 73 w 79" name="T16"/>
              <a:gd fmla="*/ 44 h 79" name="T17"/>
              <a:gd fmla="*/ 72 w 79" name="T18"/>
              <a:gd fmla="*/ 45 h 79" name="T19"/>
              <a:gd fmla="*/ 69 w 79" name="T20"/>
              <a:gd fmla="*/ 42 h 79" name="T21"/>
              <a:gd fmla="*/ 69 w 79" name="T22"/>
              <a:gd fmla="*/ 46 h 79" name="T23"/>
              <a:gd fmla="*/ 72 w 79" name="T24"/>
              <a:gd fmla="*/ 47 h 79" name="T25"/>
              <a:gd fmla="*/ 39 w 79" name="T26"/>
              <a:gd fmla="*/ 73 h 79" name="T27"/>
              <a:gd fmla="*/ 39 w 79" name="T28"/>
              <a:gd fmla="*/ 5 h 79" name="T29"/>
              <a:gd fmla="*/ 50 w 79" name="T30"/>
              <a:gd fmla="*/ 8 h 79" name="T31"/>
              <a:gd fmla="*/ 36 w 79" name="T32"/>
              <a:gd fmla="*/ 15 h 79" name="T33"/>
              <a:gd fmla="*/ 29 w 79" name="T34"/>
              <a:gd fmla="*/ 16 h 79" name="T35"/>
              <a:gd fmla="*/ 28 w 79" name="T36"/>
              <a:gd fmla="*/ 23 h 79" name="T37"/>
              <a:gd fmla="*/ 25 w 79" name="T38"/>
              <a:gd fmla="*/ 28 h 79" name="T39"/>
              <a:gd fmla="*/ 23 w 79" name="T40"/>
              <a:gd fmla="*/ 30 h 79" name="T41"/>
              <a:gd fmla="*/ 25 w 79" name="T42"/>
              <a:gd fmla="*/ 32 h 79" name="T43"/>
              <a:gd fmla="*/ 27 w 79" name="T44"/>
              <a:gd fmla="*/ 31 h 79" name="T45"/>
              <a:gd fmla="*/ 31 w 79" name="T46"/>
              <a:gd fmla="*/ 27 h 79" name="T47"/>
              <a:gd fmla="*/ 36 w 79" name="T48"/>
              <a:gd fmla="*/ 29 h 79" name="T49"/>
              <a:gd fmla="*/ 39 w 79" name="T50"/>
              <a:gd fmla="*/ 32 h 79" name="T51"/>
              <a:gd fmla="*/ 34 w 79" name="T52"/>
              <a:gd fmla="*/ 33 h 79" name="T53"/>
              <a:gd fmla="*/ 30 w 79" name="T54"/>
              <a:gd fmla="*/ 31 h 79" name="T55"/>
              <a:gd fmla="*/ 24 w 79" name="T56"/>
              <a:gd fmla="*/ 35 h 79" name="T57"/>
              <a:gd fmla="*/ 22 w 79" name="T58"/>
              <a:gd fmla="*/ 45 h 79" name="T59"/>
              <a:gd fmla="*/ 27 w 79" name="T60"/>
              <a:gd fmla="*/ 49 h 79" name="T61"/>
              <a:gd fmla="*/ 34 w 79" name="T62"/>
              <a:gd fmla="*/ 49 h 79" name="T63"/>
              <a:gd fmla="*/ 41 w 79" name="T64"/>
              <a:gd fmla="*/ 67 h 79" name="T65"/>
              <a:gd fmla="*/ 47 w 79" name="T66"/>
              <a:gd fmla="*/ 55 h 79" name="T67"/>
              <a:gd fmla="*/ 47 w 79" name="T68"/>
              <a:gd fmla="*/ 43 h 79" name="T69"/>
              <a:gd fmla="*/ 42 w 79" name="T70"/>
              <a:gd fmla="*/ 36 h 79" name="T71"/>
              <a:gd fmla="*/ 45 w 79" name="T72"/>
              <a:gd fmla="*/ 39 h 79" name="T73"/>
              <a:gd fmla="*/ 51 w 79" name="T74"/>
              <a:gd fmla="*/ 35 h 79" name="T75"/>
              <a:gd fmla="*/ 48 w 79" name="T76"/>
              <a:gd fmla="*/ 33 h 79" name="T77"/>
              <a:gd fmla="*/ 53 w 79" name="T78"/>
              <a:gd fmla="*/ 33 h 79" name="T79"/>
              <a:gd fmla="*/ 59 w 79" name="T80"/>
              <a:gd fmla="*/ 41 h 79" name="T81"/>
              <a:gd fmla="*/ 49 w 79" name="T82"/>
              <a:gd fmla="*/ 55 h 79" name="T83"/>
              <a:gd fmla="*/ 47 w 79" name="T84"/>
              <a:gd fmla="*/ 60 h 79" name="T85"/>
              <a:gd fmla="*/ 50 w 79" name="T86"/>
              <a:gd fmla="*/ 56 h 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9" w="79">
                <a:moveTo>
                  <a:pt x="39" y="0"/>
                </a:moveTo>
                <a:cubicBezTo>
                  <a:pt x="61" y="0"/>
                  <a:pt x="79" y="18"/>
                  <a:pt x="79" y="39"/>
                </a:cubicBezTo>
                <a:cubicBezTo>
                  <a:pt x="79" y="61"/>
                  <a:pt x="61" y="79"/>
                  <a:pt x="39" y="79"/>
                </a:cubicBezTo>
                <a:cubicBezTo>
                  <a:pt x="18" y="79"/>
                  <a:pt x="0" y="61"/>
                  <a:pt x="0" y="39"/>
                </a:cubicBezTo>
                <a:cubicBezTo>
                  <a:pt x="0" y="18"/>
                  <a:pt x="18" y="0"/>
                  <a:pt x="39" y="0"/>
                </a:cubicBezTo>
                <a:close/>
                <a:moveTo>
                  <a:pt x="60" y="41"/>
                </a:moveTo>
                <a:cubicBezTo>
                  <a:pt x="61" y="39"/>
                  <a:pt x="62" y="36"/>
                  <a:pt x="62" y="34"/>
                </a:cubicBezTo>
                <a:cubicBezTo>
                  <a:pt x="62" y="33"/>
                  <a:pt x="63" y="33"/>
                  <a:pt x="64" y="34"/>
                </a:cubicBezTo>
                <a:cubicBezTo>
                  <a:pt x="65" y="35"/>
                  <a:pt x="67" y="37"/>
                  <a:pt x="69" y="38"/>
                </a:cubicBezTo>
                <a:cubicBezTo>
                  <a:pt x="70" y="39"/>
                  <a:pt x="70" y="39"/>
                  <a:pt x="71" y="37"/>
                </a:cubicBezTo>
                <a:cubicBezTo>
                  <a:pt x="71" y="36"/>
                  <a:pt x="71" y="34"/>
                  <a:pt x="71" y="32"/>
                </a:cubicBezTo>
                <a:cubicBezTo>
                  <a:pt x="72" y="31"/>
                  <a:pt x="72" y="31"/>
                  <a:pt x="72" y="32"/>
                </a:cubicBezTo>
                <a:cubicBezTo>
                  <a:pt x="73" y="34"/>
                  <a:pt x="73" y="37"/>
                  <a:pt x="73" y="39"/>
                </a:cubicBezTo>
                <a:cubicBezTo>
                  <a:pt x="73" y="39"/>
                  <a:pt x="73" y="40"/>
                  <a:pt x="73" y="40"/>
                </a:cubicBezTo>
                <a:cubicBezTo>
                  <a:pt x="72" y="41"/>
                  <a:pt x="72" y="41"/>
                  <a:pt x="72" y="41"/>
                </a:cubicBezTo>
                <a:cubicBezTo>
                  <a:pt x="72" y="42"/>
                  <a:pt x="72" y="43"/>
                  <a:pt x="72" y="43"/>
                </a:cubicBezTo>
                <a:cubicBezTo>
                  <a:pt x="73" y="43"/>
                  <a:pt x="73" y="43"/>
                  <a:pt x="73" y="43"/>
                </a:cubicBezTo>
                <a:cubicBezTo>
                  <a:pt x="73" y="44"/>
                  <a:pt x="73" y="44"/>
                  <a:pt x="73" y="44"/>
                </a:cubicBezTo>
                <a:cubicBezTo>
                  <a:pt x="73" y="45"/>
                  <a:pt x="73" y="45"/>
                  <a:pt x="72" y="45"/>
                </a:cubicBezTo>
                <a:cubicBezTo>
                  <a:pt x="72" y="45"/>
                  <a:pt x="72" y="45"/>
                  <a:pt x="72" y="45"/>
                </a:cubicBezTo>
                <a:cubicBezTo>
                  <a:pt x="70" y="45"/>
                  <a:pt x="70" y="45"/>
                  <a:pt x="70" y="44"/>
                </a:cubicBezTo>
                <a:cubicBezTo>
                  <a:pt x="70" y="43"/>
                  <a:pt x="69" y="43"/>
                  <a:pt x="69" y="42"/>
                </a:cubicBezTo>
                <a:cubicBezTo>
                  <a:pt x="67" y="38"/>
                  <a:pt x="67" y="37"/>
                  <a:pt x="68" y="43"/>
                </a:cubicBezTo>
                <a:cubicBezTo>
                  <a:pt x="68" y="44"/>
                  <a:pt x="69" y="45"/>
                  <a:pt x="69" y="46"/>
                </a:cubicBezTo>
                <a:cubicBezTo>
                  <a:pt x="69" y="47"/>
                  <a:pt x="70" y="47"/>
                  <a:pt x="71" y="47"/>
                </a:cubicBezTo>
                <a:cubicBezTo>
                  <a:pt x="71" y="47"/>
                  <a:pt x="71" y="47"/>
                  <a:pt x="72" y="47"/>
                </a:cubicBezTo>
                <a:cubicBezTo>
                  <a:pt x="72" y="47"/>
                  <a:pt x="72" y="47"/>
                  <a:pt x="72" y="47"/>
                </a:cubicBezTo>
                <a:cubicBezTo>
                  <a:pt x="69" y="62"/>
                  <a:pt x="55" y="73"/>
                  <a:pt x="39" y="73"/>
                </a:cubicBezTo>
                <a:cubicBezTo>
                  <a:pt x="21" y="73"/>
                  <a:pt x="5" y="58"/>
                  <a:pt x="5" y="39"/>
                </a:cubicBezTo>
                <a:cubicBezTo>
                  <a:pt x="5" y="21"/>
                  <a:pt x="21" y="5"/>
                  <a:pt x="39" y="5"/>
                </a:cubicBezTo>
                <a:cubicBezTo>
                  <a:pt x="43" y="5"/>
                  <a:pt x="46" y="6"/>
                  <a:pt x="50" y="7"/>
                </a:cubicBezTo>
                <a:cubicBezTo>
                  <a:pt x="50" y="7"/>
                  <a:pt x="50" y="8"/>
                  <a:pt x="50" y="8"/>
                </a:cubicBezTo>
                <a:cubicBezTo>
                  <a:pt x="46" y="10"/>
                  <a:pt x="43" y="12"/>
                  <a:pt x="39" y="14"/>
                </a:cubicBezTo>
                <a:cubicBezTo>
                  <a:pt x="38" y="15"/>
                  <a:pt x="38" y="15"/>
                  <a:pt x="36" y="15"/>
                </a:cubicBezTo>
                <a:cubicBezTo>
                  <a:pt x="34" y="15"/>
                  <a:pt x="32" y="15"/>
                  <a:pt x="30" y="15"/>
                </a:cubicBezTo>
                <a:cubicBezTo>
                  <a:pt x="29" y="15"/>
                  <a:pt x="29" y="15"/>
                  <a:pt x="29" y="16"/>
                </a:cubicBezTo>
                <a:cubicBezTo>
                  <a:pt x="29" y="18"/>
                  <a:pt x="29" y="20"/>
                  <a:pt x="28" y="21"/>
                </a:cubicBezTo>
                <a:cubicBezTo>
                  <a:pt x="28" y="22"/>
                  <a:pt x="28" y="23"/>
                  <a:pt x="28" y="23"/>
                </a:cubicBezTo>
                <a:cubicBezTo>
                  <a:pt x="27" y="25"/>
                  <a:pt x="27" y="26"/>
                  <a:pt x="26" y="27"/>
                </a:cubicBezTo>
                <a:cubicBezTo>
                  <a:pt x="26" y="28"/>
                  <a:pt x="26" y="28"/>
                  <a:pt x="25" y="28"/>
                </a:cubicBezTo>
                <a:cubicBezTo>
                  <a:pt x="25" y="28"/>
                  <a:pt x="24" y="28"/>
                  <a:pt x="24" y="29"/>
                </a:cubicBezTo>
                <a:cubicBezTo>
                  <a:pt x="23" y="29"/>
                  <a:pt x="23" y="29"/>
                  <a:pt x="23" y="30"/>
                </a:cubicBezTo>
                <a:cubicBezTo>
                  <a:pt x="23" y="30"/>
                  <a:pt x="23" y="31"/>
                  <a:pt x="24" y="31"/>
                </a:cubicBezTo>
                <a:cubicBezTo>
                  <a:pt x="24" y="32"/>
                  <a:pt x="24" y="32"/>
                  <a:pt x="25" y="32"/>
                </a:cubicBezTo>
                <a:cubicBezTo>
                  <a:pt x="25" y="32"/>
                  <a:pt x="25" y="32"/>
                  <a:pt x="26" y="32"/>
                </a:cubicBezTo>
                <a:cubicBezTo>
                  <a:pt x="27" y="32"/>
                  <a:pt x="27" y="32"/>
                  <a:pt x="27" y="31"/>
                </a:cubicBezTo>
                <a:cubicBezTo>
                  <a:pt x="28" y="30"/>
                  <a:pt x="29" y="29"/>
                  <a:pt x="30" y="28"/>
                </a:cubicBezTo>
                <a:cubicBezTo>
                  <a:pt x="30" y="27"/>
                  <a:pt x="30" y="27"/>
                  <a:pt x="31" y="27"/>
                </a:cubicBezTo>
                <a:cubicBezTo>
                  <a:pt x="32" y="28"/>
                  <a:pt x="34" y="28"/>
                  <a:pt x="35" y="28"/>
                </a:cubicBezTo>
                <a:cubicBezTo>
                  <a:pt x="36" y="28"/>
                  <a:pt x="36" y="29"/>
                  <a:pt x="36" y="29"/>
                </a:cubicBezTo>
                <a:cubicBezTo>
                  <a:pt x="37" y="30"/>
                  <a:pt x="38" y="31"/>
                  <a:pt x="39" y="32"/>
                </a:cubicBezTo>
                <a:cubicBezTo>
                  <a:pt x="40" y="32"/>
                  <a:pt x="40" y="32"/>
                  <a:pt x="39" y="32"/>
                </a:cubicBezTo>
                <a:cubicBezTo>
                  <a:pt x="38" y="33"/>
                  <a:pt x="36" y="33"/>
                  <a:pt x="35" y="33"/>
                </a:cubicBezTo>
                <a:cubicBezTo>
                  <a:pt x="35" y="33"/>
                  <a:pt x="34" y="33"/>
                  <a:pt x="34" y="33"/>
                </a:cubicBezTo>
                <a:cubicBezTo>
                  <a:pt x="33" y="32"/>
                  <a:pt x="32" y="32"/>
                  <a:pt x="32" y="31"/>
                </a:cubicBezTo>
                <a:cubicBezTo>
                  <a:pt x="31" y="31"/>
                  <a:pt x="31" y="31"/>
                  <a:pt x="30" y="31"/>
                </a:cubicBezTo>
                <a:cubicBezTo>
                  <a:pt x="29" y="32"/>
                  <a:pt x="27" y="33"/>
                  <a:pt x="25" y="34"/>
                </a:cubicBezTo>
                <a:cubicBezTo>
                  <a:pt x="24" y="34"/>
                  <a:pt x="24" y="34"/>
                  <a:pt x="24" y="35"/>
                </a:cubicBezTo>
                <a:cubicBezTo>
                  <a:pt x="23" y="38"/>
                  <a:pt x="23" y="40"/>
                  <a:pt x="22" y="42"/>
                </a:cubicBezTo>
                <a:cubicBezTo>
                  <a:pt x="21" y="44"/>
                  <a:pt x="21" y="44"/>
                  <a:pt x="22" y="45"/>
                </a:cubicBezTo>
                <a:cubicBezTo>
                  <a:pt x="23" y="46"/>
                  <a:pt x="24" y="47"/>
                  <a:pt x="25" y="49"/>
                </a:cubicBezTo>
                <a:cubicBezTo>
                  <a:pt x="26" y="50"/>
                  <a:pt x="26" y="50"/>
                  <a:pt x="27" y="49"/>
                </a:cubicBezTo>
                <a:cubicBezTo>
                  <a:pt x="28" y="49"/>
                  <a:pt x="30" y="49"/>
                  <a:pt x="32" y="48"/>
                </a:cubicBezTo>
                <a:cubicBezTo>
                  <a:pt x="33" y="48"/>
                  <a:pt x="33" y="48"/>
                  <a:pt x="34" y="49"/>
                </a:cubicBezTo>
                <a:cubicBezTo>
                  <a:pt x="36" y="55"/>
                  <a:pt x="38" y="61"/>
                  <a:pt x="40" y="67"/>
                </a:cubicBezTo>
                <a:cubicBezTo>
                  <a:pt x="40" y="68"/>
                  <a:pt x="40" y="68"/>
                  <a:pt x="41" y="67"/>
                </a:cubicBezTo>
                <a:cubicBezTo>
                  <a:pt x="43" y="64"/>
                  <a:pt x="44" y="61"/>
                  <a:pt x="46" y="58"/>
                </a:cubicBezTo>
                <a:cubicBezTo>
                  <a:pt x="47" y="57"/>
                  <a:pt x="47" y="57"/>
                  <a:pt x="47" y="55"/>
                </a:cubicBezTo>
                <a:cubicBezTo>
                  <a:pt x="48" y="51"/>
                  <a:pt x="48" y="48"/>
                  <a:pt x="48" y="44"/>
                </a:cubicBezTo>
                <a:cubicBezTo>
                  <a:pt x="49" y="43"/>
                  <a:pt x="49" y="42"/>
                  <a:pt x="47" y="43"/>
                </a:cubicBezTo>
                <a:cubicBezTo>
                  <a:pt x="46" y="43"/>
                  <a:pt x="46" y="43"/>
                  <a:pt x="45" y="41"/>
                </a:cubicBezTo>
                <a:cubicBezTo>
                  <a:pt x="44" y="40"/>
                  <a:pt x="43" y="38"/>
                  <a:pt x="42" y="36"/>
                </a:cubicBezTo>
                <a:cubicBezTo>
                  <a:pt x="41" y="34"/>
                  <a:pt x="41" y="34"/>
                  <a:pt x="42" y="36"/>
                </a:cubicBezTo>
                <a:cubicBezTo>
                  <a:pt x="43" y="37"/>
                  <a:pt x="44" y="38"/>
                  <a:pt x="45" y="39"/>
                </a:cubicBezTo>
                <a:cubicBezTo>
                  <a:pt x="47" y="41"/>
                  <a:pt x="47" y="41"/>
                  <a:pt x="48" y="40"/>
                </a:cubicBezTo>
                <a:cubicBezTo>
                  <a:pt x="49" y="38"/>
                  <a:pt x="50" y="37"/>
                  <a:pt x="51" y="35"/>
                </a:cubicBezTo>
                <a:cubicBezTo>
                  <a:pt x="51" y="34"/>
                  <a:pt x="51" y="34"/>
                  <a:pt x="50" y="34"/>
                </a:cubicBezTo>
                <a:cubicBezTo>
                  <a:pt x="49" y="33"/>
                  <a:pt x="49" y="33"/>
                  <a:pt x="48" y="33"/>
                </a:cubicBezTo>
                <a:cubicBezTo>
                  <a:pt x="46" y="32"/>
                  <a:pt x="46" y="32"/>
                  <a:pt x="48" y="32"/>
                </a:cubicBezTo>
                <a:cubicBezTo>
                  <a:pt x="50" y="33"/>
                  <a:pt x="51" y="33"/>
                  <a:pt x="53" y="33"/>
                </a:cubicBezTo>
                <a:cubicBezTo>
                  <a:pt x="54" y="33"/>
                  <a:pt x="54" y="34"/>
                  <a:pt x="55" y="35"/>
                </a:cubicBezTo>
                <a:cubicBezTo>
                  <a:pt x="57" y="37"/>
                  <a:pt x="58" y="39"/>
                  <a:pt x="59" y="41"/>
                </a:cubicBezTo>
                <a:cubicBezTo>
                  <a:pt x="60" y="43"/>
                  <a:pt x="60" y="43"/>
                  <a:pt x="60" y="41"/>
                </a:cubicBezTo>
                <a:close/>
                <a:moveTo>
                  <a:pt x="49" y="55"/>
                </a:moveTo>
                <a:cubicBezTo>
                  <a:pt x="49" y="56"/>
                  <a:pt x="48" y="56"/>
                  <a:pt x="48" y="57"/>
                </a:cubicBezTo>
                <a:cubicBezTo>
                  <a:pt x="47" y="58"/>
                  <a:pt x="47" y="59"/>
                  <a:pt x="47" y="60"/>
                </a:cubicBezTo>
                <a:cubicBezTo>
                  <a:pt x="48" y="63"/>
                  <a:pt x="48" y="63"/>
                  <a:pt x="49" y="61"/>
                </a:cubicBezTo>
                <a:cubicBezTo>
                  <a:pt x="49" y="59"/>
                  <a:pt x="49" y="57"/>
                  <a:pt x="50" y="56"/>
                </a:cubicBezTo>
                <a:cubicBezTo>
                  <a:pt x="51" y="53"/>
                  <a:pt x="50" y="53"/>
                  <a:pt x="49" y="5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50" name="Freeform 30"/>
          <p:cNvSpPr>
            <a:spLocks noEditPoints="1"/>
          </p:cNvSpPr>
          <p:nvPr/>
        </p:nvSpPr>
        <p:spPr bwMode="auto">
          <a:xfrm>
            <a:off x="962025" y="2170113"/>
            <a:ext cx="517525" cy="517525"/>
          </a:xfrm>
          <a:custGeom>
            <a:gdLst>
              <a:gd fmla="*/ 69 w 138" name="T0"/>
              <a:gd fmla="*/ 138 h 138" name="T1"/>
              <a:gd fmla="*/ 114 w 138" name="T2"/>
              <a:gd fmla="*/ 36 h 138" name="T3"/>
              <a:gd fmla="*/ 105 w 138" name="T4"/>
              <a:gd fmla="*/ 64 h 138" name="T5"/>
              <a:gd fmla="*/ 126 w 138" name="T6"/>
              <a:gd fmla="*/ 64 h 138" name="T7"/>
              <a:gd fmla="*/ 124 w 138" name="T8"/>
              <a:gd fmla="*/ 72 h 138" name="T9"/>
              <a:gd fmla="*/ 102 w 138" name="T10"/>
              <a:gd fmla="*/ 95 h 138" name="T11"/>
              <a:gd fmla="*/ 116 w 138" name="T12"/>
              <a:gd fmla="*/ 101 h 138" name="T13"/>
              <a:gd fmla="*/ 25 w 138" name="T14"/>
              <a:gd fmla="*/ 101 h 138" name="T15"/>
              <a:gd fmla="*/ 34 w 138" name="T16"/>
              <a:gd fmla="*/ 73 h 138" name="T17"/>
              <a:gd fmla="*/ 13 w 138" name="T18"/>
              <a:gd fmla="*/ 74 h 138" name="T19"/>
              <a:gd fmla="*/ 15 w 138" name="T20"/>
              <a:gd fmla="*/ 66 h 138" name="T21"/>
              <a:gd fmla="*/ 37 w 138" name="T22"/>
              <a:gd fmla="*/ 43 h 138" name="T23"/>
              <a:gd fmla="*/ 22 w 138" name="T24"/>
              <a:gd fmla="*/ 37 h 138" name="T25"/>
              <a:gd fmla="*/ 92 w 138" name="T26"/>
              <a:gd fmla="*/ 19 h 138" name="T27"/>
              <a:gd fmla="*/ 109 w 138" name="T28"/>
              <a:gd fmla="*/ 32 h 138" name="T29"/>
              <a:gd fmla="*/ 93 w 138" name="T30"/>
              <a:gd fmla="*/ 18 h 138" name="T31"/>
              <a:gd fmla="*/ 74 w 138" name="T32"/>
              <a:gd fmla="*/ 12 h 138" name="T33"/>
              <a:gd fmla="*/ 74 w 138" name="T34"/>
              <a:gd fmla="*/ 40 h 138" name="T35"/>
              <a:gd fmla="*/ 81 w 138" name="T36"/>
              <a:gd fmla="*/ 14 h 138" name="T37"/>
              <a:gd fmla="*/ 61 w 138" name="T38"/>
              <a:gd fmla="*/ 13 h 138" name="T39"/>
              <a:gd fmla="*/ 46 w 138" name="T40"/>
              <a:gd fmla="*/ 37 h 138" name="T41"/>
              <a:gd fmla="*/ 66 w 138" name="T42"/>
              <a:gd fmla="*/ 14 h 138" name="T43"/>
              <a:gd fmla="*/ 29 w 138" name="T44"/>
              <a:gd fmla="*/ 29 h 138" name="T45"/>
              <a:gd fmla="*/ 37 w 138" name="T46"/>
              <a:gd fmla="*/ 35 h 138" name="T47"/>
              <a:gd fmla="*/ 45 w 138" name="T48"/>
              <a:gd fmla="*/ 18 h 138" name="T49"/>
              <a:gd fmla="*/ 46 w 138" name="T50"/>
              <a:gd fmla="*/ 119 h 138" name="T51"/>
              <a:gd fmla="*/ 29 w 138" name="T52"/>
              <a:gd fmla="*/ 106 h 138" name="T53"/>
              <a:gd fmla="*/ 64 w 138" name="T54"/>
              <a:gd fmla="*/ 125 h 138" name="T55"/>
              <a:gd fmla="*/ 64 w 138" name="T56"/>
              <a:gd fmla="*/ 98 h 138" name="T57"/>
              <a:gd fmla="*/ 57 w 138" name="T58"/>
              <a:gd fmla="*/ 123 h 138" name="T59"/>
              <a:gd fmla="*/ 78 w 138" name="T60"/>
              <a:gd fmla="*/ 125 h 138" name="T61"/>
              <a:gd fmla="*/ 92 w 138" name="T62"/>
              <a:gd fmla="*/ 100 h 138" name="T63"/>
              <a:gd fmla="*/ 72 w 138" name="T64"/>
              <a:gd fmla="*/ 123 h 138" name="T65"/>
              <a:gd fmla="*/ 110 w 138" name="T66"/>
              <a:gd fmla="*/ 108 h 138" name="T67"/>
              <a:gd fmla="*/ 99 w 138" name="T68"/>
              <a:gd fmla="*/ 104 h 138" name="T69"/>
              <a:gd fmla="*/ 94 w 138" name="T70"/>
              <a:gd fmla="*/ 43 h 138" name="T71"/>
              <a:gd fmla="*/ 72 w 138" name="T72"/>
              <a:gd fmla="*/ 64 h 138" name="T73"/>
              <a:gd fmla="*/ 98 w 138" name="T74"/>
              <a:gd fmla="*/ 64 h 138" name="T75"/>
              <a:gd fmla="*/ 97 w 138" name="T76"/>
              <a:gd fmla="*/ 72 h 138" name="T77"/>
              <a:gd fmla="*/ 72 w 138" name="T78"/>
              <a:gd fmla="*/ 90 h 138" name="T79"/>
              <a:gd fmla="*/ 96 w 138" name="T80"/>
              <a:gd fmla="*/ 93 h 138" name="T81"/>
              <a:gd fmla="*/ 45 w 138" name="T82"/>
              <a:gd fmla="*/ 94 h 138" name="T83"/>
              <a:gd fmla="*/ 66 w 138" name="T84"/>
              <a:gd fmla="*/ 73 h 138" name="T85"/>
              <a:gd fmla="*/ 40 w 138" name="T86"/>
              <a:gd fmla="*/ 74 h 138" name="T87"/>
              <a:gd fmla="*/ 42 w 138" name="T88"/>
              <a:gd fmla="*/ 66 h 138" name="T89"/>
              <a:gd fmla="*/ 66 w 138" name="T90"/>
              <a:gd fmla="*/ 47 h 138" name="T91"/>
              <a:gd fmla="*/ 43 w 138" name="T92"/>
              <a:gd fmla="*/ 44 h 1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8" w="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5151" name="Group 31"/>
          <p:cNvGrpSpPr/>
          <p:nvPr/>
        </p:nvGrpSpPr>
        <p:grpSpPr>
          <a:xfrm>
            <a:off x="8042275" y="2274888"/>
            <a:ext cx="303213" cy="295275"/>
            <a:chExt cx="191" cy="186"/>
          </a:xfrm>
        </p:grpSpPr>
        <p:sp>
          <p:nvSpPr>
            <p:cNvPr id="5152" name="Freeform 32"/>
            <p:cNvSpPr>
              <a:spLocks noEditPoints="1"/>
            </p:cNvSpPr>
            <p:nvPr/>
          </p:nvSpPr>
          <p:spPr bwMode="auto">
            <a:xfrm>
              <a:off x="0" y="0"/>
              <a:ext cx="121" cy="113"/>
            </a:xfrm>
            <a:custGeom>
              <a:gdLst>
                <a:gd fmla="*/ 51 w 51" name="T0"/>
                <a:gd fmla="*/ 33 h 48" name="T1"/>
                <a:gd fmla="*/ 2 w 51" name="T2"/>
                <a:gd fmla="*/ 33 h 48" name="T3"/>
                <a:gd fmla="*/ 0 w 51" name="T4"/>
                <a:gd fmla="*/ 34 h 48" name="T5"/>
                <a:gd fmla="*/ 18 w 51" name="T6"/>
                <a:gd fmla="*/ 48 h 48" name="T7"/>
                <a:gd fmla="*/ 36 w 51" name="T8"/>
                <a:gd fmla="*/ 48 h 48" name="T9"/>
                <a:gd fmla="*/ 39 w 51" name="T10"/>
                <a:gd fmla="*/ 44 h 48" name="T11"/>
                <a:gd fmla="*/ 37 w 51" name="T12"/>
                <a:gd fmla="*/ 40 h 48" name="T13"/>
                <a:gd fmla="*/ 38 w 51" name="T14"/>
                <a:gd fmla="*/ 38 h 48" name="T15"/>
                <a:gd fmla="*/ 39 w 51" name="T16"/>
                <a:gd fmla="*/ 38 h 48" name="T17"/>
                <a:gd fmla="*/ 43 w 51" name="T18"/>
                <a:gd fmla="*/ 41 h 48" name="T19"/>
                <a:gd fmla="*/ 44 w 51" name="T20"/>
                <a:gd fmla="*/ 40 h 48" name="T21"/>
                <a:gd fmla="*/ 40 w 51" name="T22"/>
                <a:gd fmla="*/ 37 h 48" name="T23"/>
                <a:gd fmla="*/ 40 w 51" name="T24"/>
                <a:gd fmla="*/ 35 h 48" name="T25"/>
                <a:gd fmla="*/ 43 w 51" name="T26"/>
                <a:gd fmla="*/ 35 h 48" name="T27"/>
                <a:gd fmla="*/ 47 w 51" name="T28"/>
                <a:gd fmla="*/ 37 h 48" name="T29"/>
                <a:gd fmla="*/ 51 w 51" name="T30"/>
                <a:gd fmla="*/ 33 h 48" name="T31"/>
                <a:gd fmla="*/ 33 w 51" name="T32"/>
                <a:gd fmla="*/ 30 h 48" name="T33"/>
                <a:gd fmla="*/ 25 w 51" name="T34"/>
                <a:gd fmla="*/ 3 h 48" name="T35"/>
                <a:gd fmla="*/ 27 w 51" name="T36"/>
                <a:gd fmla="*/ 1 h 48" name="T37"/>
                <a:gd fmla="*/ 44 w 51" name="T38"/>
                <a:gd fmla="*/ 14 h 48" name="T39"/>
                <a:gd fmla="*/ 48 w 51" name="T40"/>
                <a:gd fmla="*/ 29 h 48" name="T41"/>
                <a:gd fmla="*/ 47 w 51" name="T42"/>
                <a:gd fmla="*/ 31 h 48" name="T43"/>
                <a:gd fmla="*/ 34 w 51" name="T44"/>
                <a:gd fmla="*/ 31 h 48" name="T45"/>
                <a:gd fmla="*/ 33 w 51" name="T46"/>
                <a:gd fmla="*/ 30 h 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 w="51">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53" name="Freeform 33"/>
            <p:cNvSpPr>
              <a:spLocks noEditPoints="1"/>
            </p:cNvSpPr>
            <p:nvPr/>
          </p:nvSpPr>
          <p:spPr bwMode="auto">
            <a:xfrm>
              <a:off x="85" y="78"/>
              <a:ext cx="106" cy="108"/>
            </a:xfrm>
            <a:custGeom>
              <a:gdLst>
                <a:gd fmla="*/ 43 w 45" name="T0"/>
                <a:gd fmla="*/ 0 h 46" name="T1"/>
                <a:gd fmla="*/ 15 w 45" name="T2"/>
                <a:gd fmla="*/ 0 h 46" name="T3"/>
                <a:gd fmla="*/ 11 w 45" name="T4"/>
                <a:gd fmla="*/ 4 h 46" name="T5"/>
                <a:gd fmla="*/ 12 w 45" name="T6"/>
                <a:gd fmla="*/ 7 h 46" name="T7"/>
                <a:gd fmla="*/ 12 w 45" name="T8"/>
                <a:gd fmla="*/ 8 h 46" name="T9"/>
                <a:gd fmla="*/ 11 w 45" name="T10"/>
                <a:gd fmla="*/ 9 h 46" name="T11"/>
                <a:gd fmla="*/ 8 w 45" name="T12"/>
                <a:gd fmla="*/ 7 h 46" name="T13"/>
                <a:gd fmla="*/ 7 w 45" name="T14"/>
                <a:gd fmla="*/ 8 h 46" name="T15"/>
                <a:gd fmla="*/ 10 w 45" name="T16"/>
                <a:gd fmla="*/ 10 h 46" name="T17"/>
                <a:gd fmla="*/ 10 w 45" name="T18"/>
                <a:gd fmla="*/ 12 h 46" name="T19"/>
                <a:gd fmla="*/ 7 w 45" name="T20"/>
                <a:gd fmla="*/ 13 h 46" name="T21"/>
                <a:gd fmla="*/ 3 w 45" name="T22"/>
                <a:gd fmla="*/ 11 h 46" name="T23"/>
                <a:gd fmla="*/ 0 w 45" name="T24"/>
                <a:gd fmla="*/ 15 h 46" name="T25"/>
                <a:gd fmla="*/ 43 w 45" name="T26"/>
                <a:gd fmla="*/ 15 h 46" name="T27"/>
                <a:gd fmla="*/ 45 w 45" name="T28"/>
                <a:gd fmla="*/ 13 h 46" name="T29"/>
                <a:gd fmla="*/ 45 w 45" name="T30"/>
                <a:gd fmla="*/ 1 h 46" name="T31"/>
                <a:gd fmla="*/ 43 w 45" name="T32"/>
                <a:gd fmla="*/ 0 h 46" name="T33"/>
                <a:gd fmla="*/ 9 w 45" name="T34"/>
                <a:gd fmla="*/ 45 h 46" name="T35"/>
                <a:gd fmla="*/ 2 w 45" name="T36"/>
                <a:gd fmla="*/ 19 h 46" name="T37"/>
                <a:gd fmla="*/ 4 w 45" name="T38"/>
                <a:gd fmla="*/ 16 h 46" name="T39"/>
                <a:gd fmla="*/ 16 w 45" name="T40"/>
                <a:gd fmla="*/ 16 h 46" name="T41"/>
                <a:gd fmla="*/ 18 w 45" name="T42"/>
                <a:gd fmla="*/ 18 h 46" name="T43"/>
                <a:gd fmla="*/ 24 w 45" name="T44"/>
                <a:gd fmla="*/ 41 h 46" name="T45"/>
                <a:gd fmla="*/ 23 w 45" name="T46"/>
                <a:gd fmla="*/ 43 h 46" name="T47"/>
                <a:gd fmla="*/ 12 w 45" name="T48"/>
                <a:gd fmla="*/ 46 h 46" name="T49"/>
                <a:gd fmla="*/ 9 w 45" name="T50"/>
                <a:gd fmla="*/ 45 h 46" name="T51"/>
                <a:gd fmla="*/ 14 w 45" name="T52"/>
                <a:gd fmla="*/ 42 h 46" name="T53"/>
                <a:gd fmla="*/ 19 w 45" name="T54"/>
                <a:gd fmla="*/ 41 h 46" name="T55"/>
                <a:gd fmla="*/ 20 w 45" name="T56"/>
                <a:gd fmla="*/ 39 h 46" name="T57"/>
                <a:gd fmla="*/ 16 w 45" name="T58"/>
                <a:gd fmla="*/ 23 h 46" name="T59"/>
                <a:gd fmla="*/ 14 w 45" name="T60"/>
                <a:gd fmla="*/ 22 h 46" name="T61"/>
                <a:gd fmla="*/ 9 w 45" name="T62"/>
                <a:gd fmla="*/ 23 h 46" name="T63"/>
                <a:gd fmla="*/ 8 w 45" name="T64"/>
                <a:gd fmla="*/ 25 h 46" name="T65"/>
                <a:gd fmla="*/ 12 w 45" name="T66"/>
                <a:gd fmla="*/ 41 h 46" name="T67"/>
                <a:gd fmla="*/ 14 w 45" name="T68"/>
                <a:gd fmla="*/ 42 h 46" name="T69"/>
                <a:gd fmla="*/ 42 w 45" name="T70"/>
                <a:gd fmla="*/ 5 h 46" name="T71"/>
                <a:gd fmla="*/ 42 w 45" name="T72"/>
                <a:gd fmla="*/ 10 h 46" name="T73"/>
                <a:gd fmla="*/ 40 w 45" name="T74"/>
                <a:gd fmla="*/ 12 h 46" name="T75"/>
                <a:gd fmla="*/ 24 w 45" name="T76"/>
                <a:gd fmla="*/ 12 h 46" name="T77"/>
                <a:gd fmla="*/ 23 w 45" name="T78"/>
                <a:gd fmla="*/ 10 h 46" name="T79"/>
                <a:gd fmla="*/ 23 w 45" name="T80"/>
                <a:gd fmla="*/ 5 h 46" name="T81"/>
                <a:gd fmla="*/ 24 w 45" name="T82"/>
                <a:gd fmla="*/ 3 h 46" name="T83"/>
                <a:gd fmla="*/ 40 w 45" name="T84"/>
                <a:gd fmla="*/ 3 h 46" name="T85"/>
                <a:gd fmla="*/ 42 w 45" name="T86"/>
                <a:gd fmla="*/ 5 h 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 w="45">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5154" name="Text Box 34"/>
          <p:cNvSpPr txBox="1">
            <a:spLocks noChangeArrowheads="1"/>
          </p:cNvSpPr>
          <p:nvPr/>
        </p:nvSpPr>
        <p:spPr bwMode="auto">
          <a:xfrm>
            <a:off x="932498" y="1203325"/>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01</a:t>
            </a:r>
          </a:p>
        </p:txBody>
      </p:sp>
      <p:sp>
        <p:nvSpPr>
          <p:cNvPr id="5155" name="Text Box 35"/>
          <p:cNvSpPr txBox="1">
            <a:spLocks noChangeArrowheads="1"/>
          </p:cNvSpPr>
          <p:nvPr/>
        </p:nvSpPr>
        <p:spPr bwMode="auto">
          <a:xfrm>
            <a:off x="4267835" y="1203325"/>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05</a:t>
            </a:r>
          </a:p>
        </p:txBody>
      </p:sp>
      <p:sp>
        <p:nvSpPr>
          <p:cNvPr id="5156" name="Text Box 36"/>
          <p:cNvSpPr txBox="1">
            <a:spLocks noChangeArrowheads="1"/>
          </p:cNvSpPr>
          <p:nvPr/>
        </p:nvSpPr>
        <p:spPr bwMode="auto">
          <a:xfrm>
            <a:off x="6926899" y="1203325"/>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08</a:t>
            </a:r>
          </a:p>
        </p:txBody>
      </p:sp>
      <p:sp>
        <p:nvSpPr>
          <p:cNvPr id="5157" name="Text Box 37"/>
          <p:cNvSpPr txBox="1">
            <a:spLocks noChangeArrowheads="1"/>
          </p:cNvSpPr>
          <p:nvPr/>
        </p:nvSpPr>
        <p:spPr bwMode="auto">
          <a:xfrm>
            <a:off x="2594610" y="3225800"/>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03</a:t>
            </a:r>
          </a:p>
        </p:txBody>
      </p:sp>
      <p:sp>
        <p:nvSpPr>
          <p:cNvPr id="5158" name="Text Box 38"/>
          <p:cNvSpPr txBox="1">
            <a:spLocks noChangeArrowheads="1"/>
          </p:cNvSpPr>
          <p:nvPr/>
        </p:nvSpPr>
        <p:spPr bwMode="auto">
          <a:xfrm>
            <a:off x="5929948" y="3225800"/>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07</a:t>
            </a:r>
          </a:p>
        </p:txBody>
      </p:sp>
      <p:sp>
        <p:nvSpPr>
          <p:cNvPr id="5159" name="Text Box 39"/>
          <p:cNvSpPr txBox="1">
            <a:spLocks noChangeArrowheads="1"/>
          </p:cNvSpPr>
          <p:nvPr/>
        </p:nvSpPr>
        <p:spPr bwMode="auto">
          <a:xfrm>
            <a:off x="7900034" y="3225800"/>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09</a:t>
            </a:r>
          </a:p>
        </p:txBody>
      </p:sp>
      <p:sp>
        <p:nvSpPr>
          <p:cNvPr id="5160" name="Text Box 40"/>
          <p:cNvSpPr txBox="1">
            <a:spLocks noChangeArrowheads="1"/>
          </p:cNvSpPr>
          <p:nvPr/>
        </p:nvSpPr>
        <p:spPr bwMode="auto">
          <a:xfrm>
            <a:off x="1910398" y="1525588"/>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02</a:t>
            </a:r>
          </a:p>
        </p:txBody>
      </p:sp>
      <p:sp>
        <p:nvSpPr>
          <p:cNvPr id="5161" name="Text Box 41"/>
          <p:cNvSpPr txBox="1">
            <a:spLocks noChangeArrowheads="1"/>
          </p:cNvSpPr>
          <p:nvPr/>
        </p:nvSpPr>
        <p:spPr bwMode="auto">
          <a:xfrm>
            <a:off x="3308985" y="1525588"/>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04</a:t>
            </a:r>
          </a:p>
        </p:txBody>
      </p:sp>
      <p:sp>
        <p:nvSpPr>
          <p:cNvPr id="5162" name="Text Box 42"/>
          <p:cNvSpPr txBox="1">
            <a:spLocks noChangeArrowheads="1"/>
          </p:cNvSpPr>
          <p:nvPr/>
        </p:nvSpPr>
        <p:spPr bwMode="auto">
          <a:xfrm>
            <a:off x="5240973" y="1525588"/>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2"/>
                </a:solidFill>
              </a:rPr>
              <a:t>TEXT 06</a:t>
            </a:r>
          </a:p>
        </p:txBody>
      </p:sp>
      <p:sp>
        <p:nvSpPr>
          <p:cNvPr id="5163" name="Rectangle 43"/>
          <p:cNvSpPr>
            <a:spLocks noChangeArrowheads="1"/>
          </p:cNvSpPr>
          <p:nvPr/>
        </p:nvSpPr>
        <p:spPr bwMode="auto">
          <a:xfrm>
            <a:off x="827088" y="3892550"/>
            <a:ext cx="21605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rgbClr val="E54B81"/>
                </a:solidFill>
              </a:rPr>
              <a:t>DESIGN</a:t>
            </a:r>
          </a:p>
          <a:p>
            <a:pPr>
              <a:lnSpc>
                <a:spcPct val="120000"/>
              </a:lnSpc>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p:txBody>
      </p:sp>
      <p:sp>
        <p:nvSpPr>
          <p:cNvPr id="5164" name="Rectangle 44"/>
          <p:cNvSpPr>
            <a:spLocks noChangeArrowheads="1"/>
          </p:cNvSpPr>
          <p:nvPr/>
        </p:nvSpPr>
        <p:spPr bwMode="auto">
          <a:xfrm>
            <a:off x="3490913" y="3892550"/>
            <a:ext cx="21605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rgbClr val="E54B81"/>
                </a:solidFill>
              </a:rPr>
              <a:t>MARKETING</a:t>
            </a:r>
          </a:p>
          <a:p>
            <a:pPr>
              <a:lnSpc>
                <a:spcPct val="120000"/>
              </a:lnSpc>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p:txBody>
      </p:sp>
      <p:sp>
        <p:nvSpPr>
          <p:cNvPr id="5165" name="Rectangle 45"/>
          <p:cNvSpPr>
            <a:spLocks noChangeArrowheads="1"/>
          </p:cNvSpPr>
          <p:nvPr/>
        </p:nvSpPr>
        <p:spPr bwMode="auto">
          <a:xfrm>
            <a:off x="6176963" y="3892550"/>
            <a:ext cx="21605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rgbClr val="E54B81"/>
                </a:solidFill>
              </a:rPr>
              <a:t>SALES</a:t>
            </a:r>
          </a:p>
          <a:p>
            <a:pPr>
              <a:lnSpc>
                <a:spcPct val="120000"/>
              </a:lnSpc>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p:txBody>
      </p:sp>
      <p:sp>
        <p:nvSpPr>
          <p:cNvPr id="5166" name="Line 46"/>
          <p:cNvSpPr>
            <a:spLocks noChangeShapeType="1"/>
          </p:cNvSpPr>
          <p:nvPr/>
        </p:nvSpPr>
        <p:spPr bwMode="auto">
          <a:xfrm flipH="1">
            <a:off x="3203575" y="3921125"/>
            <a:ext cx="0" cy="719138"/>
          </a:xfrm>
          <a:prstGeom prst="line">
            <a:avLst/>
          </a:prstGeom>
          <a:noFill/>
          <a:ln w="6350">
            <a:solidFill>
              <a:schemeClr val="bg2"/>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167" name="Line 47"/>
          <p:cNvSpPr>
            <a:spLocks noChangeShapeType="1"/>
          </p:cNvSpPr>
          <p:nvPr/>
        </p:nvSpPr>
        <p:spPr bwMode="auto">
          <a:xfrm flipH="1">
            <a:off x="5883275" y="3921125"/>
            <a:ext cx="0" cy="719138"/>
          </a:xfrm>
          <a:prstGeom prst="line">
            <a:avLst/>
          </a:prstGeom>
          <a:noFill/>
          <a:ln w="6350">
            <a:solidFill>
              <a:schemeClr val="bg2"/>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5168" name="Group 48"/>
          <p:cNvGrpSpPr/>
          <p:nvPr/>
        </p:nvGrpSpPr>
        <p:grpSpPr>
          <a:xfrm>
            <a:off x="4418013" y="2166938"/>
            <a:ext cx="306387" cy="517525"/>
            <a:chExt cx="193" cy="326"/>
          </a:xfrm>
        </p:grpSpPr>
        <p:sp>
          <p:nvSpPr>
            <p:cNvPr id="5169" name="AutoShape 49"/>
            <p:cNvSpPr>
              <a:spLocks noChangeArrowheads="1" noChangeAspect="1" noTextEdit="1"/>
            </p:cNvSpPr>
            <p:nvPr/>
          </p:nvSpPr>
          <p:spPr bwMode="auto">
            <a:xfrm>
              <a:off x="2" y="0"/>
              <a:ext cx="191" cy="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5170" name="Freeform 50"/>
            <p:cNvSpPr/>
            <p:nvPr/>
          </p:nvSpPr>
          <p:spPr bwMode="auto">
            <a:xfrm>
              <a:off x="0" y="2"/>
              <a:ext cx="193" cy="204"/>
            </a:xfrm>
            <a:custGeom>
              <a:gdLst>
                <a:gd fmla="*/ 79 w 82" name="T0"/>
                <a:gd fmla="*/ 0 h 86" name="T1"/>
                <a:gd fmla="*/ 12 w 82" name="T2"/>
                <a:gd fmla="*/ 0 h 86" name="T3"/>
                <a:gd fmla="*/ 0 w 82" name="T4"/>
                <a:gd fmla="*/ 12 h 86" name="T5"/>
                <a:gd fmla="*/ 0 w 82" name="T6"/>
                <a:gd fmla="*/ 74 h 86" name="T7"/>
                <a:gd fmla="*/ 12 w 82" name="T8"/>
                <a:gd fmla="*/ 86 h 86" name="T9"/>
                <a:gd fmla="*/ 22 w 82" name="T10"/>
                <a:gd fmla="*/ 86 h 86" name="T11"/>
                <a:gd fmla="*/ 23 w 82" name="T12"/>
                <a:gd fmla="*/ 86 h 86" name="T13"/>
                <a:gd fmla="*/ 79 w 82" name="T14"/>
                <a:gd fmla="*/ 86 h 86" name="T15"/>
                <a:gd fmla="*/ 82 w 82" name="T16"/>
                <a:gd fmla="*/ 83 h 86" name="T17"/>
                <a:gd fmla="*/ 82 w 82" name="T18"/>
                <a:gd fmla="*/ 70 h 86" name="T19"/>
                <a:gd fmla="*/ 80 w 82" name="T20"/>
                <a:gd fmla="*/ 68 h 86" name="T21"/>
                <a:gd fmla="*/ 79 w 82" name="T22"/>
                <a:gd fmla="*/ 68 h 86" name="T23"/>
                <a:gd fmla="*/ 77 w 82" name="T24"/>
                <a:gd fmla="*/ 70 h 86" name="T25"/>
                <a:gd fmla="*/ 77 w 82" name="T26"/>
                <a:gd fmla="*/ 80 h 86" name="T27"/>
                <a:gd fmla="*/ 75 w 82" name="T28"/>
                <a:gd fmla="*/ 83 h 86" name="T29"/>
                <a:gd fmla="*/ 26 w 82" name="T30"/>
                <a:gd fmla="*/ 83 h 86" name="T31"/>
                <a:gd fmla="*/ 25 w 82" name="T32"/>
                <a:gd fmla="*/ 83 h 86" name="T33"/>
                <a:gd fmla="*/ 12 w 82" name="T34"/>
                <a:gd fmla="*/ 83 h 86" name="T35"/>
                <a:gd fmla="*/ 12 w 82" name="T36"/>
                <a:gd fmla="*/ 66 h 86" name="T37"/>
                <a:gd fmla="*/ 42 w 82" name="T38"/>
                <a:gd fmla="*/ 66 h 86" name="T39"/>
                <a:gd fmla="*/ 43 w 82" name="T40"/>
                <a:gd fmla="*/ 66 h 86" name="T41"/>
                <a:gd fmla="*/ 79 w 82" name="T42"/>
                <a:gd fmla="*/ 66 h 86" name="T43"/>
                <a:gd fmla="*/ 82 w 82" name="T44"/>
                <a:gd fmla="*/ 63 h 86" name="T45"/>
                <a:gd fmla="*/ 82 w 82" name="T46"/>
                <a:gd fmla="*/ 28 h 86" name="T47"/>
                <a:gd fmla="*/ 82 w 82" name="T48"/>
                <a:gd fmla="*/ 25 h 86" name="T49"/>
                <a:gd fmla="*/ 82 w 82" name="T50"/>
                <a:gd fmla="*/ 3 h 86" name="T51"/>
                <a:gd fmla="*/ 79 w 82" name="T52"/>
                <a:gd fmla="*/ 0 h 8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6" w="82">
                  <a:moveTo>
                    <a:pt x="79" y="0"/>
                  </a:moveTo>
                  <a:cubicBezTo>
                    <a:pt x="12" y="0"/>
                    <a:pt x="12" y="0"/>
                    <a:pt x="12" y="0"/>
                  </a:cubicBezTo>
                  <a:cubicBezTo>
                    <a:pt x="5" y="0"/>
                    <a:pt x="0" y="5"/>
                    <a:pt x="0" y="12"/>
                  </a:cubicBezTo>
                  <a:cubicBezTo>
                    <a:pt x="0" y="37"/>
                    <a:pt x="0" y="49"/>
                    <a:pt x="0" y="74"/>
                  </a:cubicBezTo>
                  <a:cubicBezTo>
                    <a:pt x="0" y="81"/>
                    <a:pt x="5" y="86"/>
                    <a:pt x="12" y="86"/>
                  </a:cubicBezTo>
                  <a:cubicBezTo>
                    <a:pt x="22" y="86"/>
                    <a:pt x="22" y="86"/>
                    <a:pt x="22" y="86"/>
                  </a:cubicBezTo>
                  <a:cubicBezTo>
                    <a:pt x="23" y="86"/>
                    <a:pt x="23" y="86"/>
                    <a:pt x="23" y="86"/>
                  </a:cubicBezTo>
                  <a:cubicBezTo>
                    <a:pt x="79" y="86"/>
                    <a:pt x="79" y="86"/>
                    <a:pt x="79" y="86"/>
                  </a:cubicBezTo>
                  <a:cubicBezTo>
                    <a:pt x="80" y="86"/>
                    <a:pt x="82" y="85"/>
                    <a:pt x="82" y="83"/>
                  </a:cubicBezTo>
                  <a:cubicBezTo>
                    <a:pt x="82" y="70"/>
                    <a:pt x="82" y="70"/>
                    <a:pt x="82" y="70"/>
                  </a:cubicBezTo>
                  <a:cubicBezTo>
                    <a:pt x="82" y="69"/>
                    <a:pt x="81" y="68"/>
                    <a:pt x="80" y="68"/>
                  </a:cubicBezTo>
                  <a:cubicBezTo>
                    <a:pt x="79" y="68"/>
                    <a:pt x="79" y="68"/>
                    <a:pt x="79" y="68"/>
                  </a:cubicBezTo>
                  <a:cubicBezTo>
                    <a:pt x="78" y="68"/>
                    <a:pt x="77" y="69"/>
                    <a:pt x="77" y="70"/>
                  </a:cubicBezTo>
                  <a:cubicBezTo>
                    <a:pt x="77" y="80"/>
                    <a:pt x="77" y="80"/>
                    <a:pt x="77" y="80"/>
                  </a:cubicBezTo>
                  <a:cubicBezTo>
                    <a:pt x="77" y="82"/>
                    <a:pt x="76" y="83"/>
                    <a:pt x="75" y="83"/>
                  </a:cubicBezTo>
                  <a:cubicBezTo>
                    <a:pt x="26" y="83"/>
                    <a:pt x="26" y="83"/>
                    <a:pt x="26" y="83"/>
                  </a:cubicBezTo>
                  <a:cubicBezTo>
                    <a:pt x="25" y="83"/>
                    <a:pt x="25" y="83"/>
                    <a:pt x="25" y="83"/>
                  </a:cubicBezTo>
                  <a:cubicBezTo>
                    <a:pt x="12" y="83"/>
                    <a:pt x="12" y="83"/>
                    <a:pt x="12" y="83"/>
                  </a:cubicBezTo>
                  <a:cubicBezTo>
                    <a:pt x="1" y="83"/>
                    <a:pt x="1" y="66"/>
                    <a:pt x="12" y="66"/>
                  </a:cubicBezTo>
                  <a:cubicBezTo>
                    <a:pt x="42" y="66"/>
                    <a:pt x="42" y="66"/>
                    <a:pt x="42" y="66"/>
                  </a:cubicBezTo>
                  <a:cubicBezTo>
                    <a:pt x="43" y="66"/>
                    <a:pt x="43" y="66"/>
                    <a:pt x="43" y="66"/>
                  </a:cubicBezTo>
                  <a:cubicBezTo>
                    <a:pt x="79" y="66"/>
                    <a:pt x="79" y="66"/>
                    <a:pt x="79" y="66"/>
                  </a:cubicBezTo>
                  <a:cubicBezTo>
                    <a:pt x="80" y="66"/>
                    <a:pt x="82" y="64"/>
                    <a:pt x="82" y="63"/>
                  </a:cubicBezTo>
                  <a:cubicBezTo>
                    <a:pt x="82" y="28"/>
                    <a:pt x="82" y="28"/>
                    <a:pt x="82" y="28"/>
                  </a:cubicBezTo>
                  <a:cubicBezTo>
                    <a:pt x="82" y="25"/>
                    <a:pt x="82" y="25"/>
                    <a:pt x="82" y="25"/>
                  </a:cubicBezTo>
                  <a:cubicBezTo>
                    <a:pt x="82" y="3"/>
                    <a:pt x="82" y="3"/>
                    <a:pt x="82" y="3"/>
                  </a:cubicBezTo>
                  <a:cubicBezTo>
                    <a:pt x="82" y="1"/>
                    <a:pt x="80" y="0"/>
                    <a:pt x="79"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1" name="Freeform 51"/>
            <p:cNvSpPr/>
            <p:nvPr/>
          </p:nvSpPr>
          <p:spPr bwMode="auto">
            <a:xfrm>
              <a:off x="23" y="300"/>
              <a:ext cx="151" cy="9"/>
            </a:xfrm>
            <a:custGeom>
              <a:gdLst>
                <a:gd fmla="*/ 62 w 64" name="T0"/>
                <a:gd fmla="*/ 0 h 4" name="T1"/>
                <a:gd fmla="*/ 2 w 64" name="T2"/>
                <a:gd fmla="*/ 0 h 4" name="T3"/>
                <a:gd fmla="*/ 0 w 64" name="T4"/>
                <a:gd fmla="*/ 2 h 4" name="T5"/>
                <a:gd fmla="*/ 0 w 64" name="T6"/>
                <a:gd fmla="*/ 2 h 4" name="T7"/>
                <a:gd fmla="*/ 2 w 64" name="T8"/>
                <a:gd fmla="*/ 4 h 4" name="T9"/>
                <a:gd fmla="*/ 62 w 64" name="T10"/>
                <a:gd fmla="*/ 4 h 4" name="T11"/>
                <a:gd fmla="*/ 64 w 64" name="T12"/>
                <a:gd fmla="*/ 2 h 4" name="T13"/>
                <a:gd fmla="*/ 64 w 64" name="T14"/>
                <a:gd fmla="*/ 2 h 4" name="T15"/>
                <a:gd fmla="*/ 62 w 6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4">
                  <a:moveTo>
                    <a:pt x="62" y="0"/>
                  </a:move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ubicBezTo>
                    <a:pt x="64" y="2"/>
                    <a:pt x="64" y="2"/>
                    <a:pt x="64" y="2"/>
                  </a:cubicBezTo>
                  <a:cubicBezTo>
                    <a:pt x="64" y="1"/>
                    <a:pt x="63" y="0"/>
                    <a:pt x="62"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2" name="Freeform 52"/>
            <p:cNvSpPr/>
            <p:nvPr/>
          </p:nvSpPr>
          <p:spPr bwMode="auto">
            <a:xfrm>
              <a:off x="23" y="286"/>
              <a:ext cx="151" cy="9"/>
            </a:xfrm>
            <a:custGeom>
              <a:gdLst>
                <a:gd fmla="*/ 64 w 64" name="T0"/>
                <a:gd fmla="*/ 2 h 4" name="T1"/>
                <a:gd fmla="*/ 62 w 64" name="T2"/>
                <a:gd fmla="*/ 0 h 4" name="T3"/>
                <a:gd fmla="*/ 2 w 64" name="T4"/>
                <a:gd fmla="*/ 0 h 4" name="T5"/>
                <a:gd fmla="*/ 0 w 64" name="T6"/>
                <a:gd fmla="*/ 2 h 4" name="T7"/>
                <a:gd fmla="*/ 0 w 64" name="T8"/>
                <a:gd fmla="*/ 2 h 4" name="T9"/>
                <a:gd fmla="*/ 2 w 64" name="T10"/>
                <a:gd fmla="*/ 4 h 4" name="T11"/>
                <a:gd fmla="*/ 62 w 64" name="T12"/>
                <a:gd fmla="*/ 4 h 4" name="T13"/>
                <a:gd fmla="*/ 64 w 6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4">
                  <a:moveTo>
                    <a:pt x="64" y="2"/>
                  </a:moveTo>
                  <a:cubicBezTo>
                    <a:pt x="64" y="1"/>
                    <a:pt x="63" y="0"/>
                    <a:pt x="62" y="0"/>
                  </a:cubicBez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3" name="Freeform 53"/>
            <p:cNvSpPr/>
            <p:nvPr/>
          </p:nvSpPr>
          <p:spPr bwMode="auto">
            <a:xfrm>
              <a:off x="0" y="196"/>
              <a:ext cx="193" cy="69"/>
            </a:xfrm>
            <a:custGeom>
              <a:gdLst>
                <a:gd fmla="*/ 80 w 82" name="T0"/>
                <a:gd fmla="*/ 6 h 29" name="T1"/>
                <a:gd fmla="*/ 21 w 82" name="T2"/>
                <a:gd fmla="*/ 6 h 29" name="T3"/>
                <a:gd fmla="*/ 20 w 82" name="T4"/>
                <a:gd fmla="*/ 6 h 29" name="T5"/>
                <a:gd fmla="*/ 12 w 82" name="T6"/>
                <a:gd fmla="*/ 6 h 29" name="T7"/>
                <a:gd fmla="*/ 1 w 82" name="T8"/>
                <a:gd fmla="*/ 1 h 29" name="T9"/>
                <a:gd fmla="*/ 0 w 82" name="T10"/>
                <a:gd fmla="*/ 1 h 29" name="T11"/>
                <a:gd fmla="*/ 0 w 82" name="T12"/>
                <a:gd fmla="*/ 18 h 29" name="T13"/>
                <a:gd fmla="*/ 3 w 82" name="T14"/>
                <a:gd fmla="*/ 25 h 29" name="T15"/>
                <a:gd fmla="*/ 12 w 82" name="T16"/>
                <a:gd fmla="*/ 29 h 29" name="T17"/>
                <a:gd fmla="*/ 79 w 82" name="T18"/>
                <a:gd fmla="*/ 29 h 29" name="T19"/>
                <a:gd fmla="*/ 82 w 82" name="T20"/>
                <a:gd fmla="*/ 26 h 29" name="T21"/>
                <a:gd fmla="*/ 82 w 82" name="T22"/>
                <a:gd fmla="*/ 13 h 29" name="T23"/>
                <a:gd fmla="*/ 80 w 82" name="T24"/>
                <a:gd fmla="*/ 12 h 29" name="T25"/>
                <a:gd fmla="*/ 79 w 82" name="T26"/>
                <a:gd fmla="*/ 12 h 29" name="T27"/>
                <a:gd fmla="*/ 77 w 82" name="T28"/>
                <a:gd fmla="*/ 13 h 29" name="T29"/>
                <a:gd fmla="*/ 77 w 82" name="T30"/>
                <a:gd fmla="*/ 23 h 29" name="T31"/>
                <a:gd fmla="*/ 75 w 82" name="T32"/>
                <a:gd fmla="*/ 26 h 29" name="T33"/>
                <a:gd fmla="*/ 12 w 82" name="T34"/>
                <a:gd fmla="*/ 26 h 29" name="T35"/>
                <a:gd fmla="*/ 5 w 82" name="T36"/>
                <a:gd fmla="*/ 22 h 29" name="T37"/>
                <a:gd fmla="*/ 12 w 82" name="T38"/>
                <a:gd fmla="*/ 9 h 29" name="T39"/>
                <a:gd fmla="*/ 17 w 82" name="T40"/>
                <a:gd fmla="*/ 9 h 29" name="T41"/>
                <a:gd fmla="*/ 18 w 82" name="T42"/>
                <a:gd fmla="*/ 9 h 29" name="T43"/>
                <a:gd fmla="*/ 80 w 82" name="T44"/>
                <a:gd fmla="*/ 9 h 29" name="T45"/>
                <a:gd fmla="*/ 82 w 82" name="T46"/>
                <a:gd fmla="*/ 8 h 29" name="T47"/>
                <a:gd fmla="*/ 82 w 82" name="T48"/>
                <a:gd fmla="*/ 7 h 29" name="T49"/>
                <a:gd fmla="*/ 80 w 82" name="T50"/>
                <a:gd fmla="*/ 6 h 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 w="82">
                  <a:moveTo>
                    <a:pt x="80" y="6"/>
                  </a:moveTo>
                  <a:cubicBezTo>
                    <a:pt x="21" y="6"/>
                    <a:pt x="21" y="6"/>
                    <a:pt x="21" y="6"/>
                  </a:cubicBezTo>
                  <a:cubicBezTo>
                    <a:pt x="20" y="6"/>
                    <a:pt x="20" y="6"/>
                    <a:pt x="20" y="6"/>
                  </a:cubicBezTo>
                  <a:cubicBezTo>
                    <a:pt x="12" y="6"/>
                    <a:pt x="12" y="6"/>
                    <a:pt x="12" y="6"/>
                  </a:cubicBezTo>
                  <a:cubicBezTo>
                    <a:pt x="8" y="6"/>
                    <a:pt x="4" y="4"/>
                    <a:pt x="1" y="1"/>
                  </a:cubicBezTo>
                  <a:cubicBezTo>
                    <a:pt x="1" y="0"/>
                    <a:pt x="0" y="1"/>
                    <a:pt x="0" y="1"/>
                  </a:cubicBezTo>
                  <a:cubicBezTo>
                    <a:pt x="0" y="18"/>
                    <a:pt x="0" y="18"/>
                    <a:pt x="0" y="18"/>
                  </a:cubicBezTo>
                  <a:cubicBezTo>
                    <a:pt x="0" y="20"/>
                    <a:pt x="1" y="23"/>
                    <a:pt x="3" y="25"/>
                  </a:cubicBezTo>
                  <a:cubicBezTo>
                    <a:pt x="5" y="27"/>
                    <a:pt x="8" y="29"/>
                    <a:pt x="12" y="29"/>
                  </a:cubicBezTo>
                  <a:cubicBezTo>
                    <a:pt x="35" y="29"/>
                    <a:pt x="56" y="29"/>
                    <a:pt x="79" y="29"/>
                  </a:cubicBezTo>
                  <a:cubicBezTo>
                    <a:pt x="80" y="29"/>
                    <a:pt x="82" y="28"/>
                    <a:pt x="82" y="26"/>
                  </a:cubicBezTo>
                  <a:cubicBezTo>
                    <a:pt x="82" y="13"/>
                    <a:pt x="82" y="13"/>
                    <a:pt x="82" y="13"/>
                  </a:cubicBezTo>
                  <a:cubicBezTo>
                    <a:pt x="82" y="12"/>
                    <a:pt x="81" y="12"/>
                    <a:pt x="80" y="12"/>
                  </a:cubicBezTo>
                  <a:cubicBezTo>
                    <a:pt x="79" y="12"/>
                    <a:pt x="79" y="12"/>
                    <a:pt x="79" y="12"/>
                  </a:cubicBezTo>
                  <a:cubicBezTo>
                    <a:pt x="78" y="12"/>
                    <a:pt x="77" y="12"/>
                    <a:pt x="77" y="13"/>
                  </a:cubicBezTo>
                  <a:cubicBezTo>
                    <a:pt x="77" y="23"/>
                    <a:pt x="77" y="23"/>
                    <a:pt x="77" y="23"/>
                  </a:cubicBezTo>
                  <a:cubicBezTo>
                    <a:pt x="77" y="25"/>
                    <a:pt x="76" y="26"/>
                    <a:pt x="75" y="26"/>
                  </a:cubicBezTo>
                  <a:cubicBezTo>
                    <a:pt x="12" y="26"/>
                    <a:pt x="12" y="26"/>
                    <a:pt x="12" y="26"/>
                  </a:cubicBezTo>
                  <a:cubicBezTo>
                    <a:pt x="8" y="26"/>
                    <a:pt x="6" y="25"/>
                    <a:pt x="5" y="22"/>
                  </a:cubicBezTo>
                  <a:cubicBezTo>
                    <a:pt x="2" y="17"/>
                    <a:pt x="4" y="9"/>
                    <a:pt x="12" y="9"/>
                  </a:cubicBezTo>
                  <a:cubicBezTo>
                    <a:pt x="17" y="9"/>
                    <a:pt x="17" y="9"/>
                    <a:pt x="17" y="9"/>
                  </a:cubicBezTo>
                  <a:cubicBezTo>
                    <a:pt x="18" y="9"/>
                    <a:pt x="18" y="9"/>
                    <a:pt x="18" y="9"/>
                  </a:cubicBezTo>
                  <a:cubicBezTo>
                    <a:pt x="80" y="9"/>
                    <a:pt x="80" y="9"/>
                    <a:pt x="80" y="9"/>
                  </a:cubicBezTo>
                  <a:cubicBezTo>
                    <a:pt x="81" y="9"/>
                    <a:pt x="82" y="8"/>
                    <a:pt x="82" y="8"/>
                  </a:cubicBezTo>
                  <a:cubicBezTo>
                    <a:pt x="82" y="7"/>
                    <a:pt x="82" y="7"/>
                    <a:pt x="82" y="7"/>
                  </a:cubicBezTo>
                  <a:cubicBezTo>
                    <a:pt x="82" y="6"/>
                    <a:pt x="81" y="6"/>
                    <a:pt x="80" y="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4" name="Freeform 54"/>
            <p:cNvSpPr/>
            <p:nvPr/>
          </p:nvSpPr>
          <p:spPr bwMode="auto">
            <a:xfrm>
              <a:off x="0" y="257"/>
              <a:ext cx="193" cy="67"/>
            </a:xfrm>
            <a:custGeom>
              <a:gdLst>
                <a:gd fmla="*/ 80 w 82" name="T0"/>
                <a:gd fmla="*/ 5 h 28" name="T1"/>
                <a:gd fmla="*/ 12 w 82" name="T2"/>
                <a:gd fmla="*/ 5 h 28" name="T3"/>
                <a:gd fmla="*/ 1 w 82" name="T4"/>
                <a:gd fmla="*/ 0 h 28" name="T5"/>
                <a:gd fmla="*/ 1 w 82" name="T6"/>
                <a:gd fmla="*/ 0 h 28" name="T7"/>
                <a:gd fmla="*/ 1 w 82" name="T8"/>
                <a:gd fmla="*/ 0 h 28" name="T9"/>
                <a:gd fmla="*/ 1 w 82" name="T10"/>
                <a:gd fmla="*/ 0 h 28" name="T11"/>
                <a:gd fmla="*/ 1 w 82" name="T12"/>
                <a:gd fmla="*/ 0 h 28" name="T13"/>
                <a:gd fmla="*/ 0 w 82" name="T14"/>
                <a:gd fmla="*/ 1 h 28" name="T15"/>
                <a:gd fmla="*/ 0 w 82" name="T16"/>
                <a:gd fmla="*/ 1 h 28" name="T17"/>
                <a:gd fmla="*/ 0 w 82" name="T18"/>
                <a:gd fmla="*/ 17 h 28" name="T19"/>
                <a:gd fmla="*/ 12 w 82" name="T20"/>
                <a:gd fmla="*/ 28 h 28" name="T21"/>
                <a:gd fmla="*/ 79 w 82" name="T22"/>
                <a:gd fmla="*/ 28 h 28" name="T23"/>
                <a:gd fmla="*/ 82 w 82" name="T24"/>
                <a:gd fmla="*/ 26 h 28" name="T25"/>
                <a:gd fmla="*/ 82 w 82" name="T26"/>
                <a:gd fmla="*/ 12 h 28" name="T27"/>
                <a:gd fmla="*/ 80 w 82" name="T28"/>
                <a:gd fmla="*/ 11 h 28" name="T29"/>
                <a:gd fmla="*/ 79 w 82" name="T30"/>
                <a:gd fmla="*/ 11 h 28" name="T31"/>
                <a:gd fmla="*/ 77 w 82" name="T32"/>
                <a:gd fmla="*/ 12 h 28" name="T33"/>
                <a:gd fmla="*/ 77 w 82" name="T34"/>
                <a:gd fmla="*/ 23 h 28" name="T35"/>
                <a:gd fmla="*/ 75 w 82" name="T36"/>
                <a:gd fmla="*/ 25 h 28" name="T37"/>
                <a:gd fmla="*/ 12 w 82" name="T38"/>
                <a:gd fmla="*/ 25 h 28" name="T39"/>
                <a:gd fmla="*/ 12 w 82" name="T40"/>
                <a:gd fmla="*/ 8 h 28" name="T41"/>
                <a:gd fmla="*/ 80 w 82" name="T42"/>
                <a:gd fmla="*/ 8 h 28" name="T43"/>
                <a:gd fmla="*/ 82 w 82" name="T44"/>
                <a:gd fmla="*/ 7 h 28" name="T45"/>
                <a:gd fmla="*/ 82 w 82" name="T46"/>
                <a:gd fmla="*/ 6 h 28" name="T47"/>
                <a:gd fmla="*/ 80 w 82" name="T48"/>
                <a:gd fmla="*/ 5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82">
                  <a:moveTo>
                    <a:pt x="80" y="5"/>
                  </a:moveTo>
                  <a:cubicBezTo>
                    <a:pt x="57" y="5"/>
                    <a:pt x="35" y="5"/>
                    <a:pt x="12" y="5"/>
                  </a:cubicBezTo>
                  <a:cubicBezTo>
                    <a:pt x="8" y="5"/>
                    <a:pt x="4" y="3"/>
                    <a:pt x="1" y="0"/>
                  </a:cubicBezTo>
                  <a:cubicBezTo>
                    <a:pt x="1" y="0"/>
                    <a:pt x="1" y="0"/>
                    <a:pt x="1" y="0"/>
                  </a:cubicBezTo>
                  <a:cubicBezTo>
                    <a:pt x="1" y="0"/>
                    <a:pt x="1" y="0"/>
                    <a:pt x="1" y="0"/>
                  </a:cubicBezTo>
                  <a:cubicBezTo>
                    <a:pt x="1" y="0"/>
                    <a:pt x="1" y="0"/>
                    <a:pt x="1" y="0"/>
                  </a:cubicBezTo>
                  <a:cubicBezTo>
                    <a:pt x="1" y="0"/>
                    <a:pt x="1" y="0"/>
                    <a:pt x="1" y="0"/>
                  </a:cubicBezTo>
                  <a:cubicBezTo>
                    <a:pt x="0" y="0"/>
                    <a:pt x="0" y="0"/>
                    <a:pt x="0" y="1"/>
                  </a:cubicBezTo>
                  <a:cubicBezTo>
                    <a:pt x="0" y="1"/>
                    <a:pt x="0" y="1"/>
                    <a:pt x="0" y="1"/>
                  </a:cubicBezTo>
                  <a:cubicBezTo>
                    <a:pt x="0" y="17"/>
                    <a:pt x="0" y="17"/>
                    <a:pt x="0" y="17"/>
                  </a:cubicBezTo>
                  <a:cubicBezTo>
                    <a:pt x="0" y="23"/>
                    <a:pt x="5" y="28"/>
                    <a:pt x="12" y="28"/>
                  </a:cubicBezTo>
                  <a:cubicBezTo>
                    <a:pt x="35" y="28"/>
                    <a:pt x="56" y="28"/>
                    <a:pt x="79" y="28"/>
                  </a:cubicBezTo>
                  <a:cubicBezTo>
                    <a:pt x="80" y="28"/>
                    <a:pt x="82" y="27"/>
                    <a:pt x="82" y="26"/>
                  </a:cubicBezTo>
                  <a:cubicBezTo>
                    <a:pt x="82" y="12"/>
                    <a:pt x="82" y="12"/>
                    <a:pt x="82" y="12"/>
                  </a:cubicBezTo>
                  <a:cubicBezTo>
                    <a:pt x="82" y="11"/>
                    <a:pt x="81" y="11"/>
                    <a:pt x="80" y="11"/>
                  </a:cubicBezTo>
                  <a:cubicBezTo>
                    <a:pt x="79" y="11"/>
                    <a:pt x="79" y="11"/>
                    <a:pt x="79" y="11"/>
                  </a:cubicBezTo>
                  <a:cubicBezTo>
                    <a:pt x="78" y="11"/>
                    <a:pt x="77" y="11"/>
                    <a:pt x="77" y="12"/>
                  </a:cubicBezTo>
                  <a:cubicBezTo>
                    <a:pt x="77" y="23"/>
                    <a:pt x="77" y="23"/>
                    <a:pt x="77" y="23"/>
                  </a:cubicBezTo>
                  <a:cubicBezTo>
                    <a:pt x="77" y="24"/>
                    <a:pt x="76" y="25"/>
                    <a:pt x="75" y="25"/>
                  </a:cubicBezTo>
                  <a:cubicBezTo>
                    <a:pt x="12" y="25"/>
                    <a:pt x="12" y="25"/>
                    <a:pt x="12" y="25"/>
                  </a:cubicBezTo>
                  <a:cubicBezTo>
                    <a:pt x="1" y="25"/>
                    <a:pt x="1" y="8"/>
                    <a:pt x="12" y="8"/>
                  </a:cubicBezTo>
                  <a:cubicBezTo>
                    <a:pt x="80" y="8"/>
                    <a:pt x="80" y="8"/>
                    <a:pt x="80" y="8"/>
                  </a:cubicBezTo>
                  <a:cubicBezTo>
                    <a:pt x="81" y="8"/>
                    <a:pt x="82" y="8"/>
                    <a:pt x="82" y="7"/>
                  </a:cubicBezTo>
                  <a:cubicBezTo>
                    <a:pt x="82" y="6"/>
                    <a:pt x="82" y="6"/>
                    <a:pt x="82" y="6"/>
                  </a:cubicBezTo>
                  <a:cubicBezTo>
                    <a:pt x="82" y="6"/>
                    <a:pt x="81" y="5"/>
                    <a:pt x="80"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5" name="Freeform 55"/>
            <p:cNvSpPr/>
            <p:nvPr/>
          </p:nvSpPr>
          <p:spPr bwMode="auto">
            <a:xfrm>
              <a:off x="23" y="227"/>
              <a:ext cx="151" cy="7"/>
            </a:xfrm>
            <a:custGeom>
              <a:gdLst>
                <a:gd fmla="*/ 64 w 64" name="T0"/>
                <a:gd fmla="*/ 1 h 3" name="T1"/>
                <a:gd fmla="*/ 62 w 64" name="T2"/>
                <a:gd fmla="*/ 0 h 3" name="T3"/>
                <a:gd fmla="*/ 4 w 64" name="T4"/>
                <a:gd fmla="*/ 0 h 3" name="T5"/>
                <a:gd fmla="*/ 3 w 64" name="T6"/>
                <a:gd fmla="*/ 0 h 3" name="T7"/>
                <a:gd fmla="*/ 2 w 64" name="T8"/>
                <a:gd fmla="*/ 0 h 3" name="T9"/>
                <a:gd fmla="*/ 0 w 64" name="T10"/>
                <a:gd fmla="*/ 1 h 3" name="T11"/>
                <a:gd fmla="*/ 0 w 64" name="T12"/>
                <a:gd fmla="*/ 2 h 3" name="T13"/>
                <a:gd fmla="*/ 1 w 64" name="T14"/>
                <a:gd fmla="*/ 3 h 3" name="T15"/>
                <a:gd fmla="*/ 2 w 64" name="T16"/>
                <a:gd fmla="*/ 3 h 3" name="T17"/>
                <a:gd fmla="*/ 62 w 64" name="T18"/>
                <a:gd fmla="*/ 3 h 3" name="T19"/>
                <a:gd fmla="*/ 64 w 64" name="T20"/>
                <a:gd fmla="*/ 2 h 3" name="T21"/>
                <a:gd fmla="*/ 64 w 64" name="T22"/>
                <a:gd fmla="*/ 1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64">
                  <a:moveTo>
                    <a:pt x="64" y="1"/>
                  </a:moveTo>
                  <a:cubicBezTo>
                    <a:pt x="64" y="0"/>
                    <a:pt x="63" y="0"/>
                    <a:pt x="62" y="0"/>
                  </a:cubicBezTo>
                  <a:cubicBezTo>
                    <a:pt x="4" y="0"/>
                    <a:pt x="4" y="0"/>
                    <a:pt x="4" y="0"/>
                  </a:cubicBezTo>
                  <a:cubicBezTo>
                    <a:pt x="3" y="0"/>
                    <a:pt x="3" y="0"/>
                    <a:pt x="3" y="0"/>
                  </a:cubicBezTo>
                  <a:cubicBezTo>
                    <a:pt x="2" y="0"/>
                    <a:pt x="2" y="0"/>
                    <a:pt x="2" y="0"/>
                  </a:cubicBezTo>
                  <a:cubicBezTo>
                    <a:pt x="1" y="0"/>
                    <a:pt x="0" y="0"/>
                    <a:pt x="0" y="1"/>
                  </a:cubicBezTo>
                  <a:cubicBezTo>
                    <a:pt x="0" y="2"/>
                    <a:pt x="0" y="2"/>
                    <a:pt x="0" y="2"/>
                  </a:cubicBezTo>
                  <a:cubicBezTo>
                    <a:pt x="0" y="2"/>
                    <a:pt x="0" y="3"/>
                    <a:pt x="1" y="3"/>
                  </a:cubicBezTo>
                  <a:cubicBezTo>
                    <a:pt x="1" y="3"/>
                    <a:pt x="1" y="3"/>
                    <a:pt x="2" y="3"/>
                  </a:cubicBezTo>
                  <a:cubicBezTo>
                    <a:pt x="62" y="3"/>
                    <a:pt x="62" y="3"/>
                    <a:pt x="62" y="3"/>
                  </a:cubicBezTo>
                  <a:cubicBezTo>
                    <a:pt x="63" y="3"/>
                    <a:pt x="64" y="3"/>
                    <a:pt x="64" y="2"/>
                  </a:cubicBezTo>
                  <a:lnTo>
                    <a:pt x="64" y="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6" name="Freeform 56"/>
            <p:cNvSpPr/>
            <p:nvPr/>
          </p:nvSpPr>
          <p:spPr bwMode="auto">
            <a:xfrm>
              <a:off x="23" y="182"/>
              <a:ext cx="151" cy="7"/>
            </a:xfrm>
            <a:custGeom>
              <a:gdLst>
                <a:gd fmla="*/ 62 w 64" name="T0"/>
                <a:gd fmla="*/ 0 h 3" name="T1"/>
                <a:gd fmla="*/ 24 w 64" name="T2"/>
                <a:gd fmla="*/ 0 h 3" name="T3"/>
                <a:gd fmla="*/ 22 w 64" name="T4"/>
                <a:gd fmla="*/ 0 h 3" name="T5"/>
                <a:gd fmla="*/ 2 w 64" name="T6"/>
                <a:gd fmla="*/ 0 h 3" name="T7"/>
                <a:gd fmla="*/ 0 w 64" name="T8"/>
                <a:gd fmla="*/ 1 h 3" name="T9"/>
                <a:gd fmla="*/ 0 w 64" name="T10"/>
                <a:gd fmla="*/ 1 h 3" name="T11"/>
                <a:gd fmla="*/ 2 w 64" name="T12"/>
                <a:gd fmla="*/ 3 h 3" name="T13"/>
                <a:gd fmla="*/ 19 w 64" name="T14"/>
                <a:gd fmla="*/ 3 h 3" name="T15"/>
                <a:gd fmla="*/ 20 w 64" name="T16"/>
                <a:gd fmla="*/ 3 h 3" name="T17"/>
                <a:gd fmla="*/ 62 w 64" name="T18"/>
                <a:gd fmla="*/ 3 h 3" name="T19"/>
                <a:gd fmla="*/ 64 w 64" name="T20"/>
                <a:gd fmla="*/ 1 h 3" name="T21"/>
                <a:gd fmla="*/ 64 w 64" name="T22"/>
                <a:gd fmla="*/ 1 h 3" name="T23"/>
                <a:gd fmla="*/ 62 w 64"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64">
                  <a:moveTo>
                    <a:pt x="62" y="0"/>
                  </a:moveTo>
                  <a:cubicBezTo>
                    <a:pt x="24" y="0"/>
                    <a:pt x="24" y="0"/>
                    <a:pt x="24" y="0"/>
                  </a:cubicBezTo>
                  <a:cubicBezTo>
                    <a:pt x="22" y="0"/>
                    <a:pt x="22" y="0"/>
                    <a:pt x="22" y="0"/>
                  </a:cubicBezTo>
                  <a:cubicBezTo>
                    <a:pt x="2" y="0"/>
                    <a:pt x="2" y="0"/>
                    <a:pt x="2" y="0"/>
                  </a:cubicBezTo>
                  <a:cubicBezTo>
                    <a:pt x="1" y="0"/>
                    <a:pt x="0" y="0"/>
                    <a:pt x="0" y="1"/>
                  </a:cubicBezTo>
                  <a:cubicBezTo>
                    <a:pt x="0" y="1"/>
                    <a:pt x="0" y="1"/>
                    <a:pt x="0" y="1"/>
                  </a:cubicBezTo>
                  <a:cubicBezTo>
                    <a:pt x="0" y="2"/>
                    <a:pt x="1" y="3"/>
                    <a:pt x="2" y="3"/>
                  </a:cubicBezTo>
                  <a:cubicBezTo>
                    <a:pt x="19" y="3"/>
                    <a:pt x="19" y="3"/>
                    <a:pt x="19" y="3"/>
                  </a:cubicBezTo>
                  <a:cubicBezTo>
                    <a:pt x="20" y="3"/>
                    <a:pt x="20" y="3"/>
                    <a:pt x="20" y="3"/>
                  </a:cubicBezTo>
                  <a:cubicBezTo>
                    <a:pt x="62" y="3"/>
                    <a:pt x="62" y="3"/>
                    <a:pt x="62" y="3"/>
                  </a:cubicBezTo>
                  <a:cubicBezTo>
                    <a:pt x="63" y="3"/>
                    <a:pt x="64" y="2"/>
                    <a:pt x="64" y="1"/>
                  </a:cubicBezTo>
                  <a:cubicBezTo>
                    <a:pt x="64" y="1"/>
                    <a:pt x="64" y="1"/>
                    <a:pt x="64" y="1"/>
                  </a:cubicBezTo>
                  <a:cubicBezTo>
                    <a:pt x="64" y="0"/>
                    <a:pt x="63" y="0"/>
                    <a:pt x="62"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7" name="Freeform 57"/>
            <p:cNvSpPr/>
            <p:nvPr/>
          </p:nvSpPr>
          <p:spPr bwMode="auto">
            <a:xfrm>
              <a:off x="23" y="165"/>
              <a:ext cx="151" cy="10"/>
            </a:xfrm>
            <a:custGeom>
              <a:gdLst>
                <a:gd fmla="*/ 64 w 64" name="T0"/>
                <a:gd fmla="*/ 2 h 4" name="T1"/>
                <a:gd fmla="*/ 62 w 64" name="T2"/>
                <a:gd fmla="*/ 0 h 4" name="T3"/>
                <a:gd fmla="*/ 30 w 64" name="T4"/>
                <a:gd fmla="*/ 0 h 4" name="T5"/>
                <a:gd fmla="*/ 28 w 64" name="T6"/>
                <a:gd fmla="*/ 0 h 4" name="T7"/>
                <a:gd fmla="*/ 2 w 64" name="T8"/>
                <a:gd fmla="*/ 0 h 4" name="T9"/>
                <a:gd fmla="*/ 0 w 64" name="T10"/>
                <a:gd fmla="*/ 2 h 4" name="T11"/>
                <a:gd fmla="*/ 0 w 64" name="T12"/>
                <a:gd fmla="*/ 2 h 4" name="T13"/>
                <a:gd fmla="*/ 2 w 64" name="T14"/>
                <a:gd fmla="*/ 4 h 4" name="T15"/>
                <a:gd fmla="*/ 24 w 64" name="T16"/>
                <a:gd fmla="*/ 4 h 4" name="T17"/>
                <a:gd fmla="*/ 26 w 64" name="T18"/>
                <a:gd fmla="*/ 4 h 4" name="T19"/>
                <a:gd fmla="*/ 62 w 64" name="T20"/>
                <a:gd fmla="*/ 4 h 4" name="T21"/>
                <a:gd fmla="*/ 64 w 64" name="T22"/>
                <a:gd fmla="*/ 2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64">
                  <a:moveTo>
                    <a:pt x="64" y="2"/>
                  </a:moveTo>
                  <a:cubicBezTo>
                    <a:pt x="64" y="1"/>
                    <a:pt x="63" y="0"/>
                    <a:pt x="62" y="0"/>
                  </a:cubicBezTo>
                  <a:cubicBezTo>
                    <a:pt x="30" y="0"/>
                    <a:pt x="30" y="0"/>
                    <a:pt x="30" y="0"/>
                  </a:cubicBezTo>
                  <a:cubicBezTo>
                    <a:pt x="28" y="0"/>
                    <a:pt x="28" y="0"/>
                    <a:pt x="28" y="0"/>
                  </a:cubicBezTo>
                  <a:cubicBezTo>
                    <a:pt x="2" y="0"/>
                    <a:pt x="2" y="0"/>
                    <a:pt x="2" y="0"/>
                  </a:cubicBezTo>
                  <a:cubicBezTo>
                    <a:pt x="1" y="0"/>
                    <a:pt x="0" y="1"/>
                    <a:pt x="0" y="2"/>
                  </a:cubicBezTo>
                  <a:cubicBezTo>
                    <a:pt x="0" y="2"/>
                    <a:pt x="0" y="2"/>
                    <a:pt x="0" y="2"/>
                  </a:cubicBezTo>
                  <a:cubicBezTo>
                    <a:pt x="0" y="3"/>
                    <a:pt x="1" y="4"/>
                    <a:pt x="2" y="4"/>
                  </a:cubicBezTo>
                  <a:cubicBezTo>
                    <a:pt x="24" y="4"/>
                    <a:pt x="24" y="4"/>
                    <a:pt x="24" y="4"/>
                  </a:cubicBezTo>
                  <a:cubicBezTo>
                    <a:pt x="26" y="4"/>
                    <a:pt x="26" y="4"/>
                    <a:pt x="26"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8" name="Freeform 58"/>
            <p:cNvSpPr/>
            <p:nvPr/>
          </p:nvSpPr>
          <p:spPr bwMode="auto">
            <a:xfrm>
              <a:off x="23" y="241"/>
              <a:ext cx="151" cy="7"/>
            </a:xfrm>
            <a:custGeom>
              <a:gdLst>
                <a:gd fmla="*/ 62 w 64" name="T0"/>
                <a:gd fmla="*/ 0 h 3" name="T1"/>
                <a:gd fmla="*/ 2 w 64" name="T2"/>
                <a:gd fmla="*/ 0 h 3" name="T3"/>
                <a:gd fmla="*/ 0 w 64" name="T4"/>
                <a:gd fmla="*/ 1 h 3" name="T5"/>
                <a:gd fmla="*/ 0 w 64" name="T6"/>
                <a:gd fmla="*/ 2 h 3" name="T7"/>
                <a:gd fmla="*/ 2 w 64" name="T8"/>
                <a:gd fmla="*/ 3 h 3" name="T9"/>
                <a:gd fmla="*/ 62 w 64" name="T10"/>
                <a:gd fmla="*/ 3 h 3" name="T11"/>
                <a:gd fmla="*/ 64 w 64" name="T12"/>
                <a:gd fmla="*/ 2 h 3" name="T13"/>
                <a:gd fmla="*/ 64 w 64" name="T14"/>
                <a:gd fmla="*/ 1 h 3" name="T15"/>
                <a:gd fmla="*/ 62 w 64"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4">
                  <a:moveTo>
                    <a:pt x="62" y="0"/>
                  </a:moveTo>
                  <a:cubicBezTo>
                    <a:pt x="2" y="0"/>
                    <a:pt x="2" y="0"/>
                    <a:pt x="2" y="0"/>
                  </a:cubicBezTo>
                  <a:cubicBezTo>
                    <a:pt x="1" y="0"/>
                    <a:pt x="0" y="1"/>
                    <a:pt x="0" y="1"/>
                  </a:cubicBezTo>
                  <a:cubicBezTo>
                    <a:pt x="0" y="2"/>
                    <a:pt x="0" y="2"/>
                    <a:pt x="0" y="2"/>
                  </a:cubicBezTo>
                  <a:cubicBezTo>
                    <a:pt x="0" y="3"/>
                    <a:pt x="1" y="3"/>
                    <a:pt x="2" y="3"/>
                  </a:cubicBezTo>
                  <a:cubicBezTo>
                    <a:pt x="62" y="3"/>
                    <a:pt x="62" y="3"/>
                    <a:pt x="62" y="3"/>
                  </a:cubicBezTo>
                  <a:cubicBezTo>
                    <a:pt x="63" y="3"/>
                    <a:pt x="64" y="3"/>
                    <a:pt x="64" y="2"/>
                  </a:cubicBezTo>
                  <a:cubicBezTo>
                    <a:pt x="64" y="1"/>
                    <a:pt x="64" y="1"/>
                    <a:pt x="64" y="1"/>
                  </a:cubicBezTo>
                  <a:cubicBezTo>
                    <a:pt x="64" y="1"/>
                    <a:pt x="63" y="0"/>
                    <a:pt x="62"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62"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E54B81"/>
                </a:solidFill>
              </a:rPr>
              <a:t>WRITE YOUR GREAT TITLE HERE</a:t>
            </a:r>
          </a:p>
        </p:txBody>
      </p:sp>
      <p:sp>
        <p:nvSpPr>
          <p:cNvPr id="63"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64" name="组合 63"/>
          <p:cNvGrpSpPr/>
          <p:nvPr/>
        </p:nvGrpSpPr>
        <p:grpSpPr>
          <a:xfrm>
            <a:off x="282763" y="-9727"/>
            <a:ext cx="472138" cy="804782"/>
            <a:chOff x="1775252" y="2062276"/>
            <a:chExt cx="1045160" cy="1781528"/>
          </a:xfrm>
        </p:grpSpPr>
        <p:grpSp>
          <p:nvGrpSpPr>
            <p:cNvPr id="65" name="组合 64"/>
            <p:cNvGrpSpPr/>
            <p:nvPr/>
          </p:nvGrpSpPr>
          <p:grpSpPr>
            <a:xfrm>
              <a:off x="1775252" y="2763988"/>
              <a:ext cx="1045160" cy="1079816"/>
              <a:chOff x="-4061568" y="1901032"/>
              <a:chExt cx="1819276" cy="1879600"/>
            </a:xfrm>
          </p:grpSpPr>
          <p:sp>
            <p:nvSpPr>
              <p:cNvPr id="67"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66" name="直接连接符 65"/>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8" name="Rectangle 4"/>
          <p:cNvSpPr>
            <a:spLocks noChangeArrowheads="1"/>
          </p:cNvSpPr>
          <p:nvPr/>
        </p:nvSpPr>
        <p:spPr bwMode="auto">
          <a:xfrm>
            <a:off x="395288" y="1346200"/>
            <a:ext cx="8351837"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6149" name="Oval 5"/>
          <p:cNvSpPr>
            <a:spLocks noChangeArrowheads="1"/>
          </p:cNvSpPr>
          <p:nvPr/>
        </p:nvSpPr>
        <p:spPr bwMode="auto">
          <a:xfrm>
            <a:off x="1173163" y="2376488"/>
            <a:ext cx="1968500" cy="1966912"/>
          </a:xfrm>
          <a:prstGeom prst="ellipse">
            <a:avLst/>
          </a:prstGeom>
          <a:solidFill>
            <a:srgbClr val="E54B81"/>
          </a:solidFill>
          <a:ln>
            <a:noFill/>
          </a:ln>
        </p:spPr>
        <p:txBody>
          <a:bodyPr/>
          <a:lstStyle/>
          <a:p>
            <a:endParaRPr altLang="en-US" lang="zh-CN"/>
          </a:p>
        </p:txBody>
      </p:sp>
      <p:sp>
        <p:nvSpPr>
          <p:cNvPr id="6150" name="Oval 6"/>
          <p:cNvSpPr>
            <a:spLocks noChangeArrowheads="1"/>
          </p:cNvSpPr>
          <p:nvPr/>
        </p:nvSpPr>
        <p:spPr bwMode="auto">
          <a:xfrm>
            <a:off x="1944688" y="2552700"/>
            <a:ext cx="238125" cy="238125"/>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1" name="Oval 7"/>
          <p:cNvSpPr>
            <a:spLocks noChangeArrowheads="1"/>
          </p:cNvSpPr>
          <p:nvPr/>
        </p:nvSpPr>
        <p:spPr bwMode="auto">
          <a:xfrm>
            <a:off x="2295525" y="2257425"/>
            <a:ext cx="238125" cy="238125"/>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2" name="Oval 8"/>
          <p:cNvSpPr>
            <a:spLocks noChangeArrowheads="1"/>
          </p:cNvSpPr>
          <p:nvPr/>
        </p:nvSpPr>
        <p:spPr bwMode="auto">
          <a:xfrm>
            <a:off x="1644650" y="2581275"/>
            <a:ext cx="142875" cy="142875"/>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3" name="Oval 9"/>
          <p:cNvSpPr>
            <a:spLocks noChangeArrowheads="1"/>
          </p:cNvSpPr>
          <p:nvPr/>
        </p:nvSpPr>
        <p:spPr bwMode="auto">
          <a:xfrm>
            <a:off x="2990850" y="2892425"/>
            <a:ext cx="238125" cy="238125"/>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4" name="Oval 10"/>
          <p:cNvSpPr>
            <a:spLocks noChangeArrowheads="1"/>
          </p:cNvSpPr>
          <p:nvPr/>
        </p:nvSpPr>
        <p:spPr bwMode="auto">
          <a:xfrm>
            <a:off x="3273425" y="3162300"/>
            <a:ext cx="165100" cy="166688"/>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5" name="Oval 11"/>
          <p:cNvSpPr>
            <a:spLocks noChangeArrowheads="1"/>
          </p:cNvSpPr>
          <p:nvPr/>
        </p:nvSpPr>
        <p:spPr bwMode="auto">
          <a:xfrm>
            <a:off x="3500438" y="3714750"/>
            <a:ext cx="163512" cy="161925"/>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6" name="Oval 12"/>
          <p:cNvSpPr>
            <a:spLocks noChangeArrowheads="1"/>
          </p:cNvSpPr>
          <p:nvPr/>
        </p:nvSpPr>
        <p:spPr bwMode="auto">
          <a:xfrm>
            <a:off x="2760663" y="3779838"/>
            <a:ext cx="434975" cy="43180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7" name="Oval 13"/>
          <p:cNvSpPr>
            <a:spLocks noChangeArrowheads="1"/>
          </p:cNvSpPr>
          <p:nvPr/>
        </p:nvSpPr>
        <p:spPr bwMode="auto">
          <a:xfrm>
            <a:off x="1620838" y="4157663"/>
            <a:ext cx="147637" cy="146050"/>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8" name="Oval 14"/>
          <p:cNvSpPr>
            <a:spLocks noChangeArrowheads="1"/>
          </p:cNvSpPr>
          <p:nvPr/>
        </p:nvSpPr>
        <p:spPr bwMode="auto">
          <a:xfrm>
            <a:off x="2041525" y="4083050"/>
            <a:ext cx="153988" cy="15240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59" name="Oval 15"/>
          <p:cNvSpPr>
            <a:spLocks noChangeArrowheads="1"/>
          </p:cNvSpPr>
          <p:nvPr/>
        </p:nvSpPr>
        <p:spPr bwMode="auto">
          <a:xfrm>
            <a:off x="2514600" y="4373563"/>
            <a:ext cx="212725" cy="214312"/>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60" name="Oval 16"/>
          <p:cNvSpPr>
            <a:spLocks noChangeArrowheads="1"/>
          </p:cNvSpPr>
          <p:nvPr/>
        </p:nvSpPr>
        <p:spPr bwMode="auto">
          <a:xfrm>
            <a:off x="628650" y="3763963"/>
            <a:ext cx="403225" cy="404812"/>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61" name="Oval 17"/>
          <p:cNvSpPr>
            <a:spLocks noChangeArrowheads="1"/>
          </p:cNvSpPr>
          <p:nvPr/>
        </p:nvSpPr>
        <p:spPr bwMode="auto">
          <a:xfrm>
            <a:off x="468313" y="4233863"/>
            <a:ext cx="176212" cy="176212"/>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62" name="Oval 18"/>
          <p:cNvSpPr>
            <a:spLocks noChangeArrowheads="1"/>
          </p:cNvSpPr>
          <p:nvPr/>
        </p:nvSpPr>
        <p:spPr bwMode="auto">
          <a:xfrm>
            <a:off x="546100" y="2747963"/>
            <a:ext cx="801688" cy="80010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63" name="Oval 19"/>
          <p:cNvSpPr>
            <a:spLocks noChangeArrowheads="1"/>
          </p:cNvSpPr>
          <p:nvPr/>
        </p:nvSpPr>
        <p:spPr bwMode="auto">
          <a:xfrm>
            <a:off x="3389313" y="2338388"/>
            <a:ext cx="809625" cy="809625"/>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6164" name="Freeform 20"/>
          <p:cNvSpPr>
            <a:spLocks noEditPoints="1"/>
          </p:cNvSpPr>
          <p:nvPr/>
        </p:nvSpPr>
        <p:spPr bwMode="auto">
          <a:xfrm>
            <a:off x="806450" y="2895600"/>
            <a:ext cx="293688" cy="471488"/>
          </a:xfrm>
          <a:custGeom>
            <a:gdLst>
              <a:gd fmla="*/ 100 w 123" name="T0"/>
              <a:gd fmla="*/ 187 h 198" name="T1"/>
              <a:gd fmla="*/ 96 w 123" name="T2"/>
              <a:gd fmla="*/ 156 h 198" name="T3"/>
              <a:gd fmla="*/ 111 w 123" name="T4"/>
              <a:gd fmla="*/ 78 h 198" name="T5"/>
              <a:gd fmla="*/ 74 w 123" name="T6"/>
              <a:gd fmla="*/ 48 h 198" name="T7"/>
              <a:gd fmla="*/ 59 w 123" name="T8"/>
              <a:gd fmla="*/ 38 h 198" name="T9"/>
              <a:gd fmla="*/ 56 w 123" name="T10"/>
              <a:gd fmla="*/ 20 h 198" name="T11"/>
              <a:gd fmla="*/ 52 w 123" name="T12"/>
              <a:gd fmla="*/ 16 h 198" name="T13"/>
              <a:gd fmla="*/ 50 w 123" name="T14"/>
              <a:gd fmla="*/ 10 h 198" name="T15"/>
              <a:gd fmla="*/ 47 w 123" name="T16"/>
              <a:gd fmla="*/ 7 h 198" name="T17"/>
              <a:gd fmla="*/ 44 w 123" name="T18"/>
              <a:gd fmla="*/ 0 h 198" name="T19"/>
              <a:gd fmla="*/ 36 w 123" name="T20"/>
              <a:gd fmla="*/ 2 h 198" name="T21"/>
              <a:gd fmla="*/ 33 w 123" name="T22"/>
              <a:gd fmla="*/ 10 h 198" name="T23"/>
              <a:gd fmla="*/ 30 w 123" name="T24"/>
              <a:gd fmla="*/ 12 h 198" name="T25"/>
              <a:gd fmla="*/ 27 w 123" name="T26"/>
              <a:gd fmla="*/ 20 h 198" name="T27"/>
              <a:gd fmla="*/ 23 w 123" name="T28"/>
              <a:gd fmla="*/ 23 h 198" name="T29"/>
              <a:gd fmla="*/ 26 w 123" name="T30"/>
              <a:gd fmla="*/ 97 h 198" name="T31"/>
              <a:gd fmla="*/ 30 w 123" name="T32"/>
              <a:gd fmla="*/ 99 h 198" name="T33"/>
              <a:gd fmla="*/ 37 w 123" name="T34"/>
              <a:gd fmla="*/ 117 h 198" name="T35"/>
              <a:gd fmla="*/ 52 w 123" name="T36"/>
              <a:gd fmla="*/ 110 h 198" name="T37"/>
              <a:gd fmla="*/ 54 w 123" name="T38"/>
              <a:gd fmla="*/ 97 h 198" name="T39"/>
              <a:gd fmla="*/ 59 w 123" name="T40"/>
              <a:gd fmla="*/ 95 h 198" name="T41"/>
              <a:gd fmla="*/ 62 w 123" name="T42"/>
              <a:gd fmla="*/ 79 h 198" name="T43"/>
              <a:gd fmla="*/ 76 w 123" name="T44"/>
              <a:gd fmla="*/ 78 h 198" name="T45"/>
              <a:gd fmla="*/ 59 w 123" name="T46"/>
              <a:gd fmla="*/ 140 h 198" name="T47"/>
              <a:gd fmla="*/ 10 w 123" name="T48"/>
              <a:gd fmla="*/ 140 h 198" name="T49"/>
              <a:gd fmla="*/ 8 w 123" name="T50"/>
              <a:gd fmla="*/ 147 h 198" name="T51"/>
              <a:gd fmla="*/ 15 w 123" name="T52"/>
              <a:gd fmla="*/ 149 h 198" name="T53"/>
              <a:gd fmla="*/ 31 w 123" name="T54"/>
              <a:gd fmla="*/ 159 h 198" name="T55"/>
              <a:gd fmla="*/ 54 w 123" name="T56"/>
              <a:gd fmla="*/ 169 h 198" name="T57"/>
              <a:gd fmla="*/ 51 w 123" name="T58"/>
              <a:gd fmla="*/ 187 h 198" name="T59"/>
              <a:gd fmla="*/ 2 w 123" name="T60"/>
              <a:gd fmla="*/ 187 h 198" name="T61"/>
              <a:gd fmla="*/ 0 w 123" name="T62"/>
              <a:gd fmla="*/ 190 h 198" name="T63"/>
              <a:gd fmla="*/ 3 w 123" name="T64"/>
              <a:gd fmla="*/ 198 h 198" name="T65"/>
              <a:gd fmla="*/ 114 w 123" name="T66"/>
              <a:gd fmla="*/ 195 h 198" name="T67"/>
              <a:gd fmla="*/ 111 w 123" name="T68"/>
              <a:gd fmla="*/ 187 h 198" name="T69"/>
              <a:gd fmla="*/ 51 w 123" name="T70"/>
              <a:gd fmla="*/ 60 h 198" name="T71"/>
              <a:gd fmla="*/ 67 w 123" name="T72"/>
              <a:gd fmla="*/ 60 h 19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98" w="123">
                <a:moveTo>
                  <a:pt x="111" y="187"/>
                </a:moveTo>
                <a:cubicBezTo>
                  <a:pt x="100" y="187"/>
                  <a:pt x="100" y="187"/>
                  <a:pt x="100" y="187"/>
                </a:cubicBezTo>
                <a:cubicBezTo>
                  <a:pt x="98" y="187"/>
                  <a:pt x="96" y="186"/>
                  <a:pt x="96" y="184"/>
                </a:cubicBezTo>
                <a:cubicBezTo>
                  <a:pt x="96" y="156"/>
                  <a:pt x="96" y="156"/>
                  <a:pt x="96" y="156"/>
                </a:cubicBezTo>
                <a:cubicBezTo>
                  <a:pt x="96" y="154"/>
                  <a:pt x="97" y="152"/>
                  <a:pt x="99" y="150"/>
                </a:cubicBezTo>
                <a:cubicBezTo>
                  <a:pt x="120" y="131"/>
                  <a:pt x="123" y="101"/>
                  <a:pt x="111" y="78"/>
                </a:cubicBezTo>
                <a:cubicBezTo>
                  <a:pt x="105" y="65"/>
                  <a:pt x="93" y="55"/>
                  <a:pt x="78" y="50"/>
                </a:cubicBezTo>
                <a:cubicBezTo>
                  <a:pt x="76" y="50"/>
                  <a:pt x="75" y="49"/>
                  <a:pt x="74" y="48"/>
                </a:cubicBezTo>
                <a:cubicBezTo>
                  <a:pt x="71" y="44"/>
                  <a:pt x="67" y="42"/>
                  <a:pt x="62" y="41"/>
                </a:cubicBezTo>
                <a:cubicBezTo>
                  <a:pt x="60" y="41"/>
                  <a:pt x="59" y="39"/>
                  <a:pt x="59" y="38"/>
                </a:cubicBezTo>
                <a:cubicBezTo>
                  <a:pt x="59" y="23"/>
                  <a:pt x="59" y="23"/>
                  <a:pt x="59" y="23"/>
                </a:cubicBezTo>
                <a:cubicBezTo>
                  <a:pt x="59" y="21"/>
                  <a:pt x="58" y="20"/>
                  <a:pt x="56" y="20"/>
                </a:cubicBezTo>
                <a:cubicBezTo>
                  <a:pt x="55" y="20"/>
                  <a:pt x="55" y="20"/>
                  <a:pt x="55" y="20"/>
                </a:cubicBezTo>
                <a:cubicBezTo>
                  <a:pt x="54" y="20"/>
                  <a:pt x="52" y="18"/>
                  <a:pt x="52" y="16"/>
                </a:cubicBezTo>
                <a:cubicBezTo>
                  <a:pt x="52" y="12"/>
                  <a:pt x="52" y="12"/>
                  <a:pt x="52" y="12"/>
                </a:cubicBezTo>
                <a:cubicBezTo>
                  <a:pt x="52" y="11"/>
                  <a:pt x="51" y="10"/>
                  <a:pt x="50" y="10"/>
                </a:cubicBezTo>
                <a:cubicBezTo>
                  <a:pt x="49" y="10"/>
                  <a:pt x="49" y="10"/>
                  <a:pt x="49" y="10"/>
                </a:cubicBezTo>
                <a:cubicBezTo>
                  <a:pt x="48" y="10"/>
                  <a:pt x="47" y="9"/>
                  <a:pt x="47" y="7"/>
                </a:cubicBezTo>
                <a:cubicBezTo>
                  <a:pt x="47" y="2"/>
                  <a:pt x="47" y="2"/>
                  <a:pt x="47" y="2"/>
                </a:cubicBezTo>
                <a:cubicBezTo>
                  <a:pt x="47" y="1"/>
                  <a:pt x="46" y="0"/>
                  <a:pt x="44" y="0"/>
                </a:cubicBezTo>
                <a:cubicBezTo>
                  <a:pt x="38" y="0"/>
                  <a:pt x="38" y="0"/>
                  <a:pt x="38" y="0"/>
                </a:cubicBezTo>
                <a:cubicBezTo>
                  <a:pt x="37" y="0"/>
                  <a:pt x="36" y="1"/>
                  <a:pt x="36" y="2"/>
                </a:cubicBezTo>
                <a:cubicBezTo>
                  <a:pt x="36" y="7"/>
                  <a:pt x="36" y="7"/>
                  <a:pt x="36" y="7"/>
                </a:cubicBezTo>
                <a:cubicBezTo>
                  <a:pt x="36" y="9"/>
                  <a:pt x="35" y="10"/>
                  <a:pt x="33" y="10"/>
                </a:cubicBezTo>
                <a:cubicBezTo>
                  <a:pt x="33" y="10"/>
                  <a:pt x="33" y="10"/>
                  <a:pt x="33" y="10"/>
                </a:cubicBezTo>
                <a:cubicBezTo>
                  <a:pt x="31" y="10"/>
                  <a:pt x="30" y="11"/>
                  <a:pt x="30" y="12"/>
                </a:cubicBezTo>
                <a:cubicBezTo>
                  <a:pt x="30" y="16"/>
                  <a:pt x="30" y="16"/>
                  <a:pt x="30" y="16"/>
                </a:cubicBezTo>
                <a:cubicBezTo>
                  <a:pt x="30" y="18"/>
                  <a:pt x="29" y="20"/>
                  <a:pt x="27" y="20"/>
                </a:cubicBezTo>
                <a:cubicBezTo>
                  <a:pt x="27" y="20"/>
                  <a:pt x="27" y="20"/>
                  <a:pt x="27" y="20"/>
                </a:cubicBezTo>
                <a:cubicBezTo>
                  <a:pt x="25" y="20"/>
                  <a:pt x="23" y="21"/>
                  <a:pt x="23" y="23"/>
                </a:cubicBezTo>
                <a:cubicBezTo>
                  <a:pt x="23" y="95"/>
                  <a:pt x="23" y="95"/>
                  <a:pt x="23" y="95"/>
                </a:cubicBezTo>
                <a:cubicBezTo>
                  <a:pt x="23" y="96"/>
                  <a:pt x="24" y="97"/>
                  <a:pt x="26" y="97"/>
                </a:cubicBezTo>
                <a:cubicBezTo>
                  <a:pt x="28" y="97"/>
                  <a:pt x="28" y="97"/>
                  <a:pt x="28" y="97"/>
                </a:cubicBezTo>
                <a:cubicBezTo>
                  <a:pt x="29" y="97"/>
                  <a:pt x="30" y="98"/>
                  <a:pt x="30" y="99"/>
                </a:cubicBezTo>
                <a:cubicBezTo>
                  <a:pt x="30" y="110"/>
                  <a:pt x="30" y="110"/>
                  <a:pt x="30" y="110"/>
                </a:cubicBezTo>
                <a:cubicBezTo>
                  <a:pt x="30" y="114"/>
                  <a:pt x="33" y="117"/>
                  <a:pt x="37" y="117"/>
                </a:cubicBezTo>
                <a:cubicBezTo>
                  <a:pt x="45" y="117"/>
                  <a:pt x="45" y="117"/>
                  <a:pt x="45" y="117"/>
                </a:cubicBezTo>
                <a:cubicBezTo>
                  <a:pt x="49" y="117"/>
                  <a:pt x="52" y="114"/>
                  <a:pt x="52" y="110"/>
                </a:cubicBezTo>
                <a:cubicBezTo>
                  <a:pt x="52" y="99"/>
                  <a:pt x="52" y="99"/>
                  <a:pt x="52" y="99"/>
                </a:cubicBezTo>
                <a:cubicBezTo>
                  <a:pt x="52" y="98"/>
                  <a:pt x="53" y="97"/>
                  <a:pt x="54" y="97"/>
                </a:cubicBezTo>
                <a:cubicBezTo>
                  <a:pt x="57" y="97"/>
                  <a:pt x="57" y="97"/>
                  <a:pt x="57" y="97"/>
                </a:cubicBezTo>
                <a:cubicBezTo>
                  <a:pt x="58" y="97"/>
                  <a:pt x="59" y="96"/>
                  <a:pt x="59" y="95"/>
                </a:cubicBezTo>
                <a:cubicBezTo>
                  <a:pt x="59" y="83"/>
                  <a:pt x="59" y="83"/>
                  <a:pt x="59" y="83"/>
                </a:cubicBezTo>
                <a:cubicBezTo>
                  <a:pt x="59" y="81"/>
                  <a:pt x="60" y="80"/>
                  <a:pt x="62" y="79"/>
                </a:cubicBezTo>
                <a:cubicBezTo>
                  <a:pt x="64" y="79"/>
                  <a:pt x="66" y="78"/>
                  <a:pt x="68" y="77"/>
                </a:cubicBezTo>
                <a:cubicBezTo>
                  <a:pt x="71" y="76"/>
                  <a:pt x="73" y="76"/>
                  <a:pt x="76" y="78"/>
                </a:cubicBezTo>
                <a:cubicBezTo>
                  <a:pt x="84" y="82"/>
                  <a:pt x="89" y="90"/>
                  <a:pt x="91" y="98"/>
                </a:cubicBezTo>
                <a:cubicBezTo>
                  <a:pt x="96" y="117"/>
                  <a:pt x="84" y="140"/>
                  <a:pt x="59" y="140"/>
                </a:cubicBezTo>
                <a:cubicBezTo>
                  <a:pt x="50" y="140"/>
                  <a:pt x="50" y="140"/>
                  <a:pt x="50" y="140"/>
                </a:cubicBezTo>
                <a:cubicBezTo>
                  <a:pt x="10" y="140"/>
                  <a:pt x="10" y="140"/>
                  <a:pt x="10" y="140"/>
                </a:cubicBezTo>
                <a:cubicBezTo>
                  <a:pt x="9" y="140"/>
                  <a:pt x="8" y="141"/>
                  <a:pt x="8" y="142"/>
                </a:cubicBezTo>
                <a:cubicBezTo>
                  <a:pt x="8" y="147"/>
                  <a:pt x="8" y="147"/>
                  <a:pt x="8" y="147"/>
                </a:cubicBezTo>
                <a:cubicBezTo>
                  <a:pt x="8" y="148"/>
                  <a:pt x="9" y="149"/>
                  <a:pt x="10" y="149"/>
                </a:cubicBezTo>
                <a:cubicBezTo>
                  <a:pt x="15" y="149"/>
                  <a:pt x="15" y="149"/>
                  <a:pt x="15" y="149"/>
                </a:cubicBezTo>
                <a:cubicBezTo>
                  <a:pt x="17" y="149"/>
                  <a:pt x="18" y="150"/>
                  <a:pt x="20" y="151"/>
                </a:cubicBezTo>
                <a:cubicBezTo>
                  <a:pt x="23" y="154"/>
                  <a:pt x="27" y="156"/>
                  <a:pt x="31" y="159"/>
                </a:cubicBezTo>
                <a:cubicBezTo>
                  <a:pt x="37" y="162"/>
                  <a:pt x="44" y="164"/>
                  <a:pt x="51" y="165"/>
                </a:cubicBezTo>
                <a:cubicBezTo>
                  <a:pt x="53" y="166"/>
                  <a:pt x="54" y="167"/>
                  <a:pt x="54" y="169"/>
                </a:cubicBezTo>
                <a:cubicBezTo>
                  <a:pt x="54" y="184"/>
                  <a:pt x="54" y="184"/>
                  <a:pt x="54" y="184"/>
                </a:cubicBezTo>
                <a:cubicBezTo>
                  <a:pt x="54" y="186"/>
                  <a:pt x="53" y="187"/>
                  <a:pt x="51" y="187"/>
                </a:cubicBezTo>
                <a:cubicBezTo>
                  <a:pt x="3" y="187"/>
                  <a:pt x="3" y="187"/>
                  <a:pt x="3" y="187"/>
                </a:cubicBezTo>
                <a:cubicBezTo>
                  <a:pt x="3" y="187"/>
                  <a:pt x="2" y="187"/>
                  <a:pt x="2" y="187"/>
                </a:cubicBezTo>
                <a:cubicBezTo>
                  <a:pt x="1" y="187"/>
                  <a:pt x="0" y="188"/>
                  <a:pt x="0" y="190"/>
                </a:cubicBezTo>
                <a:cubicBezTo>
                  <a:pt x="0" y="190"/>
                  <a:pt x="0" y="190"/>
                  <a:pt x="0" y="190"/>
                </a:cubicBezTo>
                <a:cubicBezTo>
                  <a:pt x="0" y="195"/>
                  <a:pt x="0" y="195"/>
                  <a:pt x="0" y="195"/>
                </a:cubicBezTo>
                <a:cubicBezTo>
                  <a:pt x="0" y="197"/>
                  <a:pt x="1" y="198"/>
                  <a:pt x="3" y="198"/>
                </a:cubicBezTo>
                <a:cubicBezTo>
                  <a:pt x="111" y="198"/>
                  <a:pt x="111" y="198"/>
                  <a:pt x="111" y="198"/>
                </a:cubicBezTo>
                <a:cubicBezTo>
                  <a:pt x="112" y="198"/>
                  <a:pt x="114" y="197"/>
                  <a:pt x="114" y="195"/>
                </a:cubicBezTo>
                <a:cubicBezTo>
                  <a:pt x="114" y="190"/>
                  <a:pt x="114" y="190"/>
                  <a:pt x="114" y="190"/>
                </a:cubicBezTo>
                <a:cubicBezTo>
                  <a:pt x="114" y="189"/>
                  <a:pt x="112" y="187"/>
                  <a:pt x="111" y="187"/>
                </a:cubicBezTo>
                <a:close/>
                <a:moveTo>
                  <a:pt x="59" y="68"/>
                </a:moveTo>
                <a:cubicBezTo>
                  <a:pt x="55" y="68"/>
                  <a:pt x="51" y="65"/>
                  <a:pt x="51" y="60"/>
                </a:cubicBezTo>
                <a:cubicBezTo>
                  <a:pt x="51" y="56"/>
                  <a:pt x="55" y="52"/>
                  <a:pt x="59" y="52"/>
                </a:cubicBezTo>
                <a:cubicBezTo>
                  <a:pt x="64" y="52"/>
                  <a:pt x="67" y="56"/>
                  <a:pt x="67" y="60"/>
                </a:cubicBezTo>
                <a:cubicBezTo>
                  <a:pt x="67" y="65"/>
                  <a:pt x="64" y="68"/>
                  <a:pt x="59" y="6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165" name="Freeform 21"/>
          <p:cNvSpPr>
            <a:spLocks noEditPoints="1"/>
          </p:cNvSpPr>
          <p:nvPr/>
        </p:nvSpPr>
        <p:spPr bwMode="auto">
          <a:xfrm>
            <a:off x="3654425" y="2576513"/>
            <a:ext cx="282575" cy="333375"/>
          </a:xfrm>
          <a:custGeom>
            <a:gdLst>
              <a:gd fmla="*/ 78 w 119" name="T0"/>
              <a:gd fmla="*/ 9 h 140" name="T1"/>
              <a:gd fmla="*/ 86 w 119" name="T2"/>
              <a:gd fmla="*/ 1 h 140" name="T3"/>
              <a:gd fmla="*/ 56 w 119" name="T4"/>
              <a:gd fmla="*/ 127 h 140" name="T5"/>
              <a:gd fmla="*/ 89 w 119" name="T6"/>
              <a:gd fmla="*/ 132 h 140" name="T7"/>
              <a:gd fmla="*/ 89 w 119" name="T8"/>
              <a:gd fmla="*/ 140 h 140" name="T9"/>
              <a:gd fmla="*/ 14 w 119" name="T10"/>
              <a:gd fmla="*/ 134 h 140" name="T11"/>
              <a:gd fmla="*/ 49 w 119" name="T12"/>
              <a:gd fmla="*/ 129 h 140" name="T13"/>
              <a:gd fmla="*/ 24 w 119" name="T14"/>
              <a:gd fmla="*/ 118 h 140" name="T15"/>
              <a:gd fmla="*/ 26 w 119" name="T16"/>
              <a:gd fmla="*/ 103 h 140" name="T17"/>
              <a:gd fmla="*/ 84 w 119" name="T18"/>
              <a:gd fmla="*/ 16 h 140" name="T19"/>
              <a:gd fmla="*/ 35 w 119" name="T20"/>
              <a:gd fmla="*/ 107 h 140" name="T21"/>
              <a:gd fmla="*/ 31 w 119" name="T22"/>
              <a:gd fmla="*/ 112 h 140" name="T23"/>
              <a:gd fmla="*/ 111 w 119" name="T24"/>
              <a:gd fmla="*/ 58 h 140" name="T25"/>
              <a:gd fmla="*/ 84 w 119" name="T26"/>
              <a:gd fmla="*/ 11 h 140" name="T27"/>
              <a:gd fmla="*/ 81 w 119" name="T28"/>
              <a:gd fmla="*/ 61 h 140" name="T29"/>
              <a:gd fmla="*/ 92 w 119" name="T30"/>
              <a:gd fmla="*/ 56 h 140" name="T31"/>
              <a:gd fmla="*/ 97 w 119" name="T32"/>
              <a:gd fmla="*/ 49 h 140" name="T33"/>
              <a:gd fmla="*/ 98 w 119" name="T34"/>
              <a:gd fmla="*/ 59 h 140" name="T35"/>
              <a:gd fmla="*/ 97 w 119" name="T36"/>
              <a:gd fmla="*/ 63 h 140" name="T37"/>
              <a:gd fmla="*/ 97 w 119" name="T38"/>
              <a:gd fmla="*/ 65 h 140" name="T39"/>
              <a:gd fmla="*/ 92 w 119" name="T40"/>
              <a:gd fmla="*/ 62 h 140" name="T41"/>
              <a:gd fmla="*/ 94 w 119" name="T42"/>
              <a:gd fmla="*/ 68 h 140" name="T43"/>
              <a:gd fmla="*/ 52 w 119" name="T44"/>
              <a:gd fmla="*/ 103 h 140" name="T45"/>
              <a:gd fmla="*/ 66 w 119" name="T46"/>
              <a:gd fmla="*/ 15 h 140" name="T47"/>
              <a:gd fmla="*/ 48 w 119" name="T48"/>
              <a:gd fmla="*/ 25 h 140" name="T49"/>
              <a:gd fmla="*/ 38 w 119" name="T50"/>
              <a:gd fmla="*/ 34 h 140" name="T51"/>
              <a:gd fmla="*/ 33 w 119" name="T52"/>
              <a:gd fmla="*/ 43 h 140" name="T53"/>
              <a:gd fmla="*/ 31 w 119" name="T54"/>
              <a:gd fmla="*/ 47 h 140" name="T55"/>
              <a:gd fmla="*/ 37 w 119" name="T56"/>
              <a:gd fmla="*/ 47 h 140" name="T57"/>
              <a:gd fmla="*/ 47 w 119" name="T58"/>
              <a:gd fmla="*/ 43 h 140" name="T59"/>
              <a:gd fmla="*/ 52 w 119" name="T60"/>
              <a:gd fmla="*/ 49 h 140" name="T61"/>
              <a:gd fmla="*/ 42 w 119" name="T62"/>
              <a:gd fmla="*/ 47 h 140" name="T63"/>
              <a:gd fmla="*/ 32 w 119" name="T64"/>
              <a:gd fmla="*/ 53 h 140" name="T65"/>
              <a:gd fmla="*/ 33 w 119" name="T66"/>
              <a:gd fmla="*/ 71 h 140" name="T67"/>
              <a:gd fmla="*/ 45 w 119" name="T68"/>
              <a:gd fmla="*/ 71 h 140" name="T69"/>
              <a:gd fmla="*/ 61 w 119" name="T70"/>
              <a:gd fmla="*/ 83 h 140" name="T71"/>
              <a:gd fmla="*/ 63 w 119" name="T72"/>
              <a:gd fmla="*/ 62 h 140" name="T73"/>
              <a:gd fmla="*/ 56 w 119" name="T74"/>
              <a:gd fmla="*/ 53 h 140" name="T75"/>
              <a:gd fmla="*/ 68 w 119" name="T76"/>
              <a:gd fmla="*/ 53 h 140" name="T77"/>
              <a:gd fmla="*/ 64 w 119" name="T78"/>
              <a:gd fmla="*/ 49 h 140" name="T79"/>
              <a:gd fmla="*/ 79 w 119" name="T80"/>
              <a:gd fmla="*/ 61 h 140" name="T81"/>
              <a:gd fmla="*/ 64 w 119" name="T82"/>
              <a:gd fmla="*/ 82 h 140" name="T83"/>
              <a:gd fmla="*/ 67 w 119" name="T84"/>
              <a:gd fmla="*/ 80 h 14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0" w="119">
                <a:moveTo>
                  <a:pt x="52" y="5"/>
                </a:moveTo>
                <a:cubicBezTo>
                  <a:pt x="60" y="5"/>
                  <a:pt x="68" y="7"/>
                  <a:pt x="75" y="10"/>
                </a:cubicBezTo>
                <a:cubicBezTo>
                  <a:pt x="76" y="11"/>
                  <a:pt x="78" y="10"/>
                  <a:pt x="78" y="9"/>
                </a:cubicBezTo>
                <a:cubicBezTo>
                  <a:pt x="80" y="6"/>
                  <a:pt x="80" y="6"/>
                  <a:pt x="80" y="6"/>
                </a:cubicBezTo>
                <a:cubicBezTo>
                  <a:pt x="82" y="2"/>
                  <a:pt x="82" y="2"/>
                  <a:pt x="82" y="2"/>
                </a:cubicBezTo>
                <a:cubicBezTo>
                  <a:pt x="83" y="1"/>
                  <a:pt x="84" y="0"/>
                  <a:pt x="86" y="1"/>
                </a:cubicBezTo>
                <a:cubicBezTo>
                  <a:pt x="105" y="12"/>
                  <a:pt x="119" y="34"/>
                  <a:pt x="119" y="58"/>
                </a:cubicBezTo>
                <a:cubicBezTo>
                  <a:pt x="119" y="92"/>
                  <a:pt x="92" y="121"/>
                  <a:pt x="59" y="124"/>
                </a:cubicBezTo>
                <a:cubicBezTo>
                  <a:pt x="57" y="124"/>
                  <a:pt x="56" y="125"/>
                  <a:pt x="56" y="127"/>
                </a:cubicBezTo>
                <a:cubicBezTo>
                  <a:pt x="56" y="129"/>
                  <a:pt x="56" y="129"/>
                  <a:pt x="56" y="129"/>
                </a:cubicBezTo>
                <a:cubicBezTo>
                  <a:pt x="56" y="131"/>
                  <a:pt x="57" y="132"/>
                  <a:pt x="59" y="132"/>
                </a:cubicBezTo>
                <a:cubicBezTo>
                  <a:pt x="89" y="132"/>
                  <a:pt x="89" y="132"/>
                  <a:pt x="89" y="132"/>
                </a:cubicBezTo>
                <a:cubicBezTo>
                  <a:pt x="90" y="132"/>
                  <a:pt x="91" y="133"/>
                  <a:pt x="91" y="134"/>
                </a:cubicBezTo>
                <a:cubicBezTo>
                  <a:pt x="91" y="137"/>
                  <a:pt x="91" y="137"/>
                  <a:pt x="91" y="137"/>
                </a:cubicBezTo>
                <a:cubicBezTo>
                  <a:pt x="91" y="139"/>
                  <a:pt x="90" y="140"/>
                  <a:pt x="89" y="140"/>
                </a:cubicBezTo>
                <a:cubicBezTo>
                  <a:pt x="16" y="140"/>
                  <a:pt x="16" y="140"/>
                  <a:pt x="16" y="140"/>
                </a:cubicBezTo>
                <a:cubicBezTo>
                  <a:pt x="15" y="140"/>
                  <a:pt x="14" y="139"/>
                  <a:pt x="14" y="137"/>
                </a:cubicBezTo>
                <a:cubicBezTo>
                  <a:pt x="14" y="134"/>
                  <a:pt x="14" y="134"/>
                  <a:pt x="14" y="134"/>
                </a:cubicBezTo>
                <a:cubicBezTo>
                  <a:pt x="14" y="133"/>
                  <a:pt x="15" y="132"/>
                  <a:pt x="16" y="132"/>
                </a:cubicBezTo>
                <a:cubicBezTo>
                  <a:pt x="46" y="132"/>
                  <a:pt x="46" y="132"/>
                  <a:pt x="46" y="132"/>
                </a:cubicBezTo>
                <a:cubicBezTo>
                  <a:pt x="48" y="132"/>
                  <a:pt x="49" y="131"/>
                  <a:pt x="49" y="129"/>
                </a:cubicBezTo>
                <a:cubicBezTo>
                  <a:pt x="49" y="127"/>
                  <a:pt x="49" y="127"/>
                  <a:pt x="49" y="127"/>
                </a:cubicBezTo>
                <a:cubicBezTo>
                  <a:pt x="49" y="125"/>
                  <a:pt x="48" y="124"/>
                  <a:pt x="46" y="124"/>
                </a:cubicBezTo>
                <a:cubicBezTo>
                  <a:pt x="39" y="123"/>
                  <a:pt x="31" y="121"/>
                  <a:pt x="24" y="118"/>
                </a:cubicBezTo>
                <a:cubicBezTo>
                  <a:pt x="23" y="117"/>
                  <a:pt x="22" y="115"/>
                  <a:pt x="23" y="114"/>
                </a:cubicBezTo>
                <a:cubicBezTo>
                  <a:pt x="27" y="107"/>
                  <a:pt x="27" y="107"/>
                  <a:pt x="27" y="107"/>
                </a:cubicBezTo>
                <a:cubicBezTo>
                  <a:pt x="27" y="105"/>
                  <a:pt x="27" y="104"/>
                  <a:pt x="26" y="103"/>
                </a:cubicBezTo>
                <a:cubicBezTo>
                  <a:pt x="10" y="94"/>
                  <a:pt x="0" y="77"/>
                  <a:pt x="0" y="58"/>
                </a:cubicBezTo>
                <a:cubicBezTo>
                  <a:pt x="0" y="29"/>
                  <a:pt x="24" y="5"/>
                  <a:pt x="52" y="5"/>
                </a:cubicBezTo>
                <a:close/>
                <a:moveTo>
                  <a:pt x="84" y="16"/>
                </a:moveTo>
                <a:cubicBezTo>
                  <a:pt x="97" y="25"/>
                  <a:pt x="105" y="41"/>
                  <a:pt x="105" y="58"/>
                </a:cubicBezTo>
                <a:cubicBezTo>
                  <a:pt x="105" y="87"/>
                  <a:pt x="81" y="110"/>
                  <a:pt x="52" y="110"/>
                </a:cubicBezTo>
                <a:cubicBezTo>
                  <a:pt x="46" y="110"/>
                  <a:pt x="41" y="109"/>
                  <a:pt x="35" y="107"/>
                </a:cubicBezTo>
                <a:cubicBezTo>
                  <a:pt x="34" y="107"/>
                  <a:pt x="33" y="108"/>
                  <a:pt x="33" y="109"/>
                </a:cubicBezTo>
                <a:cubicBezTo>
                  <a:pt x="32" y="111"/>
                  <a:pt x="32" y="111"/>
                  <a:pt x="32" y="111"/>
                </a:cubicBezTo>
                <a:cubicBezTo>
                  <a:pt x="31" y="111"/>
                  <a:pt x="31" y="112"/>
                  <a:pt x="31" y="112"/>
                </a:cubicBezTo>
                <a:cubicBezTo>
                  <a:pt x="32" y="113"/>
                  <a:pt x="32" y="113"/>
                  <a:pt x="33" y="114"/>
                </a:cubicBezTo>
                <a:cubicBezTo>
                  <a:pt x="39" y="116"/>
                  <a:pt x="46" y="117"/>
                  <a:pt x="52" y="117"/>
                </a:cubicBezTo>
                <a:cubicBezTo>
                  <a:pt x="85" y="117"/>
                  <a:pt x="111" y="91"/>
                  <a:pt x="111" y="58"/>
                </a:cubicBezTo>
                <a:cubicBezTo>
                  <a:pt x="111" y="38"/>
                  <a:pt x="102" y="21"/>
                  <a:pt x="87" y="10"/>
                </a:cubicBezTo>
                <a:cubicBezTo>
                  <a:pt x="87" y="10"/>
                  <a:pt x="86" y="10"/>
                  <a:pt x="85" y="10"/>
                </a:cubicBezTo>
                <a:cubicBezTo>
                  <a:pt x="85" y="10"/>
                  <a:pt x="84" y="10"/>
                  <a:pt x="84" y="11"/>
                </a:cubicBezTo>
                <a:cubicBezTo>
                  <a:pt x="83" y="13"/>
                  <a:pt x="83" y="13"/>
                  <a:pt x="83" y="13"/>
                </a:cubicBezTo>
                <a:cubicBezTo>
                  <a:pt x="82" y="14"/>
                  <a:pt x="83" y="15"/>
                  <a:pt x="84" y="16"/>
                </a:cubicBezTo>
                <a:close/>
                <a:moveTo>
                  <a:pt x="81" y="61"/>
                </a:moveTo>
                <a:cubicBezTo>
                  <a:pt x="81" y="57"/>
                  <a:pt x="82" y="54"/>
                  <a:pt x="83" y="51"/>
                </a:cubicBezTo>
                <a:cubicBezTo>
                  <a:pt x="83" y="49"/>
                  <a:pt x="84" y="49"/>
                  <a:pt x="85" y="51"/>
                </a:cubicBezTo>
                <a:cubicBezTo>
                  <a:pt x="87" y="53"/>
                  <a:pt x="90" y="54"/>
                  <a:pt x="92" y="56"/>
                </a:cubicBezTo>
                <a:cubicBezTo>
                  <a:pt x="94" y="58"/>
                  <a:pt x="94" y="58"/>
                  <a:pt x="94" y="55"/>
                </a:cubicBezTo>
                <a:cubicBezTo>
                  <a:pt x="94" y="53"/>
                  <a:pt x="95" y="51"/>
                  <a:pt x="95" y="49"/>
                </a:cubicBezTo>
                <a:cubicBezTo>
                  <a:pt x="96" y="48"/>
                  <a:pt x="97" y="48"/>
                  <a:pt x="97" y="49"/>
                </a:cubicBezTo>
                <a:cubicBezTo>
                  <a:pt x="97" y="52"/>
                  <a:pt x="98" y="55"/>
                  <a:pt x="98" y="58"/>
                </a:cubicBezTo>
                <a:cubicBezTo>
                  <a:pt x="98" y="58"/>
                  <a:pt x="98" y="58"/>
                  <a:pt x="98" y="58"/>
                </a:cubicBezTo>
                <a:cubicBezTo>
                  <a:pt x="98" y="58"/>
                  <a:pt x="98" y="58"/>
                  <a:pt x="98" y="59"/>
                </a:cubicBezTo>
                <a:cubicBezTo>
                  <a:pt x="96" y="61"/>
                  <a:pt x="96" y="61"/>
                  <a:pt x="96" y="61"/>
                </a:cubicBezTo>
                <a:cubicBezTo>
                  <a:pt x="96" y="62"/>
                  <a:pt x="96" y="62"/>
                  <a:pt x="97" y="63"/>
                </a:cubicBezTo>
                <a:cubicBezTo>
                  <a:pt x="97" y="63"/>
                  <a:pt x="97" y="63"/>
                  <a:pt x="97" y="63"/>
                </a:cubicBezTo>
                <a:cubicBezTo>
                  <a:pt x="97" y="63"/>
                  <a:pt x="98" y="63"/>
                  <a:pt x="97" y="63"/>
                </a:cubicBezTo>
                <a:cubicBezTo>
                  <a:pt x="97" y="64"/>
                  <a:pt x="97" y="64"/>
                  <a:pt x="97" y="65"/>
                </a:cubicBezTo>
                <a:cubicBezTo>
                  <a:pt x="97" y="65"/>
                  <a:pt x="97" y="65"/>
                  <a:pt x="97" y="65"/>
                </a:cubicBezTo>
                <a:cubicBezTo>
                  <a:pt x="96" y="65"/>
                  <a:pt x="96" y="65"/>
                  <a:pt x="96" y="65"/>
                </a:cubicBezTo>
                <a:cubicBezTo>
                  <a:pt x="94" y="65"/>
                  <a:pt x="94" y="65"/>
                  <a:pt x="93" y="64"/>
                </a:cubicBezTo>
                <a:cubicBezTo>
                  <a:pt x="93" y="63"/>
                  <a:pt x="93" y="63"/>
                  <a:pt x="92" y="62"/>
                </a:cubicBezTo>
                <a:cubicBezTo>
                  <a:pt x="89" y="56"/>
                  <a:pt x="89" y="55"/>
                  <a:pt x="91" y="63"/>
                </a:cubicBezTo>
                <a:cubicBezTo>
                  <a:pt x="92" y="64"/>
                  <a:pt x="92" y="66"/>
                  <a:pt x="92" y="66"/>
                </a:cubicBezTo>
                <a:cubicBezTo>
                  <a:pt x="93" y="68"/>
                  <a:pt x="93" y="68"/>
                  <a:pt x="94" y="68"/>
                </a:cubicBezTo>
                <a:cubicBezTo>
                  <a:pt x="95" y="68"/>
                  <a:pt x="95" y="68"/>
                  <a:pt x="96" y="68"/>
                </a:cubicBezTo>
                <a:cubicBezTo>
                  <a:pt x="96" y="68"/>
                  <a:pt x="97" y="68"/>
                  <a:pt x="96" y="69"/>
                </a:cubicBezTo>
                <a:cubicBezTo>
                  <a:pt x="92" y="89"/>
                  <a:pt x="74" y="103"/>
                  <a:pt x="52" y="103"/>
                </a:cubicBezTo>
                <a:cubicBezTo>
                  <a:pt x="27" y="103"/>
                  <a:pt x="7" y="83"/>
                  <a:pt x="7" y="58"/>
                </a:cubicBezTo>
                <a:cubicBezTo>
                  <a:pt x="7" y="33"/>
                  <a:pt x="27" y="13"/>
                  <a:pt x="52" y="13"/>
                </a:cubicBezTo>
                <a:cubicBezTo>
                  <a:pt x="57" y="13"/>
                  <a:pt x="62" y="13"/>
                  <a:pt x="66" y="15"/>
                </a:cubicBezTo>
                <a:cubicBezTo>
                  <a:pt x="67" y="15"/>
                  <a:pt x="67" y="16"/>
                  <a:pt x="66" y="16"/>
                </a:cubicBezTo>
                <a:cubicBezTo>
                  <a:pt x="62" y="19"/>
                  <a:pt x="57" y="21"/>
                  <a:pt x="52" y="24"/>
                </a:cubicBezTo>
                <a:cubicBezTo>
                  <a:pt x="50" y="25"/>
                  <a:pt x="50" y="25"/>
                  <a:pt x="48" y="25"/>
                </a:cubicBezTo>
                <a:cubicBezTo>
                  <a:pt x="46" y="25"/>
                  <a:pt x="43" y="26"/>
                  <a:pt x="41" y="26"/>
                </a:cubicBezTo>
                <a:cubicBezTo>
                  <a:pt x="39" y="26"/>
                  <a:pt x="39" y="26"/>
                  <a:pt x="39" y="27"/>
                </a:cubicBezTo>
                <a:cubicBezTo>
                  <a:pt x="39" y="30"/>
                  <a:pt x="38" y="32"/>
                  <a:pt x="38" y="34"/>
                </a:cubicBezTo>
                <a:cubicBezTo>
                  <a:pt x="38" y="35"/>
                  <a:pt x="38" y="36"/>
                  <a:pt x="37" y="37"/>
                </a:cubicBezTo>
                <a:cubicBezTo>
                  <a:pt x="36" y="38"/>
                  <a:pt x="36" y="40"/>
                  <a:pt x="35" y="42"/>
                </a:cubicBezTo>
                <a:cubicBezTo>
                  <a:pt x="34" y="43"/>
                  <a:pt x="34" y="43"/>
                  <a:pt x="33" y="43"/>
                </a:cubicBezTo>
                <a:cubicBezTo>
                  <a:pt x="33" y="43"/>
                  <a:pt x="33" y="44"/>
                  <a:pt x="32" y="44"/>
                </a:cubicBezTo>
                <a:cubicBezTo>
                  <a:pt x="31" y="44"/>
                  <a:pt x="31" y="44"/>
                  <a:pt x="31" y="45"/>
                </a:cubicBezTo>
                <a:cubicBezTo>
                  <a:pt x="31" y="46"/>
                  <a:pt x="31" y="47"/>
                  <a:pt x="31" y="47"/>
                </a:cubicBezTo>
                <a:cubicBezTo>
                  <a:pt x="32" y="48"/>
                  <a:pt x="32" y="48"/>
                  <a:pt x="33" y="48"/>
                </a:cubicBezTo>
                <a:cubicBezTo>
                  <a:pt x="33" y="48"/>
                  <a:pt x="34" y="48"/>
                  <a:pt x="34" y="48"/>
                </a:cubicBezTo>
                <a:cubicBezTo>
                  <a:pt x="36" y="48"/>
                  <a:pt x="36" y="48"/>
                  <a:pt x="37" y="47"/>
                </a:cubicBezTo>
                <a:cubicBezTo>
                  <a:pt x="38" y="46"/>
                  <a:pt x="39" y="44"/>
                  <a:pt x="40" y="43"/>
                </a:cubicBezTo>
                <a:cubicBezTo>
                  <a:pt x="40" y="42"/>
                  <a:pt x="40" y="42"/>
                  <a:pt x="42" y="42"/>
                </a:cubicBezTo>
                <a:cubicBezTo>
                  <a:pt x="43" y="43"/>
                  <a:pt x="45" y="43"/>
                  <a:pt x="47" y="43"/>
                </a:cubicBezTo>
                <a:cubicBezTo>
                  <a:pt x="48" y="44"/>
                  <a:pt x="48" y="44"/>
                  <a:pt x="49" y="44"/>
                </a:cubicBezTo>
                <a:cubicBezTo>
                  <a:pt x="50" y="46"/>
                  <a:pt x="51" y="47"/>
                  <a:pt x="52" y="48"/>
                </a:cubicBezTo>
                <a:cubicBezTo>
                  <a:pt x="53" y="49"/>
                  <a:pt x="53" y="49"/>
                  <a:pt x="52" y="49"/>
                </a:cubicBezTo>
                <a:cubicBezTo>
                  <a:pt x="50" y="49"/>
                  <a:pt x="49" y="49"/>
                  <a:pt x="47" y="50"/>
                </a:cubicBezTo>
                <a:cubicBezTo>
                  <a:pt x="46" y="50"/>
                  <a:pt x="46" y="50"/>
                  <a:pt x="45" y="49"/>
                </a:cubicBezTo>
                <a:cubicBezTo>
                  <a:pt x="44" y="49"/>
                  <a:pt x="43" y="48"/>
                  <a:pt x="42" y="47"/>
                </a:cubicBezTo>
                <a:cubicBezTo>
                  <a:pt x="42" y="47"/>
                  <a:pt x="41" y="47"/>
                  <a:pt x="40" y="47"/>
                </a:cubicBezTo>
                <a:cubicBezTo>
                  <a:pt x="38" y="48"/>
                  <a:pt x="36" y="49"/>
                  <a:pt x="34" y="50"/>
                </a:cubicBezTo>
                <a:cubicBezTo>
                  <a:pt x="33" y="51"/>
                  <a:pt x="32" y="51"/>
                  <a:pt x="32" y="53"/>
                </a:cubicBezTo>
                <a:cubicBezTo>
                  <a:pt x="31" y="56"/>
                  <a:pt x="30" y="59"/>
                  <a:pt x="29" y="62"/>
                </a:cubicBezTo>
                <a:cubicBezTo>
                  <a:pt x="29" y="64"/>
                  <a:pt x="29" y="64"/>
                  <a:pt x="30" y="65"/>
                </a:cubicBezTo>
                <a:cubicBezTo>
                  <a:pt x="31" y="67"/>
                  <a:pt x="32" y="69"/>
                  <a:pt x="33" y="71"/>
                </a:cubicBezTo>
                <a:cubicBezTo>
                  <a:pt x="34" y="72"/>
                  <a:pt x="34" y="72"/>
                  <a:pt x="36" y="71"/>
                </a:cubicBezTo>
                <a:cubicBezTo>
                  <a:pt x="38" y="71"/>
                  <a:pt x="40" y="70"/>
                  <a:pt x="43" y="70"/>
                </a:cubicBezTo>
                <a:cubicBezTo>
                  <a:pt x="44" y="70"/>
                  <a:pt x="44" y="70"/>
                  <a:pt x="45" y="71"/>
                </a:cubicBezTo>
                <a:cubicBezTo>
                  <a:pt x="48" y="79"/>
                  <a:pt x="50" y="87"/>
                  <a:pt x="53" y="95"/>
                </a:cubicBezTo>
                <a:cubicBezTo>
                  <a:pt x="54" y="97"/>
                  <a:pt x="54" y="97"/>
                  <a:pt x="55" y="95"/>
                </a:cubicBezTo>
                <a:cubicBezTo>
                  <a:pt x="57" y="91"/>
                  <a:pt x="59" y="87"/>
                  <a:pt x="61" y="83"/>
                </a:cubicBezTo>
                <a:cubicBezTo>
                  <a:pt x="63" y="82"/>
                  <a:pt x="63" y="81"/>
                  <a:pt x="63" y="79"/>
                </a:cubicBezTo>
                <a:cubicBezTo>
                  <a:pt x="64" y="74"/>
                  <a:pt x="64" y="69"/>
                  <a:pt x="65" y="65"/>
                </a:cubicBezTo>
                <a:cubicBezTo>
                  <a:pt x="65" y="62"/>
                  <a:pt x="65" y="62"/>
                  <a:pt x="63" y="62"/>
                </a:cubicBezTo>
                <a:cubicBezTo>
                  <a:pt x="61" y="63"/>
                  <a:pt x="61" y="63"/>
                  <a:pt x="60" y="61"/>
                </a:cubicBezTo>
                <a:cubicBezTo>
                  <a:pt x="59" y="58"/>
                  <a:pt x="57" y="56"/>
                  <a:pt x="56" y="54"/>
                </a:cubicBezTo>
                <a:cubicBezTo>
                  <a:pt x="55" y="51"/>
                  <a:pt x="55" y="51"/>
                  <a:pt x="56" y="53"/>
                </a:cubicBezTo>
                <a:cubicBezTo>
                  <a:pt x="58" y="55"/>
                  <a:pt x="59" y="56"/>
                  <a:pt x="61" y="58"/>
                </a:cubicBezTo>
                <a:cubicBezTo>
                  <a:pt x="62" y="60"/>
                  <a:pt x="62" y="60"/>
                  <a:pt x="64" y="58"/>
                </a:cubicBezTo>
                <a:cubicBezTo>
                  <a:pt x="65" y="57"/>
                  <a:pt x="66" y="55"/>
                  <a:pt x="68" y="53"/>
                </a:cubicBezTo>
                <a:cubicBezTo>
                  <a:pt x="69" y="52"/>
                  <a:pt x="69" y="51"/>
                  <a:pt x="67" y="51"/>
                </a:cubicBezTo>
                <a:cubicBezTo>
                  <a:pt x="66" y="50"/>
                  <a:pt x="65" y="50"/>
                  <a:pt x="64" y="49"/>
                </a:cubicBezTo>
                <a:cubicBezTo>
                  <a:pt x="62" y="49"/>
                  <a:pt x="62" y="48"/>
                  <a:pt x="64" y="49"/>
                </a:cubicBezTo>
                <a:cubicBezTo>
                  <a:pt x="66" y="49"/>
                  <a:pt x="68" y="49"/>
                  <a:pt x="70" y="50"/>
                </a:cubicBezTo>
                <a:cubicBezTo>
                  <a:pt x="73" y="50"/>
                  <a:pt x="73" y="50"/>
                  <a:pt x="74" y="52"/>
                </a:cubicBezTo>
                <a:cubicBezTo>
                  <a:pt x="76" y="55"/>
                  <a:pt x="77" y="58"/>
                  <a:pt x="79" y="61"/>
                </a:cubicBezTo>
                <a:cubicBezTo>
                  <a:pt x="80" y="63"/>
                  <a:pt x="80" y="63"/>
                  <a:pt x="81" y="61"/>
                </a:cubicBezTo>
                <a:close/>
                <a:moveTo>
                  <a:pt x="65" y="79"/>
                </a:moveTo>
                <a:cubicBezTo>
                  <a:pt x="65" y="80"/>
                  <a:pt x="64" y="81"/>
                  <a:pt x="64" y="82"/>
                </a:cubicBezTo>
                <a:cubicBezTo>
                  <a:pt x="63" y="83"/>
                  <a:pt x="63" y="84"/>
                  <a:pt x="63" y="86"/>
                </a:cubicBezTo>
                <a:cubicBezTo>
                  <a:pt x="64" y="90"/>
                  <a:pt x="64" y="90"/>
                  <a:pt x="65" y="86"/>
                </a:cubicBezTo>
                <a:cubicBezTo>
                  <a:pt x="65" y="84"/>
                  <a:pt x="66" y="82"/>
                  <a:pt x="67" y="80"/>
                </a:cubicBezTo>
                <a:cubicBezTo>
                  <a:pt x="68" y="76"/>
                  <a:pt x="67" y="76"/>
                  <a:pt x="65" y="7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166" name="Rectangle 22"/>
          <p:cNvSpPr>
            <a:spLocks noChangeArrowheads="1"/>
          </p:cNvSpPr>
          <p:nvPr/>
        </p:nvSpPr>
        <p:spPr bwMode="auto">
          <a:xfrm>
            <a:off x="4924425" y="2951163"/>
            <a:ext cx="3511550" cy="123825"/>
          </a:xfrm>
          <a:prstGeom prst="rect">
            <a:avLst/>
          </a:prstGeom>
          <a:solidFill>
            <a:schemeClr val="bg1">
              <a:lumMod val="85000"/>
            </a:schemeClr>
          </a:solidFill>
          <a:ln>
            <a:noFill/>
          </a:ln>
        </p:spPr>
        <p:txBody>
          <a:bodyPr/>
          <a:lstStyle/>
          <a:p>
            <a:endParaRPr altLang="en-US" lang="zh-CN"/>
          </a:p>
        </p:txBody>
      </p:sp>
      <p:sp>
        <p:nvSpPr>
          <p:cNvPr id="6167" name="Rectangle 23"/>
          <p:cNvSpPr>
            <a:spLocks noChangeArrowheads="1"/>
          </p:cNvSpPr>
          <p:nvPr/>
        </p:nvSpPr>
        <p:spPr bwMode="auto">
          <a:xfrm>
            <a:off x="4922838" y="2951163"/>
            <a:ext cx="2401887" cy="123825"/>
          </a:xfrm>
          <a:prstGeom prst="rect">
            <a:avLst/>
          </a:prstGeom>
          <a:solidFill>
            <a:srgbClr val="C09CC2"/>
          </a:solidFill>
          <a:ln>
            <a:noFill/>
          </a:ln>
        </p:spPr>
        <p:txBody>
          <a:bodyPr/>
          <a:lstStyle/>
          <a:p>
            <a:endParaRPr altLang="en-US" lang="zh-CN"/>
          </a:p>
        </p:txBody>
      </p:sp>
      <p:sp>
        <p:nvSpPr>
          <p:cNvPr id="6168" name="Freeform 24"/>
          <p:cNvSpPr/>
          <p:nvPr/>
        </p:nvSpPr>
        <p:spPr bwMode="auto">
          <a:xfrm>
            <a:off x="7180263" y="2606675"/>
            <a:ext cx="292100" cy="333375"/>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C09CC2"/>
          </a:solidFill>
          <a:ln>
            <a:noFill/>
          </a:ln>
        </p:spPr>
        <p:txBody>
          <a:bodyPr/>
          <a:lstStyle/>
          <a:p>
            <a:endParaRPr altLang="en-US" lang="zh-CN"/>
          </a:p>
        </p:txBody>
      </p:sp>
      <p:sp>
        <p:nvSpPr>
          <p:cNvPr id="6169" name="Rectangle 25"/>
          <p:cNvSpPr>
            <a:spLocks noChangeArrowheads="1"/>
          </p:cNvSpPr>
          <p:nvPr/>
        </p:nvSpPr>
        <p:spPr bwMode="auto">
          <a:xfrm>
            <a:off x="4924425" y="3503613"/>
            <a:ext cx="3511550" cy="123825"/>
          </a:xfrm>
          <a:prstGeom prst="rect">
            <a:avLst/>
          </a:prstGeom>
          <a:solidFill>
            <a:schemeClr val="bg1">
              <a:lumMod val="85000"/>
            </a:schemeClr>
          </a:solidFill>
          <a:ln>
            <a:noFill/>
          </a:ln>
        </p:spPr>
        <p:txBody>
          <a:bodyPr/>
          <a:lstStyle/>
          <a:p>
            <a:endParaRPr altLang="en-US" lang="zh-CN"/>
          </a:p>
        </p:txBody>
      </p:sp>
      <p:sp>
        <p:nvSpPr>
          <p:cNvPr id="6170" name="Rectangle 26"/>
          <p:cNvSpPr>
            <a:spLocks noChangeArrowheads="1"/>
          </p:cNvSpPr>
          <p:nvPr/>
        </p:nvSpPr>
        <p:spPr bwMode="auto">
          <a:xfrm>
            <a:off x="4924425" y="3503613"/>
            <a:ext cx="2951163" cy="123825"/>
          </a:xfrm>
          <a:prstGeom prst="rect">
            <a:avLst/>
          </a:prstGeom>
          <a:solidFill>
            <a:srgbClr val="594D7B"/>
          </a:solidFill>
          <a:ln>
            <a:noFill/>
          </a:ln>
        </p:spPr>
        <p:txBody>
          <a:bodyPr/>
          <a:lstStyle/>
          <a:p>
            <a:endParaRPr altLang="en-US" lang="zh-CN"/>
          </a:p>
        </p:txBody>
      </p:sp>
      <p:sp>
        <p:nvSpPr>
          <p:cNvPr id="6171" name="Rectangle 27"/>
          <p:cNvSpPr>
            <a:spLocks noChangeArrowheads="1"/>
          </p:cNvSpPr>
          <p:nvPr/>
        </p:nvSpPr>
        <p:spPr bwMode="auto">
          <a:xfrm>
            <a:off x="4924425" y="4038600"/>
            <a:ext cx="3511550" cy="123825"/>
          </a:xfrm>
          <a:prstGeom prst="rect">
            <a:avLst/>
          </a:prstGeom>
          <a:solidFill>
            <a:schemeClr val="bg1">
              <a:lumMod val="85000"/>
            </a:schemeClr>
          </a:solidFill>
          <a:ln>
            <a:noFill/>
          </a:ln>
        </p:spPr>
        <p:txBody>
          <a:bodyPr/>
          <a:lstStyle/>
          <a:p>
            <a:endParaRPr altLang="en-US" lang="zh-CN"/>
          </a:p>
        </p:txBody>
      </p:sp>
      <p:sp>
        <p:nvSpPr>
          <p:cNvPr id="6172" name="Rectangle 28"/>
          <p:cNvSpPr>
            <a:spLocks noChangeArrowheads="1"/>
          </p:cNvSpPr>
          <p:nvPr/>
        </p:nvSpPr>
        <p:spPr bwMode="auto">
          <a:xfrm>
            <a:off x="4924425" y="4038600"/>
            <a:ext cx="2089150" cy="123825"/>
          </a:xfrm>
          <a:prstGeom prst="rect">
            <a:avLst/>
          </a:prstGeom>
          <a:solidFill>
            <a:srgbClr val="E54B81"/>
          </a:solidFill>
          <a:ln>
            <a:noFill/>
          </a:ln>
        </p:spPr>
        <p:txBody>
          <a:bodyPr/>
          <a:lstStyle/>
          <a:p>
            <a:endParaRPr altLang="en-US" lang="zh-CN"/>
          </a:p>
        </p:txBody>
      </p:sp>
      <p:sp>
        <p:nvSpPr>
          <p:cNvPr id="6173" name="Rectangle 29"/>
          <p:cNvSpPr>
            <a:spLocks noChangeArrowheads="1"/>
          </p:cNvSpPr>
          <p:nvPr/>
        </p:nvSpPr>
        <p:spPr bwMode="auto">
          <a:xfrm>
            <a:off x="7221538" y="2695575"/>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rgbClr val="FFFFFF"/>
                </a:solidFill>
                <a:latin charset="-122" pitchFamily="34" typeface="微软雅黑"/>
                <a:ea charset="-122" pitchFamily="34" typeface="微软雅黑"/>
              </a:rPr>
              <a:t>75%</a:t>
            </a:r>
          </a:p>
        </p:txBody>
      </p:sp>
      <p:sp>
        <p:nvSpPr>
          <p:cNvPr id="6174" name="Freeform 30"/>
          <p:cNvSpPr/>
          <p:nvPr/>
        </p:nvSpPr>
        <p:spPr bwMode="auto">
          <a:xfrm>
            <a:off x="7731125" y="3160713"/>
            <a:ext cx="292100" cy="333375"/>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594D7B"/>
          </a:solidFill>
          <a:ln>
            <a:noFill/>
          </a:ln>
        </p:spPr>
        <p:txBody>
          <a:bodyPr/>
          <a:lstStyle/>
          <a:p>
            <a:endParaRPr altLang="en-US" lang="zh-CN"/>
          </a:p>
        </p:txBody>
      </p:sp>
      <p:sp>
        <p:nvSpPr>
          <p:cNvPr id="6175" name="Rectangle 31"/>
          <p:cNvSpPr>
            <a:spLocks noChangeArrowheads="1"/>
          </p:cNvSpPr>
          <p:nvPr/>
        </p:nvSpPr>
        <p:spPr bwMode="auto">
          <a:xfrm>
            <a:off x="7772400" y="32496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rgbClr val="FFFFFF"/>
                </a:solidFill>
                <a:latin charset="-122" pitchFamily="34" typeface="微软雅黑"/>
                <a:ea charset="-122" pitchFamily="34" typeface="微软雅黑"/>
              </a:rPr>
              <a:t>85%</a:t>
            </a:r>
          </a:p>
        </p:txBody>
      </p:sp>
      <p:sp>
        <p:nvSpPr>
          <p:cNvPr id="6176" name="Freeform 32"/>
          <p:cNvSpPr/>
          <p:nvPr/>
        </p:nvSpPr>
        <p:spPr bwMode="auto">
          <a:xfrm>
            <a:off x="6869113" y="3694113"/>
            <a:ext cx="292100" cy="333375"/>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E54B81"/>
          </a:solidFill>
          <a:ln>
            <a:noFill/>
          </a:ln>
        </p:spPr>
        <p:txBody>
          <a:bodyPr/>
          <a:lstStyle/>
          <a:p>
            <a:endParaRPr altLang="en-US" lang="zh-CN"/>
          </a:p>
        </p:txBody>
      </p:sp>
      <p:sp>
        <p:nvSpPr>
          <p:cNvPr id="6177" name="Rectangle 33"/>
          <p:cNvSpPr>
            <a:spLocks noChangeArrowheads="1"/>
          </p:cNvSpPr>
          <p:nvPr/>
        </p:nvSpPr>
        <p:spPr bwMode="auto">
          <a:xfrm>
            <a:off x="6910388" y="37830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rgbClr val="FFFFFF"/>
                </a:solidFill>
                <a:latin charset="-122" pitchFamily="34" typeface="微软雅黑"/>
                <a:ea charset="-122" pitchFamily="34" typeface="微软雅黑"/>
              </a:rPr>
              <a:t>65%</a:t>
            </a:r>
          </a:p>
        </p:txBody>
      </p:sp>
      <p:sp>
        <p:nvSpPr>
          <p:cNvPr id="6178" name="Rectangle 34"/>
          <p:cNvSpPr>
            <a:spLocks noChangeArrowheads="1"/>
          </p:cNvSpPr>
          <p:nvPr/>
        </p:nvSpPr>
        <p:spPr bwMode="auto">
          <a:xfrm>
            <a:off x="4832350" y="2754313"/>
            <a:ext cx="6765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Developer </a:t>
            </a:r>
          </a:p>
        </p:txBody>
      </p:sp>
      <p:sp>
        <p:nvSpPr>
          <p:cNvPr id="6179" name="Rectangle 35"/>
          <p:cNvSpPr>
            <a:spLocks noChangeArrowheads="1"/>
          </p:cNvSpPr>
          <p:nvPr/>
        </p:nvSpPr>
        <p:spPr bwMode="auto">
          <a:xfrm>
            <a:off x="4832350" y="3309938"/>
            <a:ext cx="6194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Designer </a:t>
            </a:r>
          </a:p>
        </p:txBody>
      </p:sp>
      <p:sp>
        <p:nvSpPr>
          <p:cNvPr id="6180" name="Rectangle 36"/>
          <p:cNvSpPr>
            <a:spLocks noChangeArrowheads="1"/>
          </p:cNvSpPr>
          <p:nvPr/>
        </p:nvSpPr>
        <p:spPr bwMode="auto">
          <a:xfrm>
            <a:off x="4832350" y="3851275"/>
            <a:ext cx="6591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Marketing </a:t>
            </a:r>
          </a:p>
        </p:txBody>
      </p:sp>
      <p:sp>
        <p:nvSpPr>
          <p:cNvPr id="6181" name="Line 37"/>
          <p:cNvSpPr>
            <a:spLocks noChangeShapeType="1"/>
          </p:cNvSpPr>
          <p:nvPr/>
        </p:nvSpPr>
        <p:spPr bwMode="auto">
          <a:xfrm flipH="1">
            <a:off x="4567238" y="2343150"/>
            <a:ext cx="0" cy="2087563"/>
          </a:xfrm>
          <a:prstGeom prst="line">
            <a:avLst/>
          </a:prstGeom>
          <a:noFill/>
          <a:ln w="6350">
            <a:solidFill>
              <a:schemeClr val="bg2"/>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6182" name="Rectangle 38"/>
          <p:cNvSpPr>
            <a:spLocks noChangeArrowheads="1"/>
          </p:cNvSpPr>
          <p:nvPr/>
        </p:nvSpPr>
        <p:spPr bwMode="auto">
          <a:xfrm>
            <a:off x="1452563" y="2859088"/>
            <a:ext cx="1438275"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1000">
                <a:solidFill>
                  <a:schemeClr val="bg1"/>
                </a:solidFill>
              </a:rPr>
              <a:t>MARKETING</a:t>
            </a:r>
          </a:p>
          <a:p>
            <a:pPr algn="ctr">
              <a:lnSpc>
                <a:spcPct val="120000"/>
              </a:lnSpc>
              <a:buFont typeface="Arial"/>
              <a:buNone/>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42"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E54B81"/>
                </a:solidFill>
              </a:rPr>
              <a:t>WRITE YOUR GREAT TITLE HERE</a:t>
            </a:r>
          </a:p>
        </p:txBody>
      </p:sp>
      <p:sp>
        <p:nvSpPr>
          <p:cNvPr id="43"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44" name="组合 43"/>
          <p:cNvGrpSpPr/>
          <p:nvPr/>
        </p:nvGrpSpPr>
        <p:grpSpPr>
          <a:xfrm>
            <a:off x="282763" y="-9727"/>
            <a:ext cx="472138" cy="804782"/>
            <a:chOff x="1775252" y="2062276"/>
            <a:chExt cx="1045160" cy="1781528"/>
          </a:xfrm>
        </p:grpSpPr>
        <p:grpSp>
          <p:nvGrpSpPr>
            <p:cNvPr id="45" name="组合 44"/>
            <p:cNvGrpSpPr/>
            <p:nvPr/>
          </p:nvGrpSpPr>
          <p:grpSpPr>
            <a:xfrm>
              <a:off x="1775252" y="2763988"/>
              <a:ext cx="1045160" cy="1079816"/>
              <a:chOff x="-4061568" y="1901032"/>
              <a:chExt cx="1819276" cy="1879600"/>
            </a:xfrm>
          </p:grpSpPr>
          <p:sp>
            <p:nvSpPr>
              <p:cNvPr id="47"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46" name="直接连接符 45"/>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slide3" id="10244" name="Rectangle 4"/>
          <p:cNvSpPr>
            <a:spLocks noChangeArrowheads="1"/>
          </p:cNvSpPr>
          <p:nvPr/>
        </p:nvSpPr>
        <p:spPr bwMode="auto">
          <a:xfrm>
            <a:off x="3851275" y="1779588"/>
            <a:ext cx="5292725" cy="3024187"/>
          </a:xfrm>
          <a:prstGeom prst="rect">
            <a:avLst/>
          </a:prstGeom>
          <a:blipFill dpi="0" rotWithShape="1">
            <a:blip r:embed="rId2">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10245" name="Rectangle 5"/>
          <p:cNvSpPr>
            <a:spLocks noChangeArrowheads="1"/>
          </p:cNvSpPr>
          <p:nvPr/>
        </p:nvSpPr>
        <p:spPr bwMode="auto">
          <a:xfrm>
            <a:off x="8820150" y="3290888"/>
            <a:ext cx="323850" cy="1512887"/>
          </a:xfrm>
          <a:prstGeom prst="rect">
            <a:avLst/>
          </a:prstGeom>
          <a:solidFill>
            <a:srgbClr val="9DD53E">
              <a:alpha val="89999"/>
            </a:srgbClr>
          </a:solidFill>
          <a:ln>
            <a:noFill/>
          </a:ln>
          <a:effectLst/>
        </p:spPr>
        <p:txBody>
          <a:bodyPr anchor="ctr" wrap="none"/>
          <a:lstStyle/>
          <a:p>
            <a:endParaRPr altLang="en-US" lang="zh-CN"/>
          </a:p>
        </p:txBody>
      </p:sp>
      <p:sp>
        <p:nvSpPr>
          <p:cNvPr id="10246" name="Rectangle 6"/>
          <p:cNvSpPr>
            <a:spLocks noChangeArrowheads="1"/>
          </p:cNvSpPr>
          <p:nvPr/>
        </p:nvSpPr>
        <p:spPr bwMode="auto">
          <a:xfrm>
            <a:off x="1403350" y="2171700"/>
            <a:ext cx="22320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E54B81"/>
                </a:solidFill>
              </a:rPr>
              <a:t>TOPIC HEADER ONE</a:t>
            </a:r>
          </a:p>
          <a:p>
            <a:pPr>
              <a:lnSpc>
                <a:spcPct val="120000"/>
              </a:lnSpc>
              <a:buFont typeface="Arial"/>
              <a:buNone/>
            </a:pPr>
            <a:endParaRPr altLang="en-US" b="1" lang="zh-CN" sz="800">
              <a:solidFill>
                <a:srgbClr val="E54B81"/>
              </a:solidFill>
            </a:endParaRPr>
          </a:p>
          <a:p>
            <a:pPr>
              <a:lnSpc>
                <a:spcPct val="120000"/>
              </a:lnSpc>
              <a:buFont typeface="Arial"/>
              <a:buNone/>
            </a:pPr>
            <a:r>
              <a:rPr altLang="en-US" b="1" lang="zh-CN" sz="800">
                <a:solidFill>
                  <a:srgbClr val="E54B81"/>
                </a:solidFill>
              </a:rPr>
              <a:t>We have many PowerPoint templates that has been specifically designed to help anyone that is stepping into the world of PowerPoint for the very first time. </a:t>
            </a:r>
          </a:p>
        </p:txBody>
      </p:sp>
      <p:sp>
        <p:nvSpPr>
          <p:cNvPr id="10247" name="Rectangle 7"/>
          <p:cNvSpPr>
            <a:spLocks noChangeArrowheads="1"/>
          </p:cNvSpPr>
          <p:nvPr/>
        </p:nvSpPr>
        <p:spPr bwMode="auto">
          <a:xfrm>
            <a:off x="395288" y="1203325"/>
            <a:ext cx="835342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0248" name="Text Box 8"/>
          <p:cNvSpPr txBox="1">
            <a:spLocks noChangeArrowheads="1"/>
          </p:cNvSpPr>
          <p:nvPr/>
        </p:nvSpPr>
        <p:spPr bwMode="auto">
          <a:xfrm>
            <a:off x="667385" y="2236788"/>
            <a:ext cx="46545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2000">
                <a:solidFill>
                  <a:schemeClr val="bg2"/>
                </a:solidFill>
              </a:rPr>
              <a:t>08</a:t>
            </a:r>
          </a:p>
        </p:txBody>
      </p:sp>
      <p:sp>
        <p:nvSpPr>
          <p:cNvPr id="10249" name="Text Box 9"/>
          <p:cNvSpPr txBox="1">
            <a:spLocks noChangeArrowheads="1"/>
          </p:cNvSpPr>
          <p:nvPr/>
        </p:nvSpPr>
        <p:spPr bwMode="auto">
          <a:xfrm>
            <a:off x="700722" y="2670175"/>
            <a:ext cx="397193" cy="213360"/>
          </a:xfrm>
          <a:prstGeom prst="rect">
            <a:avLst/>
          </a:prstGeom>
          <a:solidFill>
            <a:srgbClr val="E54B81"/>
          </a:solidFill>
          <a:ln>
            <a:noFill/>
          </a:ln>
          <a:effectLst/>
        </p:spPr>
        <p:txBody>
          <a:bodyPr wrap="none">
            <a:spAutoFit/>
          </a:bodyPr>
          <a:lstStyle/>
          <a:p>
            <a:pPr algn="ctr">
              <a:buFont typeface="Arial"/>
              <a:buNone/>
            </a:pPr>
            <a:r>
              <a:rPr altLang="zh-CN" lang="en-US" sz="800">
                <a:solidFill>
                  <a:schemeClr val="bg1"/>
                </a:solidFill>
              </a:rPr>
              <a:t>DEC</a:t>
            </a:r>
          </a:p>
        </p:txBody>
      </p:sp>
      <p:sp>
        <p:nvSpPr>
          <p:cNvPr id="10250" name="Rectangle 10"/>
          <p:cNvSpPr>
            <a:spLocks noChangeArrowheads="1"/>
          </p:cNvSpPr>
          <p:nvPr/>
        </p:nvSpPr>
        <p:spPr bwMode="auto">
          <a:xfrm>
            <a:off x="1403350" y="3560763"/>
            <a:ext cx="22320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9DD53E"/>
                </a:solidFill>
              </a:rPr>
              <a:t>TOPIC HEADER TWO</a:t>
            </a:r>
          </a:p>
          <a:p>
            <a:pPr>
              <a:lnSpc>
                <a:spcPct val="120000"/>
              </a:lnSpc>
              <a:buFont typeface="Arial"/>
              <a:buNone/>
            </a:pPr>
            <a:endParaRPr altLang="en-US" b="1" lang="zh-CN" sz="800">
              <a:solidFill>
                <a:srgbClr val="9DD53E"/>
              </a:solidFill>
            </a:endParaRPr>
          </a:p>
          <a:p>
            <a:pPr>
              <a:lnSpc>
                <a:spcPct val="120000"/>
              </a:lnSpc>
              <a:buFont typeface="Arial"/>
              <a:buNone/>
            </a:pPr>
            <a:r>
              <a:rPr altLang="en-US" b="1" lang="zh-CN" sz="800">
                <a:solidFill>
                  <a:srgbClr val="9DD53E"/>
                </a:solidFill>
              </a:rPr>
              <a:t>We have many PowerPoint templates that has been specifically designed to help anyone that is stepping into the world of PowerPoint for the very first time. </a:t>
            </a:r>
          </a:p>
        </p:txBody>
      </p:sp>
      <p:sp>
        <p:nvSpPr>
          <p:cNvPr id="10251" name="Text Box 11"/>
          <p:cNvSpPr txBox="1">
            <a:spLocks noChangeArrowheads="1"/>
          </p:cNvSpPr>
          <p:nvPr/>
        </p:nvSpPr>
        <p:spPr bwMode="auto">
          <a:xfrm>
            <a:off x="667385" y="3625850"/>
            <a:ext cx="46545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2000">
                <a:solidFill>
                  <a:schemeClr val="bg2"/>
                </a:solidFill>
              </a:rPr>
              <a:t>12</a:t>
            </a:r>
          </a:p>
        </p:txBody>
      </p:sp>
      <p:sp>
        <p:nvSpPr>
          <p:cNvPr id="10252" name="Text Box 12"/>
          <p:cNvSpPr txBox="1">
            <a:spLocks noChangeArrowheads="1"/>
          </p:cNvSpPr>
          <p:nvPr/>
        </p:nvSpPr>
        <p:spPr bwMode="auto">
          <a:xfrm>
            <a:off x="697547" y="4059238"/>
            <a:ext cx="403543" cy="213360"/>
          </a:xfrm>
          <a:prstGeom prst="rect">
            <a:avLst/>
          </a:prstGeom>
          <a:solidFill>
            <a:srgbClr val="9DD53E"/>
          </a:solidFill>
          <a:ln>
            <a:noFill/>
          </a:ln>
          <a:effectLst/>
        </p:spPr>
        <p:txBody>
          <a:bodyPr wrap="none">
            <a:spAutoFit/>
          </a:bodyPr>
          <a:lstStyle/>
          <a:p>
            <a:pPr algn="ctr">
              <a:buFont typeface="Arial"/>
              <a:buNone/>
            </a:pPr>
            <a:r>
              <a:rPr altLang="zh-CN" lang="en-US" sz="800">
                <a:solidFill>
                  <a:schemeClr val="bg1"/>
                </a:solidFill>
              </a:rPr>
              <a:t>NOV</a:t>
            </a:r>
          </a:p>
        </p:txBody>
      </p:sp>
      <p:sp>
        <p:nvSpPr>
          <p:cNvPr id="10253" name="Rectangle 13"/>
          <p:cNvSpPr>
            <a:spLocks noChangeArrowheads="1"/>
          </p:cNvSpPr>
          <p:nvPr/>
        </p:nvSpPr>
        <p:spPr bwMode="auto">
          <a:xfrm>
            <a:off x="8820150" y="1779588"/>
            <a:ext cx="323850" cy="1512887"/>
          </a:xfrm>
          <a:prstGeom prst="rect">
            <a:avLst/>
          </a:prstGeom>
          <a:solidFill>
            <a:srgbClr val="594D7B">
              <a:alpha val="89999"/>
            </a:srgbClr>
          </a:solidFill>
          <a:ln>
            <a:noFill/>
          </a:ln>
          <a:effectLst/>
        </p:spPr>
        <p:txBody>
          <a:bodyPr anchor="ctr" wrap="none"/>
          <a:lstStyle/>
          <a:p>
            <a:endParaRPr altLang="en-US" lang="zh-CN"/>
          </a:p>
        </p:txBody>
      </p:sp>
      <p:sp>
        <p:nvSpPr>
          <p:cNvPr id="10254" name="Rectangle 14"/>
          <p:cNvSpPr>
            <a:spLocks noChangeArrowheads="1"/>
          </p:cNvSpPr>
          <p:nvPr/>
        </p:nvSpPr>
        <p:spPr bwMode="auto">
          <a:xfrm>
            <a:off x="8496300" y="3290888"/>
            <a:ext cx="323850" cy="1512887"/>
          </a:xfrm>
          <a:prstGeom prst="rect">
            <a:avLst/>
          </a:prstGeom>
          <a:solidFill>
            <a:srgbClr val="E54B81">
              <a:alpha val="89999"/>
            </a:srgbClr>
          </a:solidFill>
          <a:ln>
            <a:noFill/>
          </a:ln>
          <a:effectLst/>
        </p:spPr>
        <p:txBody>
          <a:bodyPr anchor="ctr" wrap="none"/>
          <a:lstStyle/>
          <a:p>
            <a:endParaRPr altLang="en-US" lang="zh-CN"/>
          </a:p>
        </p:txBody>
      </p:sp>
      <p:sp>
        <p:nvSpPr>
          <p:cNvPr id="10255" name="Rectangle 15"/>
          <p:cNvSpPr>
            <a:spLocks noChangeArrowheads="1"/>
          </p:cNvSpPr>
          <p:nvPr/>
        </p:nvSpPr>
        <p:spPr bwMode="auto">
          <a:xfrm>
            <a:off x="8496300" y="1779588"/>
            <a:ext cx="323850" cy="1512887"/>
          </a:xfrm>
          <a:prstGeom prst="rect">
            <a:avLst/>
          </a:prstGeom>
          <a:solidFill>
            <a:srgbClr val="C09CC2">
              <a:alpha val="89999"/>
            </a:srgbClr>
          </a:solidFill>
          <a:ln>
            <a:noFill/>
          </a:ln>
          <a:effectLst/>
        </p:spPr>
        <p:txBody>
          <a:bodyPr anchor="ctr" wrap="none"/>
          <a:lstStyle/>
          <a:p>
            <a:endParaRPr altLang="en-US" lang="zh-CN">
              <a:solidFill>
                <a:srgbClr val="C09CC2"/>
              </a:solidFill>
            </a:endParaRPr>
          </a:p>
        </p:txBody>
      </p:sp>
      <p:sp>
        <p:nvSpPr>
          <p:cNvPr id="19"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E54B81"/>
                </a:solidFill>
              </a:rPr>
              <a:t>WRITE YOUR GREAT TITLE HERE</a:t>
            </a:r>
          </a:p>
        </p:txBody>
      </p:sp>
      <p:sp>
        <p:nvSpPr>
          <p:cNvPr id="20"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21" name="组合 20"/>
          <p:cNvGrpSpPr/>
          <p:nvPr/>
        </p:nvGrpSpPr>
        <p:grpSpPr>
          <a:xfrm>
            <a:off x="282763" y="-9727"/>
            <a:ext cx="472138" cy="804782"/>
            <a:chOff x="1775252" y="2062276"/>
            <a:chExt cx="1045160" cy="1781528"/>
          </a:xfrm>
        </p:grpSpPr>
        <p:grpSp>
          <p:nvGrpSpPr>
            <p:cNvPr id="22" name="组合 21"/>
            <p:cNvGrpSpPr/>
            <p:nvPr/>
          </p:nvGrpSpPr>
          <p:grpSpPr>
            <a:xfrm>
              <a:off x="1775252" y="2763988"/>
              <a:ext cx="1045160" cy="1079816"/>
              <a:chOff x="-4061568" y="1901032"/>
              <a:chExt cx="1819276" cy="1879600"/>
            </a:xfrm>
          </p:grpSpPr>
          <p:sp>
            <p:nvSpPr>
              <p:cNvPr id="24"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23" name="直接连接符 22"/>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7" name="Rectangle 9"/>
          <p:cNvSpPr>
            <a:spLocks noChangeArrowheads="1"/>
          </p:cNvSpPr>
          <p:nvPr/>
        </p:nvSpPr>
        <p:spPr bwMode="auto">
          <a:xfrm>
            <a:off x="4202113" y="1655763"/>
            <a:ext cx="4249737" cy="444500"/>
          </a:xfrm>
          <a:prstGeom prst="rect">
            <a:avLst/>
          </a:prstGeom>
          <a:solidFill>
            <a:srgbClr val="C09CC2"/>
          </a:solidFill>
          <a:ln>
            <a:noFill/>
          </a:ln>
        </p:spPr>
        <p:txBody>
          <a:bodyPr/>
          <a:lstStyle/>
          <a:p>
            <a:endParaRPr altLang="en-US" lang="zh-CN"/>
          </a:p>
        </p:txBody>
      </p:sp>
      <p:sp>
        <p:nvSpPr>
          <p:cNvPr id="27658" name="Oval 10"/>
          <p:cNvSpPr>
            <a:spLocks noChangeArrowheads="1"/>
          </p:cNvSpPr>
          <p:nvPr/>
        </p:nvSpPr>
        <p:spPr bwMode="auto">
          <a:xfrm>
            <a:off x="8231188" y="1655763"/>
            <a:ext cx="444500" cy="444500"/>
          </a:xfrm>
          <a:prstGeom prst="ellipse">
            <a:avLst/>
          </a:prstGeom>
          <a:solidFill>
            <a:srgbClr val="C09CC2"/>
          </a:solidFill>
          <a:ln w="12700">
            <a:solidFill>
              <a:srgbClr val="FFFFFF"/>
            </a:solidFill>
            <a:round/>
          </a:ln>
        </p:spPr>
        <p:txBody>
          <a:bodyPr/>
          <a:lstStyle/>
          <a:p>
            <a:endParaRPr altLang="en-US" lang="zh-CN"/>
          </a:p>
        </p:txBody>
      </p:sp>
      <p:sp>
        <p:nvSpPr>
          <p:cNvPr id="27659" name="Rectangle 11"/>
          <p:cNvSpPr>
            <a:spLocks noChangeArrowheads="1"/>
          </p:cNvSpPr>
          <p:nvPr/>
        </p:nvSpPr>
        <p:spPr bwMode="auto">
          <a:xfrm>
            <a:off x="3919538" y="2100263"/>
            <a:ext cx="4248150" cy="447675"/>
          </a:xfrm>
          <a:prstGeom prst="rect">
            <a:avLst/>
          </a:prstGeom>
          <a:solidFill>
            <a:srgbClr val="594D7B"/>
          </a:solidFill>
          <a:ln>
            <a:noFill/>
          </a:ln>
        </p:spPr>
        <p:txBody>
          <a:bodyPr/>
          <a:lstStyle/>
          <a:p>
            <a:endParaRPr altLang="en-US" lang="zh-CN"/>
          </a:p>
        </p:txBody>
      </p:sp>
      <p:sp>
        <p:nvSpPr>
          <p:cNvPr id="27660" name="Oval 12"/>
          <p:cNvSpPr>
            <a:spLocks noChangeArrowheads="1"/>
          </p:cNvSpPr>
          <p:nvPr/>
        </p:nvSpPr>
        <p:spPr bwMode="auto">
          <a:xfrm>
            <a:off x="7945438" y="2100263"/>
            <a:ext cx="444500" cy="447675"/>
          </a:xfrm>
          <a:prstGeom prst="ellipse">
            <a:avLst/>
          </a:prstGeom>
          <a:solidFill>
            <a:srgbClr val="594D7B"/>
          </a:solidFill>
          <a:ln w="12700">
            <a:solidFill>
              <a:srgbClr val="FFFFFF"/>
            </a:solidFill>
            <a:round/>
          </a:ln>
        </p:spPr>
        <p:txBody>
          <a:bodyPr/>
          <a:lstStyle/>
          <a:p>
            <a:endParaRPr altLang="en-US" lang="zh-CN"/>
          </a:p>
        </p:txBody>
      </p:sp>
      <p:sp>
        <p:nvSpPr>
          <p:cNvPr id="27661" name="Rectangle 13"/>
          <p:cNvSpPr>
            <a:spLocks noChangeArrowheads="1"/>
          </p:cNvSpPr>
          <p:nvPr/>
        </p:nvSpPr>
        <p:spPr bwMode="auto">
          <a:xfrm>
            <a:off x="3584575" y="2547938"/>
            <a:ext cx="4251325" cy="444500"/>
          </a:xfrm>
          <a:prstGeom prst="rect">
            <a:avLst/>
          </a:prstGeom>
          <a:solidFill>
            <a:srgbClr val="E54B81"/>
          </a:solidFill>
          <a:ln>
            <a:noFill/>
          </a:ln>
        </p:spPr>
        <p:txBody>
          <a:bodyPr/>
          <a:lstStyle/>
          <a:p>
            <a:endParaRPr altLang="en-US" lang="zh-CN"/>
          </a:p>
        </p:txBody>
      </p:sp>
      <p:sp>
        <p:nvSpPr>
          <p:cNvPr id="27662" name="Oval 14"/>
          <p:cNvSpPr>
            <a:spLocks noChangeArrowheads="1"/>
          </p:cNvSpPr>
          <p:nvPr/>
        </p:nvSpPr>
        <p:spPr bwMode="auto">
          <a:xfrm>
            <a:off x="7612063" y="2547938"/>
            <a:ext cx="444500" cy="444500"/>
          </a:xfrm>
          <a:prstGeom prst="ellipse">
            <a:avLst/>
          </a:prstGeom>
          <a:solidFill>
            <a:srgbClr val="E54B81"/>
          </a:solidFill>
          <a:ln w="12700">
            <a:solidFill>
              <a:srgbClr val="FFFFFF"/>
            </a:solidFill>
            <a:round/>
          </a:ln>
        </p:spPr>
        <p:txBody>
          <a:bodyPr/>
          <a:lstStyle/>
          <a:p>
            <a:endParaRPr altLang="en-US" lang="zh-CN"/>
          </a:p>
        </p:txBody>
      </p:sp>
      <p:sp>
        <p:nvSpPr>
          <p:cNvPr id="27663" name="Rectangle 15"/>
          <p:cNvSpPr>
            <a:spLocks noChangeArrowheads="1"/>
          </p:cNvSpPr>
          <p:nvPr/>
        </p:nvSpPr>
        <p:spPr bwMode="auto">
          <a:xfrm>
            <a:off x="3540125" y="2992438"/>
            <a:ext cx="3921125" cy="444500"/>
          </a:xfrm>
          <a:prstGeom prst="rect">
            <a:avLst/>
          </a:prstGeom>
          <a:solidFill>
            <a:srgbClr val="9DD53E"/>
          </a:solidFill>
          <a:ln>
            <a:noFill/>
          </a:ln>
        </p:spPr>
        <p:txBody>
          <a:bodyPr/>
          <a:lstStyle/>
          <a:p>
            <a:endParaRPr altLang="en-US" lang="zh-CN"/>
          </a:p>
        </p:txBody>
      </p:sp>
      <p:sp>
        <p:nvSpPr>
          <p:cNvPr id="27664" name="Oval 16"/>
          <p:cNvSpPr>
            <a:spLocks noChangeArrowheads="1"/>
          </p:cNvSpPr>
          <p:nvPr/>
        </p:nvSpPr>
        <p:spPr bwMode="auto">
          <a:xfrm>
            <a:off x="7237413" y="2992438"/>
            <a:ext cx="444500" cy="444500"/>
          </a:xfrm>
          <a:prstGeom prst="ellipse">
            <a:avLst/>
          </a:prstGeom>
          <a:solidFill>
            <a:srgbClr val="9DD53E"/>
          </a:solidFill>
          <a:ln w="12700">
            <a:solidFill>
              <a:srgbClr val="FFFFFF"/>
            </a:solidFill>
            <a:round/>
          </a:ln>
        </p:spPr>
        <p:txBody>
          <a:bodyPr/>
          <a:lstStyle/>
          <a:p>
            <a:endParaRPr altLang="en-US" lang="zh-CN"/>
          </a:p>
        </p:txBody>
      </p:sp>
      <p:sp>
        <p:nvSpPr>
          <p:cNvPr id="27666" name="Oval 18"/>
          <p:cNvSpPr>
            <a:spLocks noChangeArrowheads="1"/>
          </p:cNvSpPr>
          <p:nvPr/>
        </p:nvSpPr>
        <p:spPr bwMode="auto">
          <a:xfrm>
            <a:off x="3059113" y="1776413"/>
            <a:ext cx="1873250" cy="1874837"/>
          </a:xfrm>
          <a:prstGeom prst="ellipse">
            <a:avLst/>
          </a:prstGeom>
          <a:solidFill>
            <a:srgbClr val="C09CC2"/>
          </a:solidFill>
          <a:ln>
            <a:noFill/>
          </a:ln>
        </p:spPr>
        <p:txBody>
          <a:bodyPr/>
          <a:lstStyle/>
          <a:p>
            <a:endParaRPr altLang="en-US" lang="zh-CN"/>
          </a:p>
        </p:txBody>
      </p:sp>
      <p:sp>
        <p:nvSpPr>
          <p:cNvPr id="27667" name="Freeform 19"/>
          <p:cNvSpPr>
            <a:spLocks noEditPoints="1"/>
          </p:cNvSpPr>
          <p:nvPr/>
        </p:nvSpPr>
        <p:spPr bwMode="auto">
          <a:xfrm>
            <a:off x="2919413" y="1635125"/>
            <a:ext cx="2144712" cy="2147888"/>
          </a:xfrm>
          <a:custGeom>
            <a:gdLst>
              <a:gd fmla="*/ 480 w 961" name="T0"/>
              <a:gd fmla="*/ 0 h 961" name="T1"/>
              <a:gd fmla="*/ 0 w 961" name="T2"/>
              <a:gd fmla="*/ 480 h 961" name="T3"/>
              <a:gd fmla="*/ 480 w 961" name="T4"/>
              <a:gd fmla="*/ 961 h 961" name="T5"/>
              <a:gd fmla="*/ 961 w 961" name="T6"/>
              <a:gd fmla="*/ 480 h 961" name="T7"/>
              <a:gd fmla="*/ 480 w 961" name="T8"/>
              <a:gd fmla="*/ 0 h 961" name="T9"/>
              <a:gd fmla="*/ 480 w 961" name="T10"/>
              <a:gd fmla="*/ 896 h 961" name="T11"/>
              <a:gd fmla="*/ 64 w 961" name="T12"/>
              <a:gd fmla="*/ 480 h 961" name="T13"/>
              <a:gd fmla="*/ 480 w 961" name="T14"/>
              <a:gd fmla="*/ 64 h 961" name="T15"/>
              <a:gd fmla="*/ 896 w 961" name="T16"/>
              <a:gd fmla="*/ 480 h 961" name="T17"/>
              <a:gd fmla="*/ 480 w 961" name="T18"/>
              <a:gd fmla="*/ 896 h 9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1" w="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chemeClr val="bg1">
              <a:lumMod val="85000"/>
            </a:schemeClr>
          </a:solidFill>
          <a:ln>
            <a:noFill/>
          </a:ln>
        </p:spPr>
        <p:txBody>
          <a:bodyPr/>
          <a:lstStyle/>
          <a:p>
            <a:endParaRPr altLang="en-US" lang="zh-CN"/>
          </a:p>
        </p:txBody>
      </p:sp>
      <p:sp>
        <p:nvSpPr>
          <p:cNvPr id="27668" name="Freeform 20"/>
          <p:cNvSpPr/>
          <p:nvPr/>
        </p:nvSpPr>
        <p:spPr bwMode="auto">
          <a:xfrm>
            <a:off x="4660900" y="3355975"/>
            <a:ext cx="631825" cy="633413"/>
          </a:xfrm>
          <a:custGeom>
            <a:gdLst>
              <a:gd fmla="*/ 309 w 398" name="T0"/>
              <a:gd fmla="*/ 399 h 399" name="T1"/>
              <a:gd fmla="*/ 0 w 398" name="T2"/>
              <a:gd fmla="*/ 89 h 399" name="T3"/>
              <a:gd fmla="*/ 88 w 398" name="T4"/>
              <a:gd fmla="*/ 0 h 399" name="T5"/>
              <a:gd fmla="*/ 398 w 398" name="T6"/>
              <a:gd fmla="*/ 310 h 399" name="T7"/>
              <a:gd fmla="*/ 309 w 398" name="T8"/>
              <a:gd fmla="*/ 399 h 399" name="T9"/>
            </a:gdLst>
            <a:cxnLst>
              <a:cxn ang="0">
                <a:pos x="T0" y="T1"/>
              </a:cxn>
              <a:cxn ang="0">
                <a:pos x="T2" y="T3"/>
              </a:cxn>
              <a:cxn ang="0">
                <a:pos x="T4" y="T5"/>
              </a:cxn>
              <a:cxn ang="0">
                <a:pos x="T6" y="T7"/>
              </a:cxn>
              <a:cxn ang="0">
                <a:pos x="T8" y="T9"/>
              </a:cxn>
            </a:cxnLst>
            <a:rect b="b" l="0" r="r" t="0"/>
            <a:pathLst>
              <a:path h="399" w="398">
                <a:moveTo>
                  <a:pt x="309" y="399"/>
                </a:moveTo>
                <a:lnTo>
                  <a:pt x="0" y="89"/>
                </a:lnTo>
                <a:lnTo>
                  <a:pt x="88" y="0"/>
                </a:lnTo>
                <a:lnTo>
                  <a:pt x="398" y="310"/>
                </a:lnTo>
                <a:lnTo>
                  <a:pt x="309" y="399"/>
                </a:lnTo>
                <a:close/>
              </a:path>
            </a:pathLst>
          </a:custGeom>
          <a:solidFill>
            <a:schemeClr val="bg1">
              <a:lumMod val="85000"/>
            </a:schemeClr>
          </a:solidFill>
          <a:ln>
            <a:noFill/>
          </a:ln>
        </p:spPr>
        <p:txBody>
          <a:bodyPr/>
          <a:lstStyle/>
          <a:p>
            <a:endParaRPr altLang="en-US" lang="zh-CN"/>
          </a:p>
        </p:txBody>
      </p:sp>
      <p:sp>
        <p:nvSpPr>
          <p:cNvPr id="27669" name="Freeform 21"/>
          <p:cNvSpPr/>
          <p:nvPr/>
        </p:nvSpPr>
        <p:spPr bwMode="auto">
          <a:xfrm>
            <a:off x="5086350" y="3786188"/>
            <a:ext cx="960438" cy="960437"/>
          </a:xfrm>
          <a:custGeom>
            <a:gdLst>
              <a:gd fmla="*/ 340 w 430" name="T0"/>
              <a:gd fmla="*/ 415 h 430" name="T1"/>
              <a:gd fmla="*/ 302 w 430" name="T2"/>
              <a:gd fmla="*/ 421 h 430" name="T3"/>
              <a:gd fmla="*/ 9 w 430" name="T4"/>
              <a:gd fmla="*/ 128 h 430" name="T5"/>
              <a:gd fmla="*/ 14 w 430" name="T6"/>
              <a:gd fmla="*/ 90 h 430" name="T7"/>
              <a:gd fmla="*/ 91 w 430" name="T8"/>
              <a:gd fmla="*/ 14 h 430" name="T9"/>
              <a:gd fmla="*/ 128 w 430" name="T10"/>
              <a:gd fmla="*/ 8 h 430" name="T11"/>
              <a:gd fmla="*/ 421 w 430" name="T12"/>
              <a:gd fmla="*/ 301 h 430" name="T13"/>
              <a:gd fmla="*/ 416 w 430" name="T14"/>
              <a:gd fmla="*/ 339 h 430" name="T15"/>
              <a:gd fmla="*/ 340 w 430" name="T16"/>
              <a:gd fmla="*/ 415 h 4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0" w="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chemeClr val="bg1">
              <a:lumMod val="85000"/>
            </a:schemeClr>
          </a:solidFill>
          <a:ln>
            <a:noFill/>
          </a:ln>
        </p:spPr>
        <p:txBody>
          <a:bodyPr/>
          <a:lstStyle/>
          <a:p>
            <a:endParaRPr altLang="en-US" lang="zh-CN"/>
          </a:p>
        </p:txBody>
      </p:sp>
      <p:sp>
        <p:nvSpPr>
          <p:cNvPr id="27670" name="Freeform 22"/>
          <p:cNvSpPr/>
          <p:nvPr/>
        </p:nvSpPr>
        <p:spPr bwMode="auto">
          <a:xfrm>
            <a:off x="5157788" y="3857625"/>
            <a:ext cx="304800" cy="301625"/>
          </a:xfrm>
          <a:custGeom>
            <a:gdLst>
              <a:gd fmla="*/ 23 w 192" name="T0"/>
              <a:gd fmla="*/ 190 h 190" name="T1"/>
              <a:gd fmla="*/ 0 w 192" name="T2"/>
              <a:gd fmla="*/ 167 h 190" name="T3"/>
              <a:gd fmla="*/ 168 w 192" name="T4"/>
              <a:gd fmla="*/ 0 h 190" name="T5"/>
              <a:gd fmla="*/ 192 w 192" name="T6"/>
              <a:gd fmla="*/ 22 h 190" name="T7"/>
              <a:gd fmla="*/ 23 w 192" name="T8"/>
              <a:gd fmla="*/ 190 h 190" name="T9"/>
            </a:gdLst>
            <a:cxnLst>
              <a:cxn ang="0">
                <a:pos x="T0" y="T1"/>
              </a:cxn>
              <a:cxn ang="0">
                <a:pos x="T2" y="T3"/>
              </a:cxn>
              <a:cxn ang="0">
                <a:pos x="T4" y="T5"/>
              </a:cxn>
              <a:cxn ang="0">
                <a:pos x="T6" y="T7"/>
              </a:cxn>
              <a:cxn ang="0">
                <a:pos x="T8" y="T9"/>
              </a:cxn>
            </a:cxnLst>
            <a:rect b="b" l="0" r="r" t="0"/>
            <a:pathLst>
              <a:path h="190" w="192">
                <a:moveTo>
                  <a:pt x="23" y="190"/>
                </a:moveTo>
                <a:lnTo>
                  <a:pt x="0" y="167"/>
                </a:lnTo>
                <a:lnTo>
                  <a:pt x="168" y="0"/>
                </a:lnTo>
                <a:lnTo>
                  <a:pt x="192" y="22"/>
                </a:lnTo>
                <a:lnTo>
                  <a:pt x="23" y="190"/>
                </a:lnTo>
                <a:close/>
              </a:path>
            </a:pathLst>
          </a:custGeom>
          <a:solidFill>
            <a:srgbClr val="C09CC2"/>
          </a:solidFill>
          <a:ln>
            <a:noFill/>
          </a:ln>
        </p:spPr>
        <p:txBody>
          <a:bodyPr/>
          <a:lstStyle/>
          <a:p>
            <a:endParaRPr altLang="en-US" lang="zh-CN"/>
          </a:p>
        </p:txBody>
      </p:sp>
      <p:sp>
        <p:nvSpPr>
          <p:cNvPr id="27671" name="Freeform 23"/>
          <p:cNvSpPr/>
          <p:nvPr/>
        </p:nvSpPr>
        <p:spPr bwMode="auto">
          <a:xfrm>
            <a:off x="5673725" y="4371975"/>
            <a:ext cx="301625" cy="303213"/>
          </a:xfrm>
          <a:custGeom>
            <a:gdLst>
              <a:gd fmla="*/ 23 w 190" name="T0"/>
              <a:gd fmla="*/ 191 h 191" name="T1"/>
              <a:gd fmla="*/ 0 w 190" name="T2"/>
              <a:gd fmla="*/ 167 h 191" name="T3"/>
              <a:gd fmla="*/ 168 w 190" name="T4"/>
              <a:gd fmla="*/ 0 h 191" name="T5"/>
              <a:gd fmla="*/ 190 w 190" name="T6"/>
              <a:gd fmla="*/ 22 h 191" name="T7"/>
              <a:gd fmla="*/ 23 w 190" name="T8"/>
              <a:gd fmla="*/ 191 h 191" name="T9"/>
            </a:gdLst>
            <a:cxnLst>
              <a:cxn ang="0">
                <a:pos x="T0" y="T1"/>
              </a:cxn>
              <a:cxn ang="0">
                <a:pos x="T2" y="T3"/>
              </a:cxn>
              <a:cxn ang="0">
                <a:pos x="T4" y="T5"/>
              </a:cxn>
              <a:cxn ang="0">
                <a:pos x="T6" y="T7"/>
              </a:cxn>
              <a:cxn ang="0">
                <a:pos x="T8" y="T9"/>
              </a:cxn>
            </a:cxnLst>
            <a:rect b="b" l="0" r="r" t="0"/>
            <a:pathLst>
              <a:path h="191" w="190">
                <a:moveTo>
                  <a:pt x="23" y="191"/>
                </a:moveTo>
                <a:lnTo>
                  <a:pt x="0" y="167"/>
                </a:lnTo>
                <a:lnTo>
                  <a:pt x="168" y="0"/>
                </a:lnTo>
                <a:lnTo>
                  <a:pt x="190" y="22"/>
                </a:lnTo>
                <a:lnTo>
                  <a:pt x="23" y="191"/>
                </a:lnTo>
                <a:close/>
              </a:path>
            </a:pathLst>
          </a:custGeom>
          <a:solidFill>
            <a:srgbClr val="C09CC2"/>
          </a:solidFill>
          <a:ln>
            <a:noFill/>
          </a:ln>
        </p:spPr>
        <p:txBody>
          <a:bodyPr/>
          <a:lstStyle/>
          <a:p>
            <a:endParaRPr altLang="en-US" lang="zh-CN"/>
          </a:p>
        </p:txBody>
      </p:sp>
      <p:sp>
        <p:nvSpPr>
          <p:cNvPr id="27672" name="Rectangle 24"/>
          <p:cNvSpPr>
            <a:spLocks noChangeArrowheads="1"/>
          </p:cNvSpPr>
          <p:nvPr/>
        </p:nvSpPr>
        <p:spPr bwMode="auto">
          <a:xfrm>
            <a:off x="468313" y="1589088"/>
            <a:ext cx="2159000" cy="347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rgbClr val="E54B81"/>
                </a:solidFill>
              </a:rPr>
              <a:t>TOPIC HEADER HERE</a:t>
            </a:r>
          </a:p>
          <a:p>
            <a:pPr>
              <a:lnSpc>
                <a:spcPct val="120000"/>
              </a:lnSpc>
              <a:buFont typeface="Arial"/>
              <a:buNone/>
            </a:pPr>
            <a:endParaRPr altLang="en-US" b="1" lang="zh-CN" sz="1000">
              <a:solidFill>
                <a:srgbClr val="E54B81"/>
              </a:solidFill>
            </a:endParaRPr>
          </a:p>
          <a:p>
            <a:pPr>
              <a:lnSpc>
                <a:spcPct val="120000"/>
              </a:lnSpc>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a:p>
            <a:pPr>
              <a:lnSpc>
                <a:spcPct val="120000"/>
              </a:lnSpc>
              <a:buFont typeface="Arial"/>
              <a:buNone/>
            </a:pPr>
            <a:endParaRPr altLang="en-US" b="1" lang="zh-CN" sz="1000">
              <a:solidFill>
                <a:srgbClr val="E54B81"/>
              </a:solidFill>
            </a:endParaRPr>
          </a:p>
          <a:p>
            <a:pPr>
              <a:lnSpc>
                <a:spcPct val="120000"/>
              </a:lnSpc>
              <a:buFont typeface="Arial"/>
              <a:buNone/>
            </a:pPr>
            <a:r>
              <a:rPr altLang="en-US" b="1" lang="zh-CN" sz="1000">
                <a:solidFill>
                  <a:srgbClr val="E54B81"/>
                </a:solidFill>
              </a:rPr>
              <a:t>We have many PowerPoint templates that has been specifically designed to help anyone that is stepping into the world of PowerPoint for the very first time.</a:t>
            </a:r>
          </a:p>
          <a:p>
            <a:pPr>
              <a:lnSpc>
                <a:spcPct val="120000"/>
              </a:lnSpc>
              <a:buFont typeface="Arial"/>
              <a:buNone/>
            </a:pPr>
            <a:endParaRPr altLang="en-US" b="1" lang="zh-CN" sz="1000">
              <a:solidFill>
                <a:srgbClr val="E54B81"/>
              </a:solidFill>
            </a:endParaRPr>
          </a:p>
          <a:p>
            <a:pPr>
              <a:lnSpc>
                <a:spcPct val="120000"/>
              </a:lnSpc>
              <a:buFont typeface="Arial"/>
              <a:buNone/>
            </a:pPr>
            <a:r>
              <a:rPr altLang="en-US" b="1" lang="zh-CN" sz="1000">
                <a:solidFill>
                  <a:srgbClr val="E54B81"/>
                </a:solidFill>
              </a:rPr>
              <a:t>We have many PowerPoint templates that has been specifically designed to help anyone that is stepping into the world of PowerPoint for the very first time.</a:t>
            </a:r>
          </a:p>
        </p:txBody>
      </p:sp>
      <p:sp>
        <p:nvSpPr>
          <p:cNvPr id="27673" name="Rectangle 25"/>
          <p:cNvSpPr>
            <a:spLocks noChangeArrowheads="1"/>
          </p:cNvSpPr>
          <p:nvPr/>
        </p:nvSpPr>
        <p:spPr bwMode="auto">
          <a:xfrm>
            <a:off x="3265488" y="2135188"/>
            <a:ext cx="1450975"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chemeClr val="bg1"/>
                </a:solidFill>
              </a:rPr>
              <a:t>TOPIC HEADER HERE</a:t>
            </a:r>
          </a:p>
          <a:p>
            <a:pPr algn="ctr">
              <a:lnSpc>
                <a:spcPct val="120000"/>
              </a:lnSpc>
              <a:buFont typeface="Arial"/>
              <a:buNone/>
            </a:pPr>
            <a:endParaRPr altLang="en-US" b="1" lang="zh-CN" sz="800">
              <a:solidFill>
                <a:schemeClr val="bg1"/>
              </a:solidFill>
            </a:endParaRPr>
          </a:p>
          <a:p>
            <a:pPr algn="ctr">
              <a:lnSpc>
                <a:spcPct val="120000"/>
              </a:lnSpc>
              <a:buFont typeface="Arial"/>
              <a:buNone/>
            </a:pPr>
            <a:r>
              <a:rPr altLang="en-US" b="1" lang="zh-CN" sz="800">
                <a:solidFill>
                  <a:schemeClr val="bg1"/>
                </a:solidFill>
              </a:rPr>
              <a:t>We have many PowerPoint templates that has been specifically designed to help anyone that is stepping into the world of PowerPoint for the very first time. </a:t>
            </a:r>
          </a:p>
        </p:txBody>
      </p:sp>
      <p:sp>
        <p:nvSpPr>
          <p:cNvPr id="27674" name="Rectangle 26"/>
          <p:cNvSpPr>
            <a:spLocks noChangeArrowheads="1"/>
          </p:cNvSpPr>
          <p:nvPr/>
        </p:nvSpPr>
        <p:spPr bwMode="auto">
          <a:xfrm>
            <a:off x="5226050" y="1727200"/>
            <a:ext cx="29464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5" name="Rectangle 27"/>
          <p:cNvSpPr>
            <a:spLocks noChangeArrowheads="1"/>
          </p:cNvSpPr>
          <p:nvPr/>
        </p:nvSpPr>
        <p:spPr bwMode="auto">
          <a:xfrm>
            <a:off x="5226050" y="2184400"/>
            <a:ext cx="2659063"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6" name="Rectangle 28"/>
          <p:cNvSpPr>
            <a:spLocks noChangeArrowheads="1"/>
          </p:cNvSpPr>
          <p:nvPr/>
        </p:nvSpPr>
        <p:spPr bwMode="auto">
          <a:xfrm>
            <a:off x="5226050" y="2627313"/>
            <a:ext cx="22987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7" name="Rectangle 29"/>
          <p:cNvSpPr>
            <a:spLocks noChangeArrowheads="1"/>
          </p:cNvSpPr>
          <p:nvPr/>
        </p:nvSpPr>
        <p:spPr bwMode="auto">
          <a:xfrm>
            <a:off x="5226050" y="3070225"/>
            <a:ext cx="200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8" name="Text Box 30"/>
          <p:cNvSpPr txBox="1">
            <a:spLocks noChangeArrowheads="1"/>
          </p:cNvSpPr>
          <p:nvPr/>
        </p:nvSpPr>
        <p:spPr bwMode="auto">
          <a:xfrm>
            <a:off x="8237539" y="1698625"/>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01</a:t>
            </a:r>
          </a:p>
        </p:txBody>
      </p:sp>
      <p:sp>
        <p:nvSpPr>
          <p:cNvPr id="27679" name="Text Box 31"/>
          <p:cNvSpPr txBox="1">
            <a:spLocks noChangeArrowheads="1"/>
          </p:cNvSpPr>
          <p:nvPr/>
        </p:nvSpPr>
        <p:spPr bwMode="auto">
          <a:xfrm>
            <a:off x="7947024" y="2151063"/>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02</a:t>
            </a:r>
          </a:p>
        </p:txBody>
      </p:sp>
      <p:sp>
        <p:nvSpPr>
          <p:cNvPr id="27680" name="Text Box 32"/>
          <p:cNvSpPr txBox="1">
            <a:spLocks noChangeArrowheads="1"/>
          </p:cNvSpPr>
          <p:nvPr/>
        </p:nvSpPr>
        <p:spPr bwMode="auto">
          <a:xfrm>
            <a:off x="7613649" y="2589213"/>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03</a:t>
            </a:r>
          </a:p>
        </p:txBody>
      </p:sp>
      <p:sp>
        <p:nvSpPr>
          <p:cNvPr id="27681" name="Text Box 33"/>
          <p:cNvSpPr txBox="1">
            <a:spLocks noChangeArrowheads="1"/>
          </p:cNvSpPr>
          <p:nvPr/>
        </p:nvSpPr>
        <p:spPr bwMode="auto">
          <a:xfrm>
            <a:off x="7237414" y="3036888"/>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04</a:t>
            </a:r>
          </a:p>
        </p:txBody>
      </p:sp>
      <p:sp>
        <p:nvSpPr>
          <p:cNvPr id="31"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E54B81"/>
                </a:solidFill>
              </a:rPr>
              <a:t>WRITE YOUR GREAT TITLE HERE</a:t>
            </a:r>
          </a:p>
        </p:txBody>
      </p:sp>
      <p:sp>
        <p:nvSpPr>
          <p:cNvPr id="32"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33" name="组合 32"/>
          <p:cNvGrpSpPr/>
          <p:nvPr/>
        </p:nvGrpSpPr>
        <p:grpSpPr>
          <a:xfrm>
            <a:off x="282763" y="-9727"/>
            <a:ext cx="472138" cy="804782"/>
            <a:chOff x="1775252" y="2062276"/>
            <a:chExt cx="1045160" cy="1781528"/>
          </a:xfrm>
        </p:grpSpPr>
        <p:grpSp>
          <p:nvGrpSpPr>
            <p:cNvPr id="34" name="组合 33"/>
            <p:cNvGrpSpPr/>
            <p:nvPr/>
          </p:nvGrpSpPr>
          <p:grpSpPr>
            <a:xfrm>
              <a:off x="1775252" y="2763988"/>
              <a:ext cx="1045160" cy="1079816"/>
              <a:chOff x="-4061568" y="1901032"/>
              <a:chExt cx="1819276" cy="1879600"/>
            </a:xfrm>
          </p:grpSpPr>
          <p:sp>
            <p:nvSpPr>
              <p:cNvPr id="36"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5" name="直接连接符 34"/>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3610469" y="0"/>
            <a:ext cx="877971" cy="4113946"/>
            <a:chOff x="1775252" y="-1053552"/>
            <a:chExt cx="1045160" cy="4897356"/>
          </a:xfrm>
        </p:grpSpPr>
        <p:grpSp>
          <p:nvGrpSpPr>
            <p:cNvPr id="51" name="组合 50"/>
            <p:cNvGrpSpPr/>
            <p:nvPr/>
          </p:nvGrpSpPr>
          <p:grpSpPr>
            <a:xfrm>
              <a:off x="1775252" y="2763988"/>
              <a:ext cx="1045160" cy="1079816"/>
              <a:chOff x="-4061568" y="1901032"/>
              <a:chExt cx="1819276" cy="1879600"/>
            </a:xfrm>
          </p:grpSpPr>
          <p:sp>
            <p:nvSpPr>
              <p:cNvPr id="53"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2" name="直接连接符 51"/>
            <p:cNvCxnSpPr/>
            <p:nvPr/>
          </p:nvCxnSpPr>
          <p:spPr>
            <a:xfrm flipH="1" flipV="1">
              <a:off x="2295726" y="-1053552"/>
              <a:ext cx="0" cy="3881360"/>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62" name="Rectangle 30"/>
          <p:cNvSpPr>
            <a:spLocks noChangeArrowheads="1"/>
          </p:cNvSpPr>
          <p:nvPr/>
        </p:nvSpPr>
        <p:spPr bwMode="auto">
          <a:xfrm>
            <a:off x="4230876" y="1854928"/>
            <a:ext cx="313025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600">
                <a:solidFill>
                  <a:srgbClr val="9DD53E"/>
                </a:solidFill>
                <a:ea charset="-122" pitchFamily="34" typeface="微软雅黑"/>
              </a:rPr>
              <a:t>此处添加标题</a:t>
            </a:r>
          </a:p>
        </p:txBody>
      </p:sp>
      <p:sp>
        <p:nvSpPr>
          <p:cNvPr id="63" name="Rectangle 31"/>
          <p:cNvSpPr>
            <a:spLocks noChangeArrowheads="1"/>
          </p:cNvSpPr>
          <p:nvPr/>
        </p:nvSpPr>
        <p:spPr bwMode="auto">
          <a:xfrm>
            <a:off x="4230876" y="209727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a:spAutoFit/>
          </a:bodyPr>
          <a:lstStyle/>
          <a:p>
            <a:pPr>
              <a:buFont typeface="Arial"/>
              <a:buNone/>
            </a:pPr>
            <a:r>
              <a:rPr altLang="zh-CN" lang="en-US" sz="800">
                <a:solidFill>
                  <a:schemeClr val="bg2"/>
                </a:solidFill>
                <a:latin typeface="+mn-lt"/>
              </a:rPr>
              <a:t>We have many PowerPoint templates that has been specifically designed to help anyone that is stepping into the world of PowerPoint for the very first time. </a:t>
            </a:r>
          </a:p>
        </p:txBody>
      </p:sp>
      <p:sp>
        <p:nvSpPr>
          <p:cNvPr id="64" name="Rectangle 30"/>
          <p:cNvSpPr>
            <a:spLocks noChangeArrowheads="1"/>
          </p:cNvSpPr>
          <p:nvPr/>
        </p:nvSpPr>
        <p:spPr bwMode="auto">
          <a:xfrm>
            <a:off x="3131840" y="1774125"/>
            <a:ext cx="85161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5400">
                <a:ln>
                  <a:solidFill>
                    <a:srgbClr val="9DD53E"/>
                  </a:solidFill>
                </a:ln>
                <a:noFill/>
                <a:latin charset="0" pitchFamily="34" typeface="Impact"/>
                <a:ea charset="-122" pitchFamily="49" typeface="迷你简汉真广标"/>
              </a:rPr>
              <a:t>04</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2" name="Rectangle 4"/>
          <p:cNvSpPr>
            <a:spLocks noChangeArrowheads="1"/>
          </p:cNvSpPr>
          <p:nvPr/>
        </p:nvSpPr>
        <p:spPr bwMode="auto">
          <a:xfrm>
            <a:off x="436264" y="1346200"/>
            <a:ext cx="2746375" cy="1590675"/>
          </a:xfrm>
          <a:prstGeom prst="rect">
            <a:avLst/>
          </a:prstGeom>
          <a:solidFill>
            <a:srgbClr val="9DD53E"/>
          </a:solidFill>
          <a:ln>
            <a:noFill/>
          </a:ln>
        </p:spPr>
        <p:txBody>
          <a:bodyPr/>
          <a:lstStyle/>
          <a:p>
            <a:endParaRPr altLang="en-US" lang="zh-CN"/>
          </a:p>
        </p:txBody>
      </p:sp>
      <p:sp>
        <p:nvSpPr>
          <p:cNvPr descr="C3443F420FB5676601CD8A6FCB880146" id="12293" name="Rectangle 5"/>
          <p:cNvSpPr>
            <a:spLocks noChangeArrowheads="1"/>
          </p:cNvSpPr>
          <p:nvPr/>
        </p:nvSpPr>
        <p:spPr bwMode="auto">
          <a:xfrm>
            <a:off x="3200400" y="1344613"/>
            <a:ext cx="2746375" cy="1590675"/>
          </a:xfrm>
          <a:prstGeom prst="rect">
            <a:avLst/>
          </a:prstGeom>
          <a:blipFill dpi="0" rotWithShape="1">
            <a:blip r:embed="rId2">
              <a:extLst>
                <a:ext uri="{28A0092B-C50C-407E-A947-70E740481C1C}">
                  <a14:useLocalDpi val="0"/>
                </a:ext>
              </a:extLst>
            </a:blip>
            <a:stretch>
              <a:fillRect/>
            </a:stretch>
          </a:blipFill>
          <a:ln>
            <a:noFill/>
          </a:ln>
          <a:extLst/>
        </p:spPr>
        <p:txBody>
          <a:bodyPr/>
          <a:lstStyle/>
          <a:p>
            <a:endParaRPr altLang="en-US" lang="zh-CN"/>
          </a:p>
        </p:txBody>
      </p:sp>
      <p:sp>
        <p:nvSpPr>
          <p:cNvPr descr="headphones-405880_1280" id="12294" name="Rectangle 6"/>
          <p:cNvSpPr>
            <a:spLocks noChangeArrowheads="1"/>
          </p:cNvSpPr>
          <p:nvPr/>
        </p:nvSpPr>
        <p:spPr bwMode="auto">
          <a:xfrm>
            <a:off x="5962650" y="1344613"/>
            <a:ext cx="2746375" cy="1590675"/>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p>
        </p:txBody>
      </p:sp>
      <p:sp>
        <p:nvSpPr>
          <p:cNvPr descr="photo-1416339276121-ba1dfa199912" id="12295" name="Rectangle 7"/>
          <p:cNvSpPr>
            <a:spLocks noChangeArrowheads="1"/>
          </p:cNvSpPr>
          <p:nvPr/>
        </p:nvSpPr>
        <p:spPr bwMode="auto">
          <a:xfrm>
            <a:off x="434975" y="2954338"/>
            <a:ext cx="2746375" cy="1590675"/>
          </a:xfrm>
          <a:prstGeom prst="rect">
            <a:avLst/>
          </a:prstGeom>
          <a:blipFill dpi="0" rotWithShape="1">
            <a:blip r:embed="rId4">
              <a:extLst>
                <a:ext uri="{28A0092B-C50C-407E-A947-70E740481C1C}">
                  <a14:useLocalDpi val="0"/>
                </a:ext>
              </a:extLst>
            </a:blip>
            <a:stretch>
              <a:fillRect/>
            </a:stretch>
          </a:blipFill>
          <a:ln>
            <a:noFill/>
          </a:ln>
          <a:extLst/>
        </p:spPr>
        <p:txBody>
          <a:bodyPr/>
          <a:lstStyle/>
          <a:p>
            <a:endParaRPr altLang="en-US" lang="zh-CN"/>
          </a:p>
        </p:txBody>
      </p:sp>
      <p:sp>
        <p:nvSpPr>
          <p:cNvPr descr="12" id="12296" name="Rectangle 8"/>
          <p:cNvSpPr>
            <a:spLocks noChangeArrowheads="1"/>
          </p:cNvSpPr>
          <p:nvPr/>
        </p:nvSpPr>
        <p:spPr bwMode="auto">
          <a:xfrm>
            <a:off x="3200400" y="2954338"/>
            <a:ext cx="2746375" cy="1590675"/>
          </a:xfrm>
          <a:prstGeom prst="rect">
            <a:avLst/>
          </a:prstGeom>
          <a:blipFill dpi="0" rotWithShape="1">
            <a:blip r:embed="rId5">
              <a:extLst>
                <a:ext uri="{28A0092B-C50C-407E-A947-70E740481C1C}">
                  <a14:useLocalDpi val="0"/>
                </a:ext>
              </a:extLst>
            </a:blip>
            <a:stretch>
              <a:fillRect/>
            </a:stretch>
          </a:blipFill>
          <a:ln>
            <a:noFill/>
          </a:ln>
          <a:extLst/>
        </p:spPr>
        <p:txBody>
          <a:bodyPr/>
          <a:lstStyle/>
          <a:p>
            <a:endParaRPr altLang="en-US" lang="zh-CN"/>
          </a:p>
        </p:txBody>
      </p:sp>
      <p:sp>
        <p:nvSpPr>
          <p:cNvPr descr="psb" id="12297" name="Rectangle 9"/>
          <p:cNvSpPr>
            <a:spLocks noChangeArrowheads="1"/>
          </p:cNvSpPr>
          <p:nvPr/>
        </p:nvSpPr>
        <p:spPr bwMode="auto">
          <a:xfrm>
            <a:off x="5962650" y="2954338"/>
            <a:ext cx="2746375" cy="1590675"/>
          </a:xfrm>
          <a:prstGeom prst="rect">
            <a:avLst/>
          </a:prstGeom>
          <a:blipFill dpi="0" rotWithShape="1">
            <a:blip r:embed="rId6">
              <a:extLst>
                <a:ext uri="{28A0092B-C50C-407E-A947-70E740481C1C}">
                  <a14:useLocalDpi val="0"/>
                </a:ext>
              </a:extLst>
            </a:blip>
            <a:stretch>
              <a:fillRect/>
            </a:stretch>
          </a:blipFill>
          <a:ln>
            <a:noFill/>
          </a:ln>
          <a:extLst/>
        </p:spPr>
        <p:txBody>
          <a:bodyPr/>
          <a:lstStyle/>
          <a:p>
            <a:endParaRPr altLang="en-US" lang="zh-CN"/>
          </a:p>
        </p:txBody>
      </p:sp>
      <p:sp>
        <p:nvSpPr>
          <p:cNvPr id="12298" name="Rectangle 10"/>
          <p:cNvSpPr>
            <a:spLocks noChangeArrowheads="1"/>
          </p:cNvSpPr>
          <p:nvPr/>
        </p:nvSpPr>
        <p:spPr bwMode="auto">
          <a:xfrm>
            <a:off x="684213" y="1682750"/>
            <a:ext cx="22320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solidFill>
              </a:rPr>
              <a:t>TOPIC HEADER ONE</a:t>
            </a:r>
          </a:p>
          <a:p>
            <a:pPr>
              <a:lnSpc>
                <a:spcPct val="120000"/>
              </a:lnSpc>
              <a:buFont typeface="Arial"/>
              <a:buNone/>
            </a:pPr>
            <a:endParaRPr altLang="en-US" b="1" lang="zh-CN" sz="1000">
              <a:solidFill>
                <a:schemeClr val="bg1"/>
              </a:solidFill>
            </a:endParaRPr>
          </a:p>
          <a:p>
            <a:pPr>
              <a:lnSpc>
                <a:spcPct val="120000"/>
              </a:lnSpc>
              <a:buFont typeface="Arial"/>
              <a:buNone/>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14"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9DD53E"/>
                </a:solidFill>
              </a:rPr>
              <a:t>WRITE YOUR GREAT TITLE HERE</a:t>
            </a:r>
          </a:p>
        </p:txBody>
      </p:sp>
      <p:sp>
        <p:nvSpPr>
          <p:cNvPr id="15"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16" name="组合 15"/>
          <p:cNvGrpSpPr/>
          <p:nvPr/>
        </p:nvGrpSpPr>
        <p:grpSpPr>
          <a:xfrm>
            <a:off x="282763" y="-9727"/>
            <a:ext cx="472138" cy="804782"/>
            <a:chOff x="1775252" y="2062276"/>
            <a:chExt cx="1045160" cy="1781528"/>
          </a:xfrm>
        </p:grpSpPr>
        <p:grpSp>
          <p:nvGrpSpPr>
            <p:cNvPr id="17" name="组合 16"/>
            <p:cNvGrpSpPr/>
            <p:nvPr/>
          </p:nvGrpSpPr>
          <p:grpSpPr>
            <a:xfrm>
              <a:off x="1775252" y="2763988"/>
              <a:ext cx="1045160" cy="1079816"/>
              <a:chOff x="-4061568" y="1901032"/>
              <a:chExt cx="1819276" cy="1879600"/>
            </a:xfrm>
          </p:grpSpPr>
          <p:sp>
            <p:nvSpPr>
              <p:cNvPr id="19"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18" name="直接连接符 17"/>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41" name="Oval 5"/>
          <p:cNvSpPr>
            <a:spLocks noChangeArrowheads="1"/>
          </p:cNvSpPr>
          <p:nvPr/>
        </p:nvSpPr>
        <p:spPr bwMode="auto">
          <a:xfrm flipV="1">
            <a:off x="2900363" y="3961098"/>
            <a:ext cx="3343275" cy="9814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pic>
        <p:nvPicPr>
          <p:cNvPr descr="apple icons" id="14343" name="Picture 7"/>
          <p:cNvPicPr>
            <a:picLocks noChangeArrowheads="1" noChangeAspect="1"/>
          </p:cNvPicPr>
          <p:nvPr/>
        </p:nvPicPr>
        <p:blipFill>
          <a:blip r:embed="rId2">
            <a:extLst>
              <a:ext uri="{28A0092B-C50C-407E-A947-70E740481C1C}">
                <a14:useLocalDpi val="0"/>
              </a:ext>
            </a:extLst>
          </a:blip>
          <a:stretch>
            <a:fillRect/>
          </a:stretch>
        </p:blipFill>
        <p:spPr bwMode="auto">
          <a:xfrm>
            <a:off x="3194925" y="1808163"/>
            <a:ext cx="2756606" cy="2220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star_stareu_177855_11" id="14344" name="Rectangle 8"/>
          <p:cNvSpPr>
            <a:spLocks noChangeArrowheads="1"/>
          </p:cNvSpPr>
          <p:nvPr/>
        </p:nvSpPr>
        <p:spPr bwMode="auto">
          <a:xfrm>
            <a:off x="3301695" y="1921565"/>
            <a:ext cx="2543066" cy="1515047"/>
          </a:xfrm>
          <a:prstGeom prst="rect">
            <a:avLst/>
          </a:prstGeom>
          <a:blipFill dpi="0" rotWithShape="1">
            <a:blip r:embed="rId3">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14345" name="Freeform 9"/>
          <p:cNvSpPr/>
          <p:nvPr/>
        </p:nvSpPr>
        <p:spPr bwMode="auto">
          <a:xfrm>
            <a:off x="2590800" y="1644650"/>
            <a:ext cx="231775" cy="276225"/>
          </a:xfrm>
          <a:custGeom>
            <a:gdLst>
              <a:gd fmla="*/ 54 w 56" name="T0"/>
              <a:gd fmla="*/ 67 h 67" name="T1"/>
              <a:gd fmla="*/ 8 w 56" name="T2"/>
              <a:gd fmla="*/ 67 h 67" name="T3"/>
              <a:gd fmla="*/ 0 w 56" name="T4"/>
              <a:gd fmla="*/ 59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5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C09CC2"/>
          </a:solidFill>
          <a:ln>
            <a:noFill/>
          </a:ln>
        </p:spPr>
        <p:txBody>
          <a:bodyPr/>
          <a:lstStyle/>
          <a:p>
            <a:endParaRPr altLang="en-US" lang="zh-CN"/>
          </a:p>
        </p:txBody>
      </p:sp>
      <p:sp>
        <p:nvSpPr>
          <p:cNvPr id="14346" name="Freeform 10"/>
          <p:cNvSpPr>
            <a:spLocks noEditPoints="1"/>
          </p:cNvSpPr>
          <p:nvPr/>
        </p:nvSpPr>
        <p:spPr bwMode="auto">
          <a:xfrm>
            <a:off x="6296025" y="3433763"/>
            <a:ext cx="241300" cy="339725"/>
          </a:xfrm>
          <a:custGeom>
            <a:gdLst>
              <a:gd fmla="*/ 11 w 87" name="T0"/>
              <a:gd fmla="*/ 109 h 123" name="T1"/>
              <a:gd fmla="*/ 5 w 87" name="T2"/>
              <a:gd fmla="*/ 82 h 123" name="T3"/>
              <a:gd fmla="*/ 0 w 87" name="T4"/>
              <a:gd fmla="*/ 70 h 123" name="T5"/>
              <a:gd fmla="*/ 8 w 87" name="T6"/>
              <a:gd fmla="*/ 57 h 123" name="T7"/>
              <a:gd fmla="*/ 34 w 87" name="T8"/>
              <a:gd fmla="*/ 25 h 123" name="T9"/>
              <a:gd fmla="*/ 28 w 87" name="T10"/>
              <a:gd fmla="*/ 14 h 123" name="T11"/>
              <a:gd fmla="*/ 25 w 87" name="T12"/>
              <a:gd fmla="*/ 13 h 123" name="T13"/>
              <a:gd fmla="*/ 24 w 87" name="T14"/>
              <a:gd fmla="*/ 8 h 123" name="T15"/>
              <a:gd fmla="*/ 42 w 87" name="T16"/>
              <a:gd fmla="*/ 1 h 123" name="T17"/>
              <a:gd fmla="*/ 46 w 87" name="T18"/>
              <a:gd fmla="*/ 1 h 123" name="T19"/>
              <a:gd fmla="*/ 46 w 87" name="T20"/>
              <a:gd fmla="*/ 6 h 123" name="T21"/>
              <a:gd fmla="*/ 44 w 87" name="T22"/>
              <a:gd fmla="*/ 8 h 123" name="T23"/>
              <a:gd fmla="*/ 66 w 87" name="T24"/>
              <a:gd fmla="*/ 67 h 123" name="T25"/>
              <a:gd fmla="*/ 65 w 87" name="T26"/>
              <a:gd fmla="*/ 68 h 123" name="T27"/>
              <a:gd fmla="*/ 64 w 87" name="T28"/>
              <a:gd fmla="*/ 74 h 123" name="T29"/>
              <a:gd fmla="*/ 56 w 87" name="T30"/>
              <a:gd fmla="*/ 74 h 123" name="T31"/>
              <a:gd fmla="*/ 54 w 87" name="T32"/>
              <a:gd fmla="*/ 72 h 123" name="T33"/>
              <a:gd fmla="*/ 52 w 87" name="T34"/>
              <a:gd fmla="*/ 71 h 123" name="T35"/>
              <a:gd fmla="*/ 38 w 87" name="T36"/>
              <a:gd fmla="*/ 43 h 123" name="T37"/>
              <a:gd fmla="*/ 24 w 87" name="T38"/>
              <a:gd fmla="*/ 65 h 123" name="T39"/>
              <a:gd fmla="*/ 22 w 87" name="T40"/>
              <a:gd fmla="*/ 78 h 123" name="T41"/>
              <a:gd fmla="*/ 37 w 87" name="T42"/>
              <a:gd fmla="*/ 108 h 123" name="T43"/>
              <a:gd fmla="*/ 81 w 87" name="T44"/>
              <a:gd fmla="*/ 109 h 123" name="T45"/>
              <a:gd fmla="*/ 86 w 87" name="T46"/>
              <a:gd fmla="*/ 118 h 123" name="T47"/>
              <a:gd fmla="*/ 10 w 87" name="T48"/>
              <a:gd fmla="*/ 123 h 123" name="T49"/>
              <a:gd fmla="*/ 5 w 87" name="T50"/>
              <a:gd fmla="*/ 114 h 123" name="T51"/>
              <a:gd fmla="*/ 13 w 87" name="T52"/>
              <a:gd fmla="*/ 65 h 123" name="T53"/>
              <a:gd fmla="*/ 13 w 87" name="T54"/>
              <a:gd fmla="*/ 76 h 123" name="T55"/>
              <a:gd fmla="*/ 13 w 87" name="T56"/>
              <a:gd fmla="*/ 65 h 123" name="T57"/>
              <a:gd fmla="*/ 82 w 87" name="T58"/>
              <a:gd fmla="*/ 72 h 123" name="T59"/>
              <a:gd fmla="*/ 87 w 87" name="T60"/>
              <a:gd fmla="*/ 76 h 123" name="T61"/>
              <a:gd fmla="*/ 49 w 87" name="T62"/>
              <a:gd fmla="*/ 94 h 123" name="T63"/>
              <a:gd fmla="*/ 44 w 87" name="T64"/>
              <a:gd fmla="*/ 90 h 12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3" w="87">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rgbClr val="9DD53E"/>
          </a:solidFill>
          <a:ln>
            <a:noFill/>
          </a:ln>
        </p:spPr>
        <p:txBody>
          <a:bodyPr/>
          <a:lstStyle/>
          <a:p>
            <a:endParaRPr altLang="en-US" lang="zh-CN"/>
          </a:p>
        </p:txBody>
      </p:sp>
      <p:sp>
        <p:nvSpPr>
          <p:cNvPr id="14347" name="Freeform 11"/>
          <p:cNvSpPr>
            <a:spLocks noEditPoints="1"/>
          </p:cNvSpPr>
          <p:nvPr/>
        </p:nvSpPr>
        <p:spPr bwMode="auto">
          <a:xfrm rot="-178888">
            <a:off x="2554288" y="3429000"/>
            <a:ext cx="304800" cy="304800"/>
          </a:xfrm>
          <a:custGeom>
            <a:gdLst>
              <a:gd fmla="*/ 69 w 138" name="T0"/>
              <a:gd fmla="*/ 138 h 138" name="T1"/>
              <a:gd fmla="*/ 114 w 138" name="T2"/>
              <a:gd fmla="*/ 36 h 138" name="T3"/>
              <a:gd fmla="*/ 105 w 138" name="T4"/>
              <a:gd fmla="*/ 64 h 138" name="T5"/>
              <a:gd fmla="*/ 126 w 138" name="T6"/>
              <a:gd fmla="*/ 64 h 138" name="T7"/>
              <a:gd fmla="*/ 124 w 138" name="T8"/>
              <a:gd fmla="*/ 72 h 138" name="T9"/>
              <a:gd fmla="*/ 102 w 138" name="T10"/>
              <a:gd fmla="*/ 95 h 138" name="T11"/>
              <a:gd fmla="*/ 116 w 138" name="T12"/>
              <a:gd fmla="*/ 101 h 138" name="T13"/>
              <a:gd fmla="*/ 25 w 138" name="T14"/>
              <a:gd fmla="*/ 101 h 138" name="T15"/>
              <a:gd fmla="*/ 34 w 138" name="T16"/>
              <a:gd fmla="*/ 73 h 138" name="T17"/>
              <a:gd fmla="*/ 13 w 138" name="T18"/>
              <a:gd fmla="*/ 74 h 138" name="T19"/>
              <a:gd fmla="*/ 15 w 138" name="T20"/>
              <a:gd fmla="*/ 66 h 138" name="T21"/>
              <a:gd fmla="*/ 37 w 138" name="T22"/>
              <a:gd fmla="*/ 43 h 138" name="T23"/>
              <a:gd fmla="*/ 22 w 138" name="T24"/>
              <a:gd fmla="*/ 37 h 138" name="T25"/>
              <a:gd fmla="*/ 92 w 138" name="T26"/>
              <a:gd fmla="*/ 19 h 138" name="T27"/>
              <a:gd fmla="*/ 109 w 138" name="T28"/>
              <a:gd fmla="*/ 32 h 138" name="T29"/>
              <a:gd fmla="*/ 93 w 138" name="T30"/>
              <a:gd fmla="*/ 18 h 138" name="T31"/>
              <a:gd fmla="*/ 74 w 138" name="T32"/>
              <a:gd fmla="*/ 12 h 138" name="T33"/>
              <a:gd fmla="*/ 74 w 138" name="T34"/>
              <a:gd fmla="*/ 40 h 138" name="T35"/>
              <a:gd fmla="*/ 81 w 138" name="T36"/>
              <a:gd fmla="*/ 14 h 138" name="T37"/>
              <a:gd fmla="*/ 61 w 138" name="T38"/>
              <a:gd fmla="*/ 13 h 138" name="T39"/>
              <a:gd fmla="*/ 46 w 138" name="T40"/>
              <a:gd fmla="*/ 37 h 138" name="T41"/>
              <a:gd fmla="*/ 66 w 138" name="T42"/>
              <a:gd fmla="*/ 14 h 138" name="T43"/>
              <a:gd fmla="*/ 29 w 138" name="T44"/>
              <a:gd fmla="*/ 29 h 138" name="T45"/>
              <a:gd fmla="*/ 37 w 138" name="T46"/>
              <a:gd fmla="*/ 35 h 138" name="T47"/>
              <a:gd fmla="*/ 45 w 138" name="T48"/>
              <a:gd fmla="*/ 18 h 138" name="T49"/>
              <a:gd fmla="*/ 46 w 138" name="T50"/>
              <a:gd fmla="*/ 119 h 138" name="T51"/>
              <a:gd fmla="*/ 29 w 138" name="T52"/>
              <a:gd fmla="*/ 106 h 138" name="T53"/>
              <a:gd fmla="*/ 64 w 138" name="T54"/>
              <a:gd fmla="*/ 125 h 138" name="T55"/>
              <a:gd fmla="*/ 64 w 138" name="T56"/>
              <a:gd fmla="*/ 98 h 138" name="T57"/>
              <a:gd fmla="*/ 57 w 138" name="T58"/>
              <a:gd fmla="*/ 123 h 138" name="T59"/>
              <a:gd fmla="*/ 78 w 138" name="T60"/>
              <a:gd fmla="*/ 125 h 138" name="T61"/>
              <a:gd fmla="*/ 92 w 138" name="T62"/>
              <a:gd fmla="*/ 100 h 138" name="T63"/>
              <a:gd fmla="*/ 72 w 138" name="T64"/>
              <a:gd fmla="*/ 123 h 138" name="T65"/>
              <a:gd fmla="*/ 110 w 138" name="T66"/>
              <a:gd fmla="*/ 108 h 138" name="T67"/>
              <a:gd fmla="*/ 99 w 138" name="T68"/>
              <a:gd fmla="*/ 104 h 138" name="T69"/>
              <a:gd fmla="*/ 94 w 138" name="T70"/>
              <a:gd fmla="*/ 43 h 138" name="T71"/>
              <a:gd fmla="*/ 72 w 138" name="T72"/>
              <a:gd fmla="*/ 64 h 138" name="T73"/>
              <a:gd fmla="*/ 98 w 138" name="T74"/>
              <a:gd fmla="*/ 64 h 138" name="T75"/>
              <a:gd fmla="*/ 97 w 138" name="T76"/>
              <a:gd fmla="*/ 72 h 138" name="T77"/>
              <a:gd fmla="*/ 72 w 138" name="T78"/>
              <a:gd fmla="*/ 90 h 138" name="T79"/>
              <a:gd fmla="*/ 96 w 138" name="T80"/>
              <a:gd fmla="*/ 93 h 138" name="T81"/>
              <a:gd fmla="*/ 45 w 138" name="T82"/>
              <a:gd fmla="*/ 94 h 138" name="T83"/>
              <a:gd fmla="*/ 66 w 138" name="T84"/>
              <a:gd fmla="*/ 73 h 138" name="T85"/>
              <a:gd fmla="*/ 40 w 138" name="T86"/>
              <a:gd fmla="*/ 74 h 138" name="T87"/>
              <a:gd fmla="*/ 42 w 138" name="T88"/>
              <a:gd fmla="*/ 66 h 138" name="T89"/>
              <a:gd fmla="*/ 66 w 138" name="T90"/>
              <a:gd fmla="*/ 47 h 138" name="T91"/>
              <a:gd fmla="*/ 43 w 138" name="T92"/>
              <a:gd fmla="*/ 44 h 1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8" w="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E54B81"/>
          </a:solidFill>
          <a:ln>
            <a:noFill/>
          </a:ln>
        </p:spPr>
        <p:txBody>
          <a:bodyPr/>
          <a:lstStyle/>
          <a:p>
            <a:endParaRPr altLang="en-US" lang="zh-CN"/>
          </a:p>
        </p:txBody>
      </p:sp>
      <p:grpSp>
        <p:nvGrpSpPr>
          <p:cNvPr id="14348" name="Group 12"/>
          <p:cNvGrpSpPr/>
          <p:nvPr/>
        </p:nvGrpSpPr>
        <p:grpSpPr>
          <a:xfrm>
            <a:off x="6264275" y="1635125"/>
            <a:ext cx="304800" cy="295275"/>
            <a:chExt cx="191" cy="186"/>
          </a:xfrm>
          <a:solidFill>
            <a:srgbClr val="594D7B"/>
          </a:solidFill>
        </p:grpSpPr>
        <p:sp>
          <p:nvSpPr>
            <p:cNvPr id="14349" name="Freeform 13"/>
            <p:cNvSpPr>
              <a:spLocks noEditPoints="1"/>
            </p:cNvSpPr>
            <p:nvPr/>
          </p:nvSpPr>
          <p:spPr bwMode="auto">
            <a:xfrm>
              <a:off x="0" y="0"/>
              <a:ext cx="121" cy="113"/>
            </a:xfrm>
            <a:custGeom>
              <a:gdLst>
                <a:gd fmla="*/ 51 w 51" name="T0"/>
                <a:gd fmla="*/ 33 h 48" name="T1"/>
                <a:gd fmla="*/ 2 w 51" name="T2"/>
                <a:gd fmla="*/ 33 h 48" name="T3"/>
                <a:gd fmla="*/ 0 w 51" name="T4"/>
                <a:gd fmla="*/ 34 h 48" name="T5"/>
                <a:gd fmla="*/ 18 w 51" name="T6"/>
                <a:gd fmla="*/ 48 h 48" name="T7"/>
                <a:gd fmla="*/ 36 w 51" name="T8"/>
                <a:gd fmla="*/ 48 h 48" name="T9"/>
                <a:gd fmla="*/ 39 w 51" name="T10"/>
                <a:gd fmla="*/ 44 h 48" name="T11"/>
                <a:gd fmla="*/ 37 w 51" name="T12"/>
                <a:gd fmla="*/ 40 h 48" name="T13"/>
                <a:gd fmla="*/ 38 w 51" name="T14"/>
                <a:gd fmla="*/ 38 h 48" name="T15"/>
                <a:gd fmla="*/ 39 w 51" name="T16"/>
                <a:gd fmla="*/ 38 h 48" name="T17"/>
                <a:gd fmla="*/ 43 w 51" name="T18"/>
                <a:gd fmla="*/ 41 h 48" name="T19"/>
                <a:gd fmla="*/ 44 w 51" name="T20"/>
                <a:gd fmla="*/ 40 h 48" name="T21"/>
                <a:gd fmla="*/ 40 w 51" name="T22"/>
                <a:gd fmla="*/ 37 h 48" name="T23"/>
                <a:gd fmla="*/ 40 w 51" name="T24"/>
                <a:gd fmla="*/ 35 h 48" name="T25"/>
                <a:gd fmla="*/ 43 w 51" name="T26"/>
                <a:gd fmla="*/ 35 h 48" name="T27"/>
                <a:gd fmla="*/ 47 w 51" name="T28"/>
                <a:gd fmla="*/ 37 h 48" name="T29"/>
                <a:gd fmla="*/ 51 w 51" name="T30"/>
                <a:gd fmla="*/ 33 h 48" name="T31"/>
                <a:gd fmla="*/ 33 w 51" name="T32"/>
                <a:gd fmla="*/ 30 h 48" name="T33"/>
                <a:gd fmla="*/ 25 w 51" name="T34"/>
                <a:gd fmla="*/ 3 h 48" name="T35"/>
                <a:gd fmla="*/ 27 w 51" name="T36"/>
                <a:gd fmla="*/ 1 h 48" name="T37"/>
                <a:gd fmla="*/ 44 w 51" name="T38"/>
                <a:gd fmla="*/ 14 h 48" name="T39"/>
                <a:gd fmla="*/ 48 w 51" name="T40"/>
                <a:gd fmla="*/ 29 h 48" name="T41"/>
                <a:gd fmla="*/ 47 w 51" name="T42"/>
                <a:gd fmla="*/ 31 h 48" name="T43"/>
                <a:gd fmla="*/ 34 w 51" name="T44"/>
                <a:gd fmla="*/ 31 h 48" name="T45"/>
                <a:gd fmla="*/ 33 w 51" name="T46"/>
                <a:gd fmla="*/ 30 h 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 w="51">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4350" name="Freeform 14"/>
            <p:cNvSpPr>
              <a:spLocks noEditPoints="1"/>
            </p:cNvSpPr>
            <p:nvPr/>
          </p:nvSpPr>
          <p:spPr bwMode="auto">
            <a:xfrm>
              <a:off x="85" y="78"/>
              <a:ext cx="106" cy="108"/>
            </a:xfrm>
            <a:custGeom>
              <a:gdLst>
                <a:gd fmla="*/ 43 w 45" name="T0"/>
                <a:gd fmla="*/ 0 h 46" name="T1"/>
                <a:gd fmla="*/ 15 w 45" name="T2"/>
                <a:gd fmla="*/ 0 h 46" name="T3"/>
                <a:gd fmla="*/ 11 w 45" name="T4"/>
                <a:gd fmla="*/ 4 h 46" name="T5"/>
                <a:gd fmla="*/ 12 w 45" name="T6"/>
                <a:gd fmla="*/ 7 h 46" name="T7"/>
                <a:gd fmla="*/ 12 w 45" name="T8"/>
                <a:gd fmla="*/ 8 h 46" name="T9"/>
                <a:gd fmla="*/ 11 w 45" name="T10"/>
                <a:gd fmla="*/ 9 h 46" name="T11"/>
                <a:gd fmla="*/ 8 w 45" name="T12"/>
                <a:gd fmla="*/ 7 h 46" name="T13"/>
                <a:gd fmla="*/ 7 w 45" name="T14"/>
                <a:gd fmla="*/ 8 h 46" name="T15"/>
                <a:gd fmla="*/ 10 w 45" name="T16"/>
                <a:gd fmla="*/ 10 h 46" name="T17"/>
                <a:gd fmla="*/ 10 w 45" name="T18"/>
                <a:gd fmla="*/ 12 h 46" name="T19"/>
                <a:gd fmla="*/ 7 w 45" name="T20"/>
                <a:gd fmla="*/ 13 h 46" name="T21"/>
                <a:gd fmla="*/ 3 w 45" name="T22"/>
                <a:gd fmla="*/ 11 h 46" name="T23"/>
                <a:gd fmla="*/ 0 w 45" name="T24"/>
                <a:gd fmla="*/ 15 h 46" name="T25"/>
                <a:gd fmla="*/ 43 w 45" name="T26"/>
                <a:gd fmla="*/ 15 h 46" name="T27"/>
                <a:gd fmla="*/ 45 w 45" name="T28"/>
                <a:gd fmla="*/ 13 h 46" name="T29"/>
                <a:gd fmla="*/ 45 w 45" name="T30"/>
                <a:gd fmla="*/ 1 h 46" name="T31"/>
                <a:gd fmla="*/ 43 w 45" name="T32"/>
                <a:gd fmla="*/ 0 h 46" name="T33"/>
                <a:gd fmla="*/ 9 w 45" name="T34"/>
                <a:gd fmla="*/ 45 h 46" name="T35"/>
                <a:gd fmla="*/ 2 w 45" name="T36"/>
                <a:gd fmla="*/ 19 h 46" name="T37"/>
                <a:gd fmla="*/ 4 w 45" name="T38"/>
                <a:gd fmla="*/ 16 h 46" name="T39"/>
                <a:gd fmla="*/ 16 w 45" name="T40"/>
                <a:gd fmla="*/ 16 h 46" name="T41"/>
                <a:gd fmla="*/ 18 w 45" name="T42"/>
                <a:gd fmla="*/ 18 h 46" name="T43"/>
                <a:gd fmla="*/ 24 w 45" name="T44"/>
                <a:gd fmla="*/ 41 h 46" name="T45"/>
                <a:gd fmla="*/ 23 w 45" name="T46"/>
                <a:gd fmla="*/ 43 h 46" name="T47"/>
                <a:gd fmla="*/ 12 w 45" name="T48"/>
                <a:gd fmla="*/ 46 h 46" name="T49"/>
                <a:gd fmla="*/ 9 w 45" name="T50"/>
                <a:gd fmla="*/ 45 h 46" name="T51"/>
                <a:gd fmla="*/ 14 w 45" name="T52"/>
                <a:gd fmla="*/ 42 h 46" name="T53"/>
                <a:gd fmla="*/ 19 w 45" name="T54"/>
                <a:gd fmla="*/ 41 h 46" name="T55"/>
                <a:gd fmla="*/ 20 w 45" name="T56"/>
                <a:gd fmla="*/ 39 h 46" name="T57"/>
                <a:gd fmla="*/ 16 w 45" name="T58"/>
                <a:gd fmla="*/ 23 h 46" name="T59"/>
                <a:gd fmla="*/ 14 w 45" name="T60"/>
                <a:gd fmla="*/ 22 h 46" name="T61"/>
                <a:gd fmla="*/ 9 w 45" name="T62"/>
                <a:gd fmla="*/ 23 h 46" name="T63"/>
                <a:gd fmla="*/ 8 w 45" name="T64"/>
                <a:gd fmla="*/ 25 h 46" name="T65"/>
                <a:gd fmla="*/ 12 w 45" name="T66"/>
                <a:gd fmla="*/ 41 h 46" name="T67"/>
                <a:gd fmla="*/ 14 w 45" name="T68"/>
                <a:gd fmla="*/ 42 h 46" name="T69"/>
                <a:gd fmla="*/ 42 w 45" name="T70"/>
                <a:gd fmla="*/ 5 h 46" name="T71"/>
                <a:gd fmla="*/ 42 w 45" name="T72"/>
                <a:gd fmla="*/ 10 h 46" name="T73"/>
                <a:gd fmla="*/ 40 w 45" name="T74"/>
                <a:gd fmla="*/ 12 h 46" name="T75"/>
                <a:gd fmla="*/ 24 w 45" name="T76"/>
                <a:gd fmla="*/ 12 h 46" name="T77"/>
                <a:gd fmla="*/ 23 w 45" name="T78"/>
                <a:gd fmla="*/ 10 h 46" name="T79"/>
                <a:gd fmla="*/ 23 w 45" name="T80"/>
                <a:gd fmla="*/ 5 h 46" name="T81"/>
                <a:gd fmla="*/ 24 w 45" name="T82"/>
                <a:gd fmla="*/ 3 h 46" name="T83"/>
                <a:gd fmla="*/ 40 w 45" name="T84"/>
                <a:gd fmla="*/ 3 h 46" name="T85"/>
                <a:gd fmla="*/ 42 w 45" name="T86"/>
                <a:gd fmla="*/ 5 h 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 w="45">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14351" name="Rectangle 15"/>
          <p:cNvSpPr>
            <a:spLocks noChangeArrowheads="1"/>
          </p:cNvSpPr>
          <p:nvPr/>
        </p:nvSpPr>
        <p:spPr bwMode="auto">
          <a:xfrm>
            <a:off x="6729413" y="1690688"/>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594D7B"/>
                </a:solidFill>
              </a:rPr>
              <a:t>TOPIC HEADER TWO</a:t>
            </a:r>
          </a:p>
          <a:p>
            <a:pPr>
              <a:lnSpc>
                <a:spcPct val="120000"/>
              </a:lnSpc>
              <a:buFont typeface="Arial"/>
              <a:buNone/>
            </a:pPr>
            <a:endParaRPr altLang="en-US" b="1" lang="zh-CN" sz="800">
              <a:solidFill>
                <a:srgbClr val="594D7B"/>
              </a:solidFill>
            </a:endParaRPr>
          </a:p>
          <a:p>
            <a:pPr>
              <a:lnSpc>
                <a:spcPct val="120000"/>
              </a:lnSpc>
              <a:buFont typeface="Arial"/>
              <a:buNone/>
            </a:pPr>
            <a:r>
              <a:rPr altLang="en-US" b="1" lang="zh-CN" sz="800">
                <a:solidFill>
                  <a:srgbClr val="594D7B"/>
                </a:solidFill>
              </a:rPr>
              <a:t>We have many PowerPoint templates that has been specifically designed to help anyone that is stepping into the world of PowerPoint for the very first time. </a:t>
            </a:r>
          </a:p>
        </p:txBody>
      </p:sp>
      <p:sp>
        <p:nvSpPr>
          <p:cNvPr id="14352" name="Rectangle 16"/>
          <p:cNvSpPr>
            <a:spLocks noChangeArrowheads="1"/>
          </p:cNvSpPr>
          <p:nvPr/>
        </p:nvSpPr>
        <p:spPr bwMode="auto">
          <a:xfrm>
            <a:off x="6729413" y="3524250"/>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9DD53E"/>
                </a:solidFill>
              </a:rPr>
              <a:t>TOPIC HEADER FOUR</a:t>
            </a:r>
          </a:p>
          <a:p>
            <a:pPr>
              <a:lnSpc>
                <a:spcPct val="120000"/>
              </a:lnSpc>
              <a:buFont typeface="Arial"/>
              <a:buNone/>
            </a:pPr>
            <a:endParaRPr altLang="en-US" b="1" lang="zh-CN" sz="800">
              <a:solidFill>
                <a:srgbClr val="9DD53E"/>
              </a:solidFill>
            </a:endParaRPr>
          </a:p>
          <a:p>
            <a:pPr>
              <a:lnSpc>
                <a:spcPct val="120000"/>
              </a:lnSpc>
              <a:buFont typeface="Arial"/>
              <a:buNone/>
            </a:pPr>
            <a:r>
              <a:rPr altLang="en-US" b="1" lang="zh-CN" sz="800">
                <a:solidFill>
                  <a:srgbClr val="9DD53E"/>
                </a:solidFill>
              </a:rPr>
              <a:t>We have many PowerPoint templates that has been specifically designed to help anyone that is stepping into the world of PowerPoint for the very first time. </a:t>
            </a:r>
          </a:p>
        </p:txBody>
      </p:sp>
      <p:sp>
        <p:nvSpPr>
          <p:cNvPr id="14353" name="Rectangle 17"/>
          <p:cNvSpPr>
            <a:spLocks noChangeArrowheads="1"/>
          </p:cNvSpPr>
          <p:nvPr/>
        </p:nvSpPr>
        <p:spPr bwMode="auto">
          <a:xfrm>
            <a:off x="417513" y="1690688"/>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en-US" b="1" lang="zh-CN" sz="800">
                <a:solidFill>
                  <a:srgbClr val="C09CC2"/>
                </a:solidFill>
              </a:rPr>
              <a:t>TOPIC HEADER ONE</a:t>
            </a:r>
          </a:p>
          <a:p>
            <a:pPr algn="r">
              <a:lnSpc>
                <a:spcPct val="120000"/>
              </a:lnSpc>
              <a:buFont typeface="Arial"/>
              <a:buNone/>
            </a:pPr>
            <a:endParaRPr altLang="en-US" b="1" lang="zh-CN" sz="800">
              <a:solidFill>
                <a:srgbClr val="C09CC2"/>
              </a:solidFill>
            </a:endParaRPr>
          </a:p>
          <a:p>
            <a:pPr algn="r">
              <a:lnSpc>
                <a:spcPct val="120000"/>
              </a:lnSpc>
              <a:buFont typeface="Arial"/>
              <a:buNone/>
            </a:pPr>
            <a:r>
              <a:rPr altLang="en-US" b="1" lang="zh-CN" sz="800">
                <a:solidFill>
                  <a:srgbClr val="C09CC2"/>
                </a:solidFill>
              </a:rPr>
              <a:t>We have many PowerPoint templates that has been specifically designed to help anyone that is stepping into the world of PowerPoint for the very first time. </a:t>
            </a:r>
          </a:p>
        </p:txBody>
      </p:sp>
      <p:sp>
        <p:nvSpPr>
          <p:cNvPr id="14354" name="Rectangle 18"/>
          <p:cNvSpPr>
            <a:spLocks noChangeArrowheads="1"/>
          </p:cNvSpPr>
          <p:nvPr/>
        </p:nvSpPr>
        <p:spPr bwMode="auto">
          <a:xfrm>
            <a:off x="417513" y="3524250"/>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en-US" b="1" lang="zh-CN" sz="800">
                <a:solidFill>
                  <a:srgbClr val="E54B81"/>
                </a:solidFill>
              </a:rPr>
              <a:t>TOPIC HEADER THREE</a:t>
            </a:r>
          </a:p>
          <a:p>
            <a:pPr algn="r">
              <a:lnSpc>
                <a:spcPct val="120000"/>
              </a:lnSpc>
              <a:buFont typeface="Arial"/>
              <a:buNone/>
            </a:pPr>
            <a:endParaRPr altLang="en-US" b="1" lang="zh-CN" sz="800">
              <a:solidFill>
                <a:srgbClr val="E54B81"/>
              </a:solidFill>
            </a:endParaRPr>
          </a:p>
          <a:p>
            <a:pPr algn="r">
              <a:lnSpc>
                <a:spcPct val="120000"/>
              </a:lnSpc>
              <a:buFont typeface="Arial"/>
              <a:buNone/>
            </a:pPr>
            <a:r>
              <a:rPr altLang="en-US" b="1" lang="zh-CN" sz="800">
                <a:solidFill>
                  <a:srgbClr val="E54B81"/>
                </a:solidFill>
              </a:rPr>
              <a:t>We have many PowerPoint templates that has been specifically designed to help anyone that is stepping into the world of PowerPoint for the very first time. </a:t>
            </a:r>
          </a:p>
        </p:txBody>
      </p:sp>
      <p:sp>
        <p:nvSpPr>
          <p:cNvPr id="22"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9DD53E"/>
                </a:solidFill>
              </a:rPr>
              <a:t>WRITE YOUR GREAT TITLE HERE</a:t>
            </a:r>
          </a:p>
        </p:txBody>
      </p:sp>
      <p:sp>
        <p:nvSpPr>
          <p:cNvPr id="23"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24" name="组合 23"/>
          <p:cNvGrpSpPr/>
          <p:nvPr/>
        </p:nvGrpSpPr>
        <p:grpSpPr>
          <a:xfrm>
            <a:off x="282763" y="-9727"/>
            <a:ext cx="472138" cy="804782"/>
            <a:chOff x="1775252" y="2062276"/>
            <a:chExt cx="1045160" cy="1781528"/>
          </a:xfrm>
        </p:grpSpPr>
        <p:grpSp>
          <p:nvGrpSpPr>
            <p:cNvPr id="25" name="组合 24"/>
            <p:cNvGrpSpPr/>
            <p:nvPr/>
          </p:nvGrpSpPr>
          <p:grpSpPr>
            <a:xfrm>
              <a:off x="1775252" y="2763988"/>
              <a:ext cx="1045160" cy="1079816"/>
              <a:chOff x="-4061568" y="1901032"/>
              <a:chExt cx="1819276" cy="1879600"/>
            </a:xfrm>
          </p:grpSpPr>
          <p:sp>
            <p:nvSpPr>
              <p:cNvPr id="27"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26" name="直接连接符 25"/>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4" name="Rectangle 4"/>
          <p:cNvSpPr>
            <a:spLocks noChangeArrowheads="1"/>
          </p:cNvSpPr>
          <p:nvPr/>
        </p:nvSpPr>
        <p:spPr bwMode="auto">
          <a:xfrm>
            <a:off x="6732588" y="1635125"/>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5365" name="Rectangle 5"/>
          <p:cNvSpPr>
            <a:spLocks noChangeArrowheads="1"/>
          </p:cNvSpPr>
          <p:nvPr/>
        </p:nvSpPr>
        <p:spPr bwMode="auto">
          <a:xfrm>
            <a:off x="6732588" y="3554413"/>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5366" name="Rectangle 6"/>
          <p:cNvSpPr>
            <a:spLocks noChangeArrowheads="1"/>
          </p:cNvSpPr>
          <p:nvPr/>
        </p:nvSpPr>
        <p:spPr bwMode="auto">
          <a:xfrm>
            <a:off x="500063" y="1635125"/>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5367" name="Rectangle 7"/>
          <p:cNvSpPr>
            <a:spLocks noChangeArrowheads="1"/>
          </p:cNvSpPr>
          <p:nvPr/>
        </p:nvSpPr>
        <p:spPr bwMode="auto">
          <a:xfrm>
            <a:off x="500063" y="3554413"/>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5368" name="Freeform 8"/>
          <p:cNvSpPr/>
          <p:nvPr/>
        </p:nvSpPr>
        <p:spPr bwMode="auto">
          <a:xfrm>
            <a:off x="3779838" y="1419225"/>
            <a:ext cx="1747837" cy="1120775"/>
          </a:xfrm>
          <a:custGeom>
            <a:gdLst>
              <a:gd fmla="*/ 74 w 466" name="T0"/>
              <a:gd fmla="*/ 299 h 299" name="T1"/>
              <a:gd fmla="*/ 394 w 466" name="T2"/>
              <a:gd fmla="*/ 299 h 299" name="T3"/>
              <a:gd fmla="*/ 466 w 466" name="T4"/>
              <a:gd fmla="*/ 215 h 299" name="T5"/>
              <a:gd fmla="*/ 388 w 466" name="T6"/>
              <a:gd fmla="*/ 152 h 299" name="T7"/>
              <a:gd fmla="*/ 308 w 466" name="T8"/>
              <a:gd fmla="*/ 24 h 299" name="T9"/>
              <a:gd fmla="*/ 166 w 466" name="T10"/>
              <a:gd fmla="*/ 98 h 299" name="T11"/>
              <a:gd fmla="*/ 108 w 466" name="T12"/>
              <a:gd fmla="*/ 86 h 299" name="T13"/>
              <a:gd fmla="*/ 83 w 466" name="T14"/>
              <a:gd fmla="*/ 135 h 299" name="T15"/>
              <a:gd fmla="*/ 12 w 466" name="T16"/>
              <a:gd fmla="*/ 202 h 299" name="T17"/>
              <a:gd fmla="*/ 74 w 466" name="T18"/>
              <a:gd fmla="*/ 299 h 2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9" w="466">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rgbClr val="594D7B"/>
          </a:solidFill>
          <a:ln>
            <a:noFill/>
          </a:ln>
        </p:spPr>
        <p:txBody>
          <a:bodyPr/>
          <a:lstStyle/>
          <a:p>
            <a:endParaRPr altLang="en-US" lang="zh-CN"/>
          </a:p>
        </p:txBody>
      </p:sp>
      <p:sp>
        <p:nvSpPr>
          <p:cNvPr id="15369" name="Freeform 9"/>
          <p:cNvSpPr/>
          <p:nvPr/>
        </p:nvSpPr>
        <p:spPr bwMode="auto">
          <a:xfrm>
            <a:off x="2900363" y="1673225"/>
            <a:ext cx="1323975" cy="850900"/>
          </a:xfrm>
          <a:custGeom>
            <a:gdLst>
              <a:gd fmla="*/ 56 w 353" name="T0"/>
              <a:gd fmla="*/ 227 h 227" name="T1"/>
              <a:gd fmla="*/ 299 w 353" name="T2"/>
              <a:gd fmla="*/ 227 h 227" name="T3"/>
              <a:gd fmla="*/ 353 w 353" name="T4"/>
              <a:gd fmla="*/ 163 h 227" name="T5"/>
              <a:gd fmla="*/ 294 w 353" name="T6"/>
              <a:gd fmla="*/ 115 h 227" name="T7"/>
              <a:gd fmla="*/ 233 w 353" name="T8"/>
              <a:gd fmla="*/ 19 h 227" name="T9"/>
              <a:gd fmla="*/ 125 w 353" name="T10"/>
              <a:gd fmla="*/ 75 h 227" name="T11"/>
              <a:gd fmla="*/ 82 w 353" name="T12"/>
              <a:gd fmla="*/ 65 h 227" name="T13"/>
              <a:gd fmla="*/ 62 w 353" name="T14"/>
              <a:gd fmla="*/ 103 h 227" name="T15"/>
              <a:gd fmla="*/ 9 w 353" name="T16"/>
              <a:gd fmla="*/ 154 h 227" name="T17"/>
              <a:gd fmla="*/ 56 w 353"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rgbClr val="E54B81"/>
          </a:solidFill>
          <a:ln>
            <a:noFill/>
          </a:ln>
        </p:spPr>
        <p:txBody>
          <a:bodyPr/>
          <a:lstStyle/>
          <a:p>
            <a:endParaRPr altLang="en-US" lang="zh-CN"/>
          </a:p>
        </p:txBody>
      </p:sp>
      <p:sp>
        <p:nvSpPr>
          <p:cNvPr id="15370" name="Freeform 10"/>
          <p:cNvSpPr/>
          <p:nvPr/>
        </p:nvSpPr>
        <p:spPr bwMode="auto">
          <a:xfrm>
            <a:off x="4176713" y="2036763"/>
            <a:ext cx="1327150" cy="850900"/>
          </a:xfrm>
          <a:custGeom>
            <a:gdLst>
              <a:gd fmla="*/ 56 w 354" name="T0"/>
              <a:gd fmla="*/ 227 h 227" name="T1"/>
              <a:gd fmla="*/ 299 w 354" name="T2"/>
              <a:gd fmla="*/ 227 h 227" name="T3"/>
              <a:gd fmla="*/ 354 w 354" name="T4"/>
              <a:gd fmla="*/ 163 h 227" name="T5"/>
              <a:gd fmla="*/ 294 w 354" name="T6"/>
              <a:gd fmla="*/ 115 h 227" name="T7"/>
              <a:gd fmla="*/ 234 w 354" name="T8"/>
              <a:gd fmla="*/ 19 h 227" name="T9"/>
              <a:gd fmla="*/ 126 w 354" name="T10"/>
              <a:gd fmla="*/ 75 h 227" name="T11"/>
              <a:gd fmla="*/ 82 w 354" name="T12"/>
              <a:gd fmla="*/ 65 h 227" name="T13"/>
              <a:gd fmla="*/ 63 w 354" name="T14"/>
              <a:gd fmla="*/ 103 h 227" name="T15"/>
              <a:gd fmla="*/ 9 w 354" name="T16"/>
              <a:gd fmla="*/ 154 h 227" name="T17"/>
              <a:gd fmla="*/ 56 w 354"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4">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rgbClr val="C09CC2"/>
          </a:solidFill>
          <a:ln>
            <a:noFill/>
          </a:ln>
        </p:spPr>
        <p:txBody>
          <a:bodyPr/>
          <a:lstStyle/>
          <a:p>
            <a:endParaRPr altLang="en-US" lang="zh-CN"/>
          </a:p>
        </p:txBody>
      </p:sp>
      <p:sp>
        <p:nvSpPr>
          <p:cNvPr id="15371" name="Freeform 11"/>
          <p:cNvSpPr/>
          <p:nvPr/>
        </p:nvSpPr>
        <p:spPr bwMode="auto">
          <a:xfrm>
            <a:off x="5233988" y="1890713"/>
            <a:ext cx="1323975" cy="850900"/>
          </a:xfrm>
          <a:custGeom>
            <a:gdLst>
              <a:gd fmla="*/ 56 w 353" name="T0"/>
              <a:gd fmla="*/ 227 h 227" name="T1"/>
              <a:gd fmla="*/ 299 w 353" name="T2"/>
              <a:gd fmla="*/ 227 h 227" name="T3"/>
              <a:gd fmla="*/ 353 w 353" name="T4"/>
              <a:gd fmla="*/ 163 h 227" name="T5"/>
              <a:gd fmla="*/ 294 w 353" name="T6"/>
              <a:gd fmla="*/ 115 h 227" name="T7"/>
              <a:gd fmla="*/ 233 w 353" name="T8"/>
              <a:gd fmla="*/ 18 h 227" name="T9"/>
              <a:gd fmla="*/ 125 w 353" name="T10"/>
              <a:gd fmla="*/ 74 h 227" name="T11"/>
              <a:gd fmla="*/ 82 w 353" name="T12"/>
              <a:gd fmla="*/ 65 h 227" name="T13"/>
              <a:gd fmla="*/ 62 w 353" name="T14"/>
              <a:gd fmla="*/ 103 h 227" name="T15"/>
              <a:gd fmla="*/ 9 w 353" name="T16"/>
              <a:gd fmla="*/ 153 h 227" name="T17"/>
              <a:gd fmla="*/ 56 w 353"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rgbClr val="E54B81"/>
          </a:solidFill>
          <a:ln>
            <a:noFill/>
          </a:ln>
        </p:spPr>
        <p:txBody>
          <a:bodyPr/>
          <a:lstStyle/>
          <a:p>
            <a:endParaRPr altLang="en-US" lang="zh-CN"/>
          </a:p>
        </p:txBody>
      </p:sp>
      <p:sp>
        <p:nvSpPr>
          <p:cNvPr id="15372" name="Freeform 12"/>
          <p:cNvSpPr/>
          <p:nvPr/>
        </p:nvSpPr>
        <p:spPr bwMode="auto">
          <a:xfrm>
            <a:off x="5418138" y="1452563"/>
            <a:ext cx="517525" cy="333375"/>
          </a:xfrm>
          <a:custGeom>
            <a:gdLst>
              <a:gd fmla="*/ 22 w 138" name="T0"/>
              <a:gd fmla="*/ 89 h 89" name="T1"/>
              <a:gd fmla="*/ 117 w 138" name="T2"/>
              <a:gd fmla="*/ 89 h 89" name="T3"/>
              <a:gd fmla="*/ 138 w 138" name="T4"/>
              <a:gd fmla="*/ 64 h 89" name="T5"/>
              <a:gd fmla="*/ 115 w 138" name="T6"/>
              <a:gd fmla="*/ 45 h 89" name="T7"/>
              <a:gd fmla="*/ 91 w 138" name="T8"/>
              <a:gd fmla="*/ 7 h 89" name="T9"/>
              <a:gd fmla="*/ 49 w 138" name="T10"/>
              <a:gd fmla="*/ 29 h 89" name="T11"/>
              <a:gd fmla="*/ 32 w 138" name="T12"/>
              <a:gd fmla="*/ 25 h 89" name="T13"/>
              <a:gd fmla="*/ 24 w 138" name="T14"/>
              <a:gd fmla="*/ 40 h 89" name="T15"/>
              <a:gd fmla="*/ 3 w 138" name="T16"/>
              <a:gd fmla="*/ 60 h 89" name="T17"/>
              <a:gd fmla="*/ 22 w 138" name="T18"/>
              <a:gd fmla="*/ 8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138">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rgbClr val="9DD53E"/>
          </a:solidFill>
          <a:ln>
            <a:noFill/>
          </a:ln>
        </p:spPr>
        <p:txBody>
          <a:bodyPr/>
          <a:lstStyle/>
          <a:p>
            <a:endParaRPr altLang="en-US" lang="zh-CN"/>
          </a:p>
        </p:txBody>
      </p:sp>
      <p:sp>
        <p:nvSpPr>
          <p:cNvPr id="15373" name="Freeform 13"/>
          <p:cNvSpPr/>
          <p:nvPr/>
        </p:nvSpPr>
        <p:spPr bwMode="auto">
          <a:xfrm>
            <a:off x="2582863" y="1606550"/>
            <a:ext cx="306387" cy="195263"/>
          </a:xfrm>
          <a:custGeom>
            <a:gdLst>
              <a:gd fmla="*/ 13 w 82" name="T0"/>
              <a:gd fmla="*/ 52 h 52" name="T1"/>
              <a:gd fmla="*/ 69 w 82" name="T2"/>
              <a:gd fmla="*/ 52 h 52" name="T3"/>
              <a:gd fmla="*/ 82 w 82" name="T4"/>
              <a:gd fmla="*/ 38 h 52" name="T5"/>
              <a:gd fmla="*/ 68 w 82" name="T6"/>
              <a:gd fmla="*/ 27 h 52" name="T7"/>
              <a:gd fmla="*/ 54 w 82" name="T8"/>
              <a:gd fmla="*/ 4 h 52" name="T9"/>
              <a:gd fmla="*/ 29 w 82" name="T10"/>
              <a:gd fmla="*/ 17 h 52" name="T11"/>
              <a:gd fmla="*/ 19 w 82" name="T12"/>
              <a:gd fmla="*/ 15 h 52" name="T13"/>
              <a:gd fmla="*/ 14 w 82" name="T14"/>
              <a:gd fmla="*/ 24 h 52" name="T15"/>
              <a:gd fmla="*/ 2 w 82" name="T16"/>
              <a:gd fmla="*/ 35 h 52" name="T17"/>
              <a:gd fmla="*/ 13 w 82" name="T18"/>
              <a:gd fmla="*/ 5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8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rgbClr val="C09CC2"/>
          </a:solidFill>
          <a:ln>
            <a:noFill/>
          </a:ln>
        </p:spPr>
        <p:txBody>
          <a:bodyPr/>
          <a:lstStyle/>
          <a:p>
            <a:endParaRPr altLang="en-US" lang="zh-CN"/>
          </a:p>
        </p:txBody>
      </p:sp>
      <p:sp>
        <p:nvSpPr>
          <p:cNvPr id="15374" name="Freeform 14"/>
          <p:cNvSpPr/>
          <p:nvPr/>
        </p:nvSpPr>
        <p:spPr bwMode="auto">
          <a:xfrm>
            <a:off x="2732088" y="2997200"/>
            <a:ext cx="307975" cy="195263"/>
          </a:xfrm>
          <a:custGeom>
            <a:gdLst>
              <a:gd fmla="*/ 13 w 82" name="T0"/>
              <a:gd fmla="*/ 52 h 52" name="T1"/>
              <a:gd fmla="*/ 69 w 82" name="T2"/>
              <a:gd fmla="*/ 52 h 52" name="T3"/>
              <a:gd fmla="*/ 82 w 82" name="T4"/>
              <a:gd fmla="*/ 37 h 52" name="T5"/>
              <a:gd fmla="*/ 68 w 82" name="T6"/>
              <a:gd fmla="*/ 26 h 52" name="T7"/>
              <a:gd fmla="*/ 54 w 82" name="T8"/>
              <a:gd fmla="*/ 4 h 52" name="T9"/>
              <a:gd fmla="*/ 29 w 82" name="T10"/>
              <a:gd fmla="*/ 17 h 52" name="T11"/>
              <a:gd fmla="*/ 19 w 82" name="T12"/>
              <a:gd fmla="*/ 15 h 52" name="T13"/>
              <a:gd fmla="*/ 14 w 82" name="T14"/>
              <a:gd fmla="*/ 23 h 52" name="T15"/>
              <a:gd fmla="*/ 2 w 82" name="T16"/>
              <a:gd fmla="*/ 35 h 52" name="T17"/>
              <a:gd fmla="*/ 13 w 82" name="T18"/>
              <a:gd fmla="*/ 5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8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rgbClr val="9DD53E"/>
          </a:solidFill>
          <a:ln>
            <a:noFill/>
          </a:ln>
        </p:spPr>
        <p:txBody>
          <a:bodyPr/>
          <a:lstStyle/>
          <a:p>
            <a:endParaRPr altLang="en-US" lang="zh-CN"/>
          </a:p>
        </p:txBody>
      </p:sp>
      <p:sp>
        <p:nvSpPr>
          <p:cNvPr id="15375" name="Freeform 15"/>
          <p:cNvSpPr/>
          <p:nvPr/>
        </p:nvSpPr>
        <p:spPr bwMode="auto">
          <a:xfrm>
            <a:off x="5935663" y="2944813"/>
            <a:ext cx="388937" cy="250825"/>
          </a:xfrm>
          <a:custGeom>
            <a:gdLst>
              <a:gd fmla="*/ 16 w 104" name="T0"/>
              <a:gd fmla="*/ 67 h 67" name="T1"/>
              <a:gd fmla="*/ 88 w 104" name="T2"/>
              <a:gd fmla="*/ 67 h 67" name="T3"/>
              <a:gd fmla="*/ 104 w 104" name="T4"/>
              <a:gd fmla="*/ 48 h 67" name="T5"/>
              <a:gd fmla="*/ 87 w 104" name="T6"/>
              <a:gd fmla="*/ 34 h 67" name="T7"/>
              <a:gd fmla="*/ 69 w 104" name="T8"/>
              <a:gd fmla="*/ 5 h 67" name="T9"/>
              <a:gd fmla="*/ 37 w 104" name="T10"/>
              <a:gd fmla="*/ 22 h 67" name="T11"/>
              <a:gd fmla="*/ 24 w 104" name="T12"/>
              <a:gd fmla="*/ 19 h 67" name="T13"/>
              <a:gd fmla="*/ 18 w 104" name="T14"/>
              <a:gd fmla="*/ 30 h 67" name="T15"/>
              <a:gd fmla="*/ 2 w 104" name="T16"/>
              <a:gd fmla="*/ 45 h 67" name="T17"/>
              <a:gd fmla="*/ 16 w 104" name="T18"/>
              <a:gd fmla="*/ 67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104">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rgbClr val="9DD53E"/>
          </a:solidFill>
          <a:ln>
            <a:noFill/>
          </a:ln>
        </p:spPr>
        <p:txBody>
          <a:bodyPr/>
          <a:lstStyle/>
          <a:p>
            <a:endParaRPr altLang="en-US" lang="zh-CN"/>
          </a:p>
        </p:txBody>
      </p:sp>
      <p:sp>
        <p:nvSpPr>
          <p:cNvPr id="15376" name="Freeform 16"/>
          <p:cNvSpPr/>
          <p:nvPr/>
        </p:nvSpPr>
        <p:spPr bwMode="auto">
          <a:xfrm>
            <a:off x="2687638" y="3252788"/>
            <a:ext cx="1071562" cy="685800"/>
          </a:xfrm>
          <a:custGeom>
            <a:gdLst>
              <a:gd fmla="*/ 46 w 286" name="T0"/>
              <a:gd fmla="*/ 183 h 183" name="T1"/>
              <a:gd fmla="*/ 241 w 286" name="T2"/>
              <a:gd fmla="*/ 183 h 183" name="T3"/>
              <a:gd fmla="*/ 286 w 286" name="T4"/>
              <a:gd fmla="*/ 131 h 183" name="T5"/>
              <a:gd fmla="*/ 238 w 286" name="T6"/>
              <a:gd fmla="*/ 93 h 183" name="T7"/>
              <a:gd fmla="*/ 189 w 286" name="T8"/>
              <a:gd fmla="*/ 15 h 183" name="T9"/>
              <a:gd fmla="*/ 102 w 286" name="T10"/>
              <a:gd fmla="*/ 60 h 183" name="T11"/>
              <a:gd fmla="*/ 67 w 286" name="T12"/>
              <a:gd fmla="*/ 52 h 183" name="T13"/>
              <a:gd fmla="*/ 51 w 286" name="T14"/>
              <a:gd fmla="*/ 83 h 183" name="T15"/>
              <a:gd fmla="*/ 8 w 286" name="T16"/>
              <a:gd fmla="*/ 123 h 183" name="T17"/>
              <a:gd fmla="*/ 46 w 286" name="T18"/>
              <a:gd fmla="*/ 183 h 1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3" w="286">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rgbClr val="594D7B"/>
          </a:solidFill>
          <a:ln>
            <a:noFill/>
          </a:ln>
        </p:spPr>
        <p:txBody>
          <a:bodyPr/>
          <a:lstStyle/>
          <a:p>
            <a:endParaRPr altLang="en-US" lang="zh-CN"/>
          </a:p>
        </p:txBody>
      </p:sp>
      <p:sp>
        <p:nvSpPr>
          <p:cNvPr id="15377" name="Freeform 17"/>
          <p:cNvSpPr/>
          <p:nvPr/>
        </p:nvSpPr>
        <p:spPr bwMode="auto">
          <a:xfrm>
            <a:off x="5548313" y="3405188"/>
            <a:ext cx="908050" cy="582612"/>
          </a:xfrm>
          <a:custGeom>
            <a:gdLst>
              <a:gd fmla="*/ 39 w 242" name="T0"/>
              <a:gd fmla="*/ 155 h 155" name="T1"/>
              <a:gd fmla="*/ 205 w 242" name="T2"/>
              <a:gd fmla="*/ 155 h 155" name="T3"/>
              <a:gd fmla="*/ 242 w 242" name="T4"/>
              <a:gd fmla="*/ 111 h 155" name="T5"/>
              <a:gd fmla="*/ 202 w 242" name="T6"/>
              <a:gd fmla="*/ 78 h 155" name="T7"/>
              <a:gd fmla="*/ 160 w 242" name="T8"/>
              <a:gd fmla="*/ 12 h 155" name="T9"/>
              <a:gd fmla="*/ 86 w 242" name="T10"/>
              <a:gd fmla="*/ 50 h 155" name="T11"/>
              <a:gd fmla="*/ 56 w 242" name="T12"/>
              <a:gd fmla="*/ 44 h 155" name="T13"/>
              <a:gd fmla="*/ 43 w 242" name="T14"/>
              <a:gd fmla="*/ 70 h 155" name="T15"/>
              <a:gd fmla="*/ 6 w 242" name="T16"/>
              <a:gd fmla="*/ 105 h 155" name="T17"/>
              <a:gd fmla="*/ 39 w 242" name="T18"/>
              <a:gd fmla="*/ 155 h 1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5" w="241">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rgbClr val="C09CC2"/>
          </a:solidFill>
          <a:ln>
            <a:noFill/>
          </a:ln>
        </p:spPr>
        <p:txBody>
          <a:bodyPr/>
          <a:lstStyle/>
          <a:p>
            <a:endParaRPr altLang="en-US" lang="zh-CN"/>
          </a:p>
        </p:txBody>
      </p:sp>
      <p:sp>
        <p:nvSpPr>
          <p:cNvPr id="15378" name="Freeform 18"/>
          <p:cNvSpPr/>
          <p:nvPr/>
        </p:nvSpPr>
        <p:spPr bwMode="auto">
          <a:xfrm>
            <a:off x="3494088" y="4305300"/>
            <a:ext cx="457200" cy="293688"/>
          </a:xfrm>
          <a:custGeom>
            <a:gdLst>
              <a:gd fmla="*/ 19 w 122" name="T0"/>
              <a:gd fmla="*/ 78 h 78" name="T1"/>
              <a:gd fmla="*/ 103 w 122" name="T2"/>
              <a:gd fmla="*/ 78 h 78" name="T3"/>
              <a:gd fmla="*/ 122 w 122" name="T4"/>
              <a:gd fmla="*/ 56 h 78" name="T5"/>
              <a:gd fmla="*/ 102 w 122" name="T6"/>
              <a:gd fmla="*/ 39 h 78" name="T7"/>
              <a:gd fmla="*/ 81 w 122" name="T8"/>
              <a:gd fmla="*/ 6 h 78" name="T9"/>
              <a:gd fmla="*/ 43 w 122" name="T10"/>
              <a:gd fmla="*/ 25 h 78" name="T11"/>
              <a:gd fmla="*/ 28 w 122" name="T12"/>
              <a:gd fmla="*/ 22 h 78" name="T13"/>
              <a:gd fmla="*/ 22 w 122" name="T14"/>
              <a:gd fmla="*/ 35 h 78" name="T15"/>
              <a:gd fmla="*/ 3 w 122" name="T16"/>
              <a:gd fmla="*/ 53 h 78" name="T17"/>
              <a:gd fmla="*/ 19 w 122" name="T18"/>
              <a:gd fmla="*/ 78 h 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8" w="122">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rgbClr val="E54B81"/>
          </a:solidFill>
          <a:ln>
            <a:noFill/>
          </a:ln>
        </p:spPr>
        <p:txBody>
          <a:bodyPr/>
          <a:lstStyle/>
          <a:p>
            <a:endParaRPr altLang="en-US" lang="zh-CN"/>
          </a:p>
        </p:txBody>
      </p:sp>
      <p:sp>
        <p:nvSpPr>
          <p:cNvPr id="15379" name="Line 19"/>
          <p:cNvSpPr>
            <a:spLocks noChangeShapeType="1"/>
          </p:cNvSpPr>
          <p:nvPr/>
        </p:nvSpPr>
        <p:spPr bwMode="auto">
          <a:xfrm flipH="1">
            <a:off x="4364038" y="2884488"/>
            <a:ext cx="0" cy="2254250"/>
          </a:xfrm>
          <a:prstGeom prst="line">
            <a:avLst/>
          </a:prstGeom>
          <a:noFill/>
          <a:ln w="6350">
            <a:solidFill>
              <a:schemeClr val="bg2"/>
            </a:solidFill>
            <a:round/>
          </a:ln>
          <a:extLst>
            <a:ext uri="{909E8E84-426E-40DD-AFC4-6F175D3DCCD1}">
              <a14:hiddenFill>
                <a:noFill/>
              </a14:hiddenFill>
            </a:ext>
          </a:extLst>
        </p:spPr>
        <p:txBody>
          <a:bodyPr/>
          <a:lstStyle/>
          <a:p>
            <a:endParaRPr altLang="en-US" lang="zh-CN"/>
          </a:p>
        </p:txBody>
      </p:sp>
      <p:sp>
        <p:nvSpPr>
          <p:cNvPr id="15380" name="Line 20"/>
          <p:cNvSpPr>
            <a:spLocks noChangeShapeType="1"/>
          </p:cNvSpPr>
          <p:nvPr/>
        </p:nvSpPr>
        <p:spPr bwMode="auto">
          <a:xfrm flipH="1">
            <a:off x="4900613" y="2884488"/>
            <a:ext cx="0" cy="2254250"/>
          </a:xfrm>
          <a:prstGeom prst="line">
            <a:avLst/>
          </a:prstGeom>
          <a:noFill/>
          <a:ln w="6350">
            <a:solidFill>
              <a:schemeClr val="bg2"/>
            </a:solidFill>
            <a:round/>
          </a:ln>
          <a:extLst>
            <a:ext uri="{909E8E84-426E-40DD-AFC4-6F175D3DCCD1}">
              <a14:hiddenFill>
                <a:noFill/>
              </a14:hiddenFill>
            </a:ext>
          </a:extLst>
        </p:spPr>
        <p:txBody>
          <a:bodyPr/>
          <a:lstStyle/>
          <a:p>
            <a:endParaRPr altLang="en-US" lang="zh-CN"/>
          </a:p>
        </p:txBody>
      </p:sp>
      <p:sp>
        <p:nvSpPr>
          <p:cNvPr id="15381" name="Freeform 21"/>
          <p:cNvSpPr/>
          <p:nvPr/>
        </p:nvSpPr>
        <p:spPr bwMode="auto">
          <a:xfrm>
            <a:off x="3759200" y="2524125"/>
            <a:ext cx="604838" cy="919163"/>
          </a:xfrm>
          <a:custGeom>
            <a:gdLst>
              <a:gd fmla="*/ 0 w 381" name="T0"/>
              <a:gd fmla="*/ 0 h 579" name="T1"/>
              <a:gd fmla="*/ 0 w 381" name="T2"/>
              <a:gd fmla="*/ 579 h 579" name="T3"/>
              <a:gd fmla="*/ 381 w 381" name="T4"/>
              <a:gd fmla="*/ 579 h 579" name="T5"/>
            </a:gdLst>
            <a:cxnLst>
              <a:cxn ang="0">
                <a:pos x="T0" y="T1"/>
              </a:cxn>
              <a:cxn ang="0">
                <a:pos x="T2" y="T3"/>
              </a:cxn>
              <a:cxn ang="0">
                <a:pos x="T4" y="T5"/>
              </a:cxn>
            </a:cxnLst>
            <a:rect b="b" l="0" r="r" t="0"/>
            <a:pathLst>
              <a:path h="579" w="381">
                <a:moveTo>
                  <a:pt x="0" y="0"/>
                </a:moveTo>
                <a:lnTo>
                  <a:pt x="0" y="579"/>
                </a:lnTo>
                <a:lnTo>
                  <a:pt x="381" y="579"/>
                </a:lnTo>
              </a:path>
            </a:pathLst>
          </a:custGeom>
          <a:noFill/>
          <a:ln cap="flat" cmpd="sng" w="6350">
            <a:solidFill>
              <a:schemeClr val="bg2"/>
            </a:solidFill>
            <a:round/>
          </a:ln>
          <a:extLst>
            <a:ext uri="{909E8E84-426E-40DD-AFC4-6F175D3DCCD1}">
              <a14:hiddenFill>
                <a:solidFill>
                  <a:srgbClr val="FFFFFF"/>
                </a:solidFill>
              </a14:hiddenFill>
            </a:ext>
          </a:extLst>
        </p:spPr>
        <p:txBody>
          <a:bodyPr/>
          <a:lstStyle/>
          <a:p>
            <a:endParaRPr altLang="en-US" lang="zh-CN"/>
          </a:p>
        </p:txBody>
      </p:sp>
      <p:sp>
        <p:nvSpPr>
          <p:cNvPr id="15382" name="Freeform 22"/>
          <p:cNvSpPr/>
          <p:nvPr/>
        </p:nvSpPr>
        <p:spPr bwMode="auto">
          <a:xfrm>
            <a:off x="4900613" y="2741613"/>
            <a:ext cx="787400" cy="765175"/>
          </a:xfrm>
          <a:custGeom>
            <a:gdLst>
              <a:gd fmla="*/ 0 w 496" name="T0"/>
              <a:gd fmla="*/ 482 h 482" name="T1"/>
              <a:gd fmla="*/ 496 w 496" name="T2"/>
              <a:gd fmla="*/ 482 h 482" name="T3"/>
              <a:gd fmla="*/ 496 w 496" name="T4"/>
              <a:gd fmla="*/ 0 h 482" name="T5"/>
            </a:gdLst>
            <a:cxnLst>
              <a:cxn ang="0">
                <a:pos x="T0" y="T1"/>
              </a:cxn>
              <a:cxn ang="0">
                <a:pos x="T2" y="T3"/>
              </a:cxn>
              <a:cxn ang="0">
                <a:pos x="T4" y="T5"/>
              </a:cxn>
            </a:cxnLst>
            <a:rect b="b" l="0" r="r" t="0"/>
            <a:pathLst>
              <a:path h="482" w="496">
                <a:moveTo>
                  <a:pt x="0" y="482"/>
                </a:moveTo>
                <a:lnTo>
                  <a:pt x="496" y="482"/>
                </a:lnTo>
                <a:lnTo>
                  <a:pt x="496" y="0"/>
                </a:lnTo>
              </a:path>
            </a:pathLst>
          </a:custGeom>
          <a:noFill/>
          <a:ln cap="flat" cmpd="sng" w="6350">
            <a:solidFill>
              <a:schemeClr val="bg2"/>
            </a:solidFill>
            <a:round/>
          </a:ln>
          <a:extLst>
            <a:ext uri="{909E8E84-426E-40DD-AFC4-6F175D3DCCD1}">
              <a14:hiddenFill>
                <a:solidFill>
                  <a:srgbClr val="FFFFFF"/>
                </a:solidFill>
              </a14:hiddenFill>
            </a:ext>
          </a:extLst>
        </p:spPr>
        <p:txBody>
          <a:bodyPr/>
          <a:lstStyle/>
          <a:p>
            <a:endParaRPr altLang="en-US" lang="zh-CN"/>
          </a:p>
        </p:txBody>
      </p:sp>
      <p:sp>
        <p:nvSpPr>
          <p:cNvPr id="15383" name="Freeform 23"/>
          <p:cNvSpPr/>
          <p:nvPr/>
        </p:nvSpPr>
        <p:spPr bwMode="auto">
          <a:xfrm>
            <a:off x="4900613" y="3829050"/>
            <a:ext cx="666750" cy="993775"/>
          </a:xfrm>
          <a:custGeom>
            <a:gdLst>
              <a:gd fmla="*/ 420 w 420" name="T0"/>
              <a:gd fmla="*/ 0 h 626" name="T1"/>
              <a:gd fmla="*/ 330 w 420" name="T2"/>
              <a:gd fmla="*/ 0 h 626" name="T3"/>
              <a:gd fmla="*/ 330 w 420" name="T4"/>
              <a:gd fmla="*/ 626 h 626" name="T5"/>
              <a:gd fmla="*/ 0 w 420" name="T6"/>
              <a:gd fmla="*/ 626 h 626" name="T7"/>
            </a:gdLst>
            <a:cxnLst>
              <a:cxn ang="0">
                <a:pos x="T0" y="T1"/>
              </a:cxn>
              <a:cxn ang="0">
                <a:pos x="T2" y="T3"/>
              </a:cxn>
              <a:cxn ang="0">
                <a:pos x="T4" y="T5"/>
              </a:cxn>
              <a:cxn ang="0">
                <a:pos x="T6" y="T7"/>
              </a:cxn>
            </a:cxnLst>
            <a:rect b="b" l="0" r="r" t="0"/>
            <a:pathLst>
              <a:path h="626" w="420">
                <a:moveTo>
                  <a:pt x="420" y="0"/>
                </a:moveTo>
                <a:lnTo>
                  <a:pt x="330" y="0"/>
                </a:lnTo>
                <a:lnTo>
                  <a:pt x="330" y="626"/>
                </a:lnTo>
                <a:lnTo>
                  <a:pt x="0" y="626"/>
                </a:lnTo>
              </a:path>
            </a:pathLst>
          </a:custGeom>
          <a:noFill/>
          <a:ln cap="flat" cmpd="sng" w="6350">
            <a:solidFill>
              <a:schemeClr val="bg2"/>
            </a:solidFill>
            <a:round/>
          </a:ln>
          <a:extLst>
            <a:ext uri="{909E8E84-426E-40DD-AFC4-6F175D3DCCD1}">
              <a14:hiddenFill>
                <a:solidFill>
                  <a:srgbClr val="FFFFFF"/>
                </a:solidFill>
              </a14:hiddenFill>
            </a:ext>
          </a:extLst>
        </p:spPr>
        <p:txBody>
          <a:bodyPr/>
          <a:lstStyle/>
          <a:p>
            <a:endParaRPr altLang="en-US" lang="zh-CN"/>
          </a:p>
        </p:txBody>
      </p:sp>
      <p:sp>
        <p:nvSpPr>
          <p:cNvPr id="15384" name="Freeform 24"/>
          <p:cNvSpPr/>
          <p:nvPr/>
        </p:nvSpPr>
        <p:spPr bwMode="auto">
          <a:xfrm>
            <a:off x="3756025" y="3746500"/>
            <a:ext cx="1144588" cy="627063"/>
          </a:xfrm>
          <a:custGeom>
            <a:gdLst>
              <a:gd fmla="*/ 721 w 721" name="T0"/>
              <a:gd fmla="*/ 395 h 395" name="T1"/>
              <a:gd fmla="*/ 191 w 721" name="T2"/>
              <a:gd fmla="*/ 395 h 395" name="T3"/>
              <a:gd fmla="*/ 191 w 721" name="T4"/>
              <a:gd fmla="*/ 0 h 395" name="T5"/>
              <a:gd fmla="*/ 0 w 721" name="T6"/>
              <a:gd fmla="*/ 0 h 395" name="T7"/>
            </a:gdLst>
            <a:cxnLst>
              <a:cxn ang="0">
                <a:pos x="T0" y="T1"/>
              </a:cxn>
              <a:cxn ang="0">
                <a:pos x="T2" y="T3"/>
              </a:cxn>
              <a:cxn ang="0">
                <a:pos x="T4" y="T5"/>
              </a:cxn>
              <a:cxn ang="0">
                <a:pos x="T6" y="T7"/>
              </a:cxn>
            </a:cxnLst>
            <a:rect b="b" l="0" r="r" t="0"/>
            <a:pathLst>
              <a:path h="395" w="721">
                <a:moveTo>
                  <a:pt x="721" y="395"/>
                </a:moveTo>
                <a:lnTo>
                  <a:pt x="191" y="395"/>
                </a:lnTo>
                <a:lnTo>
                  <a:pt x="191" y="0"/>
                </a:lnTo>
                <a:lnTo>
                  <a:pt x="0" y="0"/>
                </a:lnTo>
              </a:path>
            </a:pathLst>
          </a:custGeom>
          <a:noFill/>
          <a:ln cap="flat" cmpd="sng" w="6350">
            <a:solidFill>
              <a:schemeClr val="bg2"/>
            </a:solidFill>
            <a:round/>
          </a:ln>
          <a:extLst>
            <a:ext uri="{909E8E84-426E-40DD-AFC4-6F175D3DCCD1}">
              <a14:hiddenFill>
                <a:solidFill>
                  <a:srgbClr val="FFFFFF"/>
                </a:solidFill>
              </a14:hiddenFill>
            </a:ext>
          </a:extLst>
        </p:spPr>
        <p:txBody>
          <a:bodyPr/>
          <a:lstStyle/>
          <a:p>
            <a:endParaRPr altLang="en-US" lang="zh-CN"/>
          </a:p>
        </p:txBody>
      </p:sp>
      <p:sp>
        <p:nvSpPr>
          <p:cNvPr id="15385" name="Freeform 25"/>
          <p:cNvSpPr/>
          <p:nvPr/>
        </p:nvSpPr>
        <p:spPr bwMode="auto">
          <a:xfrm>
            <a:off x="3448050" y="2636838"/>
            <a:ext cx="393700" cy="255587"/>
          </a:xfrm>
          <a:custGeom>
            <a:gdLst>
              <a:gd fmla="*/ 17 w 105" name="T0"/>
              <a:gd fmla="*/ 68 h 68" name="T1"/>
              <a:gd fmla="*/ 89 w 105" name="T2"/>
              <a:gd fmla="*/ 68 h 68" name="T3"/>
              <a:gd fmla="*/ 105 w 105" name="T4"/>
              <a:gd fmla="*/ 49 h 68" name="T5"/>
              <a:gd fmla="*/ 87 w 105" name="T6"/>
              <a:gd fmla="*/ 35 h 68" name="T7"/>
              <a:gd fmla="*/ 69 w 105" name="T8"/>
              <a:gd fmla="*/ 6 h 68" name="T9"/>
              <a:gd fmla="*/ 37 w 105" name="T10"/>
              <a:gd fmla="*/ 23 h 68" name="T11"/>
              <a:gd fmla="*/ 24 w 105" name="T12"/>
              <a:gd fmla="*/ 20 h 68" name="T13"/>
              <a:gd fmla="*/ 19 w 105" name="T14"/>
              <a:gd fmla="*/ 31 h 68" name="T15"/>
              <a:gd fmla="*/ 3 w 105" name="T16"/>
              <a:gd fmla="*/ 46 h 68" name="T17"/>
              <a:gd fmla="*/ 17 w 105" name="T18"/>
              <a:gd fmla="*/ 68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105">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rgbClr val="C09CC2"/>
          </a:solidFill>
          <a:ln>
            <a:noFill/>
          </a:ln>
        </p:spPr>
        <p:txBody>
          <a:bodyPr/>
          <a:lstStyle/>
          <a:p>
            <a:endParaRPr altLang="en-US" lang="zh-CN"/>
          </a:p>
        </p:txBody>
      </p:sp>
      <p:sp>
        <p:nvSpPr>
          <p:cNvPr id="29"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9DD53E"/>
                </a:solidFill>
              </a:rPr>
              <a:t>WRITE YOUR GREAT TITLE HERE</a:t>
            </a:r>
          </a:p>
        </p:txBody>
      </p:sp>
      <p:sp>
        <p:nvSpPr>
          <p:cNvPr id="30"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31" name="组合 30"/>
          <p:cNvGrpSpPr/>
          <p:nvPr/>
        </p:nvGrpSpPr>
        <p:grpSpPr>
          <a:xfrm>
            <a:off x="282763" y="-9727"/>
            <a:ext cx="472138" cy="804782"/>
            <a:chOff x="1775252" y="2062276"/>
            <a:chExt cx="1045160" cy="1781528"/>
          </a:xfrm>
        </p:grpSpPr>
        <p:grpSp>
          <p:nvGrpSpPr>
            <p:cNvPr id="32" name="组合 31"/>
            <p:cNvGrpSpPr/>
            <p:nvPr/>
          </p:nvGrpSpPr>
          <p:grpSpPr>
            <a:xfrm>
              <a:off x="1775252" y="2763988"/>
              <a:ext cx="1045160" cy="1079816"/>
              <a:chOff x="-4061568" y="1901032"/>
              <a:chExt cx="1819276" cy="1879600"/>
            </a:xfrm>
          </p:grpSpPr>
          <p:sp>
            <p:nvSpPr>
              <p:cNvPr id="34"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3" name="直接连接符 32"/>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41" name="Freeform 9"/>
          <p:cNvSpPr/>
          <p:nvPr/>
        </p:nvSpPr>
        <p:spPr bwMode="auto">
          <a:xfrm>
            <a:off x="2498725" y="2911401"/>
            <a:ext cx="1582738" cy="792162"/>
          </a:xfrm>
          <a:custGeom>
            <a:gdLst>
              <a:gd fmla="*/ 228 w 457" name="T0"/>
              <a:gd fmla="*/ 142 h 229" name="T1"/>
              <a:gd fmla="*/ 87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594D7B"/>
          </a:solidFill>
          <a:ln>
            <a:noFill/>
          </a:ln>
        </p:spPr>
        <p:txBody>
          <a:bodyPr/>
          <a:lstStyle/>
          <a:p>
            <a:endParaRPr altLang="en-US" lang="zh-CN"/>
          </a:p>
        </p:txBody>
      </p:sp>
      <p:sp>
        <p:nvSpPr>
          <p:cNvPr id="18442" name="Freeform 10"/>
          <p:cNvSpPr/>
          <p:nvPr/>
        </p:nvSpPr>
        <p:spPr bwMode="auto">
          <a:xfrm>
            <a:off x="3779838" y="2119238"/>
            <a:ext cx="1584325" cy="792163"/>
          </a:xfrm>
          <a:custGeom>
            <a:gdLst>
              <a:gd fmla="*/ 229 w 458" name="T0"/>
              <a:gd fmla="*/ 87 h 229" name="T1"/>
              <a:gd fmla="*/ 371 w 458" name="T2"/>
              <a:gd fmla="*/ 229 h 229" name="T3"/>
              <a:gd fmla="*/ 458 w 458" name="T4"/>
              <a:gd fmla="*/ 229 h 229" name="T5"/>
              <a:gd fmla="*/ 229 w 458" name="T6"/>
              <a:gd fmla="*/ 0 h 229" name="T7"/>
              <a:gd fmla="*/ 0 w 458" name="T8"/>
              <a:gd fmla="*/ 229 h 229" name="T9"/>
              <a:gd fmla="*/ 87 w 458" name="T10"/>
              <a:gd fmla="*/ 229 h 229" name="T11"/>
              <a:gd fmla="*/ 229 w 458" name="T12"/>
              <a:gd fmla="*/ 87 h 229" name="T13"/>
            </a:gdLst>
            <a:cxnLst>
              <a:cxn ang="0">
                <a:pos x="T0" y="T1"/>
              </a:cxn>
              <a:cxn ang="0">
                <a:pos x="T2" y="T3"/>
              </a:cxn>
              <a:cxn ang="0">
                <a:pos x="T4" y="T5"/>
              </a:cxn>
              <a:cxn ang="0">
                <a:pos x="T6" y="T7"/>
              </a:cxn>
              <a:cxn ang="0">
                <a:pos x="T8" y="T9"/>
              </a:cxn>
              <a:cxn ang="0">
                <a:pos x="T10" y="T11"/>
              </a:cxn>
              <a:cxn ang="0">
                <a:pos x="T12" y="T13"/>
              </a:cxn>
            </a:cxnLst>
            <a:rect b="b" l="0" r="r" t="0"/>
            <a:pathLst>
              <a:path h="229" w="458">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E54B81"/>
          </a:solidFill>
          <a:ln>
            <a:noFill/>
          </a:ln>
        </p:spPr>
        <p:txBody>
          <a:bodyPr/>
          <a:lstStyle/>
          <a:p>
            <a:endParaRPr altLang="en-US" lang="zh-CN"/>
          </a:p>
        </p:txBody>
      </p:sp>
      <p:sp>
        <p:nvSpPr>
          <p:cNvPr id="18443" name="Freeform 11"/>
          <p:cNvSpPr/>
          <p:nvPr/>
        </p:nvSpPr>
        <p:spPr bwMode="auto">
          <a:xfrm>
            <a:off x="5062538" y="2911401"/>
            <a:ext cx="1582737" cy="792162"/>
          </a:xfrm>
          <a:custGeom>
            <a:gdLst>
              <a:gd fmla="*/ 228 w 457" name="T0"/>
              <a:gd fmla="*/ 142 h 229" name="T1"/>
              <a:gd fmla="*/ 86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9DD53E"/>
          </a:solidFill>
          <a:ln>
            <a:noFill/>
          </a:ln>
        </p:spPr>
        <p:txBody>
          <a:bodyPr/>
          <a:lstStyle/>
          <a:p>
            <a:endParaRPr altLang="en-US" lang="zh-CN"/>
          </a:p>
        </p:txBody>
      </p:sp>
      <p:sp>
        <p:nvSpPr>
          <p:cNvPr id="18444" name="Freeform 12"/>
          <p:cNvSpPr/>
          <p:nvPr/>
        </p:nvSpPr>
        <p:spPr bwMode="auto">
          <a:xfrm>
            <a:off x="1216025" y="2119238"/>
            <a:ext cx="1584325" cy="941388"/>
          </a:xfrm>
          <a:custGeom>
            <a:gdLst>
              <a:gd fmla="*/ 229 w 458" name="T0"/>
              <a:gd fmla="*/ 0 h 272" name="T1"/>
              <a:gd fmla="*/ 0 w 458" name="T2"/>
              <a:gd fmla="*/ 229 h 272" name="T3"/>
              <a:gd fmla="*/ 44 w 458" name="T4"/>
              <a:gd fmla="*/ 272 h 272" name="T5"/>
              <a:gd fmla="*/ 87 w 458" name="T6"/>
              <a:gd fmla="*/ 229 h 272" name="T7"/>
              <a:gd fmla="*/ 229 w 458" name="T8"/>
              <a:gd fmla="*/ 87 h 272" name="T9"/>
              <a:gd fmla="*/ 371 w 458" name="T10"/>
              <a:gd fmla="*/ 229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C09CC2"/>
          </a:solidFill>
          <a:ln>
            <a:noFill/>
          </a:ln>
        </p:spPr>
        <p:txBody>
          <a:bodyPr/>
          <a:lstStyle/>
          <a:p>
            <a:endParaRPr altLang="en-US" lang="zh-CN"/>
          </a:p>
        </p:txBody>
      </p:sp>
      <p:sp>
        <p:nvSpPr>
          <p:cNvPr id="18445" name="Freeform 13"/>
          <p:cNvSpPr/>
          <p:nvPr/>
        </p:nvSpPr>
        <p:spPr bwMode="auto">
          <a:xfrm>
            <a:off x="6343650" y="2119238"/>
            <a:ext cx="1584325" cy="941388"/>
          </a:xfrm>
          <a:custGeom>
            <a:gdLst>
              <a:gd fmla="*/ 229 w 458" name="T0"/>
              <a:gd fmla="*/ 0 h 272" name="T1"/>
              <a:gd fmla="*/ 0 w 458" name="T2"/>
              <a:gd fmla="*/ 229 h 272" name="T3"/>
              <a:gd fmla="*/ 87 w 458" name="T4"/>
              <a:gd fmla="*/ 229 h 272" name="T5"/>
              <a:gd fmla="*/ 229 w 458" name="T6"/>
              <a:gd fmla="*/ 87 h 272" name="T7"/>
              <a:gd fmla="*/ 371 w 458" name="T8"/>
              <a:gd fmla="*/ 229 h 272" name="T9"/>
              <a:gd fmla="*/ 414 w 458" name="T10"/>
              <a:gd fmla="*/ 272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C09CC2"/>
          </a:solidFill>
          <a:ln>
            <a:noFill/>
          </a:ln>
        </p:spPr>
        <p:txBody>
          <a:bodyPr/>
          <a:lstStyle/>
          <a:p>
            <a:endParaRPr altLang="en-US" lang="zh-CN"/>
          </a:p>
        </p:txBody>
      </p:sp>
      <p:grpSp>
        <p:nvGrpSpPr>
          <p:cNvPr id="18446" name="Group 14"/>
          <p:cNvGrpSpPr/>
          <p:nvPr/>
        </p:nvGrpSpPr>
        <p:grpSpPr>
          <a:xfrm>
            <a:off x="1862138" y="2724076"/>
            <a:ext cx="292100" cy="374650"/>
            <a:chExt cx="184" cy="236"/>
          </a:xfrm>
          <a:solidFill>
            <a:schemeClr val="bg2"/>
          </a:solidFill>
        </p:grpSpPr>
        <p:sp>
          <p:nvSpPr>
            <p:cNvPr id="18447" name="Freeform 15"/>
            <p:cNvSpPr/>
            <p:nvPr/>
          </p:nvSpPr>
          <p:spPr bwMode="auto">
            <a:xfrm>
              <a:off x="0" y="0"/>
              <a:ext cx="184" cy="236"/>
            </a:xfrm>
            <a:custGeom>
              <a:gdLst>
                <a:gd fmla="*/ 19 w 84" name="T0"/>
                <a:gd fmla="*/ 98 h 108" name="T1"/>
                <a:gd fmla="*/ 10 w 84" name="T2"/>
                <a:gd fmla="*/ 98 h 108" name="T3"/>
                <a:gd fmla="*/ 10 w 84" name="T4"/>
                <a:gd fmla="*/ 9 h 108" name="T5"/>
                <a:gd fmla="*/ 79 w 84" name="T6"/>
                <a:gd fmla="*/ 9 h 108" name="T7"/>
                <a:gd fmla="*/ 84 w 84" name="T8"/>
                <a:gd fmla="*/ 5 h 108" name="T9"/>
                <a:gd fmla="*/ 79 w 84" name="T10"/>
                <a:gd fmla="*/ 0 h 108" name="T11"/>
                <a:gd fmla="*/ 5 w 84" name="T12"/>
                <a:gd fmla="*/ 0 h 108" name="T13"/>
                <a:gd fmla="*/ 0 w 84" name="T14"/>
                <a:gd fmla="*/ 5 h 108" name="T15"/>
                <a:gd fmla="*/ 0 w 84" name="T16"/>
                <a:gd fmla="*/ 103 h 108" name="T17"/>
                <a:gd fmla="*/ 5 w 84" name="T18"/>
                <a:gd fmla="*/ 108 h 108" name="T19"/>
                <a:gd fmla="*/ 19 w 84" name="T20"/>
                <a:gd fmla="*/ 108 h 108" name="T21"/>
                <a:gd fmla="*/ 23 w 84" name="T22"/>
                <a:gd fmla="*/ 103 h 108" name="T23"/>
                <a:gd fmla="*/ 19 w 84" name="T24"/>
                <a:gd fmla="*/ 98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48" name="Freeform 16"/>
            <p:cNvSpPr/>
            <p:nvPr/>
          </p:nvSpPr>
          <p:spPr bwMode="auto">
            <a:xfrm>
              <a:off x="116" y="138"/>
              <a:ext cx="68" cy="98"/>
            </a:xfrm>
            <a:custGeom>
              <a:gdLst>
                <a:gd fmla="*/ 26 w 31" name="T0"/>
                <a:gd fmla="*/ 0 h 45" name="T1"/>
                <a:gd fmla="*/ 21 w 31" name="T2"/>
                <a:gd fmla="*/ 5 h 45" name="T3"/>
                <a:gd fmla="*/ 21 w 31" name="T4"/>
                <a:gd fmla="*/ 35 h 45" name="T5"/>
                <a:gd fmla="*/ 4 w 31" name="T6"/>
                <a:gd fmla="*/ 35 h 45" name="T7"/>
                <a:gd fmla="*/ 0 w 31" name="T8"/>
                <a:gd fmla="*/ 40 h 45" name="T9"/>
                <a:gd fmla="*/ 4 w 31" name="T10"/>
                <a:gd fmla="*/ 45 h 45" name="T11"/>
                <a:gd fmla="*/ 26 w 31" name="T12"/>
                <a:gd fmla="*/ 45 h 45" name="T13"/>
                <a:gd fmla="*/ 29 w 31" name="T14"/>
                <a:gd fmla="*/ 43 h 45" name="T15"/>
                <a:gd fmla="*/ 31 w 31" name="T16"/>
                <a:gd fmla="*/ 40 h 45" name="T17"/>
                <a:gd fmla="*/ 31 w 31" name="T18"/>
                <a:gd fmla="*/ 5 h 45" name="T19"/>
                <a:gd fmla="*/ 26 w 31" name="T20"/>
                <a:gd fmla="*/ 0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49" name="Freeform 17"/>
            <p:cNvSpPr>
              <a:spLocks noEditPoints="1"/>
            </p:cNvSpPr>
            <p:nvPr/>
          </p:nvSpPr>
          <p:spPr bwMode="auto">
            <a:xfrm>
              <a:off x="66" y="51"/>
              <a:ext cx="113" cy="163"/>
            </a:xfrm>
            <a:custGeom>
              <a:gdLst>
                <a:gd fmla="*/ 45 w 52" name="T0"/>
                <a:gd fmla="*/ 1 h 75" name="T1"/>
                <a:gd fmla="*/ 40 w 52" name="T2"/>
                <a:gd fmla="*/ 0 h 75" name="T3"/>
                <a:gd fmla="*/ 30 w 52" name="T4"/>
                <a:gd fmla="*/ 5 h 75" name="T5"/>
                <a:gd fmla="*/ 1 w 52" name="T6"/>
                <a:gd fmla="*/ 57 h 75" name="T7"/>
                <a:gd fmla="*/ 0 w 52" name="T8"/>
                <a:gd fmla="*/ 59 h 75" name="T9"/>
                <a:gd fmla="*/ 0 w 52" name="T10"/>
                <a:gd fmla="*/ 71 h 75" name="T11"/>
                <a:gd fmla="*/ 3 w 52" name="T12"/>
                <a:gd fmla="*/ 75 h 75" name="T13"/>
                <a:gd fmla="*/ 5 w 52" name="T14"/>
                <a:gd fmla="*/ 75 h 75" name="T15"/>
                <a:gd fmla="*/ 7 w 52" name="T16"/>
                <a:gd fmla="*/ 75 h 75" name="T17"/>
                <a:gd fmla="*/ 18 w 52" name="T18"/>
                <a:gd fmla="*/ 69 h 75" name="T19"/>
                <a:gd fmla="*/ 19 w 52" name="T20"/>
                <a:gd fmla="*/ 67 h 75" name="T21"/>
                <a:gd fmla="*/ 49 w 52" name="T22"/>
                <a:gd fmla="*/ 16 h 75" name="T23"/>
                <a:gd fmla="*/ 45 w 52" name="T24"/>
                <a:gd fmla="*/ 1 h 75" name="T25"/>
                <a:gd fmla="*/ 41 w 52" name="T26"/>
                <a:gd fmla="*/ 11 h 75" name="T27"/>
                <a:gd fmla="*/ 12 w 52" name="T28"/>
                <a:gd fmla="*/ 62 h 75" name="T29"/>
                <a:gd fmla="*/ 9 w 52" name="T30"/>
                <a:gd fmla="*/ 63 h 75" name="T31"/>
                <a:gd fmla="*/ 9 w 52" name="T32"/>
                <a:gd fmla="*/ 60 h 75" name="T33"/>
                <a:gd fmla="*/ 38 w 52" name="T34"/>
                <a:gd fmla="*/ 10 h 75" name="T35"/>
                <a:gd fmla="*/ 41 w 52" name="T36"/>
                <a:gd fmla="*/ 9 h 75" name="T37"/>
                <a:gd fmla="*/ 41 w 52" name="T38"/>
                <a:gd fmla="*/ 11 h 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0" name="Freeform 18"/>
            <p:cNvSpPr/>
            <p:nvPr/>
          </p:nvSpPr>
          <p:spPr bwMode="auto">
            <a:xfrm>
              <a:off x="35" y="68"/>
              <a:ext cx="70" cy="20"/>
            </a:xfrm>
            <a:custGeom>
              <a:gdLst>
                <a:gd fmla="*/ 32 w 32" name="T0"/>
                <a:gd fmla="*/ 4 h 9" name="T1"/>
                <a:gd fmla="*/ 28 w 32" name="T2"/>
                <a:gd fmla="*/ 0 h 9" name="T3"/>
                <a:gd fmla="*/ 4 w 32" name="T4"/>
                <a:gd fmla="*/ 0 h 9" name="T5"/>
                <a:gd fmla="*/ 0 w 32" name="T6"/>
                <a:gd fmla="*/ 4 h 9" name="T7"/>
                <a:gd fmla="*/ 4 w 32" name="T8"/>
                <a:gd fmla="*/ 9 h 9" name="T9"/>
                <a:gd fmla="*/ 28 w 32" name="T10"/>
                <a:gd fmla="*/ 9 h 9" name="T11"/>
                <a:gd fmla="*/ 32 w 32"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1" name="Freeform 19"/>
            <p:cNvSpPr/>
            <p:nvPr/>
          </p:nvSpPr>
          <p:spPr bwMode="auto">
            <a:xfrm>
              <a:off x="35" y="107"/>
              <a:ext cx="46" cy="20"/>
            </a:xfrm>
            <a:custGeom>
              <a:gdLst>
                <a:gd fmla="*/ 4 w 21" name="T0"/>
                <a:gd fmla="*/ 0 h 9" name="T1"/>
                <a:gd fmla="*/ 0 w 21" name="T2"/>
                <a:gd fmla="*/ 4 h 9" name="T3"/>
                <a:gd fmla="*/ 4 w 21" name="T4"/>
                <a:gd fmla="*/ 9 h 9" name="T5"/>
                <a:gd fmla="*/ 16 w 21" name="T6"/>
                <a:gd fmla="*/ 9 h 9" name="T7"/>
                <a:gd fmla="*/ 21 w 21" name="T8"/>
                <a:gd fmla="*/ 4 h 9" name="T9"/>
                <a:gd fmla="*/ 16 w 21" name="T10"/>
                <a:gd fmla="*/ 0 h 9" name="T11"/>
                <a:gd fmla="*/ 4 w 21"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52" name="Group 20"/>
          <p:cNvGrpSpPr/>
          <p:nvPr/>
        </p:nvGrpSpPr>
        <p:grpSpPr>
          <a:xfrm>
            <a:off x="5668963" y="2724076"/>
            <a:ext cx="369887" cy="374650"/>
            <a:chExt cx="233" cy="236"/>
          </a:xfrm>
          <a:solidFill>
            <a:schemeClr val="bg2"/>
          </a:solidFill>
        </p:grpSpPr>
        <p:sp>
          <p:nvSpPr>
            <p:cNvPr id="18453" name="Freeform 21"/>
            <p:cNvSpPr>
              <a:spLocks noEditPoints="1"/>
            </p:cNvSpPr>
            <p:nvPr/>
          </p:nvSpPr>
          <p:spPr bwMode="auto">
            <a:xfrm>
              <a:off x="0" y="0"/>
              <a:ext cx="233" cy="236"/>
            </a:xfrm>
            <a:custGeom>
              <a:gdLst>
                <a:gd fmla="*/ 103 w 107" name="T0"/>
                <a:gd fmla="*/ 42 h 108" name="T1"/>
                <a:gd fmla="*/ 93 w 107" name="T2"/>
                <a:gd fmla="*/ 35 h 108" name="T3"/>
                <a:gd fmla="*/ 97 w 107" name="T4"/>
                <a:gd fmla="*/ 22 h 108" name="T5"/>
                <a:gd fmla="*/ 80 w 107" name="T6"/>
                <a:gd fmla="*/ 10 h 108" name="T7"/>
                <a:gd fmla="*/ 68 w 107" name="T8"/>
                <a:gd fmla="*/ 12 h 108" name="T9"/>
                <a:gd fmla="*/ 62 w 107" name="T10"/>
                <a:gd fmla="*/ 1 h 108" name="T11"/>
                <a:gd fmla="*/ 42 w 107" name="T12"/>
                <a:gd fmla="*/ 4 h 108" name="T13"/>
                <a:gd fmla="*/ 34 w 107" name="T14"/>
                <a:gd fmla="*/ 14 h 108" name="T15"/>
                <a:gd fmla="*/ 22 w 107" name="T16"/>
                <a:gd fmla="*/ 11 h 108" name="T17"/>
                <a:gd fmla="*/ 10 w 107" name="T18"/>
                <a:gd fmla="*/ 27 h 108" name="T19"/>
                <a:gd fmla="*/ 12 w 107" name="T20"/>
                <a:gd fmla="*/ 39 h 108" name="T21"/>
                <a:gd fmla="*/ 0 w 107" name="T22"/>
                <a:gd fmla="*/ 46 h 108" name="T23"/>
                <a:gd fmla="*/ 0 w 107" name="T24"/>
                <a:gd fmla="*/ 62 h 108" name="T25"/>
                <a:gd fmla="*/ 12 w 107" name="T26"/>
                <a:gd fmla="*/ 69 h 108" name="T27"/>
                <a:gd fmla="*/ 10 w 107" name="T28"/>
                <a:gd fmla="*/ 81 h 108" name="T29"/>
                <a:gd fmla="*/ 22 w 107" name="T30"/>
                <a:gd fmla="*/ 97 h 108" name="T31"/>
                <a:gd fmla="*/ 34 w 107" name="T32"/>
                <a:gd fmla="*/ 94 h 108" name="T33"/>
                <a:gd fmla="*/ 42 w 107" name="T34"/>
                <a:gd fmla="*/ 104 h 108" name="T35"/>
                <a:gd fmla="*/ 53 w 107" name="T36"/>
                <a:gd fmla="*/ 108 h 108" name="T37"/>
                <a:gd fmla="*/ 65 w 107" name="T38"/>
                <a:gd fmla="*/ 104 h 108" name="T39"/>
                <a:gd fmla="*/ 72 w 107" name="T40"/>
                <a:gd fmla="*/ 94 h 108" name="T41"/>
                <a:gd fmla="*/ 85 w 107" name="T42"/>
                <a:gd fmla="*/ 97 h 108" name="T43"/>
                <a:gd fmla="*/ 97 w 107" name="T44"/>
                <a:gd fmla="*/ 81 h 108" name="T45"/>
                <a:gd fmla="*/ 95 w 107" name="T46"/>
                <a:gd fmla="*/ 69 h 108" name="T47"/>
                <a:gd fmla="*/ 106 w 107" name="T48"/>
                <a:gd fmla="*/ 62 h 108" name="T49"/>
                <a:gd fmla="*/ 106 w 107" name="T50"/>
                <a:gd fmla="*/ 46 h 108" name="T51"/>
                <a:gd fmla="*/ 90 w 107" name="T52"/>
                <a:gd fmla="*/ 61 h 108" name="T53"/>
                <a:gd fmla="*/ 84 w 107" name="T54"/>
                <a:gd fmla="*/ 71 h 108" name="T55"/>
                <a:gd fmla="*/ 88 w 107" name="T56"/>
                <a:gd fmla="*/ 82 h 108" name="T57"/>
                <a:gd fmla="*/ 74 w 107" name="T58"/>
                <a:gd fmla="*/ 84 h 108" name="T59"/>
                <a:gd fmla="*/ 63 w 107" name="T60"/>
                <a:gd fmla="*/ 87 h 108" name="T61"/>
                <a:gd fmla="*/ 57 w 107" name="T62"/>
                <a:gd fmla="*/ 98 h 108" name="T63"/>
                <a:gd fmla="*/ 47 w 107" name="T64"/>
                <a:gd fmla="*/ 90 h 108" name="T65"/>
                <a:gd fmla="*/ 37 w 107" name="T66"/>
                <a:gd fmla="*/ 85 h 108" name="T67"/>
                <a:gd fmla="*/ 25 w 107" name="T68"/>
                <a:gd fmla="*/ 88 h 108" name="T69"/>
                <a:gd fmla="*/ 23 w 107" name="T70"/>
                <a:gd fmla="*/ 75 h 108" name="T71"/>
                <a:gd fmla="*/ 20 w 107" name="T72"/>
                <a:gd fmla="*/ 64 h 108" name="T73"/>
                <a:gd fmla="*/ 9 w 107" name="T74"/>
                <a:gd fmla="*/ 58 h 108" name="T75"/>
                <a:gd fmla="*/ 9 w 107" name="T76"/>
                <a:gd fmla="*/ 50 h 108" name="T77"/>
                <a:gd fmla="*/ 20 w 107" name="T78"/>
                <a:gd fmla="*/ 44 h 108" name="T79"/>
                <a:gd fmla="*/ 23 w 107" name="T80"/>
                <a:gd fmla="*/ 33 h 108" name="T81"/>
                <a:gd fmla="*/ 25 w 107" name="T82"/>
                <a:gd fmla="*/ 20 h 108" name="T83"/>
                <a:gd fmla="*/ 37 w 107" name="T84"/>
                <a:gd fmla="*/ 23 h 108" name="T85"/>
                <a:gd fmla="*/ 47 w 107" name="T86"/>
                <a:gd fmla="*/ 18 h 108" name="T87"/>
                <a:gd fmla="*/ 57 w 107" name="T88"/>
                <a:gd fmla="*/ 10 h 108" name="T89"/>
                <a:gd fmla="*/ 63 w 107" name="T90"/>
                <a:gd fmla="*/ 21 h 108" name="T91"/>
                <a:gd fmla="*/ 74 w 107" name="T92"/>
                <a:gd fmla="*/ 23 h 108" name="T93"/>
                <a:gd fmla="*/ 88 w 107" name="T94"/>
                <a:gd fmla="*/ 26 h 108" name="T95"/>
                <a:gd fmla="*/ 84 w 107" name="T96"/>
                <a:gd fmla="*/ 37 h 108" name="T97"/>
                <a:gd fmla="*/ 90 w 107" name="T98"/>
                <a:gd fmla="*/ 47 h 108" name="T99"/>
                <a:gd fmla="*/ 98 w 107" name="T100"/>
                <a:gd fmla="*/ 54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4" name="Freeform 22"/>
            <p:cNvSpPr>
              <a:spLocks noEditPoints="1"/>
            </p:cNvSpPr>
            <p:nvPr/>
          </p:nvSpPr>
          <p:spPr bwMode="auto">
            <a:xfrm>
              <a:off x="70" y="70"/>
              <a:ext cx="93" cy="92"/>
            </a:xfrm>
            <a:custGeom>
              <a:gdLst>
                <a:gd fmla="*/ 21 w 43" name="T0"/>
                <a:gd fmla="*/ 0 h 42" name="T1"/>
                <a:gd fmla="*/ 0 w 43" name="T2"/>
                <a:gd fmla="*/ 21 h 42" name="T3"/>
                <a:gd fmla="*/ 21 w 43" name="T4"/>
                <a:gd fmla="*/ 42 h 42" name="T5"/>
                <a:gd fmla="*/ 43 w 43" name="T6"/>
                <a:gd fmla="*/ 21 h 42" name="T7"/>
                <a:gd fmla="*/ 21 w 43" name="T8"/>
                <a:gd fmla="*/ 0 h 42" name="T9"/>
                <a:gd fmla="*/ 21 w 43" name="T10"/>
                <a:gd fmla="*/ 33 h 42" name="T11"/>
                <a:gd fmla="*/ 9 w 43" name="T12"/>
                <a:gd fmla="*/ 21 h 42" name="T13"/>
                <a:gd fmla="*/ 21 w 43" name="T14"/>
                <a:gd fmla="*/ 9 h 42" name="T15"/>
                <a:gd fmla="*/ 33 w 43" name="T16"/>
                <a:gd fmla="*/ 21 h 42" name="T17"/>
                <a:gd fmla="*/ 21 w 43" name="T18"/>
                <a:gd fmla="*/ 33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55" name="Group 23"/>
          <p:cNvGrpSpPr/>
          <p:nvPr/>
        </p:nvGrpSpPr>
        <p:grpSpPr>
          <a:xfrm>
            <a:off x="4387850" y="2724076"/>
            <a:ext cx="368300" cy="374650"/>
            <a:chExt cx="232" cy="236"/>
          </a:xfrm>
          <a:solidFill>
            <a:schemeClr val="bg2"/>
          </a:solidFill>
        </p:grpSpPr>
        <p:sp>
          <p:nvSpPr>
            <p:cNvPr id="18456" name="Freeform 24"/>
            <p:cNvSpPr/>
            <p:nvPr/>
          </p:nvSpPr>
          <p:spPr bwMode="auto">
            <a:xfrm>
              <a:off x="0" y="0"/>
              <a:ext cx="232" cy="168"/>
            </a:xfrm>
            <a:custGeom>
              <a:gdLst>
                <a:gd fmla="*/ 82 w 106" name="T0"/>
                <a:gd fmla="*/ 28 h 77" name="T1"/>
                <a:gd fmla="*/ 77 w 106" name="T2"/>
                <a:gd fmla="*/ 29 h 77" name="T3"/>
                <a:gd fmla="*/ 77 w 106" name="T4"/>
                <a:gd fmla="*/ 27 h 77" name="T5"/>
                <a:gd fmla="*/ 50 w 106" name="T6"/>
                <a:gd fmla="*/ 0 h 77" name="T7"/>
                <a:gd fmla="*/ 25 w 106" name="T8"/>
                <a:gd fmla="*/ 22 h 77" name="T9"/>
                <a:gd fmla="*/ 17 w 106" name="T10"/>
                <a:gd fmla="*/ 23 h 77" name="T11"/>
                <a:gd fmla="*/ 17 w 106" name="T12"/>
                <a:gd fmla="*/ 23 h 77" name="T13"/>
                <a:gd fmla="*/ 6 w 106" name="T14"/>
                <a:gd fmla="*/ 39 h 77" name="T15"/>
                <a:gd fmla="*/ 8 w 106" name="T16"/>
                <a:gd fmla="*/ 46 h 77" name="T17"/>
                <a:gd fmla="*/ 0 w 106" name="T18"/>
                <a:gd fmla="*/ 60 h 77" name="T19"/>
                <a:gd fmla="*/ 17 w 106" name="T20"/>
                <a:gd fmla="*/ 77 h 77" name="T21"/>
                <a:gd fmla="*/ 35 w 106" name="T22"/>
                <a:gd fmla="*/ 77 h 77" name="T23"/>
                <a:gd fmla="*/ 39 w 106" name="T24"/>
                <a:gd fmla="*/ 73 h 77" name="T25"/>
                <a:gd fmla="*/ 35 w 106" name="T26"/>
                <a:gd fmla="*/ 68 h 77" name="T27"/>
                <a:gd fmla="*/ 17 w 106" name="T28"/>
                <a:gd fmla="*/ 68 h 77" name="T29"/>
                <a:gd fmla="*/ 9 w 106" name="T30"/>
                <a:gd fmla="*/ 60 h 77" name="T31"/>
                <a:gd fmla="*/ 16 w 106" name="T32"/>
                <a:gd fmla="*/ 53 h 77" name="T33"/>
                <a:gd fmla="*/ 20 w 106" name="T34"/>
                <a:gd fmla="*/ 50 h 77" name="T35"/>
                <a:gd fmla="*/ 18 w 106" name="T36"/>
                <a:gd fmla="*/ 45 h 77" name="T37"/>
                <a:gd fmla="*/ 15 w 106" name="T38"/>
                <a:gd fmla="*/ 39 h 77" name="T39"/>
                <a:gd fmla="*/ 20 w 106" name="T40"/>
                <a:gd fmla="*/ 32 h 77" name="T41"/>
                <a:gd fmla="*/ 20 w 106" name="T42"/>
                <a:gd fmla="*/ 32 h 77" name="T43"/>
                <a:gd fmla="*/ 27 w 106" name="T44"/>
                <a:gd fmla="*/ 32 h 77" name="T45"/>
                <a:gd fmla="*/ 31 w 106" name="T46"/>
                <a:gd fmla="*/ 32 h 77" name="T47"/>
                <a:gd fmla="*/ 34 w 106" name="T48"/>
                <a:gd fmla="*/ 28 h 77" name="T49"/>
                <a:gd fmla="*/ 33 w 106" name="T50"/>
                <a:gd fmla="*/ 27 h 77" name="T51"/>
                <a:gd fmla="*/ 33 w 106" name="T52"/>
                <a:gd fmla="*/ 27 h 77" name="T53"/>
                <a:gd fmla="*/ 50 w 106" name="T54"/>
                <a:gd fmla="*/ 9 h 77" name="T55"/>
                <a:gd fmla="*/ 67 w 106" name="T56"/>
                <a:gd fmla="*/ 27 h 77" name="T57"/>
                <a:gd fmla="*/ 65 w 106" name="T58"/>
                <a:gd fmla="*/ 35 h 77" name="T59"/>
                <a:gd fmla="*/ 66 w 106" name="T60"/>
                <a:gd fmla="*/ 41 h 77" name="T61"/>
                <a:gd fmla="*/ 72 w 106" name="T62"/>
                <a:gd fmla="*/ 41 h 77" name="T63"/>
                <a:gd fmla="*/ 82 w 106" name="T64"/>
                <a:gd fmla="*/ 38 h 77" name="T65"/>
                <a:gd fmla="*/ 97 w 106" name="T66"/>
                <a:gd fmla="*/ 53 h 77" name="T67"/>
                <a:gd fmla="*/ 82 w 106" name="T68"/>
                <a:gd fmla="*/ 68 h 77" name="T69"/>
                <a:gd fmla="*/ 71 w 106" name="T70"/>
                <a:gd fmla="*/ 68 h 77" name="T71"/>
                <a:gd fmla="*/ 67 w 106" name="T72"/>
                <a:gd fmla="*/ 73 h 77" name="T73"/>
                <a:gd fmla="*/ 71 w 106" name="T74"/>
                <a:gd fmla="*/ 77 h 77" name="T75"/>
                <a:gd fmla="*/ 82 w 106" name="T76"/>
                <a:gd fmla="*/ 77 h 77" name="T77"/>
                <a:gd fmla="*/ 106 w 106" name="T78"/>
                <a:gd fmla="*/ 53 h 77" name="T79"/>
                <a:gd fmla="*/ 82 w 106" name="T80"/>
                <a:gd fmla="*/ 28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7" name="Freeform 25"/>
            <p:cNvSpPr/>
            <p:nvPr/>
          </p:nvSpPr>
          <p:spPr bwMode="auto">
            <a:xfrm>
              <a:off x="70" y="94"/>
              <a:ext cx="92" cy="142"/>
            </a:xfrm>
            <a:custGeom>
              <a:gdLst>
                <a:gd fmla="*/ 33 w 42" name="T0"/>
                <a:gd fmla="*/ 41 h 65" name="T1"/>
                <a:gd fmla="*/ 26 w 42" name="T2"/>
                <a:gd fmla="*/ 49 h 65" name="T3"/>
                <a:gd fmla="*/ 26 w 42" name="T4"/>
                <a:gd fmla="*/ 5 h 65" name="T5"/>
                <a:gd fmla="*/ 21 w 42" name="T6"/>
                <a:gd fmla="*/ 0 h 65" name="T7"/>
                <a:gd fmla="*/ 16 w 42" name="T8"/>
                <a:gd fmla="*/ 5 h 65" name="T9"/>
                <a:gd fmla="*/ 16 w 42" name="T10"/>
                <a:gd fmla="*/ 49 h 65" name="T11"/>
                <a:gd fmla="*/ 9 w 42" name="T12"/>
                <a:gd fmla="*/ 41 h 65" name="T13"/>
                <a:gd fmla="*/ 2 w 42" name="T14"/>
                <a:gd fmla="*/ 41 h 65" name="T15"/>
                <a:gd fmla="*/ 2 w 42" name="T16"/>
                <a:gd fmla="*/ 48 h 65" name="T17"/>
                <a:gd fmla="*/ 18 w 42" name="T18"/>
                <a:gd fmla="*/ 63 h 65" name="T19"/>
                <a:gd fmla="*/ 21 w 42" name="T20"/>
                <a:gd fmla="*/ 65 h 65" name="T21"/>
                <a:gd fmla="*/ 24 w 42" name="T22"/>
                <a:gd fmla="*/ 63 h 65" name="T23"/>
                <a:gd fmla="*/ 40 w 42" name="T24"/>
                <a:gd fmla="*/ 48 h 65" name="T25"/>
                <a:gd fmla="*/ 40 w 42" name="T26"/>
                <a:gd fmla="*/ 41 h 65" name="T27"/>
                <a:gd fmla="*/ 33 w 42" name="T28"/>
                <a:gd fmla="*/ 41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58" name="Group 26"/>
          <p:cNvGrpSpPr/>
          <p:nvPr/>
        </p:nvGrpSpPr>
        <p:grpSpPr>
          <a:xfrm>
            <a:off x="3119438" y="2752651"/>
            <a:ext cx="373062" cy="317500"/>
            <a:chExt cx="235" cy="200"/>
          </a:xfrm>
          <a:solidFill>
            <a:schemeClr val="bg2"/>
          </a:solidFill>
        </p:grpSpPr>
        <p:sp>
          <p:nvSpPr>
            <p:cNvPr id="18459" name="Freeform 27"/>
            <p:cNvSpPr>
              <a:spLocks noEditPoints="1"/>
            </p:cNvSpPr>
            <p:nvPr/>
          </p:nvSpPr>
          <p:spPr bwMode="auto">
            <a:xfrm>
              <a:off x="0" y="0"/>
              <a:ext cx="235" cy="200"/>
            </a:xfrm>
            <a:custGeom>
              <a:gdLst>
                <a:gd fmla="*/ 94 w 108" name="T0"/>
                <a:gd fmla="*/ 15 h 92" name="T1"/>
                <a:gd fmla="*/ 77 w 108" name="T2"/>
                <a:gd fmla="*/ 15 h 92" name="T3"/>
                <a:gd fmla="*/ 77 w 108" name="T4"/>
                <a:gd fmla="*/ 14 h 92" name="T5"/>
                <a:gd fmla="*/ 77 w 108" name="T6"/>
                <a:gd fmla="*/ 11 h 92" name="T7"/>
                <a:gd fmla="*/ 66 w 108" name="T8"/>
                <a:gd fmla="*/ 0 h 92" name="T9"/>
                <a:gd fmla="*/ 54 w 108" name="T10"/>
                <a:gd fmla="*/ 0 h 92" name="T11"/>
                <a:gd fmla="*/ 43 w 108" name="T12"/>
                <a:gd fmla="*/ 11 h 92" name="T13"/>
                <a:gd fmla="*/ 43 w 108" name="T14"/>
                <a:gd fmla="*/ 15 h 92" name="T15"/>
                <a:gd fmla="*/ 14 w 108" name="T16"/>
                <a:gd fmla="*/ 15 h 92" name="T17"/>
                <a:gd fmla="*/ 0 w 108" name="T18"/>
                <a:gd fmla="*/ 29 h 92" name="T19"/>
                <a:gd fmla="*/ 0 w 108" name="T20"/>
                <a:gd fmla="*/ 78 h 92" name="T21"/>
                <a:gd fmla="*/ 14 w 108" name="T22"/>
                <a:gd fmla="*/ 92 h 92" name="T23"/>
                <a:gd fmla="*/ 94 w 108" name="T24"/>
                <a:gd fmla="*/ 92 h 92" name="T25"/>
                <a:gd fmla="*/ 108 w 108" name="T26"/>
                <a:gd fmla="*/ 78 h 92" name="T27"/>
                <a:gd fmla="*/ 108 w 108" name="T28"/>
                <a:gd fmla="*/ 29 h 92" name="T29"/>
                <a:gd fmla="*/ 94 w 108" name="T30"/>
                <a:gd fmla="*/ 15 h 92" name="T31"/>
                <a:gd fmla="*/ 10 w 108" name="T32"/>
                <a:gd fmla="*/ 78 h 92" name="T33"/>
                <a:gd fmla="*/ 10 w 108" name="T34"/>
                <a:gd fmla="*/ 29 h 92" name="T35"/>
                <a:gd fmla="*/ 14 w 108" name="T36"/>
                <a:gd fmla="*/ 24 h 92" name="T37"/>
                <a:gd fmla="*/ 26 w 108" name="T38"/>
                <a:gd fmla="*/ 24 h 92" name="T39"/>
                <a:gd fmla="*/ 26 w 108" name="T40"/>
                <a:gd fmla="*/ 83 h 92" name="T41"/>
                <a:gd fmla="*/ 14 w 108" name="T42"/>
                <a:gd fmla="*/ 83 h 92" name="T43"/>
                <a:gd fmla="*/ 10 w 108" name="T44"/>
                <a:gd fmla="*/ 78 h 92" name="T45"/>
                <a:gd fmla="*/ 99 w 108" name="T46"/>
                <a:gd fmla="*/ 78 h 92" name="T47"/>
                <a:gd fmla="*/ 94 w 108" name="T48"/>
                <a:gd fmla="*/ 83 h 92" name="T49"/>
                <a:gd fmla="*/ 35 w 108" name="T50"/>
                <a:gd fmla="*/ 83 h 92" name="T51"/>
                <a:gd fmla="*/ 35 w 108" name="T52"/>
                <a:gd fmla="*/ 24 h 92" name="T53"/>
                <a:gd fmla="*/ 43 w 108" name="T54"/>
                <a:gd fmla="*/ 24 h 92" name="T55"/>
                <a:gd fmla="*/ 77 w 108" name="T56"/>
                <a:gd fmla="*/ 24 h 92" name="T57"/>
                <a:gd fmla="*/ 94 w 108" name="T58"/>
                <a:gd fmla="*/ 24 h 92" name="T59"/>
                <a:gd fmla="*/ 99 w 108" name="T60"/>
                <a:gd fmla="*/ 29 h 92" name="T61"/>
                <a:gd fmla="*/ 99 w 108" name="T62"/>
                <a:gd fmla="*/ 78 h 9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60" name="Freeform 28"/>
            <p:cNvSpPr>
              <a:spLocks noEditPoints="1"/>
            </p:cNvSpPr>
            <p:nvPr/>
          </p:nvSpPr>
          <p:spPr bwMode="auto">
            <a:xfrm>
              <a:off x="93" y="83"/>
              <a:ext cx="74" cy="74"/>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5 h 34" name="T11"/>
                <a:gd fmla="*/ 9 w 34" name="T12"/>
                <a:gd fmla="*/ 17 h 34" name="T13"/>
                <a:gd fmla="*/ 17 w 34" name="T14"/>
                <a:gd fmla="*/ 10 h 34" name="T15"/>
                <a:gd fmla="*/ 25 w 34" name="T16"/>
                <a:gd fmla="*/ 17 h 34" name="T17"/>
                <a:gd fmla="*/ 17 w 34" name="T18"/>
                <a:gd fmla="*/ 25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61" name="Group 29"/>
          <p:cNvGrpSpPr/>
          <p:nvPr/>
        </p:nvGrpSpPr>
        <p:grpSpPr>
          <a:xfrm>
            <a:off x="6953250" y="2728838"/>
            <a:ext cx="366713" cy="365125"/>
            <a:chExt cx="231" cy="230"/>
          </a:xfrm>
          <a:solidFill>
            <a:schemeClr val="bg2"/>
          </a:solidFill>
        </p:grpSpPr>
        <p:sp>
          <p:nvSpPr>
            <p:cNvPr id="18462" name="Freeform 30"/>
            <p:cNvSpPr>
              <a:spLocks noEditPoints="1"/>
            </p:cNvSpPr>
            <p:nvPr/>
          </p:nvSpPr>
          <p:spPr bwMode="auto">
            <a:xfrm>
              <a:off x="0" y="0"/>
              <a:ext cx="231" cy="230"/>
            </a:xfrm>
            <a:custGeom>
              <a:gdLst>
                <a:gd fmla="*/ 53 w 106" name="T0"/>
                <a:gd fmla="*/ 106 h 106" name="T1"/>
                <a:gd fmla="*/ 0 w 106" name="T2"/>
                <a:gd fmla="*/ 53 h 106" name="T3"/>
                <a:gd fmla="*/ 53 w 106" name="T4"/>
                <a:gd fmla="*/ 0 h 106" name="T5"/>
                <a:gd fmla="*/ 106 w 106" name="T6"/>
                <a:gd fmla="*/ 53 h 106" name="T7"/>
                <a:gd fmla="*/ 53 w 106" name="T8"/>
                <a:gd fmla="*/ 106 h 106" name="T9"/>
                <a:gd fmla="*/ 53 w 106" name="T10"/>
                <a:gd fmla="*/ 9 h 106" name="T11"/>
                <a:gd fmla="*/ 9 w 106" name="T12"/>
                <a:gd fmla="*/ 53 h 106" name="T13"/>
                <a:gd fmla="*/ 53 w 106" name="T14"/>
                <a:gd fmla="*/ 97 h 106" name="T15"/>
                <a:gd fmla="*/ 97 w 106" name="T16"/>
                <a:gd fmla="*/ 53 h 106" name="T17"/>
                <a:gd fmla="*/ 53 w 106" name="T18"/>
                <a:gd fmla="*/ 9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05">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63" name="Freeform 31"/>
            <p:cNvSpPr/>
            <p:nvPr/>
          </p:nvSpPr>
          <p:spPr bwMode="auto">
            <a:xfrm>
              <a:off x="104" y="43"/>
              <a:ext cx="72" cy="81"/>
            </a:xfrm>
            <a:custGeom>
              <a:gdLst>
                <a:gd fmla="*/ 28 w 33" name="T0"/>
                <a:gd fmla="*/ 37 h 37" name="T1"/>
                <a:gd fmla="*/ 5 w 33" name="T2"/>
                <a:gd fmla="*/ 37 h 37" name="T3"/>
                <a:gd fmla="*/ 0 w 33" name="T4"/>
                <a:gd fmla="*/ 33 h 37" name="T5"/>
                <a:gd fmla="*/ 0 w 33" name="T6"/>
                <a:gd fmla="*/ 5 h 37" name="T7"/>
                <a:gd fmla="*/ 5 w 33" name="T8"/>
                <a:gd fmla="*/ 0 h 37" name="T9"/>
                <a:gd fmla="*/ 9 w 33" name="T10"/>
                <a:gd fmla="*/ 5 h 37" name="T11"/>
                <a:gd fmla="*/ 9 w 33" name="T12"/>
                <a:gd fmla="*/ 28 h 37" name="T13"/>
                <a:gd fmla="*/ 28 w 33" name="T14"/>
                <a:gd fmla="*/ 28 h 37" name="T15"/>
                <a:gd fmla="*/ 33 w 33" name="T16"/>
                <a:gd fmla="*/ 33 h 37" name="T17"/>
                <a:gd fmla="*/ 28 w 33" name="T18"/>
                <a:gd fmla="*/ 37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3">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18464" name="Line 32"/>
          <p:cNvSpPr>
            <a:spLocks noChangeShapeType="1"/>
          </p:cNvSpPr>
          <p:nvPr/>
        </p:nvSpPr>
        <p:spPr bwMode="auto">
          <a:xfrm flipH="1">
            <a:off x="2008188" y="3198738"/>
            <a:ext cx="0" cy="674688"/>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18465" name="Line 33"/>
          <p:cNvSpPr>
            <a:spLocks noChangeShapeType="1"/>
          </p:cNvSpPr>
          <p:nvPr/>
        </p:nvSpPr>
        <p:spPr bwMode="auto">
          <a:xfrm flipH="1">
            <a:off x="4572000" y="3198738"/>
            <a:ext cx="0" cy="674688"/>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18466" name="Line 34"/>
          <p:cNvSpPr>
            <a:spLocks noChangeShapeType="1"/>
          </p:cNvSpPr>
          <p:nvPr/>
        </p:nvSpPr>
        <p:spPr bwMode="auto">
          <a:xfrm flipH="1">
            <a:off x="7135813" y="3198738"/>
            <a:ext cx="0" cy="674688"/>
          </a:xfrm>
          <a:prstGeom prst="line">
            <a:avLst/>
          </a:prstGeom>
          <a:noFill/>
          <a:ln w="6350">
            <a:solidFill>
              <a:schemeClr val="bg2"/>
            </a:solidFill>
            <a:prstDash val="dash"/>
            <a:round/>
            <a:tailEnd len="sm" type="oval" w="sm"/>
          </a:ln>
          <a:extLst>
            <a:ext uri="{909E8E84-426E-40DD-AFC4-6F175D3DCCD1}">
              <a14:hiddenFill>
                <a:noFill/>
              </a14:hiddenFill>
            </a:ext>
          </a:extLst>
        </p:spPr>
        <p:txBody>
          <a:bodyPr/>
          <a:lstStyle/>
          <a:p>
            <a:endParaRPr altLang="en-US" lang="zh-CN"/>
          </a:p>
        </p:txBody>
      </p:sp>
      <p:sp>
        <p:nvSpPr>
          <p:cNvPr id="18467" name="Line 35"/>
          <p:cNvSpPr>
            <a:spLocks noChangeShapeType="1"/>
          </p:cNvSpPr>
          <p:nvPr/>
        </p:nvSpPr>
        <p:spPr bwMode="auto">
          <a:xfrm flipH="1">
            <a:off x="3305175" y="1947788"/>
            <a:ext cx="0" cy="674688"/>
          </a:xfrm>
          <a:prstGeom prst="line">
            <a:avLst/>
          </a:prstGeom>
          <a:noFill/>
          <a:ln w="6350">
            <a:solidFill>
              <a:schemeClr val="bg2"/>
            </a:solidFill>
            <a:prstDash val="dash"/>
            <a:round/>
            <a:headEnd len="sm" type="oval" w="sm"/>
          </a:ln>
          <a:extLst>
            <a:ext uri="{909E8E84-426E-40DD-AFC4-6F175D3DCCD1}">
              <a14:hiddenFill>
                <a:noFill/>
              </a14:hiddenFill>
            </a:ext>
          </a:extLst>
        </p:spPr>
        <p:txBody>
          <a:bodyPr/>
          <a:lstStyle/>
          <a:p>
            <a:endParaRPr altLang="en-US" lang="zh-CN"/>
          </a:p>
        </p:txBody>
      </p:sp>
      <p:sp>
        <p:nvSpPr>
          <p:cNvPr id="18468" name="Line 36"/>
          <p:cNvSpPr>
            <a:spLocks noChangeShapeType="1"/>
          </p:cNvSpPr>
          <p:nvPr/>
        </p:nvSpPr>
        <p:spPr bwMode="auto">
          <a:xfrm flipH="1">
            <a:off x="5851525" y="1947788"/>
            <a:ext cx="0" cy="674688"/>
          </a:xfrm>
          <a:prstGeom prst="line">
            <a:avLst/>
          </a:prstGeom>
          <a:noFill/>
          <a:ln w="6350">
            <a:solidFill>
              <a:schemeClr val="bg2"/>
            </a:solidFill>
            <a:prstDash val="dash"/>
            <a:round/>
            <a:headEnd len="sm" type="oval" w="sm"/>
          </a:ln>
          <a:extLst>
            <a:ext uri="{909E8E84-426E-40DD-AFC4-6F175D3DCCD1}">
              <a14:hiddenFill>
                <a:noFill/>
              </a14:hiddenFill>
            </a:ext>
          </a:extLst>
        </p:spPr>
        <p:txBody>
          <a:bodyPr/>
          <a:lstStyle/>
          <a:p>
            <a:endParaRPr altLang="en-US" lang="zh-CN"/>
          </a:p>
        </p:txBody>
      </p:sp>
      <p:sp>
        <p:nvSpPr>
          <p:cNvPr id="18469" name="Rectangle 37"/>
          <p:cNvSpPr>
            <a:spLocks noChangeArrowheads="1"/>
          </p:cNvSpPr>
          <p:nvPr/>
        </p:nvSpPr>
        <p:spPr bwMode="auto">
          <a:xfrm>
            <a:off x="1036638" y="4038526"/>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rgbClr val="C09CC2"/>
                </a:solidFill>
              </a:rPr>
              <a:t>TOPIC HEADER ONE</a:t>
            </a:r>
          </a:p>
          <a:p>
            <a:pPr algn="ctr">
              <a:lnSpc>
                <a:spcPct val="120000"/>
              </a:lnSpc>
              <a:buFont typeface="Arial"/>
              <a:buNone/>
            </a:pPr>
            <a:r>
              <a:rPr altLang="en-US" b="1" lang="zh-CN" sz="800">
                <a:solidFill>
                  <a:srgbClr val="C09CC2"/>
                </a:solidFill>
              </a:rPr>
              <a:t>We have many PowerPoint templates that has been specifically designed to help anyone that is stepping into the world of PowerPoint for the very first time. </a:t>
            </a:r>
          </a:p>
        </p:txBody>
      </p:sp>
      <p:sp>
        <p:nvSpPr>
          <p:cNvPr id="18470" name="Rectangle 38"/>
          <p:cNvSpPr>
            <a:spLocks noChangeArrowheads="1"/>
          </p:cNvSpPr>
          <p:nvPr/>
        </p:nvSpPr>
        <p:spPr bwMode="auto">
          <a:xfrm>
            <a:off x="3595688" y="4038526"/>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rgbClr val="E54B81"/>
                </a:solidFill>
              </a:rPr>
              <a:t>TOPIC HEADER ONE</a:t>
            </a:r>
          </a:p>
          <a:p>
            <a:pPr algn="ctr">
              <a:lnSpc>
                <a:spcPct val="120000"/>
              </a:lnSpc>
              <a:buFont typeface="Arial"/>
              <a:buNone/>
            </a:pPr>
            <a:r>
              <a:rPr altLang="en-US" b="1" lang="zh-CN" sz="800">
                <a:solidFill>
                  <a:srgbClr val="E54B81"/>
                </a:solidFill>
              </a:rPr>
              <a:t>We have many PowerPoint templates that has been specifically designed to help anyone that is stepping into the world of PowerPoint for the very first time. </a:t>
            </a:r>
          </a:p>
        </p:txBody>
      </p:sp>
      <p:sp>
        <p:nvSpPr>
          <p:cNvPr id="18471" name="Rectangle 39"/>
          <p:cNvSpPr>
            <a:spLocks noChangeArrowheads="1"/>
          </p:cNvSpPr>
          <p:nvPr/>
        </p:nvSpPr>
        <p:spPr bwMode="auto">
          <a:xfrm>
            <a:off x="6165850" y="4038526"/>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rgbClr val="C09CC2"/>
                </a:solidFill>
              </a:rPr>
              <a:t>TOPIC HEADER ONE</a:t>
            </a:r>
          </a:p>
          <a:p>
            <a:pPr algn="ctr">
              <a:lnSpc>
                <a:spcPct val="120000"/>
              </a:lnSpc>
              <a:buFont typeface="Arial"/>
              <a:buNone/>
            </a:pPr>
            <a:r>
              <a:rPr altLang="en-US" b="1" lang="zh-CN" sz="800">
                <a:solidFill>
                  <a:srgbClr val="C09CC2"/>
                </a:solidFill>
              </a:rPr>
              <a:t>We have many PowerPoint templates that has been specifically designed to help anyone that is stepping into the world of PowerPoint for the very first time. </a:t>
            </a:r>
          </a:p>
        </p:txBody>
      </p:sp>
      <p:sp>
        <p:nvSpPr>
          <p:cNvPr id="18472" name="Rectangle 40"/>
          <p:cNvSpPr>
            <a:spLocks noChangeArrowheads="1"/>
          </p:cNvSpPr>
          <p:nvPr/>
        </p:nvSpPr>
        <p:spPr bwMode="auto">
          <a:xfrm>
            <a:off x="2320925" y="1058788"/>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rgbClr val="594D7B"/>
                </a:solidFill>
              </a:rPr>
              <a:t>TOPIC HEADER ONE</a:t>
            </a:r>
          </a:p>
          <a:p>
            <a:pPr algn="ctr">
              <a:lnSpc>
                <a:spcPct val="120000"/>
              </a:lnSpc>
              <a:buFont typeface="Arial"/>
              <a:buNone/>
            </a:pPr>
            <a:r>
              <a:rPr altLang="en-US" b="1" lang="zh-CN" sz="800">
                <a:solidFill>
                  <a:srgbClr val="594D7B"/>
                </a:solidFill>
              </a:rPr>
              <a:t>We have many PowerPoint templates that has been specifically designed to help anyone that is stepping into the world of PowerPoint for the very first time. </a:t>
            </a:r>
          </a:p>
        </p:txBody>
      </p:sp>
      <p:sp>
        <p:nvSpPr>
          <p:cNvPr id="18473" name="Rectangle 41"/>
          <p:cNvSpPr>
            <a:spLocks noChangeArrowheads="1"/>
          </p:cNvSpPr>
          <p:nvPr/>
        </p:nvSpPr>
        <p:spPr bwMode="auto">
          <a:xfrm>
            <a:off x="4879975" y="1058788"/>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rgbClr val="9DD53E"/>
                </a:solidFill>
              </a:rPr>
              <a:t>TOPIC HEADER ONE</a:t>
            </a:r>
          </a:p>
          <a:p>
            <a:pPr algn="ctr">
              <a:lnSpc>
                <a:spcPct val="120000"/>
              </a:lnSpc>
              <a:buFont typeface="Arial"/>
              <a:buNone/>
            </a:pPr>
            <a:r>
              <a:rPr altLang="en-US" b="1" lang="zh-CN" sz="800">
                <a:solidFill>
                  <a:srgbClr val="9DD53E"/>
                </a:solidFill>
              </a:rPr>
              <a:t>We have many PowerPoint templates that has been specifically designed to help anyone that is stepping into the world of PowerPoint for the very first time. </a:t>
            </a:r>
          </a:p>
        </p:txBody>
      </p:sp>
      <p:sp>
        <p:nvSpPr>
          <p:cNvPr id="40"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9DD53E"/>
                </a:solidFill>
              </a:rPr>
              <a:t>WRITE YOUR GREAT TITLE HERE</a:t>
            </a:r>
          </a:p>
        </p:txBody>
      </p:sp>
      <p:sp>
        <p:nvSpPr>
          <p:cNvPr id="41"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42" name="组合 41"/>
          <p:cNvGrpSpPr/>
          <p:nvPr/>
        </p:nvGrpSpPr>
        <p:grpSpPr>
          <a:xfrm>
            <a:off x="282763" y="-9727"/>
            <a:ext cx="472138" cy="804782"/>
            <a:chOff x="1775252" y="2062276"/>
            <a:chExt cx="1045160" cy="1781528"/>
          </a:xfrm>
        </p:grpSpPr>
        <p:grpSp>
          <p:nvGrpSpPr>
            <p:cNvPr id="43" name="组合 42"/>
            <p:cNvGrpSpPr/>
            <p:nvPr/>
          </p:nvGrpSpPr>
          <p:grpSpPr>
            <a:xfrm>
              <a:off x="1775252" y="2763988"/>
              <a:ext cx="1045160" cy="1079816"/>
              <a:chOff x="-4061568" y="1901032"/>
              <a:chExt cx="1819276" cy="1879600"/>
            </a:xfrm>
          </p:grpSpPr>
          <p:sp>
            <p:nvSpPr>
              <p:cNvPr id="45"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44" name="直接连接符 43"/>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81" name="Rectangle 9"/>
          <p:cNvSpPr>
            <a:spLocks noChangeArrowheads="1"/>
          </p:cNvSpPr>
          <p:nvPr/>
        </p:nvSpPr>
        <p:spPr bwMode="auto">
          <a:xfrm>
            <a:off x="962025" y="1343025"/>
            <a:ext cx="1206500" cy="1206500"/>
          </a:xfrm>
          <a:prstGeom prst="rect">
            <a:avLst/>
          </a:prstGeom>
          <a:solidFill>
            <a:srgbClr val="9DD53E"/>
          </a:solidFill>
          <a:ln>
            <a:noFill/>
          </a:ln>
        </p:spPr>
        <p:txBody>
          <a:bodyPr/>
          <a:lstStyle/>
          <a:p>
            <a:endParaRPr altLang="en-US" lang="zh-CN"/>
          </a:p>
        </p:txBody>
      </p:sp>
      <p:sp>
        <p:nvSpPr>
          <p:cNvPr descr="001e90bc453a118d6b4237" id="28682" name="Rectangle 10"/>
          <p:cNvSpPr>
            <a:spLocks noChangeArrowheads="1"/>
          </p:cNvSpPr>
          <p:nvPr/>
        </p:nvSpPr>
        <p:spPr bwMode="auto">
          <a:xfrm>
            <a:off x="2297113" y="1343025"/>
            <a:ext cx="1863725" cy="1866900"/>
          </a:xfrm>
          <a:prstGeom prst="rect">
            <a:avLst/>
          </a:prstGeom>
          <a:blipFill dpi="0" rotWithShape="1">
            <a:blip r:embed="rId2">
              <a:extLst>
                <a:ext uri="{28A0092B-C50C-407E-A947-70E740481C1C}">
                  <a14:useLocalDpi val="0"/>
                </a:ext>
              </a:extLst>
            </a:blip>
            <a:stretch>
              <a:fillRect/>
            </a:stretch>
          </a:blipFill>
          <a:ln>
            <a:noFill/>
          </a:ln>
          <a:extLst/>
        </p:spPr>
        <p:txBody>
          <a:bodyPr/>
          <a:lstStyle/>
          <a:p>
            <a:endParaRPr altLang="en-US" lang="zh-CN"/>
          </a:p>
        </p:txBody>
      </p:sp>
      <p:sp>
        <p:nvSpPr>
          <p:cNvPr id="28683" name="Rectangle 11"/>
          <p:cNvSpPr>
            <a:spLocks noChangeArrowheads="1"/>
          </p:cNvSpPr>
          <p:nvPr/>
        </p:nvSpPr>
        <p:spPr bwMode="auto">
          <a:xfrm>
            <a:off x="4279900" y="1343025"/>
            <a:ext cx="1868488" cy="1206500"/>
          </a:xfrm>
          <a:prstGeom prst="rect">
            <a:avLst/>
          </a:prstGeom>
          <a:solidFill>
            <a:srgbClr val="9DD53E"/>
          </a:solidFill>
          <a:ln>
            <a:noFill/>
          </a:ln>
        </p:spPr>
        <p:txBody>
          <a:bodyPr/>
          <a:lstStyle/>
          <a:p>
            <a:endParaRPr altLang="en-US" lang="zh-CN"/>
          </a:p>
        </p:txBody>
      </p:sp>
      <p:sp>
        <p:nvSpPr>
          <p:cNvPr id="28684" name="Rectangle 12"/>
          <p:cNvSpPr>
            <a:spLocks noChangeArrowheads="1"/>
          </p:cNvSpPr>
          <p:nvPr/>
        </p:nvSpPr>
        <p:spPr bwMode="auto">
          <a:xfrm>
            <a:off x="6272213" y="1343025"/>
            <a:ext cx="1225550" cy="1206500"/>
          </a:xfrm>
          <a:prstGeom prst="rect">
            <a:avLst/>
          </a:prstGeom>
          <a:solidFill>
            <a:srgbClr val="594D7B"/>
          </a:solidFill>
          <a:ln>
            <a:noFill/>
          </a:ln>
        </p:spPr>
        <p:txBody>
          <a:bodyPr/>
          <a:lstStyle/>
          <a:p>
            <a:pPr>
              <a:buFont typeface="Arial"/>
              <a:buNone/>
            </a:pPr>
            <a:endParaRPr altLang="zh-CN" lang="zh-CN"/>
          </a:p>
        </p:txBody>
      </p:sp>
      <p:sp>
        <p:nvSpPr>
          <p:cNvPr id="28685" name="Rectangle 13"/>
          <p:cNvSpPr>
            <a:spLocks noChangeArrowheads="1"/>
          </p:cNvSpPr>
          <p:nvPr/>
        </p:nvSpPr>
        <p:spPr bwMode="auto">
          <a:xfrm>
            <a:off x="6950075" y="2667000"/>
            <a:ext cx="1230313" cy="1206500"/>
          </a:xfrm>
          <a:prstGeom prst="rect">
            <a:avLst/>
          </a:prstGeom>
          <a:solidFill>
            <a:srgbClr val="C09CC2"/>
          </a:solidFill>
          <a:ln>
            <a:noFill/>
          </a:ln>
        </p:spPr>
        <p:txBody>
          <a:bodyPr/>
          <a:lstStyle/>
          <a:p>
            <a:endParaRPr altLang="en-US" lang="zh-CN"/>
          </a:p>
        </p:txBody>
      </p:sp>
      <p:sp>
        <p:nvSpPr>
          <p:cNvPr id="28686" name="Rectangle 14"/>
          <p:cNvSpPr>
            <a:spLocks noChangeArrowheads="1"/>
          </p:cNvSpPr>
          <p:nvPr/>
        </p:nvSpPr>
        <p:spPr bwMode="auto">
          <a:xfrm>
            <a:off x="2297113" y="3336925"/>
            <a:ext cx="1863725" cy="1223963"/>
          </a:xfrm>
          <a:prstGeom prst="rect">
            <a:avLst/>
          </a:prstGeom>
          <a:solidFill>
            <a:srgbClr val="C09CC2"/>
          </a:solidFill>
          <a:ln>
            <a:noFill/>
          </a:ln>
        </p:spPr>
        <p:txBody>
          <a:bodyPr/>
          <a:lstStyle/>
          <a:p>
            <a:endParaRPr altLang="en-US" lang="zh-CN"/>
          </a:p>
        </p:txBody>
      </p:sp>
      <p:sp>
        <p:nvSpPr>
          <p:cNvPr descr="160621-20121008053110-8" id="28687" name="Rectangle 15"/>
          <p:cNvSpPr>
            <a:spLocks noChangeArrowheads="1"/>
          </p:cNvSpPr>
          <p:nvPr/>
        </p:nvSpPr>
        <p:spPr bwMode="auto">
          <a:xfrm>
            <a:off x="4279900" y="2667000"/>
            <a:ext cx="2559050" cy="1893888"/>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p>
        </p:txBody>
      </p:sp>
      <p:sp>
        <p:nvSpPr>
          <p:cNvPr id="28688" name="Rectangle 16"/>
          <p:cNvSpPr>
            <a:spLocks noChangeArrowheads="1"/>
          </p:cNvSpPr>
          <p:nvPr/>
        </p:nvSpPr>
        <p:spPr bwMode="auto">
          <a:xfrm>
            <a:off x="962025" y="2667000"/>
            <a:ext cx="1206500" cy="1206500"/>
          </a:xfrm>
          <a:prstGeom prst="rect">
            <a:avLst/>
          </a:prstGeom>
          <a:solidFill>
            <a:srgbClr val="594D7B"/>
          </a:solidFill>
          <a:ln>
            <a:noFill/>
          </a:ln>
        </p:spPr>
        <p:txBody>
          <a:bodyPr/>
          <a:lstStyle/>
          <a:p>
            <a:endParaRPr altLang="en-US" lang="zh-CN"/>
          </a:p>
        </p:txBody>
      </p:sp>
      <p:grpSp>
        <p:nvGrpSpPr>
          <p:cNvPr id="28689" name="Group 17"/>
          <p:cNvGrpSpPr/>
          <p:nvPr/>
        </p:nvGrpSpPr>
        <p:grpSpPr>
          <a:xfrm>
            <a:off x="7385050" y="3041650"/>
            <a:ext cx="357188" cy="460375"/>
            <a:chExt cx="225" cy="290"/>
          </a:xfrm>
        </p:grpSpPr>
        <p:sp>
          <p:nvSpPr>
            <p:cNvPr id="28690" name="Freeform 18"/>
            <p:cNvSpPr/>
            <p:nvPr/>
          </p:nvSpPr>
          <p:spPr bwMode="auto">
            <a:xfrm>
              <a:off x="0" y="0"/>
              <a:ext cx="225" cy="290"/>
            </a:xfrm>
            <a:custGeom>
              <a:gdLst>
                <a:gd fmla="*/ 21 w 95" name="T0"/>
                <a:gd fmla="*/ 112 h 123" name="T1"/>
                <a:gd fmla="*/ 11 w 95" name="T2"/>
                <a:gd fmla="*/ 112 h 123" name="T3"/>
                <a:gd fmla="*/ 11 w 95" name="T4"/>
                <a:gd fmla="*/ 10 h 123" name="T5"/>
                <a:gd fmla="*/ 90 w 95" name="T6"/>
                <a:gd fmla="*/ 10 h 123" name="T7"/>
                <a:gd fmla="*/ 95 w 95" name="T8"/>
                <a:gd fmla="*/ 5 h 123" name="T9"/>
                <a:gd fmla="*/ 90 w 95" name="T10"/>
                <a:gd fmla="*/ 0 h 123" name="T11"/>
                <a:gd fmla="*/ 5 w 95" name="T12"/>
                <a:gd fmla="*/ 0 h 123" name="T13"/>
                <a:gd fmla="*/ 0 w 95" name="T14"/>
                <a:gd fmla="*/ 5 h 123" name="T15"/>
                <a:gd fmla="*/ 0 w 95" name="T16"/>
                <a:gd fmla="*/ 118 h 123" name="T17"/>
                <a:gd fmla="*/ 5 w 95" name="T18"/>
                <a:gd fmla="*/ 123 h 123" name="T19"/>
                <a:gd fmla="*/ 21 w 95" name="T20"/>
                <a:gd fmla="*/ 123 h 123" name="T21"/>
                <a:gd fmla="*/ 26 w 95" name="T22"/>
                <a:gd fmla="*/ 118 h 123" name="T23"/>
                <a:gd fmla="*/ 21 w 95" name="T24"/>
                <a:gd fmla="*/ 112 h 1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 w="95">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1" name="Freeform 19"/>
            <p:cNvSpPr/>
            <p:nvPr/>
          </p:nvSpPr>
          <p:spPr bwMode="auto">
            <a:xfrm>
              <a:off x="142" y="170"/>
              <a:ext cx="83" cy="120"/>
            </a:xfrm>
            <a:custGeom>
              <a:gdLst>
                <a:gd fmla="*/ 30 w 35" name="T0"/>
                <a:gd fmla="*/ 0 h 51" name="T1"/>
                <a:gd fmla="*/ 25 w 35" name="T2"/>
                <a:gd fmla="*/ 5 h 51" name="T3"/>
                <a:gd fmla="*/ 25 w 35" name="T4"/>
                <a:gd fmla="*/ 40 h 51" name="T5"/>
                <a:gd fmla="*/ 5 w 35" name="T6"/>
                <a:gd fmla="*/ 40 h 51" name="T7"/>
                <a:gd fmla="*/ 0 w 35" name="T8"/>
                <a:gd fmla="*/ 46 h 51" name="T9"/>
                <a:gd fmla="*/ 5 w 35" name="T10"/>
                <a:gd fmla="*/ 51 h 51" name="T11"/>
                <a:gd fmla="*/ 30 w 35" name="T12"/>
                <a:gd fmla="*/ 51 h 51" name="T13"/>
                <a:gd fmla="*/ 34 w 35" name="T14"/>
                <a:gd fmla="*/ 49 h 51" name="T15"/>
                <a:gd fmla="*/ 35 w 35" name="T16"/>
                <a:gd fmla="*/ 46 h 51" name="T17"/>
                <a:gd fmla="*/ 35 w 35" name="T18"/>
                <a:gd fmla="*/ 5 h 51" name="T19"/>
                <a:gd fmla="*/ 30 w 35" name="T20"/>
                <a:gd fmla="*/ 0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35">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2" name="Freeform 20"/>
            <p:cNvSpPr>
              <a:spLocks noEditPoints="1"/>
            </p:cNvSpPr>
            <p:nvPr/>
          </p:nvSpPr>
          <p:spPr bwMode="auto">
            <a:xfrm>
              <a:off x="81" y="59"/>
              <a:ext cx="141" cy="205"/>
            </a:xfrm>
            <a:custGeom>
              <a:gdLst>
                <a:gd fmla="*/ 52 w 60" name="T0"/>
                <a:gd fmla="*/ 2 h 87" name="T1"/>
                <a:gd fmla="*/ 46 w 60" name="T2"/>
                <a:gd fmla="*/ 0 h 87" name="T3"/>
                <a:gd fmla="*/ 35 w 60" name="T4"/>
                <a:gd fmla="*/ 7 h 87" name="T5"/>
                <a:gd fmla="*/ 1 w 60" name="T6"/>
                <a:gd fmla="*/ 66 h 87" name="T7"/>
                <a:gd fmla="*/ 0 w 60" name="T8"/>
                <a:gd fmla="*/ 69 h 87" name="T9"/>
                <a:gd fmla="*/ 0 w 60" name="T10"/>
                <a:gd fmla="*/ 82 h 87" name="T11"/>
                <a:gd fmla="*/ 3 w 60" name="T12"/>
                <a:gd fmla="*/ 87 h 87" name="T13"/>
                <a:gd fmla="*/ 6 w 60" name="T14"/>
                <a:gd fmla="*/ 87 h 87" name="T15"/>
                <a:gd fmla="*/ 8 w 60" name="T16"/>
                <a:gd fmla="*/ 87 h 87" name="T17"/>
                <a:gd fmla="*/ 20 w 60" name="T18"/>
                <a:gd fmla="*/ 80 h 87" name="T19"/>
                <a:gd fmla="*/ 22 w 60" name="T20"/>
                <a:gd fmla="*/ 78 h 87" name="T21"/>
                <a:gd fmla="*/ 56 w 60" name="T22"/>
                <a:gd fmla="*/ 19 h 87" name="T23"/>
                <a:gd fmla="*/ 52 w 60" name="T24"/>
                <a:gd fmla="*/ 2 h 87" name="T25"/>
                <a:gd fmla="*/ 47 w 60" name="T26"/>
                <a:gd fmla="*/ 14 h 87" name="T27"/>
                <a:gd fmla="*/ 14 w 60" name="T28"/>
                <a:gd fmla="*/ 72 h 87" name="T29"/>
                <a:gd fmla="*/ 11 w 60" name="T30"/>
                <a:gd fmla="*/ 73 h 87" name="T31"/>
                <a:gd fmla="*/ 11 w 60" name="T32"/>
                <a:gd fmla="*/ 70 h 87" name="T33"/>
                <a:gd fmla="*/ 44 w 60" name="T34"/>
                <a:gd fmla="*/ 12 h 87" name="T35"/>
                <a:gd fmla="*/ 47 w 60" name="T36"/>
                <a:gd fmla="*/ 11 h 87" name="T37"/>
                <a:gd fmla="*/ 47 w 60" name="T38"/>
                <a:gd fmla="*/ 14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60">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3" name="Freeform 21"/>
            <p:cNvSpPr/>
            <p:nvPr/>
          </p:nvSpPr>
          <p:spPr bwMode="auto">
            <a:xfrm>
              <a:off x="41" y="83"/>
              <a:ext cx="89" cy="23"/>
            </a:xfrm>
            <a:custGeom>
              <a:gdLst>
                <a:gd fmla="*/ 38 w 38" name="T0"/>
                <a:gd fmla="*/ 5 h 10" name="T1"/>
                <a:gd fmla="*/ 32 w 38" name="T2"/>
                <a:gd fmla="*/ 0 h 10" name="T3"/>
                <a:gd fmla="*/ 6 w 38" name="T4"/>
                <a:gd fmla="*/ 0 h 10" name="T5"/>
                <a:gd fmla="*/ 0 w 38" name="T6"/>
                <a:gd fmla="*/ 5 h 10" name="T7"/>
                <a:gd fmla="*/ 6 w 38" name="T8"/>
                <a:gd fmla="*/ 10 h 10" name="T9"/>
                <a:gd fmla="*/ 32 w 38" name="T10"/>
                <a:gd fmla="*/ 10 h 10" name="T11"/>
                <a:gd fmla="*/ 38 w 38" name="T12"/>
                <a:gd fmla="*/ 5 h 10" name="T13"/>
              </a:gdLst>
              <a:cxnLst>
                <a:cxn ang="0">
                  <a:pos x="T0" y="T1"/>
                </a:cxn>
                <a:cxn ang="0">
                  <a:pos x="T2" y="T3"/>
                </a:cxn>
                <a:cxn ang="0">
                  <a:pos x="T4" y="T5"/>
                </a:cxn>
                <a:cxn ang="0">
                  <a:pos x="T6" y="T7"/>
                </a:cxn>
                <a:cxn ang="0">
                  <a:pos x="T8" y="T9"/>
                </a:cxn>
                <a:cxn ang="0">
                  <a:pos x="T10" y="T11"/>
                </a:cxn>
                <a:cxn ang="0">
                  <a:pos x="T12" y="T13"/>
                </a:cxn>
              </a:cxnLst>
              <a:rect b="b" l="0" r="r" t="0"/>
              <a:pathLst>
                <a:path h="10" w="38">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4" name="Freeform 22"/>
            <p:cNvSpPr/>
            <p:nvPr/>
          </p:nvSpPr>
          <p:spPr bwMode="auto">
            <a:xfrm>
              <a:off x="41" y="132"/>
              <a:ext cx="56" cy="24"/>
            </a:xfrm>
            <a:custGeom>
              <a:gdLst>
                <a:gd fmla="*/ 6 w 24" name="T0"/>
                <a:gd fmla="*/ 0 h 10" name="T1"/>
                <a:gd fmla="*/ 0 w 24" name="T2"/>
                <a:gd fmla="*/ 5 h 10" name="T3"/>
                <a:gd fmla="*/ 6 w 24" name="T4"/>
                <a:gd fmla="*/ 10 h 10" name="T5"/>
                <a:gd fmla="*/ 19 w 24" name="T6"/>
                <a:gd fmla="*/ 10 h 10" name="T7"/>
                <a:gd fmla="*/ 24 w 24" name="T8"/>
                <a:gd fmla="*/ 5 h 10" name="T9"/>
                <a:gd fmla="*/ 19 w 24" name="T10"/>
                <a:gd fmla="*/ 0 h 10" name="T11"/>
                <a:gd fmla="*/ 6 w 24"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8695" name="Group 23"/>
          <p:cNvGrpSpPr/>
          <p:nvPr/>
        </p:nvGrpSpPr>
        <p:grpSpPr>
          <a:xfrm>
            <a:off x="6661150" y="1687513"/>
            <a:ext cx="442913" cy="442912"/>
            <a:chExt cx="279" cy="279"/>
          </a:xfrm>
        </p:grpSpPr>
        <p:sp>
          <p:nvSpPr>
            <p:cNvPr id="28696" name="Freeform 24"/>
            <p:cNvSpPr>
              <a:spLocks noEditPoints="1"/>
            </p:cNvSpPr>
            <p:nvPr/>
          </p:nvSpPr>
          <p:spPr bwMode="auto">
            <a:xfrm>
              <a:off x="0" y="0"/>
              <a:ext cx="279" cy="279"/>
            </a:xfrm>
            <a:custGeom>
              <a:gdLst>
                <a:gd fmla="*/ 114 w 118" name="T0"/>
                <a:gd fmla="*/ 46 h 118" name="T1"/>
                <a:gd fmla="*/ 103 w 118" name="T2"/>
                <a:gd fmla="*/ 38 h 118" name="T3"/>
                <a:gd fmla="*/ 107 w 118" name="T4"/>
                <a:gd fmla="*/ 24 h 118" name="T5"/>
                <a:gd fmla="*/ 89 w 118" name="T6"/>
                <a:gd fmla="*/ 11 h 118" name="T7"/>
                <a:gd fmla="*/ 76 w 118" name="T8"/>
                <a:gd fmla="*/ 13 h 118" name="T9"/>
                <a:gd fmla="*/ 68 w 118" name="T10"/>
                <a:gd fmla="*/ 1 h 118" name="T11"/>
                <a:gd fmla="*/ 46 w 118" name="T12"/>
                <a:gd fmla="*/ 4 h 118" name="T13"/>
                <a:gd fmla="*/ 39 w 118" name="T14"/>
                <a:gd fmla="*/ 15 h 118" name="T15"/>
                <a:gd fmla="*/ 24 w 118" name="T16"/>
                <a:gd fmla="*/ 11 h 118" name="T17"/>
                <a:gd fmla="*/ 11 w 118" name="T18"/>
                <a:gd fmla="*/ 29 h 118" name="T19"/>
                <a:gd fmla="*/ 14 w 118" name="T20"/>
                <a:gd fmla="*/ 43 h 118" name="T21"/>
                <a:gd fmla="*/ 1 w 118" name="T22"/>
                <a:gd fmla="*/ 50 h 118" name="T23"/>
                <a:gd fmla="*/ 1 w 118" name="T24"/>
                <a:gd fmla="*/ 68 h 118" name="T25"/>
                <a:gd fmla="*/ 14 w 118" name="T26"/>
                <a:gd fmla="*/ 75 h 118" name="T27"/>
                <a:gd fmla="*/ 11 w 118" name="T28"/>
                <a:gd fmla="*/ 89 h 118" name="T29"/>
                <a:gd fmla="*/ 24 w 118" name="T30"/>
                <a:gd fmla="*/ 106 h 118" name="T31"/>
                <a:gd fmla="*/ 39 w 118" name="T32"/>
                <a:gd fmla="*/ 103 h 118" name="T33"/>
                <a:gd fmla="*/ 46 w 118" name="T34"/>
                <a:gd fmla="*/ 114 h 118" name="T35"/>
                <a:gd fmla="*/ 59 w 118" name="T36"/>
                <a:gd fmla="*/ 118 h 118" name="T37"/>
                <a:gd fmla="*/ 72 w 118" name="T38"/>
                <a:gd fmla="*/ 114 h 118" name="T39"/>
                <a:gd fmla="*/ 80 w 118" name="T40"/>
                <a:gd fmla="*/ 103 h 118" name="T41"/>
                <a:gd fmla="*/ 94 w 118" name="T42"/>
                <a:gd fmla="*/ 106 h 118" name="T43"/>
                <a:gd fmla="*/ 107 w 118" name="T44"/>
                <a:gd fmla="*/ 89 h 118" name="T45"/>
                <a:gd fmla="*/ 105 w 118" name="T46"/>
                <a:gd fmla="*/ 75 h 118" name="T47"/>
                <a:gd fmla="*/ 118 w 118" name="T48"/>
                <a:gd fmla="*/ 68 h 118" name="T49"/>
                <a:gd fmla="*/ 118 w 118" name="T50"/>
                <a:gd fmla="*/ 50 h 118" name="T51"/>
                <a:gd fmla="*/ 99 w 118" name="T52"/>
                <a:gd fmla="*/ 66 h 118" name="T53"/>
                <a:gd fmla="*/ 93 w 118" name="T54"/>
                <a:gd fmla="*/ 77 h 118" name="T55"/>
                <a:gd fmla="*/ 97 w 118" name="T56"/>
                <a:gd fmla="*/ 90 h 118" name="T57"/>
                <a:gd fmla="*/ 82 w 118" name="T58"/>
                <a:gd fmla="*/ 92 h 118" name="T59"/>
                <a:gd fmla="*/ 70 w 118" name="T60"/>
                <a:gd fmla="*/ 96 h 118" name="T61"/>
                <a:gd fmla="*/ 64 w 118" name="T62"/>
                <a:gd fmla="*/ 107 h 118" name="T63"/>
                <a:gd fmla="*/ 52 w 118" name="T64"/>
                <a:gd fmla="*/ 99 h 118" name="T65"/>
                <a:gd fmla="*/ 41 w 118" name="T66"/>
                <a:gd fmla="*/ 93 h 118" name="T67"/>
                <a:gd fmla="*/ 28 w 118" name="T68"/>
                <a:gd fmla="*/ 96 h 118" name="T69"/>
                <a:gd fmla="*/ 26 w 118" name="T70"/>
                <a:gd fmla="*/ 82 h 118" name="T71"/>
                <a:gd fmla="*/ 23 w 118" name="T72"/>
                <a:gd fmla="*/ 70 h 118" name="T73"/>
                <a:gd fmla="*/ 11 w 118" name="T74"/>
                <a:gd fmla="*/ 63 h 118" name="T75"/>
                <a:gd fmla="*/ 11 w 118" name="T76"/>
                <a:gd fmla="*/ 54 h 118" name="T77"/>
                <a:gd fmla="*/ 23 w 118" name="T78"/>
                <a:gd fmla="*/ 48 h 118" name="T79"/>
                <a:gd fmla="*/ 26 w 118" name="T80"/>
                <a:gd fmla="*/ 36 h 118" name="T81"/>
                <a:gd fmla="*/ 28 w 118" name="T82"/>
                <a:gd fmla="*/ 21 h 118" name="T83"/>
                <a:gd fmla="*/ 41 w 118" name="T84"/>
                <a:gd fmla="*/ 25 h 118" name="T85"/>
                <a:gd fmla="*/ 52 w 118" name="T86"/>
                <a:gd fmla="*/ 19 h 118" name="T87"/>
                <a:gd fmla="*/ 64 w 118" name="T88"/>
                <a:gd fmla="*/ 10 h 118" name="T89"/>
                <a:gd fmla="*/ 70 w 118" name="T90"/>
                <a:gd fmla="*/ 22 h 118" name="T91"/>
                <a:gd fmla="*/ 82 w 118" name="T92"/>
                <a:gd fmla="*/ 25 h 118" name="T93"/>
                <a:gd fmla="*/ 97 w 118" name="T94"/>
                <a:gd fmla="*/ 28 h 118" name="T95"/>
                <a:gd fmla="*/ 93 w 118" name="T96"/>
                <a:gd fmla="*/ 41 h 118" name="T97"/>
                <a:gd fmla="*/ 99 w 118" name="T98"/>
                <a:gd fmla="*/ 51 h 118" name="T99"/>
                <a:gd fmla="*/ 108 w 118" name="T100"/>
                <a:gd fmla="*/ 59 h 1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8" w="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7" name="Freeform 25"/>
            <p:cNvSpPr>
              <a:spLocks noEditPoints="1"/>
            </p:cNvSpPr>
            <p:nvPr/>
          </p:nvSpPr>
          <p:spPr bwMode="auto">
            <a:xfrm>
              <a:off x="86" y="80"/>
              <a:ext cx="111" cy="111"/>
            </a:xfrm>
            <a:custGeom>
              <a:gdLst>
                <a:gd fmla="*/ 23 w 47" name="T0"/>
                <a:gd fmla="*/ 0 h 47" name="T1"/>
                <a:gd fmla="*/ 0 w 47" name="T2"/>
                <a:gd fmla="*/ 24 h 47" name="T3"/>
                <a:gd fmla="*/ 23 w 47" name="T4"/>
                <a:gd fmla="*/ 47 h 47" name="T5"/>
                <a:gd fmla="*/ 47 w 47" name="T6"/>
                <a:gd fmla="*/ 24 h 47" name="T7"/>
                <a:gd fmla="*/ 23 w 47" name="T8"/>
                <a:gd fmla="*/ 0 h 47" name="T9"/>
                <a:gd fmla="*/ 23 w 47" name="T10"/>
                <a:gd fmla="*/ 37 h 47" name="T11"/>
                <a:gd fmla="*/ 10 w 47" name="T12"/>
                <a:gd fmla="*/ 24 h 47" name="T13"/>
                <a:gd fmla="*/ 23 w 47" name="T14"/>
                <a:gd fmla="*/ 10 h 47" name="T15"/>
                <a:gd fmla="*/ 37 w 47" name="T16"/>
                <a:gd fmla="*/ 24 h 47" name="T17"/>
                <a:gd fmla="*/ 23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8698" name="Group 26"/>
          <p:cNvGrpSpPr/>
          <p:nvPr/>
        </p:nvGrpSpPr>
        <p:grpSpPr>
          <a:xfrm>
            <a:off x="1344613" y="3044825"/>
            <a:ext cx="446087" cy="450850"/>
            <a:chExt cx="281" cy="284"/>
          </a:xfrm>
        </p:grpSpPr>
        <p:sp>
          <p:nvSpPr>
            <p:cNvPr id="28699" name="Freeform 27"/>
            <p:cNvSpPr/>
            <p:nvPr/>
          </p:nvSpPr>
          <p:spPr bwMode="auto">
            <a:xfrm>
              <a:off x="0" y="0"/>
              <a:ext cx="281" cy="206"/>
            </a:xfrm>
            <a:custGeom>
              <a:gdLst>
                <a:gd fmla="*/ 91 w 119" name="T0"/>
                <a:gd fmla="*/ 32 h 87" name="T1"/>
                <a:gd fmla="*/ 86 w 119" name="T2"/>
                <a:gd fmla="*/ 32 h 87" name="T3"/>
                <a:gd fmla="*/ 86 w 119" name="T4"/>
                <a:gd fmla="*/ 30 h 87" name="T5"/>
                <a:gd fmla="*/ 56 w 119" name="T6"/>
                <a:gd fmla="*/ 0 h 87" name="T7"/>
                <a:gd fmla="*/ 27 w 119" name="T8"/>
                <a:gd fmla="*/ 25 h 87" name="T9"/>
                <a:gd fmla="*/ 19 w 119" name="T10"/>
                <a:gd fmla="*/ 26 h 87" name="T11"/>
                <a:gd fmla="*/ 19 w 119" name="T12"/>
                <a:gd fmla="*/ 26 h 87" name="T13"/>
                <a:gd fmla="*/ 7 w 119" name="T14"/>
                <a:gd fmla="*/ 43 h 87" name="T15"/>
                <a:gd fmla="*/ 9 w 119" name="T16"/>
                <a:gd fmla="*/ 52 h 87" name="T17"/>
                <a:gd fmla="*/ 0 w 119" name="T18"/>
                <a:gd fmla="*/ 68 h 87" name="T19"/>
                <a:gd fmla="*/ 19 w 119" name="T20"/>
                <a:gd fmla="*/ 87 h 87" name="T21"/>
                <a:gd fmla="*/ 39 w 119" name="T22"/>
                <a:gd fmla="*/ 87 h 87" name="T23"/>
                <a:gd fmla="*/ 44 w 119" name="T24"/>
                <a:gd fmla="*/ 81 h 87" name="T25"/>
                <a:gd fmla="*/ 39 w 119" name="T26"/>
                <a:gd fmla="*/ 76 h 87" name="T27"/>
                <a:gd fmla="*/ 19 w 119" name="T28"/>
                <a:gd fmla="*/ 76 h 87" name="T29"/>
                <a:gd fmla="*/ 10 w 119" name="T30"/>
                <a:gd fmla="*/ 68 h 87" name="T31"/>
                <a:gd fmla="*/ 18 w 119" name="T32"/>
                <a:gd fmla="*/ 59 h 87" name="T33"/>
                <a:gd fmla="*/ 22 w 119" name="T34"/>
                <a:gd fmla="*/ 55 h 87" name="T35"/>
                <a:gd fmla="*/ 20 w 119" name="T36"/>
                <a:gd fmla="*/ 50 h 87" name="T37"/>
                <a:gd fmla="*/ 17 w 119" name="T38"/>
                <a:gd fmla="*/ 43 h 87" name="T39"/>
                <a:gd fmla="*/ 22 w 119" name="T40"/>
                <a:gd fmla="*/ 35 h 87" name="T41"/>
                <a:gd fmla="*/ 22 w 119" name="T42"/>
                <a:gd fmla="*/ 35 h 87" name="T43"/>
                <a:gd fmla="*/ 30 w 119" name="T44"/>
                <a:gd fmla="*/ 36 h 87" name="T45"/>
                <a:gd fmla="*/ 35 w 119" name="T46"/>
                <a:gd fmla="*/ 36 h 87" name="T47"/>
                <a:gd fmla="*/ 37 w 119" name="T48"/>
                <a:gd fmla="*/ 31 h 87" name="T49"/>
                <a:gd fmla="*/ 37 w 119" name="T50"/>
                <a:gd fmla="*/ 30 h 87" name="T51"/>
                <a:gd fmla="*/ 37 w 119" name="T52"/>
                <a:gd fmla="*/ 30 h 87" name="T53"/>
                <a:gd fmla="*/ 56 w 119" name="T54"/>
                <a:gd fmla="*/ 11 h 87" name="T55"/>
                <a:gd fmla="*/ 75 w 119" name="T56"/>
                <a:gd fmla="*/ 30 h 87" name="T57"/>
                <a:gd fmla="*/ 73 w 119" name="T58"/>
                <a:gd fmla="*/ 40 h 87" name="T59"/>
                <a:gd fmla="*/ 74 w 119" name="T60"/>
                <a:gd fmla="*/ 46 h 87" name="T61"/>
                <a:gd fmla="*/ 80 w 119" name="T62"/>
                <a:gd fmla="*/ 46 h 87" name="T63"/>
                <a:gd fmla="*/ 91 w 119" name="T64"/>
                <a:gd fmla="*/ 42 h 87" name="T65"/>
                <a:gd fmla="*/ 108 w 119" name="T66"/>
                <a:gd fmla="*/ 59 h 87" name="T67"/>
                <a:gd fmla="*/ 91 w 119" name="T68"/>
                <a:gd fmla="*/ 76 h 87" name="T69"/>
                <a:gd fmla="*/ 80 w 119" name="T70"/>
                <a:gd fmla="*/ 76 h 87" name="T71"/>
                <a:gd fmla="*/ 75 w 119" name="T72"/>
                <a:gd fmla="*/ 81 h 87" name="T73"/>
                <a:gd fmla="*/ 80 w 119" name="T74"/>
                <a:gd fmla="*/ 87 h 87" name="T75"/>
                <a:gd fmla="*/ 91 w 119" name="T76"/>
                <a:gd fmla="*/ 87 h 87" name="T77"/>
                <a:gd fmla="*/ 119 w 119" name="T78"/>
                <a:gd fmla="*/ 59 h 87" name="T79"/>
                <a:gd fmla="*/ 91 w 119" name="T80"/>
                <a:gd fmla="*/ 32 h 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7" w="119">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700" name="Freeform 28"/>
            <p:cNvSpPr/>
            <p:nvPr/>
          </p:nvSpPr>
          <p:spPr bwMode="auto">
            <a:xfrm>
              <a:off x="85" y="116"/>
              <a:ext cx="108" cy="168"/>
            </a:xfrm>
            <a:custGeom>
              <a:gdLst>
                <a:gd fmla="*/ 37 w 46" name="T0"/>
                <a:gd fmla="*/ 45 h 71" name="T1"/>
                <a:gd fmla="*/ 28 w 46" name="T2"/>
                <a:gd fmla="*/ 54 h 71" name="T3"/>
                <a:gd fmla="*/ 28 w 46" name="T4"/>
                <a:gd fmla="*/ 5 h 71" name="T5"/>
                <a:gd fmla="*/ 23 w 46" name="T6"/>
                <a:gd fmla="*/ 0 h 71" name="T7"/>
                <a:gd fmla="*/ 18 w 46" name="T8"/>
                <a:gd fmla="*/ 5 h 71" name="T9"/>
                <a:gd fmla="*/ 18 w 46" name="T10"/>
                <a:gd fmla="*/ 54 h 71" name="T11"/>
                <a:gd fmla="*/ 9 w 46" name="T12"/>
                <a:gd fmla="*/ 45 h 71" name="T13"/>
                <a:gd fmla="*/ 2 w 46" name="T14"/>
                <a:gd fmla="*/ 45 h 71" name="T15"/>
                <a:gd fmla="*/ 2 w 46" name="T16"/>
                <a:gd fmla="*/ 52 h 71" name="T17"/>
                <a:gd fmla="*/ 20 w 46" name="T18"/>
                <a:gd fmla="*/ 70 h 71" name="T19"/>
                <a:gd fmla="*/ 23 w 46" name="T20"/>
                <a:gd fmla="*/ 71 h 71" name="T21"/>
                <a:gd fmla="*/ 27 w 46" name="T22"/>
                <a:gd fmla="*/ 70 h 71" name="T23"/>
                <a:gd fmla="*/ 44 w 46" name="T24"/>
                <a:gd fmla="*/ 52 h 71" name="T25"/>
                <a:gd fmla="*/ 44 w 46" name="T26"/>
                <a:gd fmla="*/ 45 h 71" name="T27"/>
                <a:gd fmla="*/ 37 w 46" name="T28"/>
                <a:gd fmla="*/ 45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46">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8701" name="Group 29"/>
          <p:cNvGrpSpPr/>
          <p:nvPr/>
        </p:nvGrpSpPr>
        <p:grpSpPr>
          <a:xfrm>
            <a:off x="1362075" y="1736725"/>
            <a:ext cx="406400" cy="400050"/>
            <a:chExt cx="256" cy="252"/>
          </a:xfrm>
        </p:grpSpPr>
        <p:sp>
          <p:nvSpPr>
            <p:cNvPr id="28702" name="Freeform 30"/>
            <p:cNvSpPr>
              <a:spLocks noEditPoints="1"/>
            </p:cNvSpPr>
            <p:nvPr/>
          </p:nvSpPr>
          <p:spPr bwMode="auto">
            <a:xfrm>
              <a:off x="0" y="0"/>
              <a:ext cx="256" cy="252"/>
            </a:xfrm>
            <a:custGeom>
              <a:gdLst>
                <a:gd fmla="*/ 234 w 256" name="T0"/>
                <a:gd fmla="*/ 186 h 252" name="T1"/>
                <a:gd fmla="*/ 69 w 256" name="T2"/>
                <a:gd fmla="*/ 186 h 252" name="T3"/>
                <a:gd fmla="*/ 69 w 256" name="T4"/>
                <a:gd fmla="*/ 21 h 252" name="T5"/>
                <a:gd fmla="*/ 126 w 256" name="T6"/>
                <a:gd fmla="*/ 21 h 252" name="T7"/>
                <a:gd fmla="*/ 126 w 256" name="T8"/>
                <a:gd fmla="*/ 0 h 252" name="T9"/>
                <a:gd fmla="*/ 48 w 256" name="T10"/>
                <a:gd fmla="*/ 0 h 252" name="T11"/>
                <a:gd fmla="*/ 48 w 256" name="T12"/>
                <a:gd fmla="*/ 45 h 252" name="T13"/>
                <a:gd fmla="*/ 0 w 256" name="T14"/>
                <a:gd fmla="*/ 45 h 252" name="T15"/>
                <a:gd fmla="*/ 0 w 256" name="T16"/>
                <a:gd fmla="*/ 252 h 252" name="T17"/>
                <a:gd fmla="*/ 208 w 256" name="T18"/>
                <a:gd fmla="*/ 252 h 252" name="T19"/>
                <a:gd fmla="*/ 208 w 256" name="T20"/>
                <a:gd fmla="*/ 208 h 252" name="T21"/>
                <a:gd fmla="*/ 256 w 256" name="T22"/>
                <a:gd fmla="*/ 208 h 252" name="T23"/>
                <a:gd fmla="*/ 256 w 256" name="T24"/>
                <a:gd fmla="*/ 130 h 252" name="T25"/>
                <a:gd fmla="*/ 234 w 256" name="T26"/>
                <a:gd fmla="*/ 130 h 252" name="T27"/>
                <a:gd fmla="*/ 234 w 256" name="T28"/>
                <a:gd fmla="*/ 186 h 252" name="T29"/>
                <a:gd fmla="*/ 187 w 256" name="T30"/>
                <a:gd fmla="*/ 231 h 252" name="T31"/>
                <a:gd fmla="*/ 24 w 256" name="T32"/>
                <a:gd fmla="*/ 231 h 252" name="T33"/>
                <a:gd fmla="*/ 24 w 256" name="T34"/>
                <a:gd fmla="*/ 68 h 252" name="T35"/>
                <a:gd fmla="*/ 48 w 256" name="T36"/>
                <a:gd fmla="*/ 68 h 252" name="T37"/>
                <a:gd fmla="*/ 48 w 256" name="T38"/>
                <a:gd fmla="*/ 208 h 252" name="T39"/>
                <a:gd fmla="*/ 187 w 256" name="T40"/>
                <a:gd fmla="*/ 208 h 252" name="T41"/>
                <a:gd fmla="*/ 187 w 256" name="T42"/>
                <a:gd fmla="*/ 231 h 2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1" w="256">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703" name="Freeform 31"/>
            <p:cNvSpPr/>
            <p:nvPr/>
          </p:nvSpPr>
          <p:spPr bwMode="auto">
            <a:xfrm>
              <a:off x="145" y="0"/>
              <a:ext cx="111" cy="111"/>
            </a:xfrm>
            <a:custGeom>
              <a:gdLst>
                <a:gd fmla="*/ 18 w 111" name="T0"/>
                <a:gd fmla="*/ 0 h 111" name="T1"/>
                <a:gd fmla="*/ 18 w 111" name="T2"/>
                <a:gd fmla="*/ 21 h 111" name="T3"/>
                <a:gd fmla="*/ 73 w 111" name="T4"/>
                <a:gd fmla="*/ 21 h 111" name="T5"/>
                <a:gd fmla="*/ 0 w 111" name="T6"/>
                <a:gd fmla="*/ 94 h 111" name="T7"/>
                <a:gd fmla="*/ 14 w 111" name="T8"/>
                <a:gd fmla="*/ 111 h 111" name="T9"/>
                <a:gd fmla="*/ 89 w 111" name="T10"/>
                <a:gd fmla="*/ 37 h 111" name="T11"/>
                <a:gd fmla="*/ 89 w 111" name="T12"/>
                <a:gd fmla="*/ 92 h 111" name="T13"/>
                <a:gd fmla="*/ 111 w 111" name="T14"/>
                <a:gd fmla="*/ 92 h 111" name="T15"/>
                <a:gd fmla="*/ 111 w 111" name="T16"/>
                <a:gd fmla="*/ 0 h 111" name="T17"/>
                <a:gd fmla="*/ 18 w 111" name="T18"/>
                <a:gd fmla="*/ 0 h 1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110">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8704" name="Rectangle 32"/>
          <p:cNvSpPr>
            <a:spLocks noChangeArrowheads="1"/>
          </p:cNvSpPr>
          <p:nvPr/>
        </p:nvSpPr>
        <p:spPr bwMode="auto">
          <a:xfrm>
            <a:off x="4572000" y="1635125"/>
            <a:ext cx="13684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solidFill>
              </a:rPr>
              <a:t>TOPIC HEADER ONE</a:t>
            </a:r>
          </a:p>
          <a:p>
            <a:pPr>
              <a:lnSpc>
                <a:spcPct val="120000"/>
              </a:lnSpc>
              <a:buFont typeface="Arial"/>
              <a:buNone/>
            </a:pPr>
            <a:r>
              <a:rPr altLang="en-US" b="1" lang="zh-CN" sz="1000">
                <a:solidFill>
                  <a:schemeClr val="bg1"/>
                </a:solidFill>
              </a:rPr>
              <a:t>We have many PowerPoint templates that has been specifically designed.</a:t>
            </a:r>
          </a:p>
        </p:txBody>
      </p:sp>
      <p:sp>
        <p:nvSpPr>
          <p:cNvPr id="28705" name="Rectangle 33"/>
          <p:cNvSpPr>
            <a:spLocks noChangeArrowheads="1"/>
          </p:cNvSpPr>
          <p:nvPr/>
        </p:nvSpPr>
        <p:spPr bwMode="auto">
          <a:xfrm>
            <a:off x="2555875" y="3651250"/>
            <a:ext cx="13684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solidFill>
              </a:rPr>
              <a:t>TOPIC HEADER TWO</a:t>
            </a:r>
          </a:p>
          <a:p>
            <a:pPr>
              <a:lnSpc>
                <a:spcPct val="120000"/>
              </a:lnSpc>
              <a:buFont typeface="Arial"/>
              <a:buNone/>
            </a:pPr>
            <a:r>
              <a:rPr altLang="en-US" b="1" lang="zh-CN" sz="1000">
                <a:solidFill>
                  <a:schemeClr val="bg1"/>
                </a:solidFill>
              </a:rPr>
              <a:t>We have many PowerPoint templates that has been specifically designed.</a:t>
            </a:r>
          </a:p>
        </p:txBody>
      </p:sp>
      <p:sp>
        <p:nvSpPr>
          <p:cNvPr id="32"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9DD53E"/>
                </a:solidFill>
              </a:rPr>
              <a:t>WRITE YOUR GREAT TITLE HERE</a:t>
            </a:r>
          </a:p>
        </p:txBody>
      </p:sp>
      <p:sp>
        <p:nvSpPr>
          <p:cNvPr id="33"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34" name="组合 33"/>
          <p:cNvGrpSpPr/>
          <p:nvPr/>
        </p:nvGrpSpPr>
        <p:grpSpPr>
          <a:xfrm>
            <a:off x="282763" y="-9727"/>
            <a:ext cx="472138" cy="804782"/>
            <a:chOff x="1775252" y="2062276"/>
            <a:chExt cx="1045160" cy="1781528"/>
          </a:xfrm>
        </p:grpSpPr>
        <p:grpSp>
          <p:nvGrpSpPr>
            <p:cNvPr id="35" name="组合 34"/>
            <p:cNvGrpSpPr/>
            <p:nvPr/>
          </p:nvGrpSpPr>
          <p:grpSpPr>
            <a:xfrm>
              <a:off x="1775252" y="2763988"/>
              <a:ext cx="1045160" cy="1079816"/>
              <a:chOff x="-4061568" y="1901032"/>
              <a:chExt cx="1819276" cy="1879600"/>
            </a:xfrm>
          </p:grpSpPr>
          <p:sp>
            <p:nvSpPr>
              <p:cNvPr id="37"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6" name="直接连接符 35"/>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3610469" y="0"/>
            <a:ext cx="877971" cy="4113946"/>
            <a:chOff x="1775252" y="-1053552"/>
            <a:chExt cx="1045160" cy="4897356"/>
          </a:xfrm>
        </p:grpSpPr>
        <p:grpSp>
          <p:nvGrpSpPr>
            <p:cNvPr id="51" name="组合 50"/>
            <p:cNvGrpSpPr/>
            <p:nvPr/>
          </p:nvGrpSpPr>
          <p:grpSpPr>
            <a:xfrm>
              <a:off x="1775252" y="2763988"/>
              <a:ext cx="1045160" cy="1079816"/>
              <a:chOff x="-4061568" y="1901032"/>
              <a:chExt cx="1819276" cy="1879600"/>
            </a:xfrm>
          </p:grpSpPr>
          <p:sp>
            <p:nvSpPr>
              <p:cNvPr id="53"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2" name="直接连接符 51"/>
            <p:cNvCxnSpPr/>
            <p:nvPr/>
          </p:nvCxnSpPr>
          <p:spPr>
            <a:xfrm flipH="1" flipV="1">
              <a:off x="2295726" y="-1053552"/>
              <a:ext cx="0" cy="3881360"/>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
        <p:nvSpPr>
          <p:cNvPr id="62" name="Rectangle 30"/>
          <p:cNvSpPr>
            <a:spLocks noChangeArrowheads="1"/>
          </p:cNvSpPr>
          <p:nvPr/>
        </p:nvSpPr>
        <p:spPr bwMode="auto">
          <a:xfrm>
            <a:off x="4230876" y="1854928"/>
            <a:ext cx="313025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mtClean="0" sz="1600">
                <a:solidFill>
                  <a:srgbClr val="C09CC2"/>
                </a:solidFill>
                <a:ea charset="-122" pitchFamily="34" typeface="微软雅黑"/>
              </a:rPr>
              <a:t>此处添加标题</a:t>
            </a:r>
          </a:p>
        </p:txBody>
      </p:sp>
      <p:sp>
        <p:nvSpPr>
          <p:cNvPr id="63" name="Rectangle 31"/>
          <p:cNvSpPr>
            <a:spLocks noChangeArrowheads="1"/>
          </p:cNvSpPr>
          <p:nvPr/>
        </p:nvSpPr>
        <p:spPr bwMode="auto">
          <a:xfrm>
            <a:off x="4230876" y="209727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a:spAutoFit/>
          </a:bodyPr>
          <a:lstStyle/>
          <a:p>
            <a:pPr>
              <a:buFont typeface="Arial"/>
              <a:buNone/>
            </a:pPr>
            <a:r>
              <a:rPr altLang="zh-CN" lang="en-US" sz="800">
                <a:solidFill>
                  <a:schemeClr val="bg2"/>
                </a:solidFill>
                <a:latin typeface="+mn-lt"/>
              </a:rPr>
              <a:t>We have many PowerPoint templates that has been specifically designed to help anyone that is stepping into the world of PowerPoint for the very first time. </a:t>
            </a:r>
          </a:p>
        </p:txBody>
      </p:sp>
      <p:sp>
        <p:nvSpPr>
          <p:cNvPr id="64" name="Rectangle 30"/>
          <p:cNvSpPr>
            <a:spLocks noChangeArrowheads="1"/>
          </p:cNvSpPr>
          <p:nvPr/>
        </p:nvSpPr>
        <p:spPr bwMode="auto">
          <a:xfrm>
            <a:off x="3131840" y="1774125"/>
            <a:ext cx="85161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5400">
                <a:ln>
                  <a:solidFill>
                    <a:srgbClr val="C09CC2"/>
                  </a:solidFill>
                </a:ln>
                <a:noFill/>
                <a:latin charset="0" pitchFamily="34" typeface="Impact"/>
                <a:ea charset="-122" pitchFamily="49" typeface="迷你简汉真广标"/>
              </a:rPr>
              <a:t>01</a:t>
            </a:r>
          </a:p>
        </p:txBody>
      </p:sp>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728" name="Oval 32"/>
          <p:cNvSpPr>
            <a:spLocks noChangeArrowheads="1"/>
          </p:cNvSpPr>
          <p:nvPr/>
        </p:nvSpPr>
        <p:spPr bwMode="auto">
          <a:xfrm>
            <a:off x="531813" y="2336800"/>
            <a:ext cx="444500" cy="444500"/>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29729" name="Oval 33"/>
          <p:cNvSpPr>
            <a:spLocks noChangeArrowheads="1"/>
          </p:cNvSpPr>
          <p:nvPr/>
        </p:nvSpPr>
        <p:spPr bwMode="auto">
          <a:xfrm>
            <a:off x="531813" y="2984500"/>
            <a:ext cx="444500" cy="444500"/>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29730" name="Oval 34"/>
          <p:cNvSpPr>
            <a:spLocks noChangeArrowheads="1"/>
          </p:cNvSpPr>
          <p:nvPr/>
        </p:nvSpPr>
        <p:spPr bwMode="auto">
          <a:xfrm>
            <a:off x="531813" y="3668713"/>
            <a:ext cx="444500" cy="444500"/>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29727" name="Oval 31"/>
          <p:cNvSpPr>
            <a:spLocks noChangeArrowheads="1"/>
          </p:cNvSpPr>
          <p:nvPr/>
        </p:nvSpPr>
        <p:spPr bwMode="auto">
          <a:xfrm>
            <a:off x="531813" y="1687513"/>
            <a:ext cx="444500" cy="44450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29705" name="Rectangle 9"/>
          <p:cNvSpPr>
            <a:spLocks noChangeArrowheads="1"/>
          </p:cNvSpPr>
          <p:nvPr/>
        </p:nvSpPr>
        <p:spPr bwMode="auto">
          <a:xfrm>
            <a:off x="5684838" y="2051050"/>
            <a:ext cx="3459162" cy="1668463"/>
          </a:xfrm>
          <a:prstGeom prst="rect">
            <a:avLst/>
          </a:prstGeom>
          <a:solidFill>
            <a:srgbClr val="9DD53E"/>
          </a:solidFill>
          <a:ln>
            <a:noFill/>
          </a:ln>
          <a:effectLst/>
        </p:spPr>
        <p:txBody>
          <a:bodyPr anchor="ctr" wrap="none"/>
          <a:lstStyle/>
          <a:p>
            <a:endParaRPr altLang="en-US" lang="zh-CN"/>
          </a:p>
        </p:txBody>
      </p:sp>
      <p:sp>
        <p:nvSpPr>
          <p:cNvPr id="29707" name="Oval 11"/>
          <p:cNvSpPr>
            <a:spLocks noChangeArrowheads="1"/>
          </p:cNvSpPr>
          <p:nvPr/>
        </p:nvSpPr>
        <p:spPr bwMode="auto">
          <a:xfrm flipV="1">
            <a:off x="2733675" y="4289477"/>
            <a:ext cx="3675063" cy="107898"/>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pic>
        <p:nvPicPr>
          <p:cNvPr descr="apple icons" id="29709" name="Picture 13"/>
          <p:cNvPicPr>
            <a:picLocks noChangeArrowheads="1" noChangeAspect="1"/>
          </p:cNvPicPr>
          <p:nvPr/>
        </p:nvPicPr>
        <p:blipFill>
          <a:blip r:embed="rId2">
            <a:extLst>
              <a:ext uri="{28A0092B-C50C-407E-A947-70E740481C1C}">
                <a14:useLocalDpi val="0"/>
              </a:ext>
            </a:extLst>
          </a:blip>
          <a:stretch>
            <a:fillRect/>
          </a:stretch>
        </p:blipFill>
        <p:spPr bwMode="auto">
          <a:xfrm>
            <a:off x="3057469" y="1922463"/>
            <a:ext cx="3030173" cy="2441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Money" id="29710" name="Rectangle 14"/>
          <p:cNvSpPr>
            <a:spLocks noChangeArrowheads="1"/>
          </p:cNvSpPr>
          <p:nvPr/>
        </p:nvSpPr>
        <p:spPr bwMode="auto">
          <a:xfrm>
            <a:off x="3174835" y="2047141"/>
            <a:ext cx="2795441" cy="1665697"/>
          </a:xfrm>
          <a:prstGeom prst="rect">
            <a:avLst/>
          </a:prstGeom>
          <a:blipFill dpi="0" rotWithShape="1">
            <a:blip r:embed="rId3">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29711" name="Rectangle 15"/>
          <p:cNvSpPr>
            <a:spLocks noChangeArrowheads="1"/>
          </p:cNvSpPr>
          <p:nvPr/>
        </p:nvSpPr>
        <p:spPr bwMode="auto">
          <a:xfrm>
            <a:off x="6259513" y="2270125"/>
            <a:ext cx="2560637" cy="2852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en-US" sz="1200">
                <a:solidFill>
                  <a:schemeClr val="bg1"/>
                </a:solidFill>
              </a:rPr>
              <a:t>WRITE YOUR GREAT TITLE HERE</a:t>
            </a:r>
          </a:p>
          <a:p>
            <a:pPr>
              <a:lnSpc>
                <a:spcPct val="120000"/>
              </a:lnSpc>
              <a:buFont typeface="Arial"/>
              <a:buNone/>
            </a:pPr>
            <a:endParaRPr altLang="zh-CN" b="1" lang="en-US" sz="1200">
              <a:solidFill>
                <a:schemeClr val="bg1"/>
              </a:solidFill>
            </a:endParaRPr>
          </a:p>
          <a:p>
            <a:pPr>
              <a:lnSpc>
                <a:spcPct val="120000"/>
              </a:lnSpc>
              <a:buFont typeface="Arial"/>
              <a:buNone/>
            </a:pPr>
            <a:r>
              <a:rPr altLang="zh-CN" b="1" lang="en-US" sz="12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grpSp>
        <p:nvGrpSpPr>
          <p:cNvPr id="29712" name="Group 16"/>
          <p:cNvGrpSpPr/>
          <p:nvPr/>
        </p:nvGrpSpPr>
        <p:grpSpPr>
          <a:xfrm>
            <a:off x="668338" y="1801813"/>
            <a:ext cx="171450" cy="222250"/>
            <a:chExt cx="184" cy="236"/>
          </a:xfrm>
        </p:grpSpPr>
        <p:sp>
          <p:nvSpPr>
            <p:cNvPr id="29713" name="Freeform 17"/>
            <p:cNvSpPr/>
            <p:nvPr/>
          </p:nvSpPr>
          <p:spPr bwMode="auto">
            <a:xfrm>
              <a:off x="0" y="0"/>
              <a:ext cx="184" cy="236"/>
            </a:xfrm>
            <a:custGeom>
              <a:gdLst>
                <a:gd fmla="*/ 19 w 84" name="T0"/>
                <a:gd fmla="*/ 98 h 108" name="T1"/>
                <a:gd fmla="*/ 10 w 84" name="T2"/>
                <a:gd fmla="*/ 98 h 108" name="T3"/>
                <a:gd fmla="*/ 10 w 84" name="T4"/>
                <a:gd fmla="*/ 9 h 108" name="T5"/>
                <a:gd fmla="*/ 79 w 84" name="T6"/>
                <a:gd fmla="*/ 9 h 108" name="T7"/>
                <a:gd fmla="*/ 84 w 84" name="T8"/>
                <a:gd fmla="*/ 5 h 108" name="T9"/>
                <a:gd fmla="*/ 79 w 84" name="T10"/>
                <a:gd fmla="*/ 0 h 108" name="T11"/>
                <a:gd fmla="*/ 5 w 84" name="T12"/>
                <a:gd fmla="*/ 0 h 108" name="T13"/>
                <a:gd fmla="*/ 0 w 84" name="T14"/>
                <a:gd fmla="*/ 5 h 108" name="T15"/>
                <a:gd fmla="*/ 0 w 84" name="T16"/>
                <a:gd fmla="*/ 103 h 108" name="T17"/>
                <a:gd fmla="*/ 5 w 84" name="T18"/>
                <a:gd fmla="*/ 108 h 108" name="T19"/>
                <a:gd fmla="*/ 19 w 84" name="T20"/>
                <a:gd fmla="*/ 108 h 108" name="T21"/>
                <a:gd fmla="*/ 23 w 84" name="T22"/>
                <a:gd fmla="*/ 103 h 108" name="T23"/>
                <a:gd fmla="*/ 19 w 84" name="T24"/>
                <a:gd fmla="*/ 98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4" name="Freeform 18"/>
            <p:cNvSpPr/>
            <p:nvPr/>
          </p:nvSpPr>
          <p:spPr bwMode="auto">
            <a:xfrm>
              <a:off x="116" y="138"/>
              <a:ext cx="68" cy="98"/>
            </a:xfrm>
            <a:custGeom>
              <a:gdLst>
                <a:gd fmla="*/ 26 w 31" name="T0"/>
                <a:gd fmla="*/ 0 h 45" name="T1"/>
                <a:gd fmla="*/ 21 w 31" name="T2"/>
                <a:gd fmla="*/ 5 h 45" name="T3"/>
                <a:gd fmla="*/ 21 w 31" name="T4"/>
                <a:gd fmla="*/ 35 h 45" name="T5"/>
                <a:gd fmla="*/ 4 w 31" name="T6"/>
                <a:gd fmla="*/ 35 h 45" name="T7"/>
                <a:gd fmla="*/ 0 w 31" name="T8"/>
                <a:gd fmla="*/ 40 h 45" name="T9"/>
                <a:gd fmla="*/ 4 w 31" name="T10"/>
                <a:gd fmla="*/ 45 h 45" name="T11"/>
                <a:gd fmla="*/ 26 w 31" name="T12"/>
                <a:gd fmla="*/ 45 h 45" name="T13"/>
                <a:gd fmla="*/ 29 w 31" name="T14"/>
                <a:gd fmla="*/ 43 h 45" name="T15"/>
                <a:gd fmla="*/ 31 w 31" name="T16"/>
                <a:gd fmla="*/ 40 h 45" name="T17"/>
                <a:gd fmla="*/ 31 w 31" name="T18"/>
                <a:gd fmla="*/ 5 h 45" name="T19"/>
                <a:gd fmla="*/ 26 w 31" name="T20"/>
                <a:gd fmla="*/ 0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5" name="Freeform 19"/>
            <p:cNvSpPr>
              <a:spLocks noEditPoints="1"/>
            </p:cNvSpPr>
            <p:nvPr/>
          </p:nvSpPr>
          <p:spPr bwMode="auto">
            <a:xfrm>
              <a:off x="66" y="51"/>
              <a:ext cx="113" cy="163"/>
            </a:xfrm>
            <a:custGeom>
              <a:gdLst>
                <a:gd fmla="*/ 45 w 52" name="T0"/>
                <a:gd fmla="*/ 1 h 75" name="T1"/>
                <a:gd fmla="*/ 40 w 52" name="T2"/>
                <a:gd fmla="*/ 0 h 75" name="T3"/>
                <a:gd fmla="*/ 30 w 52" name="T4"/>
                <a:gd fmla="*/ 5 h 75" name="T5"/>
                <a:gd fmla="*/ 1 w 52" name="T6"/>
                <a:gd fmla="*/ 57 h 75" name="T7"/>
                <a:gd fmla="*/ 0 w 52" name="T8"/>
                <a:gd fmla="*/ 59 h 75" name="T9"/>
                <a:gd fmla="*/ 0 w 52" name="T10"/>
                <a:gd fmla="*/ 71 h 75" name="T11"/>
                <a:gd fmla="*/ 3 w 52" name="T12"/>
                <a:gd fmla="*/ 75 h 75" name="T13"/>
                <a:gd fmla="*/ 5 w 52" name="T14"/>
                <a:gd fmla="*/ 75 h 75" name="T15"/>
                <a:gd fmla="*/ 7 w 52" name="T16"/>
                <a:gd fmla="*/ 75 h 75" name="T17"/>
                <a:gd fmla="*/ 18 w 52" name="T18"/>
                <a:gd fmla="*/ 69 h 75" name="T19"/>
                <a:gd fmla="*/ 19 w 52" name="T20"/>
                <a:gd fmla="*/ 67 h 75" name="T21"/>
                <a:gd fmla="*/ 49 w 52" name="T22"/>
                <a:gd fmla="*/ 16 h 75" name="T23"/>
                <a:gd fmla="*/ 45 w 52" name="T24"/>
                <a:gd fmla="*/ 1 h 75" name="T25"/>
                <a:gd fmla="*/ 41 w 52" name="T26"/>
                <a:gd fmla="*/ 11 h 75" name="T27"/>
                <a:gd fmla="*/ 12 w 52" name="T28"/>
                <a:gd fmla="*/ 62 h 75" name="T29"/>
                <a:gd fmla="*/ 9 w 52" name="T30"/>
                <a:gd fmla="*/ 63 h 75" name="T31"/>
                <a:gd fmla="*/ 9 w 52" name="T32"/>
                <a:gd fmla="*/ 60 h 75" name="T33"/>
                <a:gd fmla="*/ 38 w 52" name="T34"/>
                <a:gd fmla="*/ 10 h 75" name="T35"/>
                <a:gd fmla="*/ 41 w 52" name="T36"/>
                <a:gd fmla="*/ 9 h 75" name="T37"/>
                <a:gd fmla="*/ 41 w 52" name="T38"/>
                <a:gd fmla="*/ 11 h 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6" name="Freeform 20"/>
            <p:cNvSpPr/>
            <p:nvPr/>
          </p:nvSpPr>
          <p:spPr bwMode="auto">
            <a:xfrm>
              <a:off x="35" y="68"/>
              <a:ext cx="70" cy="20"/>
            </a:xfrm>
            <a:custGeom>
              <a:gdLst>
                <a:gd fmla="*/ 32 w 32" name="T0"/>
                <a:gd fmla="*/ 4 h 9" name="T1"/>
                <a:gd fmla="*/ 28 w 32" name="T2"/>
                <a:gd fmla="*/ 0 h 9" name="T3"/>
                <a:gd fmla="*/ 4 w 32" name="T4"/>
                <a:gd fmla="*/ 0 h 9" name="T5"/>
                <a:gd fmla="*/ 0 w 32" name="T6"/>
                <a:gd fmla="*/ 4 h 9" name="T7"/>
                <a:gd fmla="*/ 4 w 32" name="T8"/>
                <a:gd fmla="*/ 9 h 9" name="T9"/>
                <a:gd fmla="*/ 28 w 32" name="T10"/>
                <a:gd fmla="*/ 9 h 9" name="T11"/>
                <a:gd fmla="*/ 32 w 32"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7" name="Freeform 21"/>
            <p:cNvSpPr/>
            <p:nvPr/>
          </p:nvSpPr>
          <p:spPr bwMode="auto">
            <a:xfrm>
              <a:off x="35" y="107"/>
              <a:ext cx="46" cy="20"/>
            </a:xfrm>
            <a:custGeom>
              <a:gdLst>
                <a:gd fmla="*/ 4 w 21" name="T0"/>
                <a:gd fmla="*/ 0 h 9" name="T1"/>
                <a:gd fmla="*/ 0 w 21" name="T2"/>
                <a:gd fmla="*/ 4 h 9" name="T3"/>
                <a:gd fmla="*/ 4 w 21" name="T4"/>
                <a:gd fmla="*/ 9 h 9" name="T5"/>
                <a:gd fmla="*/ 16 w 21" name="T6"/>
                <a:gd fmla="*/ 9 h 9" name="T7"/>
                <a:gd fmla="*/ 21 w 21" name="T8"/>
                <a:gd fmla="*/ 4 h 9" name="T9"/>
                <a:gd fmla="*/ 16 w 21" name="T10"/>
                <a:gd fmla="*/ 0 h 9" name="T11"/>
                <a:gd fmla="*/ 4 w 21"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9718" name="Group 22"/>
          <p:cNvGrpSpPr/>
          <p:nvPr/>
        </p:nvGrpSpPr>
        <p:grpSpPr>
          <a:xfrm>
            <a:off x="642938" y="3783013"/>
            <a:ext cx="219075" cy="222250"/>
            <a:chExt cx="233" cy="236"/>
          </a:xfrm>
        </p:grpSpPr>
        <p:sp>
          <p:nvSpPr>
            <p:cNvPr id="29719" name="Freeform 23"/>
            <p:cNvSpPr>
              <a:spLocks noEditPoints="1"/>
            </p:cNvSpPr>
            <p:nvPr/>
          </p:nvSpPr>
          <p:spPr bwMode="auto">
            <a:xfrm>
              <a:off x="0" y="0"/>
              <a:ext cx="233" cy="236"/>
            </a:xfrm>
            <a:custGeom>
              <a:gdLst>
                <a:gd fmla="*/ 103 w 107" name="T0"/>
                <a:gd fmla="*/ 42 h 108" name="T1"/>
                <a:gd fmla="*/ 93 w 107" name="T2"/>
                <a:gd fmla="*/ 35 h 108" name="T3"/>
                <a:gd fmla="*/ 97 w 107" name="T4"/>
                <a:gd fmla="*/ 22 h 108" name="T5"/>
                <a:gd fmla="*/ 80 w 107" name="T6"/>
                <a:gd fmla="*/ 10 h 108" name="T7"/>
                <a:gd fmla="*/ 68 w 107" name="T8"/>
                <a:gd fmla="*/ 12 h 108" name="T9"/>
                <a:gd fmla="*/ 62 w 107" name="T10"/>
                <a:gd fmla="*/ 1 h 108" name="T11"/>
                <a:gd fmla="*/ 42 w 107" name="T12"/>
                <a:gd fmla="*/ 4 h 108" name="T13"/>
                <a:gd fmla="*/ 34 w 107" name="T14"/>
                <a:gd fmla="*/ 14 h 108" name="T15"/>
                <a:gd fmla="*/ 22 w 107" name="T16"/>
                <a:gd fmla="*/ 11 h 108" name="T17"/>
                <a:gd fmla="*/ 10 w 107" name="T18"/>
                <a:gd fmla="*/ 27 h 108" name="T19"/>
                <a:gd fmla="*/ 12 w 107" name="T20"/>
                <a:gd fmla="*/ 39 h 108" name="T21"/>
                <a:gd fmla="*/ 0 w 107" name="T22"/>
                <a:gd fmla="*/ 46 h 108" name="T23"/>
                <a:gd fmla="*/ 0 w 107" name="T24"/>
                <a:gd fmla="*/ 62 h 108" name="T25"/>
                <a:gd fmla="*/ 12 w 107" name="T26"/>
                <a:gd fmla="*/ 69 h 108" name="T27"/>
                <a:gd fmla="*/ 10 w 107" name="T28"/>
                <a:gd fmla="*/ 81 h 108" name="T29"/>
                <a:gd fmla="*/ 22 w 107" name="T30"/>
                <a:gd fmla="*/ 97 h 108" name="T31"/>
                <a:gd fmla="*/ 34 w 107" name="T32"/>
                <a:gd fmla="*/ 94 h 108" name="T33"/>
                <a:gd fmla="*/ 42 w 107" name="T34"/>
                <a:gd fmla="*/ 104 h 108" name="T35"/>
                <a:gd fmla="*/ 53 w 107" name="T36"/>
                <a:gd fmla="*/ 108 h 108" name="T37"/>
                <a:gd fmla="*/ 65 w 107" name="T38"/>
                <a:gd fmla="*/ 104 h 108" name="T39"/>
                <a:gd fmla="*/ 72 w 107" name="T40"/>
                <a:gd fmla="*/ 94 h 108" name="T41"/>
                <a:gd fmla="*/ 85 w 107" name="T42"/>
                <a:gd fmla="*/ 97 h 108" name="T43"/>
                <a:gd fmla="*/ 97 w 107" name="T44"/>
                <a:gd fmla="*/ 81 h 108" name="T45"/>
                <a:gd fmla="*/ 95 w 107" name="T46"/>
                <a:gd fmla="*/ 69 h 108" name="T47"/>
                <a:gd fmla="*/ 106 w 107" name="T48"/>
                <a:gd fmla="*/ 62 h 108" name="T49"/>
                <a:gd fmla="*/ 106 w 107" name="T50"/>
                <a:gd fmla="*/ 46 h 108" name="T51"/>
                <a:gd fmla="*/ 90 w 107" name="T52"/>
                <a:gd fmla="*/ 61 h 108" name="T53"/>
                <a:gd fmla="*/ 84 w 107" name="T54"/>
                <a:gd fmla="*/ 71 h 108" name="T55"/>
                <a:gd fmla="*/ 88 w 107" name="T56"/>
                <a:gd fmla="*/ 82 h 108" name="T57"/>
                <a:gd fmla="*/ 74 w 107" name="T58"/>
                <a:gd fmla="*/ 84 h 108" name="T59"/>
                <a:gd fmla="*/ 63 w 107" name="T60"/>
                <a:gd fmla="*/ 87 h 108" name="T61"/>
                <a:gd fmla="*/ 57 w 107" name="T62"/>
                <a:gd fmla="*/ 98 h 108" name="T63"/>
                <a:gd fmla="*/ 47 w 107" name="T64"/>
                <a:gd fmla="*/ 90 h 108" name="T65"/>
                <a:gd fmla="*/ 37 w 107" name="T66"/>
                <a:gd fmla="*/ 85 h 108" name="T67"/>
                <a:gd fmla="*/ 25 w 107" name="T68"/>
                <a:gd fmla="*/ 88 h 108" name="T69"/>
                <a:gd fmla="*/ 23 w 107" name="T70"/>
                <a:gd fmla="*/ 75 h 108" name="T71"/>
                <a:gd fmla="*/ 20 w 107" name="T72"/>
                <a:gd fmla="*/ 64 h 108" name="T73"/>
                <a:gd fmla="*/ 9 w 107" name="T74"/>
                <a:gd fmla="*/ 58 h 108" name="T75"/>
                <a:gd fmla="*/ 9 w 107" name="T76"/>
                <a:gd fmla="*/ 50 h 108" name="T77"/>
                <a:gd fmla="*/ 20 w 107" name="T78"/>
                <a:gd fmla="*/ 44 h 108" name="T79"/>
                <a:gd fmla="*/ 23 w 107" name="T80"/>
                <a:gd fmla="*/ 33 h 108" name="T81"/>
                <a:gd fmla="*/ 25 w 107" name="T82"/>
                <a:gd fmla="*/ 20 h 108" name="T83"/>
                <a:gd fmla="*/ 37 w 107" name="T84"/>
                <a:gd fmla="*/ 23 h 108" name="T85"/>
                <a:gd fmla="*/ 47 w 107" name="T86"/>
                <a:gd fmla="*/ 18 h 108" name="T87"/>
                <a:gd fmla="*/ 57 w 107" name="T88"/>
                <a:gd fmla="*/ 10 h 108" name="T89"/>
                <a:gd fmla="*/ 63 w 107" name="T90"/>
                <a:gd fmla="*/ 21 h 108" name="T91"/>
                <a:gd fmla="*/ 74 w 107" name="T92"/>
                <a:gd fmla="*/ 23 h 108" name="T93"/>
                <a:gd fmla="*/ 88 w 107" name="T94"/>
                <a:gd fmla="*/ 26 h 108" name="T95"/>
                <a:gd fmla="*/ 84 w 107" name="T96"/>
                <a:gd fmla="*/ 37 h 108" name="T97"/>
                <a:gd fmla="*/ 90 w 107" name="T98"/>
                <a:gd fmla="*/ 47 h 108" name="T99"/>
                <a:gd fmla="*/ 98 w 107" name="T100"/>
                <a:gd fmla="*/ 54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20" name="Freeform 24"/>
            <p:cNvSpPr>
              <a:spLocks noEditPoints="1"/>
            </p:cNvSpPr>
            <p:nvPr/>
          </p:nvSpPr>
          <p:spPr bwMode="auto">
            <a:xfrm>
              <a:off x="70" y="70"/>
              <a:ext cx="93" cy="92"/>
            </a:xfrm>
            <a:custGeom>
              <a:gdLst>
                <a:gd fmla="*/ 21 w 43" name="T0"/>
                <a:gd fmla="*/ 0 h 42" name="T1"/>
                <a:gd fmla="*/ 0 w 43" name="T2"/>
                <a:gd fmla="*/ 21 h 42" name="T3"/>
                <a:gd fmla="*/ 21 w 43" name="T4"/>
                <a:gd fmla="*/ 42 h 42" name="T5"/>
                <a:gd fmla="*/ 43 w 43" name="T6"/>
                <a:gd fmla="*/ 21 h 42" name="T7"/>
                <a:gd fmla="*/ 21 w 43" name="T8"/>
                <a:gd fmla="*/ 0 h 42" name="T9"/>
                <a:gd fmla="*/ 21 w 43" name="T10"/>
                <a:gd fmla="*/ 33 h 42" name="T11"/>
                <a:gd fmla="*/ 9 w 43" name="T12"/>
                <a:gd fmla="*/ 21 h 42" name="T13"/>
                <a:gd fmla="*/ 21 w 43" name="T14"/>
                <a:gd fmla="*/ 9 h 42" name="T15"/>
                <a:gd fmla="*/ 33 w 43" name="T16"/>
                <a:gd fmla="*/ 21 h 42" name="T17"/>
                <a:gd fmla="*/ 21 w 43" name="T18"/>
                <a:gd fmla="*/ 33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9721" name="Group 25"/>
          <p:cNvGrpSpPr/>
          <p:nvPr/>
        </p:nvGrpSpPr>
        <p:grpSpPr>
          <a:xfrm>
            <a:off x="646113" y="3101975"/>
            <a:ext cx="215900" cy="222250"/>
            <a:chExt cx="232" cy="236"/>
          </a:xfrm>
        </p:grpSpPr>
        <p:sp>
          <p:nvSpPr>
            <p:cNvPr id="29722" name="Freeform 26"/>
            <p:cNvSpPr/>
            <p:nvPr/>
          </p:nvSpPr>
          <p:spPr bwMode="auto">
            <a:xfrm>
              <a:off x="0" y="0"/>
              <a:ext cx="232" cy="168"/>
            </a:xfrm>
            <a:custGeom>
              <a:gdLst>
                <a:gd fmla="*/ 82 w 106" name="T0"/>
                <a:gd fmla="*/ 28 h 77" name="T1"/>
                <a:gd fmla="*/ 77 w 106" name="T2"/>
                <a:gd fmla="*/ 29 h 77" name="T3"/>
                <a:gd fmla="*/ 77 w 106" name="T4"/>
                <a:gd fmla="*/ 27 h 77" name="T5"/>
                <a:gd fmla="*/ 50 w 106" name="T6"/>
                <a:gd fmla="*/ 0 h 77" name="T7"/>
                <a:gd fmla="*/ 25 w 106" name="T8"/>
                <a:gd fmla="*/ 22 h 77" name="T9"/>
                <a:gd fmla="*/ 17 w 106" name="T10"/>
                <a:gd fmla="*/ 23 h 77" name="T11"/>
                <a:gd fmla="*/ 17 w 106" name="T12"/>
                <a:gd fmla="*/ 23 h 77" name="T13"/>
                <a:gd fmla="*/ 6 w 106" name="T14"/>
                <a:gd fmla="*/ 39 h 77" name="T15"/>
                <a:gd fmla="*/ 8 w 106" name="T16"/>
                <a:gd fmla="*/ 46 h 77" name="T17"/>
                <a:gd fmla="*/ 0 w 106" name="T18"/>
                <a:gd fmla="*/ 60 h 77" name="T19"/>
                <a:gd fmla="*/ 17 w 106" name="T20"/>
                <a:gd fmla="*/ 77 h 77" name="T21"/>
                <a:gd fmla="*/ 35 w 106" name="T22"/>
                <a:gd fmla="*/ 77 h 77" name="T23"/>
                <a:gd fmla="*/ 39 w 106" name="T24"/>
                <a:gd fmla="*/ 73 h 77" name="T25"/>
                <a:gd fmla="*/ 35 w 106" name="T26"/>
                <a:gd fmla="*/ 68 h 77" name="T27"/>
                <a:gd fmla="*/ 17 w 106" name="T28"/>
                <a:gd fmla="*/ 68 h 77" name="T29"/>
                <a:gd fmla="*/ 9 w 106" name="T30"/>
                <a:gd fmla="*/ 60 h 77" name="T31"/>
                <a:gd fmla="*/ 16 w 106" name="T32"/>
                <a:gd fmla="*/ 53 h 77" name="T33"/>
                <a:gd fmla="*/ 20 w 106" name="T34"/>
                <a:gd fmla="*/ 50 h 77" name="T35"/>
                <a:gd fmla="*/ 18 w 106" name="T36"/>
                <a:gd fmla="*/ 45 h 77" name="T37"/>
                <a:gd fmla="*/ 15 w 106" name="T38"/>
                <a:gd fmla="*/ 39 h 77" name="T39"/>
                <a:gd fmla="*/ 20 w 106" name="T40"/>
                <a:gd fmla="*/ 32 h 77" name="T41"/>
                <a:gd fmla="*/ 20 w 106" name="T42"/>
                <a:gd fmla="*/ 32 h 77" name="T43"/>
                <a:gd fmla="*/ 27 w 106" name="T44"/>
                <a:gd fmla="*/ 32 h 77" name="T45"/>
                <a:gd fmla="*/ 31 w 106" name="T46"/>
                <a:gd fmla="*/ 32 h 77" name="T47"/>
                <a:gd fmla="*/ 34 w 106" name="T48"/>
                <a:gd fmla="*/ 28 h 77" name="T49"/>
                <a:gd fmla="*/ 33 w 106" name="T50"/>
                <a:gd fmla="*/ 27 h 77" name="T51"/>
                <a:gd fmla="*/ 33 w 106" name="T52"/>
                <a:gd fmla="*/ 27 h 77" name="T53"/>
                <a:gd fmla="*/ 50 w 106" name="T54"/>
                <a:gd fmla="*/ 9 h 77" name="T55"/>
                <a:gd fmla="*/ 67 w 106" name="T56"/>
                <a:gd fmla="*/ 27 h 77" name="T57"/>
                <a:gd fmla="*/ 65 w 106" name="T58"/>
                <a:gd fmla="*/ 35 h 77" name="T59"/>
                <a:gd fmla="*/ 66 w 106" name="T60"/>
                <a:gd fmla="*/ 41 h 77" name="T61"/>
                <a:gd fmla="*/ 72 w 106" name="T62"/>
                <a:gd fmla="*/ 41 h 77" name="T63"/>
                <a:gd fmla="*/ 82 w 106" name="T64"/>
                <a:gd fmla="*/ 38 h 77" name="T65"/>
                <a:gd fmla="*/ 97 w 106" name="T66"/>
                <a:gd fmla="*/ 53 h 77" name="T67"/>
                <a:gd fmla="*/ 82 w 106" name="T68"/>
                <a:gd fmla="*/ 68 h 77" name="T69"/>
                <a:gd fmla="*/ 71 w 106" name="T70"/>
                <a:gd fmla="*/ 68 h 77" name="T71"/>
                <a:gd fmla="*/ 67 w 106" name="T72"/>
                <a:gd fmla="*/ 73 h 77" name="T73"/>
                <a:gd fmla="*/ 71 w 106" name="T74"/>
                <a:gd fmla="*/ 77 h 77" name="T75"/>
                <a:gd fmla="*/ 82 w 106" name="T76"/>
                <a:gd fmla="*/ 77 h 77" name="T77"/>
                <a:gd fmla="*/ 106 w 106" name="T78"/>
                <a:gd fmla="*/ 53 h 77" name="T79"/>
                <a:gd fmla="*/ 82 w 106" name="T80"/>
                <a:gd fmla="*/ 28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23" name="Freeform 27"/>
            <p:cNvSpPr/>
            <p:nvPr/>
          </p:nvSpPr>
          <p:spPr bwMode="auto">
            <a:xfrm>
              <a:off x="70" y="94"/>
              <a:ext cx="92" cy="142"/>
            </a:xfrm>
            <a:custGeom>
              <a:gdLst>
                <a:gd fmla="*/ 33 w 42" name="T0"/>
                <a:gd fmla="*/ 41 h 65" name="T1"/>
                <a:gd fmla="*/ 26 w 42" name="T2"/>
                <a:gd fmla="*/ 49 h 65" name="T3"/>
                <a:gd fmla="*/ 26 w 42" name="T4"/>
                <a:gd fmla="*/ 5 h 65" name="T5"/>
                <a:gd fmla="*/ 21 w 42" name="T6"/>
                <a:gd fmla="*/ 0 h 65" name="T7"/>
                <a:gd fmla="*/ 16 w 42" name="T8"/>
                <a:gd fmla="*/ 5 h 65" name="T9"/>
                <a:gd fmla="*/ 16 w 42" name="T10"/>
                <a:gd fmla="*/ 49 h 65" name="T11"/>
                <a:gd fmla="*/ 9 w 42" name="T12"/>
                <a:gd fmla="*/ 41 h 65" name="T13"/>
                <a:gd fmla="*/ 2 w 42" name="T14"/>
                <a:gd fmla="*/ 41 h 65" name="T15"/>
                <a:gd fmla="*/ 2 w 42" name="T16"/>
                <a:gd fmla="*/ 48 h 65" name="T17"/>
                <a:gd fmla="*/ 18 w 42" name="T18"/>
                <a:gd fmla="*/ 63 h 65" name="T19"/>
                <a:gd fmla="*/ 21 w 42" name="T20"/>
                <a:gd fmla="*/ 65 h 65" name="T21"/>
                <a:gd fmla="*/ 24 w 42" name="T22"/>
                <a:gd fmla="*/ 63 h 65" name="T23"/>
                <a:gd fmla="*/ 40 w 42" name="T24"/>
                <a:gd fmla="*/ 48 h 65" name="T25"/>
                <a:gd fmla="*/ 40 w 42" name="T26"/>
                <a:gd fmla="*/ 41 h 65" name="T27"/>
                <a:gd fmla="*/ 33 w 42" name="T28"/>
                <a:gd fmla="*/ 41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9724" name="Group 28"/>
          <p:cNvGrpSpPr/>
          <p:nvPr/>
        </p:nvGrpSpPr>
        <p:grpSpPr>
          <a:xfrm>
            <a:off x="641350" y="2452688"/>
            <a:ext cx="222250" cy="187325"/>
            <a:chExt cx="235" cy="200"/>
          </a:xfrm>
        </p:grpSpPr>
        <p:sp>
          <p:nvSpPr>
            <p:cNvPr id="29725" name="Freeform 29"/>
            <p:cNvSpPr>
              <a:spLocks noEditPoints="1"/>
            </p:cNvSpPr>
            <p:nvPr/>
          </p:nvSpPr>
          <p:spPr bwMode="auto">
            <a:xfrm>
              <a:off x="0" y="0"/>
              <a:ext cx="235" cy="200"/>
            </a:xfrm>
            <a:custGeom>
              <a:gdLst>
                <a:gd fmla="*/ 94 w 108" name="T0"/>
                <a:gd fmla="*/ 15 h 92" name="T1"/>
                <a:gd fmla="*/ 77 w 108" name="T2"/>
                <a:gd fmla="*/ 15 h 92" name="T3"/>
                <a:gd fmla="*/ 77 w 108" name="T4"/>
                <a:gd fmla="*/ 14 h 92" name="T5"/>
                <a:gd fmla="*/ 77 w 108" name="T6"/>
                <a:gd fmla="*/ 11 h 92" name="T7"/>
                <a:gd fmla="*/ 66 w 108" name="T8"/>
                <a:gd fmla="*/ 0 h 92" name="T9"/>
                <a:gd fmla="*/ 54 w 108" name="T10"/>
                <a:gd fmla="*/ 0 h 92" name="T11"/>
                <a:gd fmla="*/ 43 w 108" name="T12"/>
                <a:gd fmla="*/ 11 h 92" name="T13"/>
                <a:gd fmla="*/ 43 w 108" name="T14"/>
                <a:gd fmla="*/ 15 h 92" name="T15"/>
                <a:gd fmla="*/ 14 w 108" name="T16"/>
                <a:gd fmla="*/ 15 h 92" name="T17"/>
                <a:gd fmla="*/ 0 w 108" name="T18"/>
                <a:gd fmla="*/ 29 h 92" name="T19"/>
                <a:gd fmla="*/ 0 w 108" name="T20"/>
                <a:gd fmla="*/ 78 h 92" name="T21"/>
                <a:gd fmla="*/ 14 w 108" name="T22"/>
                <a:gd fmla="*/ 92 h 92" name="T23"/>
                <a:gd fmla="*/ 94 w 108" name="T24"/>
                <a:gd fmla="*/ 92 h 92" name="T25"/>
                <a:gd fmla="*/ 108 w 108" name="T26"/>
                <a:gd fmla="*/ 78 h 92" name="T27"/>
                <a:gd fmla="*/ 108 w 108" name="T28"/>
                <a:gd fmla="*/ 29 h 92" name="T29"/>
                <a:gd fmla="*/ 94 w 108" name="T30"/>
                <a:gd fmla="*/ 15 h 92" name="T31"/>
                <a:gd fmla="*/ 10 w 108" name="T32"/>
                <a:gd fmla="*/ 78 h 92" name="T33"/>
                <a:gd fmla="*/ 10 w 108" name="T34"/>
                <a:gd fmla="*/ 29 h 92" name="T35"/>
                <a:gd fmla="*/ 14 w 108" name="T36"/>
                <a:gd fmla="*/ 24 h 92" name="T37"/>
                <a:gd fmla="*/ 26 w 108" name="T38"/>
                <a:gd fmla="*/ 24 h 92" name="T39"/>
                <a:gd fmla="*/ 26 w 108" name="T40"/>
                <a:gd fmla="*/ 83 h 92" name="T41"/>
                <a:gd fmla="*/ 14 w 108" name="T42"/>
                <a:gd fmla="*/ 83 h 92" name="T43"/>
                <a:gd fmla="*/ 10 w 108" name="T44"/>
                <a:gd fmla="*/ 78 h 92" name="T45"/>
                <a:gd fmla="*/ 99 w 108" name="T46"/>
                <a:gd fmla="*/ 78 h 92" name="T47"/>
                <a:gd fmla="*/ 94 w 108" name="T48"/>
                <a:gd fmla="*/ 83 h 92" name="T49"/>
                <a:gd fmla="*/ 35 w 108" name="T50"/>
                <a:gd fmla="*/ 83 h 92" name="T51"/>
                <a:gd fmla="*/ 35 w 108" name="T52"/>
                <a:gd fmla="*/ 24 h 92" name="T53"/>
                <a:gd fmla="*/ 43 w 108" name="T54"/>
                <a:gd fmla="*/ 24 h 92" name="T55"/>
                <a:gd fmla="*/ 77 w 108" name="T56"/>
                <a:gd fmla="*/ 24 h 92" name="T57"/>
                <a:gd fmla="*/ 94 w 108" name="T58"/>
                <a:gd fmla="*/ 24 h 92" name="T59"/>
                <a:gd fmla="*/ 99 w 108" name="T60"/>
                <a:gd fmla="*/ 29 h 92" name="T61"/>
                <a:gd fmla="*/ 99 w 108" name="T62"/>
                <a:gd fmla="*/ 78 h 9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26" name="Freeform 30"/>
            <p:cNvSpPr>
              <a:spLocks noEditPoints="1"/>
            </p:cNvSpPr>
            <p:nvPr/>
          </p:nvSpPr>
          <p:spPr bwMode="auto">
            <a:xfrm>
              <a:off x="93" y="83"/>
              <a:ext cx="74" cy="74"/>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5 h 34" name="T11"/>
                <a:gd fmla="*/ 9 w 34" name="T12"/>
                <a:gd fmla="*/ 17 h 34" name="T13"/>
                <a:gd fmla="*/ 17 w 34" name="T14"/>
                <a:gd fmla="*/ 10 h 34" name="T15"/>
                <a:gd fmla="*/ 25 w 34" name="T16"/>
                <a:gd fmla="*/ 17 h 34" name="T17"/>
                <a:gd fmla="*/ 17 w 34" name="T18"/>
                <a:gd fmla="*/ 25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9731" name="Rectangle 35"/>
          <p:cNvSpPr>
            <a:spLocks noChangeArrowheads="1"/>
          </p:cNvSpPr>
          <p:nvPr/>
        </p:nvSpPr>
        <p:spPr bwMode="auto">
          <a:xfrm>
            <a:off x="1116013" y="1695450"/>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C09CC2"/>
                </a:solidFill>
              </a:rPr>
              <a:t>ANALYSIS</a:t>
            </a:r>
          </a:p>
          <a:p>
            <a:pPr>
              <a:lnSpc>
                <a:spcPct val="120000"/>
              </a:lnSpc>
              <a:buFont typeface="Arial"/>
              <a:buNone/>
            </a:pPr>
            <a:r>
              <a:rPr altLang="en-US" b="1" lang="zh-CN" sz="800">
                <a:solidFill>
                  <a:srgbClr val="C09CC2"/>
                </a:solidFill>
              </a:rPr>
              <a:t>We have many PowerPoint templates that has been specifically designed.</a:t>
            </a:r>
          </a:p>
        </p:txBody>
      </p:sp>
      <p:sp>
        <p:nvSpPr>
          <p:cNvPr id="29732" name="Rectangle 36"/>
          <p:cNvSpPr>
            <a:spLocks noChangeArrowheads="1"/>
          </p:cNvSpPr>
          <p:nvPr/>
        </p:nvSpPr>
        <p:spPr bwMode="auto">
          <a:xfrm>
            <a:off x="1116013" y="2332038"/>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594D7B"/>
                </a:solidFill>
              </a:rPr>
              <a:t>INFOGRAPHIC</a:t>
            </a:r>
          </a:p>
          <a:p>
            <a:pPr>
              <a:lnSpc>
                <a:spcPct val="120000"/>
              </a:lnSpc>
              <a:buFont typeface="Arial"/>
              <a:buNone/>
            </a:pPr>
            <a:r>
              <a:rPr altLang="en-US" b="1" lang="zh-CN" sz="800">
                <a:solidFill>
                  <a:srgbClr val="594D7B"/>
                </a:solidFill>
              </a:rPr>
              <a:t>We have many PowerPoint templates that has been specifically designed.</a:t>
            </a:r>
          </a:p>
        </p:txBody>
      </p:sp>
      <p:sp>
        <p:nvSpPr>
          <p:cNvPr id="29733" name="Rectangle 37"/>
          <p:cNvSpPr>
            <a:spLocks noChangeArrowheads="1"/>
          </p:cNvSpPr>
          <p:nvPr/>
        </p:nvSpPr>
        <p:spPr bwMode="auto">
          <a:xfrm>
            <a:off x="1116013" y="2984500"/>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E54B81"/>
                </a:solidFill>
              </a:rPr>
              <a:t>RESEARCH</a:t>
            </a:r>
          </a:p>
          <a:p>
            <a:pPr>
              <a:lnSpc>
                <a:spcPct val="120000"/>
              </a:lnSpc>
              <a:buFont typeface="Arial"/>
              <a:buNone/>
            </a:pPr>
            <a:r>
              <a:rPr altLang="en-US" b="1" lang="zh-CN" sz="800">
                <a:solidFill>
                  <a:srgbClr val="E54B81"/>
                </a:solidFill>
              </a:rPr>
              <a:t>We have many PowerPoint templates that has been specifically designed.</a:t>
            </a:r>
          </a:p>
        </p:txBody>
      </p:sp>
      <p:sp>
        <p:nvSpPr>
          <p:cNvPr id="29734" name="Rectangle 38"/>
          <p:cNvSpPr>
            <a:spLocks noChangeArrowheads="1"/>
          </p:cNvSpPr>
          <p:nvPr/>
        </p:nvSpPr>
        <p:spPr bwMode="auto">
          <a:xfrm>
            <a:off x="1116013" y="3673475"/>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9DD53E"/>
                </a:solidFill>
              </a:rPr>
              <a:t>POWERFUL</a:t>
            </a:r>
          </a:p>
          <a:p>
            <a:pPr>
              <a:lnSpc>
                <a:spcPct val="120000"/>
              </a:lnSpc>
              <a:buFont typeface="Arial"/>
              <a:buNone/>
            </a:pPr>
            <a:r>
              <a:rPr altLang="en-US" b="1" lang="zh-CN" sz="800">
                <a:solidFill>
                  <a:srgbClr val="9DD53E"/>
                </a:solidFill>
              </a:rPr>
              <a:t>We have many PowerPoint templates that has been specifically designed.</a:t>
            </a:r>
          </a:p>
        </p:txBody>
      </p:sp>
      <p:sp>
        <p:nvSpPr>
          <p:cNvPr id="37"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9DD53E"/>
                </a:solidFill>
              </a:rPr>
              <a:t>WRITE YOUR GREAT TITLE HERE</a:t>
            </a:r>
          </a:p>
        </p:txBody>
      </p:sp>
      <p:sp>
        <p:nvSpPr>
          <p:cNvPr id="38"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39" name="组合 38"/>
          <p:cNvGrpSpPr/>
          <p:nvPr/>
        </p:nvGrpSpPr>
        <p:grpSpPr>
          <a:xfrm>
            <a:off x="282763" y="-9727"/>
            <a:ext cx="472138" cy="804782"/>
            <a:chOff x="1775252" y="2062276"/>
            <a:chExt cx="1045160" cy="1781528"/>
          </a:xfrm>
        </p:grpSpPr>
        <p:grpSp>
          <p:nvGrpSpPr>
            <p:cNvPr id="40" name="组合 39"/>
            <p:cNvGrpSpPr/>
            <p:nvPr/>
          </p:nvGrpSpPr>
          <p:grpSpPr>
            <a:xfrm>
              <a:off x="1775252" y="2763988"/>
              <a:ext cx="1045160" cy="1079816"/>
              <a:chOff x="-4061568" y="1901032"/>
              <a:chExt cx="1819276" cy="1879600"/>
            </a:xfrm>
          </p:grpSpPr>
          <p:sp>
            <p:nvSpPr>
              <p:cNvPr id="42"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41" name="直接连接符 40"/>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95" name="Text Box 147"/>
          <p:cNvSpPr txBox="1">
            <a:spLocks noChangeArrowheads="1"/>
          </p:cNvSpPr>
          <p:nvPr/>
        </p:nvSpPr>
        <p:spPr bwMode="auto">
          <a:xfrm>
            <a:off x="4393694" y="1809483"/>
            <a:ext cx="4155440"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r>
              <a:rPr altLang="en-US" b="1" lang="zh-CN" sz="3200">
                <a:solidFill>
                  <a:srgbClr val="3B3B3B"/>
                </a:solidFill>
                <a:latin charset="-122" pitchFamily="34" typeface="微软雅黑"/>
                <a:ea charset="-122" pitchFamily="34" typeface="微软雅黑"/>
              </a:rPr>
              <a:t>敬请各位老师批评指正</a:t>
            </a:r>
          </a:p>
        </p:txBody>
      </p:sp>
      <p:sp>
        <p:nvSpPr>
          <p:cNvPr id="2196" name="Rectangle 148"/>
          <p:cNvSpPr>
            <a:spLocks noChangeArrowheads="1"/>
          </p:cNvSpPr>
          <p:nvPr/>
        </p:nvSpPr>
        <p:spPr bwMode="auto">
          <a:xfrm>
            <a:off x="4393694" y="2385745"/>
            <a:ext cx="4066738" cy="182880"/>
          </a:xfrm>
          <a:prstGeom prst="rect">
            <a:avLst/>
          </a:prstGeom>
          <a:solidFill>
            <a:srgbClr val="9DD53E"/>
          </a:solidFill>
          <a:ln>
            <a:noFill/>
          </a:ln>
        </p:spPr>
        <p:txBody>
          <a:bodyPr bIns="0" lIns="72000" rIns="72000" tIns="0" wrap="square">
            <a:spAutoFit/>
          </a:bodyPr>
          <a:lstStyle/>
          <a:p>
            <a:pPr algn="dist"/>
            <a:r>
              <a:rPr altLang="zh-CN" lang="en-US" sz="1200">
                <a:solidFill>
                  <a:schemeClr val="bg1">
                    <a:lumMod val="95000"/>
                  </a:schemeClr>
                </a:solidFill>
              </a:rPr>
              <a:t>THANK YOU FOR WATCHING</a:t>
            </a:r>
          </a:p>
        </p:txBody>
      </p:sp>
      <p:sp>
        <p:nvSpPr>
          <p:cNvPr id="2198" name="Rectangle 150"/>
          <p:cNvSpPr>
            <a:spLocks noChangeArrowheads="1"/>
          </p:cNvSpPr>
          <p:nvPr/>
        </p:nvSpPr>
        <p:spPr bwMode="auto">
          <a:xfrm>
            <a:off x="4391974" y="2657413"/>
            <a:ext cx="3744416"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lang="en-US" sz="800">
                <a:solidFill>
                  <a:schemeClr val="bg2"/>
                </a:solidFill>
              </a:rPr>
              <a:t>We have many PowerPoint templates that has been specifically designed to help anyone that is stepping into the world of PowerPoint for the very first time.</a:t>
            </a:r>
          </a:p>
        </p:txBody>
      </p:sp>
      <p:grpSp>
        <p:nvGrpSpPr>
          <p:cNvPr id="2293" name="Group 245"/>
          <p:cNvGrpSpPr/>
          <p:nvPr/>
        </p:nvGrpSpPr>
        <p:grpSpPr>
          <a:xfrm>
            <a:off x="4390387" y="3146239"/>
            <a:ext cx="158750" cy="158750"/>
            <a:chOff x="3105" y="3028"/>
            <a:chExt cx="599" cy="600"/>
          </a:xfrm>
        </p:grpSpPr>
        <p:sp>
          <p:nvSpPr>
            <p:cNvPr id="2284" name="Oval 236"/>
            <p:cNvSpPr>
              <a:spLocks noChangeArrowheads="1"/>
            </p:cNvSpPr>
            <p:nvPr/>
          </p:nvSpPr>
          <p:spPr bwMode="auto">
            <a:xfrm>
              <a:off x="3105" y="3028"/>
              <a:ext cx="599" cy="600"/>
            </a:xfrm>
            <a:prstGeom prst="ellipse">
              <a:avLst/>
            </a:prstGeom>
            <a:solidFill>
              <a:srgbClr val="5D5D5D"/>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290" name="Group 242"/>
            <p:cNvGrpSpPr/>
            <p:nvPr/>
          </p:nvGrpSpPr>
          <p:grpSpPr>
            <a:xfrm>
              <a:off x="3268" y="3172"/>
              <a:ext cx="274" cy="312"/>
              <a:chOff x="3268" y="3172"/>
              <a:chExt cx="274" cy="312"/>
            </a:xfrm>
          </p:grpSpPr>
          <p:sp>
            <p:nvSpPr>
              <p:cNvPr id="2286" name="Freeform 238"/>
              <p:cNvSpPr>
                <a:spLocks noEditPoints="1"/>
              </p:cNvSpPr>
              <p:nvPr/>
            </p:nvSpPr>
            <p:spPr bwMode="auto">
              <a:xfrm>
                <a:off x="3331" y="3172"/>
                <a:ext cx="147" cy="147"/>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87" name="Freeform 239"/>
              <p:cNvSpPr/>
              <p:nvPr/>
            </p:nvSpPr>
            <p:spPr bwMode="auto">
              <a:xfrm>
                <a:off x="3268" y="3335"/>
                <a:ext cx="274" cy="149"/>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2292" name="Group 244"/>
          <p:cNvGrpSpPr/>
          <p:nvPr/>
        </p:nvGrpSpPr>
        <p:grpSpPr>
          <a:xfrm>
            <a:off x="5990587" y="3138301"/>
            <a:ext cx="158750" cy="158750"/>
            <a:chOff x="4248" y="3024"/>
            <a:chExt cx="600" cy="599"/>
          </a:xfrm>
        </p:grpSpPr>
        <p:sp>
          <p:nvSpPr>
            <p:cNvPr id="2285" name="Oval 237"/>
            <p:cNvSpPr>
              <a:spLocks noChangeArrowheads="1"/>
            </p:cNvSpPr>
            <p:nvPr/>
          </p:nvSpPr>
          <p:spPr bwMode="auto">
            <a:xfrm>
              <a:off x="4248" y="3024"/>
              <a:ext cx="600" cy="599"/>
            </a:xfrm>
            <a:prstGeom prst="ellipse">
              <a:avLst/>
            </a:prstGeom>
            <a:solidFill>
              <a:srgbClr val="5D5D5D"/>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291" name="Group 243"/>
            <p:cNvGrpSpPr/>
            <p:nvPr/>
          </p:nvGrpSpPr>
          <p:grpSpPr>
            <a:xfrm>
              <a:off x="4441" y="3151"/>
              <a:ext cx="215" cy="345"/>
              <a:chOff x="4441" y="3151"/>
              <a:chExt cx="215" cy="345"/>
            </a:xfrm>
          </p:grpSpPr>
          <p:sp>
            <p:nvSpPr>
              <p:cNvPr id="2288" name="Freeform 240"/>
              <p:cNvSpPr>
                <a:spLocks noEditPoints="1"/>
              </p:cNvSpPr>
              <p:nvPr/>
            </p:nvSpPr>
            <p:spPr bwMode="auto">
              <a:xfrm>
                <a:off x="4474" y="3151"/>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89" name="Freeform 241"/>
              <p:cNvSpPr/>
              <p:nvPr/>
            </p:nvSpPr>
            <p:spPr bwMode="auto">
              <a:xfrm>
                <a:off x="4441" y="3274"/>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sp>
        <p:nvSpPr>
          <p:cNvPr id="2294" name="Text Box 246"/>
          <p:cNvSpPr txBox="1">
            <a:spLocks noChangeArrowheads="1"/>
          </p:cNvSpPr>
          <p:nvPr/>
        </p:nvSpPr>
        <p:spPr bwMode="auto">
          <a:xfrm>
            <a:off x="4552312" y="3100201"/>
            <a:ext cx="1143317"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2"/>
                </a:solidFill>
                <a:latin charset="-122" pitchFamily="34" typeface="微软雅黑"/>
                <a:ea charset="-122" pitchFamily="34" typeface="微软雅黑"/>
              </a:rPr>
              <a:t>指导老师：xxxxx</a:t>
            </a:r>
          </a:p>
        </p:txBody>
      </p:sp>
      <p:sp>
        <p:nvSpPr>
          <p:cNvPr id="2295" name="Text Box 247"/>
          <p:cNvSpPr txBox="1">
            <a:spLocks noChangeArrowheads="1"/>
          </p:cNvSpPr>
          <p:nvPr/>
        </p:nvSpPr>
        <p:spPr bwMode="auto">
          <a:xfrm>
            <a:off x="6152512" y="3100201"/>
            <a:ext cx="114649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2"/>
                </a:solidFill>
                <a:latin charset="-122" pitchFamily="34" typeface="微软雅黑"/>
                <a:ea charset="-122" pitchFamily="34" typeface="微软雅黑"/>
              </a:rPr>
              <a:t>答辩人：xxxxxxx</a:t>
            </a:r>
          </a:p>
        </p:txBody>
      </p:sp>
      <p:grpSp>
        <p:nvGrpSpPr>
          <p:cNvPr id="2296" name="组合 2295"/>
          <p:cNvGrpSpPr/>
          <p:nvPr/>
        </p:nvGrpSpPr>
        <p:grpSpPr>
          <a:xfrm>
            <a:off x="1491308" y="-160779"/>
            <a:ext cx="817552" cy="2325133"/>
            <a:chOff x="693612" y="-428263"/>
            <a:chExt cx="1045159" cy="2972458"/>
          </a:xfrm>
        </p:grpSpPr>
        <p:grpSp>
          <p:nvGrpSpPr>
            <p:cNvPr id="2242" name="组合 2241"/>
            <p:cNvGrpSpPr/>
            <p:nvPr/>
          </p:nvGrpSpPr>
          <p:grpSpPr>
            <a:xfrm>
              <a:off x="693612" y="1462555"/>
              <a:ext cx="1045159" cy="1081640"/>
              <a:chOff x="-5944343" y="-364331"/>
              <a:chExt cx="1819275" cy="1882776"/>
            </a:xfrm>
          </p:grpSpPr>
          <p:sp>
            <p:nvSpPr>
              <p:cNvPr id="15" name="Freeform 264"/>
              <p:cNvSpPr/>
              <p:nvPr/>
            </p:nvSpPr>
            <p:spPr bwMode="auto">
              <a:xfrm>
                <a:off x="-5544293" y="-364331"/>
                <a:ext cx="1041400" cy="1514475"/>
              </a:xfrm>
              <a:custGeom>
                <a:gdLst>
                  <a:gd fmla="*/ 302 w 328" name="T0"/>
                  <a:gd fmla="*/ 223 h 476" name="T1"/>
                  <a:gd fmla="*/ 240 w 328" name="T2"/>
                  <a:gd fmla="*/ 167 h 476" name="T3"/>
                  <a:gd fmla="*/ 240 w 328" name="T4"/>
                  <a:gd fmla="*/ 38 h 476" name="T5"/>
                  <a:gd fmla="*/ 237 w 328" name="T6"/>
                  <a:gd fmla="*/ 31 h 476" name="T7"/>
                  <a:gd fmla="*/ 166 w 328" name="T8"/>
                  <a:gd fmla="*/ 0 h 476" name="T9"/>
                  <a:gd fmla="*/ 89 w 328" name="T10"/>
                  <a:gd fmla="*/ 30 h 476" name="T11"/>
                  <a:gd fmla="*/ 86 w 328" name="T12"/>
                  <a:gd fmla="*/ 38 h 476" name="T13"/>
                  <a:gd fmla="*/ 85 w 328" name="T14"/>
                  <a:gd fmla="*/ 168 h 476" name="T15"/>
                  <a:gd fmla="*/ 26 w 328" name="T16"/>
                  <a:gd fmla="*/ 224 h 476" name="T17"/>
                  <a:gd fmla="*/ 0 w 328" name="T18"/>
                  <a:gd fmla="*/ 312 h 476" name="T19"/>
                  <a:gd fmla="*/ 164 w 328" name="T20"/>
                  <a:gd fmla="*/ 476 h 476" name="T21"/>
                  <a:gd fmla="*/ 328 w 328" name="T22"/>
                  <a:gd fmla="*/ 312 h 476" name="T23"/>
                  <a:gd fmla="*/ 302 w 328" name="T24"/>
                  <a:gd fmla="*/ 223 h 4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6" w="328">
                    <a:moveTo>
                      <a:pt x="302" y="223"/>
                    </a:moveTo>
                    <a:cubicBezTo>
                      <a:pt x="286" y="199"/>
                      <a:pt x="265" y="180"/>
                      <a:pt x="240" y="167"/>
                    </a:cubicBezTo>
                    <a:cubicBezTo>
                      <a:pt x="240" y="166"/>
                      <a:pt x="240" y="38"/>
                      <a:pt x="240" y="38"/>
                    </a:cubicBezTo>
                    <a:cubicBezTo>
                      <a:pt x="240" y="35"/>
                      <a:pt x="239" y="33"/>
                      <a:pt x="237" y="31"/>
                    </a:cubicBezTo>
                    <a:cubicBezTo>
                      <a:pt x="236" y="30"/>
                      <a:pt x="211" y="0"/>
                      <a:pt x="166" y="0"/>
                    </a:cubicBezTo>
                    <a:cubicBezTo>
                      <a:pt x="121" y="0"/>
                      <a:pt x="90" y="29"/>
                      <a:pt x="89" y="30"/>
                    </a:cubicBezTo>
                    <a:cubicBezTo>
                      <a:pt x="87" y="32"/>
                      <a:pt x="86" y="35"/>
                      <a:pt x="86" y="38"/>
                    </a:cubicBezTo>
                    <a:cubicBezTo>
                      <a:pt x="86" y="38"/>
                      <a:pt x="86" y="167"/>
                      <a:pt x="85" y="168"/>
                    </a:cubicBezTo>
                    <a:cubicBezTo>
                      <a:pt x="61" y="182"/>
                      <a:pt x="41" y="201"/>
                      <a:pt x="26" y="224"/>
                    </a:cubicBezTo>
                    <a:cubicBezTo>
                      <a:pt x="9" y="250"/>
                      <a:pt x="0" y="281"/>
                      <a:pt x="0" y="312"/>
                    </a:cubicBezTo>
                    <a:cubicBezTo>
                      <a:pt x="0" y="402"/>
                      <a:pt x="74" y="476"/>
                      <a:pt x="164" y="476"/>
                    </a:cubicBezTo>
                    <a:cubicBezTo>
                      <a:pt x="255" y="476"/>
                      <a:pt x="328" y="402"/>
                      <a:pt x="328" y="312"/>
                    </a:cubicBezTo>
                    <a:cubicBezTo>
                      <a:pt x="328" y="280"/>
                      <a:pt x="319" y="249"/>
                      <a:pt x="302" y="223"/>
                    </a:cubicBezTo>
                    <a:close/>
                  </a:path>
                </a:pathLst>
              </a:custGeom>
              <a:solidFill>
                <a:srgbClr val="594D7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265"/>
              <p:cNvSpPr>
                <a:spLocks noEditPoints="1"/>
              </p:cNvSpPr>
              <p:nvPr/>
            </p:nvSpPr>
            <p:spPr bwMode="auto">
              <a:xfrm>
                <a:off x="-5544293" y="-364331"/>
                <a:ext cx="1038225" cy="1514475"/>
              </a:xfrm>
              <a:custGeom>
                <a:gdLst>
                  <a:gd fmla="*/ 327 w 327" name="T0"/>
                  <a:gd fmla="*/ 312 h 476" name="T1"/>
                  <a:gd fmla="*/ 239 w 327" name="T2"/>
                  <a:gd fmla="*/ 167 h 476" name="T3"/>
                  <a:gd fmla="*/ 237 w 327" name="T4"/>
                  <a:gd fmla="*/ 31 h 476" name="T5"/>
                  <a:gd fmla="*/ 88 w 327" name="T6"/>
                  <a:gd fmla="*/ 30 h 476" name="T7"/>
                  <a:gd fmla="*/ 84 w 327" name="T8"/>
                  <a:gd fmla="*/ 168 h 476" name="T9"/>
                  <a:gd fmla="*/ 0 w 327" name="T10"/>
                  <a:gd fmla="*/ 312 h 476" name="T11"/>
                  <a:gd fmla="*/ 106 w 327" name="T12"/>
                  <a:gd fmla="*/ 56 h 476" name="T13"/>
                  <a:gd fmla="*/ 218 w 327" name="T14"/>
                  <a:gd fmla="*/ 100 h 476" name="T15"/>
                  <a:gd fmla="*/ 106 w 327" name="T16"/>
                  <a:gd fmla="*/ 56 h 476" name="T17"/>
                  <a:gd fmla="*/ 218 w 327" name="T18"/>
                  <a:gd fmla="*/ 121 h 476" name="T19"/>
                  <a:gd fmla="*/ 218 w 327" name="T20"/>
                  <a:gd fmla="*/ 141 h 476" name="T21"/>
                  <a:gd fmla="*/ 106 w 327" name="T22"/>
                  <a:gd fmla="*/ 101 h 476" name="T23"/>
                  <a:gd fmla="*/ 158 w 327" name="T24"/>
                  <a:gd fmla="*/ 307 h 476" name="T25"/>
                  <a:gd fmla="*/ 137 w 327" name="T26"/>
                  <a:gd fmla="*/ 299 h 476" name="T27"/>
                  <a:gd fmla="*/ 145 w 327" name="T28"/>
                  <a:gd fmla="*/ 149 h 476" name="T29"/>
                  <a:gd fmla="*/ 171 w 327" name="T30"/>
                  <a:gd fmla="*/ 170 h 476" name="T31"/>
                  <a:gd fmla="*/ 162 w 327" name="T32"/>
                  <a:gd fmla="*/ 304 h 476" name="T33"/>
                  <a:gd fmla="*/ 158 w 327" name="T34"/>
                  <a:gd fmla="*/ 342 h 476" name="T35"/>
                  <a:gd fmla="*/ 158 w 327" name="T36"/>
                  <a:gd fmla="*/ 324 h 476" name="T37"/>
                  <a:gd fmla="*/ 101 w 327" name="T38"/>
                  <a:gd fmla="*/ 183 h 476" name="T39"/>
                  <a:gd fmla="*/ 106 w 327" name="T40"/>
                  <a:gd fmla="*/ 143 h 476" name="T41"/>
                  <a:gd fmla="*/ 135 w 327" name="T42"/>
                  <a:gd fmla="*/ 170 h 476" name="T43"/>
                  <a:gd fmla="*/ 108 w 327" name="T44"/>
                  <a:gd fmla="*/ 307 h 476" name="T45"/>
                  <a:gd fmla="*/ 103 w 327" name="T46"/>
                  <a:gd fmla="*/ 351 h 476" name="T47"/>
                  <a:gd fmla="*/ 134 w 327" name="T48"/>
                  <a:gd fmla="*/ 314 h 476" name="T49"/>
                  <a:gd fmla="*/ 140 w 327" name="T50"/>
                  <a:gd fmla="*/ 335 h 476" name="T51"/>
                  <a:gd fmla="*/ 176 w 327" name="T52"/>
                  <a:gd fmla="*/ 335 h 476" name="T53"/>
                  <a:gd fmla="*/ 181 w 327" name="T54"/>
                  <a:gd fmla="*/ 314 h 476" name="T55"/>
                  <a:gd fmla="*/ 212 w 327" name="T56"/>
                  <a:gd fmla="*/ 351 h 476" name="T57"/>
                  <a:gd fmla="*/ 207 w 327" name="T58"/>
                  <a:gd fmla="*/ 307 h 476" name="T59"/>
                  <a:gd fmla="*/ 180 w 327" name="T60"/>
                  <a:gd fmla="*/ 170 h 476" name="T61"/>
                  <a:gd fmla="*/ 218 w 327" name="T62"/>
                  <a:gd fmla="*/ 162 h 476" name="T63"/>
                  <a:gd fmla="*/ 224 w 327" name="T64"/>
                  <a:gd fmla="*/ 182 h 476" name="T65"/>
                  <a:gd fmla="*/ 163 w 327" name="T66"/>
                  <a:gd fmla="*/ 455 h 476" name="T67"/>
                  <a:gd fmla="*/ 101 w 327" name="T68"/>
                  <a:gd fmla="*/ 183 h 476" name="T69"/>
                  <a:gd fmla="*/ 119 w 327" name="T70"/>
                  <a:gd fmla="*/ 331 h 476" name="T71"/>
                  <a:gd fmla="*/ 106 w 327" name="T72"/>
                  <a:gd fmla="*/ 333 h 476" name="T73"/>
                  <a:gd fmla="*/ 124 w 327" name="T74"/>
                  <a:gd fmla="*/ 315 h 476" name="T75"/>
                  <a:gd fmla="*/ 203 w 327" name="T76"/>
                  <a:gd fmla="*/ 320 h 476" name="T77"/>
                  <a:gd fmla="*/ 208 w 327" name="T78"/>
                  <a:gd fmla="*/ 337 h 476" name="T79"/>
                  <a:gd fmla="*/ 191 w 327" name="T80"/>
                  <a:gd fmla="*/ 315 h 47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6" w="327">
                    <a:moveTo>
                      <a:pt x="163" y="476"/>
                    </a:moveTo>
                    <a:cubicBezTo>
                      <a:pt x="254" y="476"/>
                      <a:pt x="327" y="402"/>
                      <a:pt x="327" y="312"/>
                    </a:cubicBezTo>
                    <a:cubicBezTo>
                      <a:pt x="327" y="280"/>
                      <a:pt x="318" y="249"/>
                      <a:pt x="301" y="223"/>
                    </a:cubicBezTo>
                    <a:cubicBezTo>
                      <a:pt x="285" y="199"/>
                      <a:pt x="264" y="180"/>
                      <a:pt x="239" y="167"/>
                    </a:cubicBezTo>
                    <a:cubicBezTo>
                      <a:pt x="239" y="166"/>
                      <a:pt x="239" y="38"/>
                      <a:pt x="239" y="38"/>
                    </a:cubicBezTo>
                    <a:cubicBezTo>
                      <a:pt x="239" y="35"/>
                      <a:pt x="238" y="33"/>
                      <a:pt x="237" y="31"/>
                    </a:cubicBezTo>
                    <a:cubicBezTo>
                      <a:pt x="235" y="30"/>
                      <a:pt x="210" y="0"/>
                      <a:pt x="165" y="0"/>
                    </a:cubicBezTo>
                    <a:cubicBezTo>
                      <a:pt x="120" y="0"/>
                      <a:pt x="89" y="29"/>
                      <a:pt x="88" y="30"/>
                    </a:cubicBezTo>
                    <a:cubicBezTo>
                      <a:pt x="86" y="32"/>
                      <a:pt x="85" y="35"/>
                      <a:pt x="85" y="38"/>
                    </a:cubicBezTo>
                    <a:cubicBezTo>
                      <a:pt x="85" y="38"/>
                      <a:pt x="85" y="167"/>
                      <a:pt x="84" y="168"/>
                    </a:cubicBezTo>
                    <a:cubicBezTo>
                      <a:pt x="60" y="182"/>
                      <a:pt x="40" y="201"/>
                      <a:pt x="25" y="224"/>
                    </a:cubicBezTo>
                    <a:cubicBezTo>
                      <a:pt x="8" y="250"/>
                      <a:pt x="0" y="281"/>
                      <a:pt x="0" y="312"/>
                    </a:cubicBezTo>
                    <a:cubicBezTo>
                      <a:pt x="0" y="402"/>
                      <a:pt x="73" y="476"/>
                      <a:pt x="163" y="476"/>
                    </a:cubicBezTo>
                    <a:close/>
                    <a:moveTo>
                      <a:pt x="106" y="56"/>
                    </a:moveTo>
                    <a:cubicBezTo>
                      <a:pt x="218" y="76"/>
                      <a:pt x="218" y="76"/>
                      <a:pt x="218" y="76"/>
                    </a:cubicBezTo>
                    <a:cubicBezTo>
                      <a:pt x="218" y="100"/>
                      <a:pt x="218" y="100"/>
                      <a:pt x="218" y="100"/>
                    </a:cubicBezTo>
                    <a:cubicBezTo>
                      <a:pt x="106" y="80"/>
                      <a:pt x="106" y="80"/>
                      <a:pt x="106" y="80"/>
                    </a:cubicBezTo>
                    <a:lnTo>
                      <a:pt x="106" y="56"/>
                    </a:lnTo>
                    <a:close/>
                    <a:moveTo>
                      <a:pt x="106" y="101"/>
                    </a:moveTo>
                    <a:cubicBezTo>
                      <a:pt x="218" y="121"/>
                      <a:pt x="218" y="121"/>
                      <a:pt x="218" y="121"/>
                    </a:cubicBezTo>
                    <a:cubicBezTo>
                      <a:pt x="218" y="134"/>
                      <a:pt x="218" y="134"/>
                      <a:pt x="218" y="134"/>
                    </a:cubicBezTo>
                    <a:cubicBezTo>
                      <a:pt x="218" y="141"/>
                      <a:pt x="218" y="141"/>
                      <a:pt x="218" y="141"/>
                    </a:cubicBezTo>
                    <a:cubicBezTo>
                      <a:pt x="106" y="122"/>
                      <a:pt x="106" y="122"/>
                      <a:pt x="106" y="122"/>
                    </a:cubicBezTo>
                    <a:lnTo>
                      <a:pt x="106" y="101"/>
                    </a:lnTo>
                    <a:close/>
                    <a:moveTo>
                      <a:pt x="162" y="304"/>
                    </a:moveTo>
                    <a:cubicBezTo>
                      <a:pt x="160" y="305"/>
                      <a:pt x="159" y="306"/>
                      <a:pt x="158" y="307"/>
                    </a:cubicBezTo>
                    <a:cubicBezTo>
                      <a:pt x="156" y="306"/>
                      <a:pt x="155" y="305"/>
                      <a:pt x="154" y="304"/>
                    </a:cubicBezTo>
                    <a:cubicBezTo>
                      <a:pt x="149" y="302"/>
                      <a:pt x="143" y="300"/>
                      <a:pt x="137" y="299"/>
                    </a:cubicBezTo>
                    <a:cubicBezTo>
                      <a:pt x="142" y="264"/>
                      <a:pt x="144" y="204"/>
                      <a:pt x="145" y="170"/>
                    </a:cubicBezTo>
                    <a:cubicBezTo>
                      <a:pt x="145" y="161"/>
                      <a:pt x="145" y="153"/>
                      <a:pt x="145" y="149"/>
                    </a:cubicBezTo>
                    <a:cubicBezTo>
                      <a:pt x="170" y="154"/>
                      <a:pt x="170" y="154"/>
                      <a:pt x="170" y="154"/>
                    </a:cubicBezTo>
                    <a:cubicBezTo>
                      <a:pt x="170" y="158"/>
                      <a:pt x="171" y="163"/>
                      <a:pt x="171" y="170"/>
                    </a:cubicBezTo>
                    <a:cubicBezTo>
                      <a:pt x="171" y="204"/>
                      <a:pt x="174" y="264"/>
                      <a:pt x="179" y="299"/>
                    </a:cubicBezTo>
                    <a:cubicBezTo>
                      <a:pt x="173" y="300"/>
                      <a:pt x="167" y="302"/>
                      <a:pt x="162" y="304"/>
                    </a:cubicBezTo>
                    <a:close/>
                    <a:moveTo>
                      <a:pt x="166" y="334"/>
                    </a:moveTo>
                    <a:cubicBezTo>
                      <a:pt x="166" y="337"/>
                      <a:pt x="161" y="342"/>
                      <a:pt x="158" y="342"/>
                    </a:cubicBezTo>
                    <a:cubicBezTo>
                      <a:pt x="154" y="342"/>
                      <a:pt x="149" y="337"/>
                      <a:pt x="149" y="334"/>
                    </a:cubicBezTo>
                    <a:cubicBezTo>
                      <a:pt x="149" y="332"/>
                      <a:pt x="151" y="328"/>
                      <a:pt x="158" y="324"/>
                    </a:cubicBezTo>
                    <a:cubicBezTo>
                      <a:pt x="164" y="328"/>
                      <a:pt x="167" y="332"/>
                      <a:pt x="166" y="334"/>
                    </a:cubicBezTo>
                    <a:close/>
                    <a:moveTo>
                      <a:pt x="101" y="183"/>
                    </a:moveTo>
                    <a:cubicBezTo>
                      <a:pt x="106" y="180"/>
                      <a:pt x="106" y="180"/>
                      <a:pt x="106" y="180"/>
                    </a:cubicBezTo>
                    <a:cubicBezTo>
                      <a:pt x="106" y="143"/>
                      <a:pt x="106" y="143"/>
                      <a:pt x="106" y="143"/>
                    </a:cubicBezTo>
                    <a:cubicBezTo>
                      <a:pt x="136" y="148"/>
                      <a:pt x="136" y="148"/>
                      <a:pt x="136" y="148"/>
                    </a:cubicBezTo>
                    <a:cubicBezTo>
                      <a:pt x="136" y="153"/>
                      <a:pt x="135" y="161"/>
                      <a:pt x="135" y="170"/>
                    </a:cubicBezTo>
                    <a:cubicBezTo>
                      <a:pt x="134" y="207"/>
                      <a:pt x="132" y="268"/>
                      <a:pt x="127" y="299"/>
                    </a:cubicBezTo>
                    <a:cubicBezTo>
                      <a:pt x="120" y="299"/>
                      <a:pt x="113" y="302"/>
                      <a:pt x="108" y="307"/>
                    </a:cubicBezTo>
                    <a:cubicBezTo>
                      <a:pt x="102" y="312"/>
                      <a:pt x="98" y="320"/>
                      <a:pt x="97" y="329"/>
                    </a:cubicBezTo>
                    <a:cubicBezTo>
                      <a:pt x="95" y="338"/>
                      <a:pt x="98" y="346"/>
                      <a:pt x="103" y="351"/>
                    </a:cubicBezTo>
                    <a:cubicBezTo>
                      <a:pt x="108" y="356"/>
                      <a:pt x="117" y="356"/>
                      <a:pt x="125" y="341"/>
                    </a:cubicBezTo>
                    <a:cubicBezTo>
                      <a:pt x="129" y="335"/>
                      <a:pt x="132" y="326"/>
                      <a:pt x="134" y="314"/>
                    </a:cubicBezTo>
                    <a:cubicBezTo>
                      <a:pt x="138" y="314"/>
                      <a:pt x="142" y="315"/>
                      <a:pt x="146" y="317"/>
                    </a:cubicBezTo>
                    <a:cubicBezTo>
                      <a:pt x="140" y="324"/>
                      <a:pt x="139" y="332"/>
                      <a:pt x="140" y="335"/>
                    </a:cubicBezTo>
                    <a:cubicBezTo>
                      <a:pt x="140" y="346"/>
                      <a:pt x="148" y="358"/>
                      <a:pt x="158" y="358"/>
                    </a:cubicBezTo>
                    <a:cubicBezTo>
                      <a:pt x="167" y="358"/>
                      <a:pt x="175" y="346"/>
                      <a:pt x="176" y="335"/>
                    </a:cubicBezTo>
                    <a:cubicBezTo>
                      <a:pt x="176" y="332"/>
                      <a:pt x="175" y="324"/>
                      <a:pt x="170" y="317"/>
                    </a:cubicBezTo>
                    <a:cubicBezTo>
                      <a:pt x="173" y="315"/>
                      <a:pt x="177" y="314"/>
                      <a:pt x="181" y="314"/>
                    </a:cubicBezTo>
                    <a:cubicBezTo>
                      <a:pt x="184" y="326"/>
                      <a:pt x="186" y="335"/>
                      <a:pt x="190" y="341"/>
                    </a:cubicBezTo>
                    <a:cubicBezTo>
                      <a:pt x="198" y="356"/>
                      <a:pt x="207" y="356"/>
                      <a:pt x="212" y="351"/>
                    </a:cubicBezTo>
                    <a:cubicBezTo>
                      <a:pt x="217" y="346"/>
                      <a:pt x="220" y="338"/>
                      <a:pt x="218" y="329"/>
                    </a:cubicBezTo>
                    <a:cubicBezTo>
                      <a:pt x="217" y="320"/>
                      <a:pt x="213" y="312"/>
                      <a:pt x="207" y="307"/>
                    </a:cubicBezTo>
                    <a:cubicBezTo>
                      <a:pt x="202" y="302"/>
                      <a:pt x="195" y="299"/>
                      <a:pt x="188" y="299"/>
                    </a:cubicBezTo>
                    <a:cubicBezTo>
                      <a:pt x="184" y="268"/>
                      <a:pt x="181" y="207"/>
                      <a:pt x="180" y="170"/>
                    </a:cubicBezTo>
                    <a:cubicBezTo>
                      <a:pt x="180" y="165"/>
                      <a:pt x="180" y="160"/>
                      <a:pt x="180" y="155"/>
                    </a:cubicBezTo>
                    <a:cubicBezTo>
                      <a:pt x="218" y="162"/>
                      <a:pt x="218" y="162"/>
                      <a:pt x="218" y="162"/>
                    </a:cubicBezTo>
                    <a:cubicBezTo>
                      <a:pt x="218" y="179"/>
                      <a:pt x="218" y="179"/>
                      <a:pt x="218" y="179"/>
                    </a:cubicBezTo>
                    <a:cubicBezTo>
                      <a:pt x="224" y="182"/>
                      <a:pt x="224" y="182"/>
                      <a:pt x="224" y="182"/>
                    </a:cubicBezTo>
                    <a:cubicBezTo>
                      <a:pt x="274" y="206"/>
                      <a:pt x="307" y="257"/>
                      <a:pt x="307" y="312"/>
                    </a:cubicBezTo>
                    <a:cubicBezTo>
                      <a:pt x="307" y="391"/>
                      <a:pt x="242" y="455"/>
                      <a:pt x="163" y="455"/>
                    </a:cubicBezTo>
                    <a:cubicBezTo>
                      <a:pt x="84" y="455"/>
                      <a:pt x="20" y="391"/>
                      <a:pt x="20" y="312"/>
                    </a:cubicBezTo>
                    <a:cubicBezTo>
                      <a:pt x="20" y="257"/>
                      <a:pt x="51" y="208"/>
                      <a:pt x="101" y="183"/>
                    </a:cubicBezTo>
                    <a:close/>
                    <a:moveTo>
                      <a:pt x="124" y="315"/>
                    </a:moveTo>
                    <a:cubicBezTo>
                      <a:pt x="122" y="321"/>
                      <a:pt x="121" y="327"/>
                      <a:pt x="119" y="331"/>
                    </a:cubicBezTo>
                    <a:cubicBezTo>
                      <a:pt x="114" y="339"/>
                      <a:pt x="110" y="339"/>
                      <a:pt x="107" y="337"/>
                    </a:cubicBezTo>
                    <a:cubicBezTo>
                      <a:pt x="106" y="336"/>
                      <a:pt x="106" y="335"/>
                      <a:pt x="106" y="333"/>
                    </a:cubicBezTo>
                    <a:cubicBezTo>
                      <a:pt x="107" y="328"/>
                      <a:pt x="109" y="323"/>
                      <a:pt x="112" y="320"/>
                    </a:cubicBezTo>
                    <a:cubicBezTo>
                      <a:pt x="116" y="317"/>
                      <a:pt x="120" y="315"/>
                      <a:pt x="124" y="315"/>
                    </a:cubicBezTo>
                    <a:close/>
                    <a:moveTo>
                      <a:pt x="191" y="315"/>
                    </a:moveTo>
                    <a:cubicBezTo>
                      <a:pt x="196" y="315"/>
                      <a:pt x="199" y="317"/>
                      <a:pt x="203" y="320"/>
                    </a:cubicBezTo>
                    <a:cubicBezTo>
                      <a:pt x="206" y="323"/>
                      <a:pt x="209" y="328"/>
                      <a:pt x="209" y="333"/>
                    </a:cubicBezTo>
                    <a:cubicBezTo>
                      <a:pt x="210" y="335"/>
                      <a:pt x="209" y="336"/>
                      <a:pt x="208" y="337"/>
                    </a:cubicBezTo>
                    <a:cubicBezTo>
                      <a:pt x="206" y="339"/>
                      <a:pt x="201" y="339"/>
                      <a:pt x="197" y="331"/>
                    </a:cubicBezTo>
                    <a:cubicBezTo>
                      <a:pt x="195" y="327"/>
                      <a:pt x="193" y="321"/>
                      <a:pt x="191" y="315"/>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266"/>
              <p:cNvSpPr/>
              <p:nvPr/>
            </p:nvSpPr>
            <p:spPr bwMode="auto">
              <a:xfrm>
                <a:off x="-4423518" y="672307"/>
                <a:ext cx="298450" cy="76200"/>
              </a:xfrm>
              <a:custGeom>
                <a:gdLst>
                  <a:gd fmla="*/ 0 w 94" name="T0"/>
                  <a:gd fmla="*/ 12 h 24" name="T1"/>
                  <a:gd fmla="*/ 13 w 94" name="T2"/>
                  <a:gd fmla="*/ 24 h 24" name="T3"/>
                  <a:gd fmla="*/ 82 w 94" name="T4"/>
                  <a:gd fmla="*/ 24 h 24" name="T5"/>
                  <a:gd fmla="*/ 94 w 94" name="T6"/>
                  <a:gd fmla="*/ 12 h 24" name="T7"/>
                  <a:gd fmla="*/ 82 w 94" name="T8"/>
                  <a:gd fmla="*/ 0 h 24" name="T9"/>
                  <a:gd fmla="*/ 13 w 94" name="T10"/>
                  <a:gd fmla="*/ 0 h 24" name="T11"/>
                  <a:gd fmla="*/ 0 w 94" name="T12"/>
                  <a:gd fmla="*/ 12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0" y="12"/>
                    </a:moveTo>
                    <a:cubicBezTo>
                      <a:pt x="0" y="19"/>
                      <a:pt x="6" y="24"/>
                      <a:pt x="13" y="24"/>
                    </a:cubicBezTo>
                    <a:cubicBezTo>
                      <a:pt x="82" y="24"/>
                      <a:pt x="82" y="24"/>
                      <a:pt x="82" y="24"/>
                    </a:cubicBezTo>
                    <a:cubicBezTo>
                      <a:pt x="89" y="24"/>
                      <a:pt x="94" y="19"/>
                      <a:pt x="94" y="12"/>
                    </a:cubicBezTo>
                    <a:cubicBezTo>
                      <a:pt x="94" y="5"/>
                      <a:pt x="89" y="0"/>
                      <a:pt x="82" y="0"/>
                    </a:cubicBezTo>
                    <a:cubicBezTo>
                      <a:pt x="13" y="0"/>
                      <a:pt x="13" y="0"/>
                      <a:pt x="13" y="0"/>
                    </a:cubicBezTo>
                    <a:cubicBezTo>
                      <a:pt x="6" y="0"/>
                      <a:pt x="0" y="5"/>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267"/>
              <p:cNvSpPr/>
              <p:nvPr/>
            </p:nvSpPr>
            <p:spPr bwMode="auto">
              <a:xfrm>
                <a:off x="-5115668" y="1226345"/>
                <a:ext cx="79375" cy="292100"/>
              </a:xfrm>
              <a:custGeom>
                <a:gdLst>
                  <a:gd fmla="*/ 12 w 25" name="T0"/>
                  <a:gd fmla="*/ 0 h 92" name="T1"/>
                  <a:gd fmla="*/ 0 w 25" name="T2"/>
                  <a:gd fmla="*/ 12 h 92" name="T3"/>
                  <a:gd fmla="*/ 0 w 25" name="T4"/>
                  <a:gd fmla="*/ 79 h 92" name="T5"/>
                  <a:gd fmla="*/ 12 w 25" name="T6"/>
                  <a:gd fmla="*/ 92 h 92" name="T7"/>
                  <a:gd fmla="*/ 25 w 25" name="T8"/>
                  <a:gd fmla="*/ 79 h 92" name="T9"/>
                  <a:gd fmla="*/ 25 w 25" name="T10"/>
                  <a:gd fmla="*/ 12 h 92" name="T11"/>
                  <a:gd fmla="*/ 12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2" y="0"/>
                    </a:moveTo>
                    <a:cubicBezTo>
                      <a:pt x="5" y="0"/>
                      <a:pt x="0" y="5"/>
                      <a:pt x="0" y="12"/>
                    </a:cubicBezTo>
                    <a:cubicBezTo>
                      <a:pt x="0" y="79"/>
                      <a:pt x="0" y="79"/>
                      <a:pt x="0" y="79"/>
                    </a:cubicBezTo>
                    <a:cubicBezTo>
                      <a:pt x="0" y="86"/>
                      <a:pt x="5" y="92"/>
                      <a:pt x="12" y="92"/>
                    </a:cubicBezTo>
                    <a:cubicBezTo>
                      <a:pt x="19" y="92"/>
                      <a:pt x="25" y="86"/>
                      <a:pt x="25" y="79"/>
                    </a:cubicBezTo>
                    <a:cubicBezTo>
                      <a:pt x="25" y="12"/>
                      <a:pt x="25" y="12"/>
                      <a:pt x="25" y="12"/>
                    </a:cubicBezTo>
                    <a:cubicBezTo>
                      <a:pt x="25" y="5"/>
                      <a:pt x="19" y="0"/>
                      <a:pt x="12"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268"/>
              <p:cNvSpPr/>
              <p:nvPr/>
            </p:nvSpPr>
            <p:spPr bwMode="auto">
              <a:xfrm>
                <a:off x="-5944343" y="634207"/>
                <a:ext cx="298450" cy="79375"/>
              </a:xfrm>
              <a:custGeom>
                <a:gdLst>
                  <a:gd fmla="*/ 13 w 94" name="T0"/>
                  <a:gd fmla="*/ 25 h 25" name="T1"/>
                  <a:gd fmla="*/ 82 w 94" name="T2"/>
                  <a:gd fmla="*/ 25 h 25" name="T3"/>
                  <a:gd fmla="*/ 94 w 94" name="T4"/>
                  <a:gd fmla="*/ 13 h 25" name="T5"/>
                  <a:gd fmla="*/ 82 w 94" name="T6"/>
                  <a:gd fmla="*/ 0 h 25" name="T7"/>
                  <a:gd fmla="*/ 13 w 94" name="T8"/>
                  <a:gd fmla="*/ 0 h 25" name="T9"/>
                  <a:gd fmla="*/ 0 w 94" name="T10"/>
                  <a:gd fmla="*/ 13 h 25" name="T11"/>
                  <a:gd fmla="*/ 13 w 94" name="T12"/>
                  <a:gd fmla="*/ 25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13" y="25"/>
                    </a:moveTo>
                    <a:cubicBezTo>
                      <a:pt x="82" y="25"/>
                      <a:pt x="82" y="25"/>
                      <a:pt x="82" y="25"/>
                    </a:cubicBezTo>
                    <a:cubicBezTo>
                      <a:pt x="89" y="25"/>
                      <a:pt x="94" y="20"/>
                      <a:pt x="94" y="13"/>
                    </a:cubicBezTo>
                    <a:cubicBezTo>
                      <a:pt x="94" y="6"/>
                      <a:pt x="89" y="0"/>
                      <a:pt x="82" y="0"/>
                    </a:cubicBezTo>
                    <a:cubicBezTo>
                      <a:pt x="13" y="0"/>
                      <a:pt x="13" y="0"/>
                      <a:pt x="13" y="0"/>
                    </a:cubicBezTo>
                    <a:cubicBezTo>
                      <a:pt x="6" y="0"/>
                      <a:pt x="0" y="6"/>
                      <a:pt x="0" y="13"/>
                    </a:cubicBezTo>
                    <a:cubicBezTo>
                      <a:pt x="0" y="20"/>
                      <a:pt x="6" y="25"/>
                      <a:pt x="13" y="25"/>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269"/>
              <p:cNvSpPr/>
              <p:nvPr/>
            </p:nvSpPr>
            <p:spPr bwMode="auto">
              <a:xfrm>
                <a:off x="-5769718" y="43657"/>
                <a:ext cx="263525" cy="212725"/>
              </a:xfrm>
              <a:custGeom>
                <a:gdLst>
                  <a:gd fmla="*/ 6 w 83" name="T0"/>
                  <a:gd fmla="*/ 22 h 67" name="T1"/>
                  <a:gd fmla="*/ 61 w 83" name="T2"/>
                  <a:gd fmla="*/ 63 h 67" name="T3"/>
                  <a:gd fmla="*/ 79 w 83" name="T4"/>
                  <a:gd fmla="*/ 60 h 67" name="T5"/>
                  <a:gd fmla="*/ 76 w 83" name="T6"/>
                  <a:gd fmla="*/ 43 h 67" name="T7"/>
                  <a:gd fmla="*/ 22 w 83" name="T8"/>
                  <a:gd fmla="*/ 2 h 67" name="T9"/>
                  <a:gd fmla="*/ 14 w 83" name="T10"/>
                  <a:gd fmla="*/ 0 h 67" name="T11"/>
                  <a:gd fmla="*/ 4 w 83" name="T12"/>
                  <a:gd fmla="*/ 5 h 67" name="T13"/>
                  <a:gd fmla="*/ 6 w 83"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3">
                    <a:moveTo>
                      <a:pt x="6" y="22"/>
                    </a:moveTo>
                    <a:cubicBezTo>
                      <a:pt x="61" y="63"/>
                      <a:pt x="61" y="63"/>
                      <a:pt x="61" y="63"/>
                    </a:cubicBezTo>
                    <a:cubicBezTo>
                      <a:pt x="67" y="67"/>
                      <a:pt x="75" y="66"/>
                      <a:pt x="79" y="60"/>
                    </a:cubicBezTo>
                    <a:cubicBezTo>
                      <a:pt x="83" y="55"/>
                      <a:pt x="82" y="47"/>
                      <a:pt x="76" y="43"/>
                    </a:cubicBezTo>
                    <a:cubicBezTo>
                      <a:pt x="22" y="2"/>
                      <a:pt x="22" y="2"/>
                      <a:pt x="22" y="2"/>
                    </a:cubicBezTo>
                    <a:cubicBezTo>
                      <a:pt x="19" y="1"/>
                      <a:pt x="17" y="0"/>
                      <a:pt x="14" y="0"/>
                    </a:cubicBezTo>
                    <a:cubicBezTo>
                      <a:pt x="10" y="0"/>
                      <a:pt x="6" y="2"/>
                      <a:pt x="4" y="5"/>
                    </a:cubicBezTo>
                    <a:cubicBezTo>
                      <a:pt x="0" y="10"/>
                      <a:pt x="1" y="18"/>
                      <a:pt x="6"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70"/>
              <p:cNvSpPr/>
              <p:nvPr/>
            </p:nvSpPr>
            <p:spPr bwMode="auto">
              <a:xfrm>
                <a:off x="-4553693" y="43657"/>
                <a:ext cx="263525" cy="212725"/>
              </a:xfrm>
              <a:custGeom>
                <a:gdLst>
                  <a:gd fmla="*/ 22 w 83" name="T0"/>
                  <a:gd fmla="*/ 63 h 67" name="T1"/>
                  <a:gd fmla="*/ 77 w 83" name="T2"/>
                  <a:gd fmla="*/ 22 h 67" name="T3"/>
                  <a:gd fmla="*/ 79 w 83" name="T4"/>
                  <a:gd fmla="*/ 5 h 67" name="T5"/>
                  <a:gd fmla="*/ 69 w 83" name="T6"/>
                  <a:gd fmla="*/ 0 h 67" name="T7"/>
                  <a:gd fmla="*/ 61 w 83" name="T8"/>
                  <a:gd fmla="*/ 2 h 67" name="T9"/>
                  <a:gd fmla="*/ 7 w 83" name="T10"/>
                  <a:gd fmla="*/ 43 h 67" name="T11"/>
                  <a:gd fmla="*/ 4 w 83" name="T12"/>
                  <a:gd fmla="*/ 60 h 67" name="T13"/>
                  <a:gd fmla="*/ 22 w 83"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3">
                    <a:moveTo>
                      <a:pt x="22" y="63"/>
                    </a:moveTo>
                    <a:cubicBezTo>
                      <a:pt x="77" y="22"/>
                      <a:pt x="77" y="22"/>
                      <a:pt x="77" y="22"/>
                    </a:cubicBezTo>
                    <a:cubicBezTo>
                      <a:pt x="82" y="18"/>
                      <a:pt x="83" y="10"/>
                      <a:pt x="79" y="5"/>
                    </a:cubicBezTo>
                    <a:cubicBezTo>
                      <a:pt x="76" y="2"/>
                      <a:pt x="73" y="0"/>
                      <a:pt x="69" y="0"/>
                    </a:cubicBezTo>
                    <a:cubicBezTo>
                      <a:pt x="66" y="0"/>
                      <a:pt x="64" y="1"/>
                      <a:pt x="61" y="2"/>
                    </a:cubicBezTo>
                    <a:cubicBezTo>
                      <a:pt x="7" y="43"/>
                      <a:pt x="7" y="43"/>
                      <a:pt x="7" y="43"/>
                    </a:cubicBezTo>
                    <a:cubicBezTo>
                      <a:pt x="1" y="47"/>
                      <a:pt x="0" y="55"/>
                      <a:pt x="4" y="60"/>
                    </a:cubicBezTo>
                    <a:cubicBezTo>
                      <a:pt x="8" y="66"/>
                      <a:pt x="16"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71"/>
              <p:cNvSpPr/>
              <p:nvPr/>
            </p:nvSpPr>
            <p:spPr bwMode="auto">
              <a:xfrm>
                <a:off x="-5718918" y="1099345"/>
                <a:ext cx="241300" cy="234950"/>
              </a:xfrm>
              <a:custGeom>
                <a:gdLst>
                  <a:gd fmla="*/ 62 w 76" name="T0"/>
                  <a:gd fmla="*/ 0 h 74" name="T1"/>
                  <a:gd fmla="*/ 53 w 76" name="T2"/>
                  <a:gd fmla="*/ 4 h 74" name="T3"/>
                  <a:gd fmla="*/ 5 w 76" name="T4"/>
                  <a:gd fmla="*/ 51 h 74" name="T5"/>
                  <a:gd fmla="*/ 5 w 76" name="T6"/>
                  <a:gd fmla="*/ 69 h 74" name="T7"/>
                  <a:gd fmla="*/ 23 w 76" name="T8"/>
                  <a:gd fmla="*/ 69 h 74" name="T9"/>
                  <a:gd fmla="*/ 71 w 76" name="T10"/>
                  <a:gd fmla="*/ 22 h 74" name="T11"/>
                  <a:gd fmla="*/ 71 w 76" name="T12"/>
                  <a:gd fmla="*/ 4 h 74" name="T13"/>
                  <a:gd fmla="*/ 62 w 76" name="T14"/>
                  <a:gd fmla="*/ 0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6">
                    <a:moveTo>
                      <a:pt x="62" y="0"/>
                    </a:moveTo>
                    <a:cubicBezTo>
                      <a:pt x="59" y="0"/>
                      <a:pt x="56" y="2"/>
                      <a:pt x="53" y="4"/>
                    </a:cubicBezTo>
                    <a:cubicBezTo>
                      <a:pt x="5" y="51"/>
                      <a:pt x="5" y="51"/>
                      <a:pt x="5" y="51"/>
                    </a:cubicBezTo>
                    <a:cubicBezTo>
                      <a:pt x="0" y="56"/>
                      <a:pt x="0" y="64"/>
                      <a:pt x="5" y="69"/>
                    </a:cubicBezTo>
                    <a:cubicBezTo>
                      <a:pt x="10" y="74"/>
                      <a:pt x="18" y="74"/>
                      <a:pt x="23" y="69"/>
                    </a:cubicBezTo>
                    <a:cubicBezTo>
                      <a:pt x="71" y="22"/>
                      <a:pt x="71" y="22"/>
                      <a:pt x="71" y="22"/>
                    </a:cubicBezTo>
                    <a:cubicBezTo>
                      <a:pt x="76" y="17"/>
                      <a:pt x="76" y="9"/>
                      <a:pt x="71" y="4"/>
                    </a:cubicBezTo>
                    <a:cubicBezTo>
                      <a:pt x="69" y="2"/>
                      <a:pt x="66" y="0"/>
                      <a:pt x="62"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72"/>
              <p:cNvSpPr/>
              <p:nvPr/>
            </p:nvSpPr>
            <p:spPr bwMode="auto">
              <a:xfrm>
                <a:off x="-4607668" y="1099345"/>
                <a:ext cx="241300" cy="234950"/>
              </a:xfrm>
              <a:custGeom>
                <a:gdLst>
                  <a:gd fmla="*/ 23 w 76" name="T0"/>
                  <a:gd fmla="*/ 4 h 74" name="T1"/>
                  <a:gd fmla="*/ 14 w 76" name="T2"/>
                  <a:gd fmla="*/ 0 h 74" name="T3"/>
                  <a:gd fmla="*/ 5 w 76" name="T4"/>
                  <a:gd fmla="*/ 4 h 74" name="T5"/>
                  <a:gd fmla="*/ 5 w 76" name="T6"/>
                  <a:gd fmla="*/ 22 h 74" name="T7"/>
                  <a:gd fmla="*/ 53 w 76" name="T8"/>
                  <a:gd fmla="*/ 69 h 74" name="T9"/>
                  <a:gd fmla="*/ 71 w 76" name="T10"/>
                  <a:gd fmla="*/ 69 h 74" name="T11"/>
                  <a:gd fmla="*/ 71 w 76" name="T12"/>
                  <a:gd fmla="*/ 51 h 74" name="T13"/>
                  <a:gd fmla="*/ 23 w 76" name="T14"/>
                  <a:gd fmla="*/ 4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6">
                    <a:moveTo>
                      <a:pt x="23" y="4"/>
                    </a:moveTo>
                    <a:cubicBezTo>
                      <a:pt x="20" y="2"/>
                      <a:pt x="17" y="0"/>
                      <a:pt x="14" y="0"/>
                    </a:cubicBezTo>
                    <a:cubicBezTo>
                      <a:pt x="10" y="0"/>
                      <a:pt x="7" y="2"/>
                      <a:pt x="5" y="4"/>
                    </a:cubicBezTo>
                    <a:cubicBezTo>
                      <a:pt x="0" y="9"/>
                      <a:pt x="0" y="17"/>
                      <a:pt x="5" y="22"/>
                    </a:cubicBezTo>
                    <a:cubicBezTo>
                      <a:pt x="53" y="69"/>
                      <a:pt x="53" y="69"/>
                      <a:pt x="53" y="69"/>
                    </a:cubicBezTo>
                    <a:cubicBezTo>
                      <a:pt x="58" y="74"/>
                      <a:pt x="66" y="74"/>
                      <a:pt x="71" y="69"/>
                    </a:cubicBezTo>
                    <a:cubicBezTo>
                      <a:pt x="76" y="64"/>
                      <a:pt x="76" y="56"/>
                      <a:pt x="71" y="51"/>
                    </a:cubicBezTo>
                    <a:lnTo>
                      <a:pt x="23" y="4"/>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2258" name="直接连接符 2257"/>
            <p:cNvCxnSpPr/>
            <p:nvPr/>
          </p:nvCxnSpPr>
          <p:spPr>
            <a:xfrm flipH="1" flipV="1">
              <a:off x="1222576" y="-428263"/>
              <a:ext cx="0" cy="1890817"/>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grpSp>
        <p:nvGrpSpPr>
          <p:cNvPr id="2298" name="组合 2297"/>
          <p:cNvGrpSpPr/>
          <p:nvPr/>
        </p:nvGrpSpPr>
        <p:grpSpPr>
          <a:xfrm>
            <a:off x="2114456" y="-106040"/>
            <a:ext cx="894577" cy="3949843"/>
            <a:chOff x="1775252" y="-770914"/>
            <a:chExt cx="1045160" cy="4614718"/>
          </a:xfrm>
        </p:grpSpPr>
        <p:grpSp>
          <p:nvGrpSpPr>
            <p:cNvPr id="2243" name="组合 2242"/>
            <p:cNvGrpSpPr/>
            <p:nvPr/>
          </p:nvGrpSpPr>
          <p:grpSpPr>
            <a:xfrm>
              <a:off x="1775252" y="2763988"/>
              <a:ext cx="1045160" cy="1079816"/>
              <a:chOff x="-4061568" y="1901032"/>
              <a:chExt cx="1819276" cy="1879600"/>
            </a:xfrm>
          </p:grpSpPr>
          <p:sp>
            <p:nvSpPr>
              <p:cNvPr id="24"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E54B8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0"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170" name="直接连接符 169"/>
            <p:cNvCxnSpPr/>
            <p:nvPr/>
          </p:nvCxnSpPr>
          <p:spPr>
            <a:xfrm flipH="1" flipV="1">
              <a:off x="2295726" y="-770914"/>
              <a:ext cx="0" cy="3598721"/>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grpSp>
        <p:nvGrpSpPr>
          <p:cNvPr id="2299" name="组合 2298"/>
          <p:cNvGrpSpPr/>
          <p:nvPr/>
        </p:nvGrpSpPr>
        <p:grpSpPr>
          <a:xfrm>
            <a:off x="2846964" y="-106040"/>
            <a:ext cx="821165" cy="2733067"/>
            <a:chOff x="2856892" y="-501184"/>
            <a:chExt cx="1045159" cy="3478582"/>
          </a:xfrm>
        </p:grpSpPr>
        <p:grpSp>
          <p:nvGrpSpPr>
            <p:cNvPr id="2244" name="组合 2243"/>
            <p:cNvGrpSpPr/>
            <p:nvPr/>
          </p:nvGrpSpPr>
          <p:grpSpPr>
            <a:xfrm>
              <a:off x="2856892" y="1897582"/>
              <a:ext cx="1045159" cy="1079816"/>
              <a:chOff x="-2178792" y="392907"/>
              <a:chExt cx="1819275" cy="1879600"/>
            </a:xfrm>
          </p:grpSpPr>
          <p:sp>
            <p:nvSpPr>
              <p:cNvPr id="5" name="Freeform 254"/>
              <p:cNvSpPr/>
              <p:nvPr/>
            </p:nvSpPr>
            <p:spPr bwMode="auto">
              <a:xfrm>
                <a:off x="-1778742" y="392907"/>
                <a:ext cx="1041400" cy="1511300"/>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ubicBezTo>
                      <a:pt x="254" y="475"/>
                      <a:pt x="328" y="402"/>
                      <a:pt x="328" y="311"/>
                    </a:cubicBezTo>
                    <a:cubicBezTo>
                      <a:pt x="328" y="279"/>
                      <a:pt x="319" y="249"/>
                      <a:pt x="301" y="222"/>
                    </a:cubicBezTo>
                    <a:close/>
                  </a:path>
                </a:pathLst>
              </a:custGeom>
              <a:solidFill>
                <a:srgbClr val="9DD53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255"/>
              <p:cNvSpPr>
                <a:spLocks noEditPoints="1"/>
              </p:cNvSpPr>
              <p:nvPr/>
            </p:nvSpPr>
            <p:spPr bwMode="auto">
              <a:xfrm>
                <a:off x="-1781917" y="392907"/>
                <a:ext cx="1041400" cy="1511300"/>
              </a:xfrm>
              <a:custGeom>
                <a:gdLst>
                  <a:gd fmla="*/ 328 w 328" name="T0"/>
                  <a:gd fmla="*/ 311 h 475" name="T1"/>
                  <a:gd fmla="*/ 240 w 328" name="T2"/>
                  <a:gd fmla="*/ 166 h 475" name="T3"/>
                  <a:gd fmla="*/ 237 w 328" name="T4"/>
                  <a:gd fmla="*/ 30 h 475" name="T5"/>
                  <a:gd fmla="*/ 89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6 w 328" name="T28"/>
                  <a:gd fmla="*/ 149 h 475" name="T29"/>
                  <a:gd fmla="*/ 171 w 328" name="T30"/>
                  <a:gd fmla="*/ 169 h 475" name="T31"/>
                  <a:gd fmla="*/ 162 w 328" name="T32"/>
                  <a:gd fmla="*/ 303 h 475" name="T33"/>
                  <a:gd fmla="*/ 158 w 328" name="T34"/>
                  <a:gd fmla="*/ 341 h 475" name="T35"/>
                  <a:gd fmla="*/ 158 w 328" name="T36"/>
                  <a:gd fmla="*/ 324 h 475" name="T37"/>
                  <a:gd fmla="*/ 101 w 328" name="T38"/>
                  <a:gd fmla="*/ 182 h 475" name="T39"/>
                  <a:gd fmla="*/ 107 w 328" name="T40"/>
                  <a:gd fmla="*/ 142 h 475" name="T41"/>
                  <a:gd fmla="*/ 136 w 328" name="T42"/>
                  <a:gd fmla="*/ 169 h 475" name="T43"/>
                  <a:gd fmla="*/ 109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1 w 328" name="T60"/>
                  <a:gd fmla="*/ 169 h 475" name="T61"/>
                  <a:gd fmla="*/ 218 w 328" name="T62"/>
                  <a:gd fmla="*/ 161 h 475" name="T63"/>
                  <a:gd fmla="*/ 224 w 328" name="T64"/>
                  <a:gd fmla="*/ 181 h 475" name="T65"/>
                  <a:gd fmla="*/ 164 w 328" name="T66"/>
                  <a:gd fmla="*/ 454 h 475" name="T67"/>
                  <a:gd fmla="*/ 101 w 328" name="T68"/>
                  <a:gd fmla="*/ 182 h 475" name="T69"/>
                  <a:gd fmla="*/ 119 w 328" name="T70"/>
                  <a:gd fmla="*/ 330 h 475" name="T71"/>
                  <a:gd fmla="*/ 106 w 328" name="T72"/>
                  <a:gd fmla="*/ 333 h 475" name="T73"/>
                  <a:gd fmla="*/ 125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40" y="165"/>
                      <a:pt x="240" y="37"/>
                      <a:pt x="240" y="37"/>
                    </a:cubicBezTo>
                    <a:cubicBezTo>
                      <a:pt x="240" y="35"/>
                      <a:pt x="239" y="32"/>
                      <a:pt x="237" y="30"/>
                    </a:cubicBezTo>
                    <a:cubicBezTo>
                      <a:pt x="236" y="29"/>
                      <a:pt x="210" y="0"/>
                      <a:pt x="165" y="0"/>
                    </a:cubicBezTo>
                    <a:cubicBezTo>
                      <a:pt x="121" y="0"/>
                      <a:pt x="90" y="28"/>
                      <a:pt x="89" y="30"/>
                    </a:cubicBezTo>
                    <a:cubicBezTo>
                      <a:pt x="87" y="32"/>
                      <a:pt x="85" y="34"/>
                      <a:pt x="85" y="37"/>
                    </a:cubicBezTo>
                    <a:cubicBezTo>
                      <a:pt x="85" y="37"/>
                      <a:pt x="85" y="166"/>
                      <a:pt x="85" y="168"/>
                    </a:cubicBezTo>
                    <a:cubicBezTo>
                      <a:pt x="61" y="181"/>
                      <a:pt x="41"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3"/>
                    </a:moveTo>
                    <a:cubicBezTo>
                      <a:pt x="161" y="304"/>
                      <a:pt x="159" y="305"/>
                      <a:pt x="158" y="306"/>
                    </a:cubicBezTo>
                    <a:cubicBezTo>
                      <a:pt x="157" y="305"/>
                      <a:pt x="156" y="304"/>
                      <a:pt x="154" y="303"/>
                    </a:cubicBezTo>
                    <a:cubicBezTo>
                      <a:pt x="149" y="301"/>
                      <a:pt x="143" y="299"/>
                      <a:pt x="137" y="298"/>
                    </a:cubicBezTo>
                    <a:cubicBezTo>
                      <a:pt x="142" y="263"/>
                      <a:pt x="144" y="203"/>
                      <a:pt x="145" y="169"/>
                    </a:cubicBezTo>
                    <a:cubicBezTo>
                      <a:pt x="145" y="160"/>
                      <a:pt x="145" y="152"/>
                      <a:pt x="146" y="149"/>
                    </a:cubicBezTo>
                    <a:cubicBezTo>
                      <a:pt x="171" y="153"/>
                      <a:pt x="171" y="153"/>
                      <a:pt x="171" y="153"/>
                    </a:cubicBezTo>
                    <a:cubicBezTo>
                      <a:pt x="171" y="157"/>
                      <a:pt x="171" y="163"/>
                      <a:pt x="171" y="169"/>
                    </a:cubicBezTo>
                    <a:cubicBezTo>
                      <a:pt x="172" y="203"/>
                      <a:pt x="174" y="263"/>
                      <a:pt x="179" y="298"/>
                    </a:cubicBezTo>
                    <a:cubicBezTo>
                      <a:pt x="173" y="299"/>
                      <a:pt x="167" y="301"/>
                      <a:pt x="162" y="303"/>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2"/>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8" y="298"/>
                    </a:cubicBezTo>
                    <a:cubicBezTo>
                      <a:pt x="121" y="298"/>
                      <a:pt x="114" y="301"/>
                      <a:pt x="109"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3" y="315"/>
                      <a:pt x="146" y="316"/>
                    </a:cubicBezTo>
                    <a:cubicBezTo>
                      <a:pt x="141" y="323"/>
                      <a:pt x="140" y="331"/>
                      <a:pt x="140" y="335"/>
                    </a:cubicBezTo>
                    <a:cubicBezTo>
                      <a:pt x="141"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9" y="355"/>
                      <a:pt x="208" y="355"/>
                      <a:pt x="213" y="350"/>
                    </a:cubicBezTo>
                    <a:cubicBezTo>
                      <a:pt x="218" y="345"/>
                      <a:pt x="220" y="337"/>
                      <a:pt x="219" y="329"/>
                    </a:cubicBezTo>
                    <a:cubicBezTo>
                      <a:pt x="217" y="319"/>
                      <a:pt x="214" y="311"/>
                      <a:pt x="208" y="306"/>
                    </a:cubicBezTo>
                    <a:cubicBezTo>
                      <a:pt x="202" y="301"/>
                      <a:pt x="196" y="298"/>
                      <a:pt x="189" y="298"/>
                    </a:cubicBezTo>
                    <a:cubicBezTo>
                      <a:pt x="184" y="268"/>
                      <a:pt x="182" y="206"/>
                      <a:pt x="181" y="169"/>
                    </a:cubicBezTo>
                    <a:cubicBezTo>
                      <a:pt x="180" y="164"/>
                      <a:pt x="180" y="159"/>
                      <a:pt x="180" y="155"/>
                    </a:cubicBezTo>
                    <a:cubicBezTo>
                      <a:pt x="218" y="161"/>
                      <a:pt x="218" y="161"/>
                      <a:pt x="218" y="161"/>
                    </a:cubicBezTo>
                    <a:cubicBezTo>
                      <a:pt x="219" y="179"/>
                      <a:pt x="219" y="179"/>
                      <a:pt x="219"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2"/>
                    </a:cubicBezTo>
                    <a:close/>
                    <a:moveTo>
                      <a:pt x="125" y="314"/>
                    </a:moveTo>
                    <a:cubicBezTo>
                      <a:pt x="123" y="321"/>
                      <a:pt x="121" y="326"/>
                      <a:pt x="119" y="330"/>
                    </a:cubicBezTo>
                    <a:cubicBezTo>
                      <a:pt x="115" y="338"/>
                      <a:pt x="110" y="339"/>
                      <a:pt x="108" y="336"/>
                    </a:cubicBezTo>
                    <a:cubicBezTo>
                      <a:pt x="107" y="335"/>
                      <a:pt x="106" y="334"/>
                      <a:pt x="106" y="333"/>
                    </a:cubicBezTo>
                    <a:cubicBezTo>
                      <a:pt x="107" y="327"/>
                      <a:pt x="109" y="323"/>
                      <a:pt x="113" y="319"/>
                    </a:cubicBezTo>
                    <a:cubicBezTo>
                      <a:pt x="116" y="316"/>
                      <a:pt x="120" y="315"/>
                      <a:pt x="125" y="314"/>
                    </a:cubicBezTo>
                    <a:close/>
                    <a:moveTo>
                      <a:pt x="192" y="314"/>
                    </a:moveTo>
                    <a:cubicBezTo>
                      <a:pt x="196" y="315"/>
                      <a:pt x="200" y="316"/>
                      <a:pt x="203" y="319"/>
                    </a:cubicBezTo>
                    <a:cubicBezTo>
                      <a:pt x="207" y="323"/>
                      <a:pt x="209" y="327"/>
                      <a:pt x="210" y="333"/>
                    </a:cubicBezTo>
                    <a:cubicBezTo>
                      <a:pt x="210" y="334"/>
                      <a:pt x="210"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256"/>
              <p:cNvSpPr/>
              <p:nvPr/>
            </p:nvSpPr>
            <p:spPr bwMode="auto">
              <a:xfrm>
                <a:off x="-657967" y="1426370"/>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257"/>
              <p:cNvSpPr/>
              <p:nvPr/>
            </p:nvSpPr>
            <p:spPr bwMode="auto">
              <a:xfrm>
                <a:off x="-1353292" y="1980407"/>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258"/>
              <p:cNvSpPr/>
              <p:nvPr/>
            </p:nvSpPr>
            <p:spPr bwMode="auto">
              <a:xfrm>
                <a:off x="-2178792" y="1391445"/>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259"/>
              <p:cNvSpPr/>
              <p:nvPr/>
            </p:nvSpPr>
            <p:spPr bwMode="auto">
              <a:xfrm>
                <a:off x="-2007342" y="797720"/>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5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3" y="47"/>
                      <a:pt x="77" y="43"/>
                    </a:cubicBezTo>
                    <a:cubicBezTo>
                      <a:pt x="22" y="3"/>
                      <a:pt x="22" y="3"/>
                      <a:pt x="22" y="3"/>
                    </a:cubicBezTo>
                    <a:cubicBezTo>
                      <a:pt x="20" y="1"/>
                      <a:pt x="17" y="0"/>
                      <a:pt x="15" y="0"/>
                    </a:cubicBezTo>
                    <a:cubicBezTo>
                      <a:pt x="11" y="0"/>
                      <a:pt x="7" y="2"/>
                      <a:pt x="5" y="5"/>
                    </a:cubicBezTo>
                    <a:cubicBezTo>
                      <a:pt x="0" y="10"/>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260"/>
              <p:cNvSpPr/>
              <p:nvPr/>
            </p:nvSpPr>
            <p:spPr bwMode="auto">
              <a:xfrm>
                <a:off x="-791317" y="797720"/>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0"/>
                      <a:pt x="79" y="5"/>
                    </a:cubicBezTo>
                    <a:cubicBezTo>
                      <a:pt x="77" y="2"/>
                      <a:pt x="73" y="0"/>
                      <a:pt x="69" y="0"/>
                    </a:cubicBezTo>
                    <a:cubicBezTo>
                      <a:pt x="67" y="0"/>
                      <a:pt x="64" y="1"/>
                      <a:pt x="62" y="3"/>
                    </a:cubicBezTo>
                    <a:cubicBezTo>
                      <a:pt x="7" y="43"/>
                      <a:pt x="7" y="43"/>
                      <a:pt x="7" y="43"/>
                    </a:cubicBezTo>
                    <a:cubicBezTo>
                      <a:pt x="2"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261"/>
              <p:cNvSpPr/>
              <p:nvPr/>
            </p:nvSpPr>
            <p:spPr bwMode="auto">
              <a:xfrm>
                <a:off x="-1956542" y="1856582"/>
                <a:ext cx="244475" cy="231775"/>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262"/>
              <p:cNvSpPr/>
              <p:nvPr/>
            </p:nvSpPr>
            <p:spPr bwMode="auto">
              <a:xfrm>
                <a:off x="-845292" y="1856582"/>
                <a:ext cx="244475" cy="231775"/>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172" name="直接连接符 171"/>
            <p:cNvCxnSpPr/>
            <p:nvPr/>
          </p:nvCxnSpPr>
          <p:spPr>
            <a:xfrm flipH="1" flipV="1">
              <a:off x="3385856" y="-501184"/>
              <a:ext cx="0" cy="2496673"/>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712660" y="-157813"/>
            <a:ext cx="877971" cy="3342973"/>
            <a:chOff x="1775252" y="-135764"/>
            <a:chExt cx="1045160" cy="3979568"/>
          </a:xfrm>
        </p:grpSpPr>
        <p:grpSp>
          <p:nvGrpSpPr>
            <p:cNvPr id="54" name="组合 53"/>
            <p:cNvGrpSpPr/>
            <p:nvPr/>
          </p:nvGrpSpPr>
          <p:grpSpPr>
            <a:xfrm>
              <a:off x="1775252" y="2763988"/>
              <a:ext cx="1045160" cy="1079816"/>
              <a:chOff x="-4061568" y="1901032"/>
              <a:chExt cx="1819276" cy="1879600"/>
            </a:xfrm>
          </p:grpSpPr>
          <p:sp>
            <p:nvSpPr>
              <p:cNvPr id="56"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55" name="直接连接符 54"/>
            <p:cNvCxnSpPr/>
            <p:nvPr/>
          </p:nvCxnSpPr>
          <p:spPr>
            <a:xfrm flipV="1">
              <a:off x="2295726" y="-135764"/>
              <a:ext cx="8489" cy="2963571"/>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60" name="Oval 140"/>
          <p:cNvSpPr>
            <a:spLocks noChangeArrowheads="1"/>
          </p:cNvSpPr>
          <p:nvPr/>
        </p:nvSpPr>
        <p:spPr bwMode="auto">
          <a:xfrm>
            <a:off x="1139825" y="1447800"/>
            <a:ext cx="466725" cy="46990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endParaRPr altLang="en-US" lang="zh-CN"/>
          </a:p>
        </p:txBody>
      </p:sp>
      <p:grpSp>
        <p:nvGrpSpPr>
          <p:cNvPr id="5261" name="Group 141"/>
          <p:cNvGrpSpPr/>
          <p:nvPr/>
        </p:nvGrpSpPr>
        <p:grpSpPr>
          <a:xfrm>
            <a:off x="1281113" y="1560513"/>
            <a:ext cx="190500" cy="242887"/>
            <a:chExt cx="120" cy="153"/>
          </a:xfrm>
        </p:grpSpPr>
        <p:sp>
          <p:nvSpPr>
            <p:cNvPr id="5262" name="Freeform 142"/>
            <p:cNvSpPr>
              <a:spLocks noEditPoints="1"/>
            </p:cNvSpPr>
            <p:nvPr/>
          </p:nvSpPr>
          <p:spPr bwMode="auto">
            <a:xfrm>
              <a:off x="0" y="0"/>
              <a:ext cx="116" cy="116"/>
            </a:xfrm>
            <a:custGeom>
              <a:gdLst>
                <a:gd fmla="*/ 10 w 66" name="T0"/>
                <a:gd fmla="*/ 57 h 66" name="T1"/>
                <a:gd fmla="*/ 9 w 66" name="T2"/>
                <a:gd fmla="*/ 64 h 66" name="T3"/>
                <a:gd fmla="*/ 7 w 66" name="T4"/>
                <a:gd fmla="*/ 57 h 66" name="T5"/>
                <a:gd fmla="*/ 12 w 66" name="T6"/>
                <a:gd fmla="*/ 52 h 66" name="T7"/>
                <a:gd fmla="*/ 53 w 66" name="T8"/>
                <a:gd fmla="*/ 12 h 66" name="T9"/>
                <a:gd fmla="*/ 57 w 66" name="T10"/>
                <a:gd fmla="*/ 2 h 66" name="T11"/>
                <a:gd fmla="*/ 59 w 66" name="T12"/>
                <a:gd fmla="*/ 10 h 66" name="T13"/>
                <a:gd fmla="*/ 57 w 66" name="T14"/>
                <a:gd fmla="*/ 12 h 66" name="T15"/>
                <a:gd fmla="*/ 56 w 66" name="T16"/>
                <a:gd fmla="*/ 13 h 66" name="T17"/>
                <a:gd fmla="*/ 54 w 66" name="T18"/>
                <a:gd fmla="*/ 14 h 66" name="T19"/>
                <a:gd fmla="*/ 56 w 66" name="T20"/>
                <a:gd fmla="*/ 21 h 66" name="T21"/>
                <a:gd fmla="*/ 53 w 66" name="T22"/>
                <a:gd fmla="*/ 16 h 66" name="T23"/>
                <a:gd fmla="*/ 43 w 66" name="T24"/>
                <a:gd fmla="*/ 25 h 66" name="T25"/>
                <a:gd fmla="*/ 46 w 66" name="T26"/>
                <a:gd fmla="*/ 31 h 66" name="T27"/>
                <a:gd fmla="*/ 35 w 66" name="T28"/>
                <a:gd fmla="*/ 33 h 66" name="T29"/>
                <a:gd fmla="*/ 38 w 66" name="T30"/>
                <a:gd fmla="*/ 39 h 66" name="T31"/>
                <a:gd fmla="*/ 27 w 66" name="T32"/>
                <a:gd fmla="*/ 41 h 66" name="T33"/>
                <a:gd fmla="*/ 29 w 66" name="T34"/>
                <a:gd fmla="*/ 48 h 66" name="T35"/>
                <a:gd fmla="*/ 16 w 66" name="T36"/>
                <a:gd fmla="*/ 52 h 66" name="T37"/>
                <a:gd fmla="*/ 21 w 66" name="T38"/>
                <a:gd fmla="*/ 56 h 66" name="T39"/>
                <a:gd fmla="*/ 14 w 66" name="T40"/>
                <a:gd fmla="*/ 54 h 66" name="T41"/>
                <a:gd fmla="*/ 13 w 66" name="T42"/>
                <a:gd fmla="*/ 55 h 66" name="T43"/>
                <a:gd fmla="*/ 16 w 66" name="T44"/>
                <a:gd fmla="*/ 61 h 66" name="T45"/>
                <a:gd fmla="*/ 32 w 66" name="T46"/>
                <a:gd fmla="*/ 17 h 66" name="T47"/>
                <a:gd fmla="*/ 25 w 66" name="T48"/>
                <a:gd fmla="*/ 24 h 66" name="T49"/>
                <a:gd fmla="*/ 39 w 66" name="T50"/>
                <a:gd fmla="*/ 26 h 66" name="T51"/>
                <a:gd fmla="*/ 29 w 66" name="T52"/>
                <a:gd fmla="*/ 8 h 66" name="T53"/>
                <a:gd fmla="*/ 16 w 66" name="T54"/>
                <a:gd fmla="*/ 15 h 66" name="T55"/>
                <a:gd fmla="*/ 31 w 66" name="T56"/>
                <a:gd fmla="*/ 16 h 66" name="T57"/>
                <a:gd fmla="*/ 33 w 66" name="T58"/>
                <a:gd fmla="*/ 13 h 66" name="T59"/>
                <a:gd fmla="*/ 45 w 66" name="T60"/>
                <a:gd fmla="*/ 10 h 66" name="T61"/>
                <a:gd fmla="*/ 35 w 66" name="T62"/>
                <a:gd fmla="*/ 17 h 66" name="T63"/>
                <a:gd fmla="*/ 50 w 66" name="T64"/>
                <a:gd fmla="*/ 15 h 66" name="T65"/>
                <a:gd fmla="*/ 36 w 66" name="T66"/>
                <a:gd fmla="*/ 15 h 66" name="T67"/>
                <a:gd fmla="*/ 14 w 66" name="T68"/>
                <a:gd fmla="*/ 32 h 66" name="T69"/>
                <a:gd fmla="*/ 21 w 66" name="T70"/>
                <a:gd fmla="*/ 23 h 66" name="T71"/>
                <a:gd fmla="*/ 7 w 66" name="T72"/>
                <a:gd fmla="*/ 28 h 66" name="T73"/>
                <a:gd fmla="*/ 10 w 66" name="T74"/>
                <a:gd fmla="*/ 46 h 66" name="T75"/>
                <a:gd fmla="*/ 13 w 66" name="T76"/>
                <a:gd fmla="*/ 34 h 66" name="T77"/>
                <a:gd fmla="*/ 17 w 66" name="T78"/>
                <a:gd fmla="*/ 34 h 66" name="T79"/>
                <a:gd fmla="*/ 31 w 66" name="T80"/>
                <a:gd fmla="*/ 34 h 66" name="T81"/>
                <a:gd fmla="*/ 22 w 66" name="T82"/>
                <a:gd fmla="*/ 25 h 66" name="T83"/>
                <a:gd fmla="*/ 23 w 66" name="T84"/>
                <a:gd fmla="*/ 41 h 66" name="T85"/>
                <a:gd fmla="*/ 13 w 66" name="T86"/>
                <a:gd fmla="*/ 50 h 66" name="T87"/>
                <a:gd fmla="*/ 23 w 66" name="T88"/>
                <a:gd fmla="*/ 41 h 6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6" w="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63" name="Freeform 143"/>
            <p:cNvSpPr>
              <a:spLocks noEditPoints="1"/>
            </p:cNvSpPr>
            <p:nvPr/>
          </p:nvSpPr>
          <p:spPr bwMode="auto">
            <a:xfrm>
              <a:off x="18" y="28"/>
              <a:ext cx="102" cy="125"/>
            </a:xfrm>
            <a:custGeom>
              <a:gdLst>
                <a:gd fmla="*/ 34 w 58" name="T0"/>
                <a:gd fmla="*/ 29 h 71" name="T1"/>
                <a:gd fmla="*/ 25 w 58" name="T2"/>
                <a:gd fmla="*/ 35 h 71" name="T3"/>
                <a:gd fmla="*/ 27 w 58" name="T4"/>
                <a:gd fmla="*/ 42 h 71" name="T5"/>
                <a:gd fmla="*/ 40 w 58" name="T6"/>
                <a:gd fmla="*/ 37 h 71" name="T7"/>
                <a:gd fmla="*/ 6 w 58" name="T8"/>
                <a:gd fmla="*/ 45 h 71" name="T9"/>
                <a:gd fmla="*/ 44 w 58" name="T10"/>
                <a:gd fmla="*/ 39 h 71" name="T11"/>
                <a:gd fmla="*/ 51 w 58" name="T12"/>
                <a:gd fmla="*/ 0 h 71" name="T13"/>
                <a:gd fmla="*/ 26 w 58" name="T14"/>
                <a:gd fmla="*/ 50 h 71" name="T15"/>
                <a:gd fmla="*/ 25 w 58" name="T16"/>
                <a:gd fmla="*/ 52 h 71" name="T17"/>
                <a:gd fmla="*/ 25 w 58" name="T18"/>
                <a:gd fmla="*/ 61 h 71" name="T19"/>
                <a:gd fmla="*/ 25 w 58" name="T20"/>
                <a:gd fmla="*/ 63 h 71" name="T21"/>
                <a:gd fmla="*/ 45 w 58" name="T22"/>
                <a:gd fmla="*/ 69 h 71" name="T23"/>
                <a:gd fmla="*/ 1 w 58" name="T24"/>
                <a:gd fmla="*/ 71 h 71" name="T25"/>
                <a:gd fmla="*/ 20 w 58" name="T26"/>
                <a:gd fmla="*/ 63 h 71" name="T27"/>
                <a:gd fmla="*/ 21 w 58" name="T28"/>
                <a:gd fmla="*/ 61 h 71" name="T29"/>
                <a:gd fmla="*/ 21 w 58" name="T30"/>
                <a:gd fmla="*/ 52 h 71" name="T31"/>
                <a:gd fmla="*/ 21 w 58" name="T32"/>
                <a:gd fmla="*/ 50 h 71" name="T33"/>
                <a:gd fmla="*/ 6 w 58" name="T34"/>
                <a:gd fmla="*/ 45 h 71" name="T35"/>
                <a:gd fmla="*/ 11 w 58" name="T36"/>
                <a:gd fmla="*/ 40 h 71" name="T37"/>
                <a:gd fmla="*/ 24 w 58" name="T38"/>
                <a:gd fmla="*/ 43 h 71" name="T39"/>
                <a:gd fmla="*/ 23 w 58" name="T40"/>
                <a:gd fmla="*/ 37 h 71" name="T41"/>
                <a:gd fmla="*/ 11 w 58" name="T42"/>
                <a:gd fmla="*/ 40 h 71" name="T43"/>
                <a:gd fmla="*/ 13 w 58" name="T44"/>
                <a:gd fmla="*/ 38 h 71" name="T45"/>
                <a:gd fmla="*/ 21 w 58" name="T46"/>
                <a:gd fmla="*/ 34 h 71" name="T47"/>
                <a:gd fmla="*/ 21 w 58" name="T48"/>
                <a:gd fmla="*/ 30 h 71" name="T49"/>
                <a:gd fmla="*/ 24 w 58" name="T50"/>
                <a:gd fmla="*/ 33 h 71" name="T51"/>
                <a:gd fmla="*/ 31 w 58" name="T52"/>
                <a:gd fmla="*/ 27 h 71" name="T53"/>
                <a:gd fmla="*/ 29 w 58" name="T54"/>
                <a:gd fmla="*/ 22 h 71" name="T55"/>
                <a:gd fmla="*/ 33 w 58" name="T56"/>
                <a:gd fmla="*/ 25 h 71" name="T57"/>
                <a:gd fmla="*/ 39 w 58" name="T58"/>
                <a:gd fmla="*/ 18 h 71" name="T59"/>
                <a:gd fmla="*/ 36 w 58" name="T60"/>
                <a:gd fmla="*/ 15 h 71" name="T61"/>
                <a:gd fmla="*/ 40 w 58" name="T62"/>
                <a:gd fmla="*/ 15 h 71" name="T63"/>
                <a:gd fmla="*/ 43 w 58" name="T64"/>
                <a:gd fmla="*/ 7 h 71" name="T65"/>
                <a:gd fmla="*/ 46 w 58" name="T66"/>
                <a:gd fmla="*/ 5 h 71" name="T67"/>
                <a:gd fmla="*/ 43 w 58" name="T68"/>
                <a:gd fmla="*/ 17 h 71" name="T69"/>
                <a:gd fmla="*/ 49 w 58" name="T70"/>
                <a:gd fmla="*/ 18 h 71" name="T71"/>
                <a:gd fmla="*/ 46 w 58" name="T72"/>
                <a:gd fmla="*/ 5 h 71" name="T73"/>
                <a:gd fmla="*/ 43 w 58" name="T74"/>
                <a:gd fmla="*/ 37 h 71" name="T75"/>
                <a:gd fmla="*/ 48 w 58" name="T76"/>
                <a:gd fmla="*/ 21 h 71" name="T77"/>
                <a:gd fmla="*/ 41 w 58" name="T78"/>
                <a:gd fmla="*/ 19 h 71" name="T79"/>
                <a:gd fmla="*/ 35 w 58" name="T80"/>
                <a:gd fmla="*/ 28 h 71" name="T81"/>
                <a:gd fmla="*/ 42 w 58" name="T82"/>
                <a:gd fmla="*/ 35 h 71" name="T83"/>
                <a:gd fmla="*/ 49 w 58" name="T84"/>
                <a:gd fmla="*/ 22 h 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1" w="57">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5265" name="Oval 145"/>
          <p:cNvSpPr>
            <a:spLocks noChangeArrowheads="1"/>
          </p:cNvSpPr>
          <p:nvPr/>
        </p:nvSpPr>
        <p:spPr bwMode="auto">
          <a:xfrm>
            <a:off x="5029200" y="2292350"/>
            <a:ext cx="466725" cy="468313"/>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endParaRPr altLang="en-US" lang="zh-CN"/>
          </a:p>
        </p:txBody>
      </p:sp>
      <p:grpSp>
        <p:nvGrpSpPr>
          <p:cNvPr id="5266" name="Group 146"/>
          <p:cNvGrpSpPr/>
          <p:nvPr/>
        </p:nvGrpSpPr>
        <p:grpSpPr>
          <a:xfrm>
            <a:off x="5141913" y="2416175"/>
            <a:ext cx="238125" cy="231775"/>
            <a:chExt cx="150" cy="146"/>
          </a:xfrm>
        </p:grpSpPr>
        <p:sp>
          <p:nvSpPr>
            <p:cNvPr id="5267" name="Freeform 147"/>
            <p:cNvSpPr>
              <a:spLocks noEditPoints="1"/>
            </p:cNvSpPr>
            <p:nvPr/>
          </p:nvSpPr>
          <p:spPr bwMode="auto">
            <a:xfrm>
              <a:off x="0" y="0"/>
              <a:ext cx="96" cy="88"/>
            </a:xfrm>
            <a:custGeom>
              <a:gdLst>
                <a:gd fmla="*/ 54 w 54" name="T0"/>
                <a:gd fmla="*/ 34 h 50" name="T1"/>
                <a:gd fmla="*/ 2 w 54" name="T2"/>
                <a:gd fmla="*/ 34 h 50" name="T3"/>
                <a:gd fmla="*/ 1 w 54" name="T4"/>
                <a:gd fmla="*/ 36 h 50" name="T5"/>
                <a:gd fmla="*/ 19 w 54" name="T6"/>
                <a:gd fmla="*/ 50 h 50" name="T7"/>
                <a:gd fmla="*/ 38 w 54" name="T8"/>
                <a:gd fmla="*/ 50 h 50" name="T9"/>
                <a:gd fmla="*/ 42 w 54" name="T10"/>
                <a:gd fmla="*/ 47 h 50" name="T11"/>
                <a:gd fmla="*/ 40 w 54" name="T12"/>
                <a:gd fmla="*/ 42 h 50" name="T13"/>
                <a:gd fmla="*/ 40 w 54" name="T14"/>
                <a:gd fmla="*/ 40 h 50" name="T15"/>
                <a:gd fmla="*/ 41 w 54" name="T16"/>
                <a:gd fmla="*/ 40 h 50" name="T17"/>
                <a:gd fmla="*/ 45 w 54" name="T18"/>
                <a:gd fmla="*/ 43 h 50" name="T19"/>
                <a:gd fmla="*/ 47 w 54" name="T20"/>
                <a:gd fmla="*/ 42 h 50" name="T21"/>
                <a:gd fmla="*/ 42 w 54" name="T22"/>
                <a:gd fmla="*/ 38 h 50" name="T23"/>
                <a:gd fmla="*/ 43 w 54" name="T24"/>
                <a:gd fmla="*/ 37 h 50" name="T25"/>
                <a:gd fmla="*/ 45 w 54" name="T26"/>
                <a:gd fmla="*/ 36 h 50" name="T27"/>
                <a:gd fmla="*/ 50 w 54" name="T28"/>
                <a:gd fmla="*/ 39 h 50" name="T29"/>
                <a:gd fmla="*/ 54 w 54" name="T30"/>
                <a:gd fmla="*/ 34 h 50" name="T31"/>
                <a:gd fmla="*/ 35 w 54" name="T32"/>
                <a:gd fmla="*/ 31 h 50" name="T33"/>
                <a:gd fmla="*/ 27 w 54" name="T34"/>
                <a:gd fmla="*/ 3 h 50" name="T35"/>
                <a:gd fmla="*/ 29 w 54" name="T36"/>
                <a:gd fmla="*/ 1 h 50" name="T37"/>
                <a:gd fmla="*/ 47 w 54" name="T38"/>
                <a:gd fmla="*/ 15 h 50" name="T39"/>
                <a:gd fmla="*/ 51 w 54" name="T40"/>
                <a:gd fmla="*/ 30 h 50" name="T41"/>
                <a:gd fmla="*/ 49 w 54" name="T42"/>
                <a:gd fmla="*/ 32 h 50" name="T43"/>
                <a:gd fmla="*/ 36 w 54" name="T44"/>
                <a:gd fmla="*/ 32 h 50" name="T45"/>
                <a:gd fmla="*/ 35 w 54" name="T46"/>
                <a:gd fmla="*/ 31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68" name="Freeform 148"/>
            <p:cNvSpPr>
              <a:spLocks noEditPoints="1"/>
            </p:cNvSpPr>
            <p:nvPr/>
          </p:nvSpPr>
          <p:spPr bwMode="auto">
            <a:xfrm>
              <a:off x="67" y="60"/>
              <a:ext cx="83" cy="86"/>
            </a:xfrm>
            <a:custGeom>
              <a:gdLst>
                <a:gd fmla="*/ 46 w 47" name="T0"/>
                <a:gd fmla="*/ 0 h 49" name="T1"/>
                <a:gd fmla="*/ 16 w 47" name="T2"/>
                <a:gd fmla="*/ 0 h 49" name="T3"/>
                <a:gd fmla="*/ 12 w 47" name="T4"/>
                <a:gd fmla="*/ 5 h 49" name="T5"/>
                <a:gd fmla="*/ 13 w 47" name="T6"/>
                <a:gd fmla="*/ 8 h 49" name="T7"/>
                <a:gd fmla="*/ 13 w 47" name="T8"/>
                <a:gd fmla="*/ 9 h 49" name="T9"/>
                <a:gd fmla="*/ 12 w 47" name="T10"/>
                <a:gd fmla="*/ 10 h 49" name="T11"/>
                <a:gd fmla="*/ 9 w 47" name="T12"/>
                <a:gd fmla="*/ 8 h 49" name="T13"/>
                <a:gd fmla="*/ 7 w 47" name="T14"/>
                <a:gd fmla="*/ 9 h 49" name="T15"/>
                <a:gd fmla="*/ 11 w 47" name="T16"/>
                <a:gd fmla="*/ 11 h 49" name="T17"/>
                <a:gd fmla="*/ 10 w 47" name="T18"/>
                <a:gd fmla="*/ 13 h 49" name="T19"/>
                <a:gd fmla="*/ 7 w 47" name="T20"/>
                <a:gd fmla="*/ 14 h 49" name="T21"/>
                <a:gd fmla="*/ 4 w 47" name="T22"/>
                <a:gd fmla="*/ 13 h 49" name="T23"/>
                <a:gd fmla="*/ 0 w 47" name="T24"/>
                <a:gd fmla="*/ 16 h 49" name="T25"/>
                <a:gd fmla="*/ 46 w 47" name="T26"/>
                <a:gd fmla="*/ 16 h 49" name="T27"/>
                <a:gd fmla="*/ 47 w 47" name="T28"/>
                <a:gd fmla="*/ 14 h 49" name="T29"/>
                <a:gd fmla="*/ 47 w 47" name="T30"/>
                <a:gd fmla="*/ 2 h 49" name="T31"/>
                <a:gd fmla="*/ 46 w 47" name="T32"/>
                <a:gd fmla="*/ 0 h 49" name="T33"/>
                <a:gd fmla="*/ 10 w 47" name="T34"/>
                <a:gd fmla="*/ 48 h 49" name="T35"/>
                <a:gd fmla="*/ 3 w 47" name="T36"/>
                <a:gd fmla="*/ 20 h 49" name="T37"/>
                <a:gd fmla="*/ 4 w 47" name="T38"/>
                <a:gd fmla="*/ 18 h 49" name="T39"/>
                <a:gd fmla="*/ 17 w 47" name="T40"/>
                <a:gd fmla="*/ 18 h 49" name="T41"/>
                <a:gd fmla="*/ 19 w 47" name="T42"/>
                <a:gd fmla="*/ 19 h 49" name="T43"/>
                <a:gd fmla="*/ 26 w 47" name="T44"/>
                <a:gd fmla="*/ 43 h 49" name="T45"/>
                <a:gd fmla="*/ 24 w 47" name="T46"/>
                <a:gd fmla="*/ 46 h 49" name="T47"/>
                <a:gd fmla="*/ 12 w 47" name="T48"/>
                <a:gd fmla="*/ 49 h 49" name="T49"/>
                <a:gd fmla="*/ 10 w 47" name="T50"/>
                <a:gd fmla="*/ 48 h 49" name="T51"/>
                <a:gd fmla="*/ 15 w 47" name="T52"/>
                <a:gd fmla="*/ 45 h 49" name="T53"/>
                <a:gd fmla="*/ 20 w 47" name="T54"/>
                <a:gd fmla="*/ 43 h 49" name="T55"/>
                <a:gd fmla="*/ 21 w 47" name="T56"/>
                <a:gd fmla="*/ 41 h 49" name="T57"/>
                <a:gd fmla="*/ 17 w 47" name="T58"/>
                <a:gd fmla="*/ 25 h 49" name="T59"/>
                <a:gd fmla="*/ 15 w 47" name="T60"/>
                <a:gd fmla="*/ 24 h 49" name="T61"/>
                <a:gd fmla="*/ 10 w 47" name="T62"/>
                <a:gd fmla="*/ 25 h 49" name="T63"/>
                <a:gd fmla="*/ 8 w 47" name="T64"/>
                <a:gd fmla="*/ 27 h 49" name="T65"/>
                <a:gd fmla="*/ 13 w 47" name="T66"/>
                <a:gd fmla="*/ 43 h 49" name="T67"/>
                <a:gd fmla="*/ 15 w 47" name="T68"/>
                <a:gd fmla="*/ 45 h 49" name="T69"/>
                <a:gd fmla="*/ 44 w 47" name="T70"/>
                <a:gd fmla="*/ 5 h 49" name="T71"/>
                <a:gd fmla="*/ 44 w 47" name="T72"/>
                <a:gd fmla="*/ 11 h 49" name="T73"/>
                <a:gd fmla="*/ 42 w 47" name="T74"/>
                <a:gd fmla="*/ 13 h 49" name="T75"/>
                <a:gd fmla="*/ 26 w 47" name="T76"/>
                <a:gd fmla="*/ 13 h 49" name="T77"/>
                <a:gd fmla="*/ 24 w 47" name="T78"/>
                <a:gd fmla="*/ 11 h 49" name="T79"/>
                <a:gd fmla="*/ 24 w 47" name="T80"/>
                <a:gd fmla="*/ 5 h 49" name="T81"/>
                <a:gd fmla="*/ 26 w 47" name="T82"/>
                <a:gd fmla="*/ 4 h 49" name="T83"/>
                <a:gd fmla="*/ 42 w 47" name="T84"/>
                <a:gd fmla="*/ 4 h 49" name="T85"/>
                <a:gd fmla="*/ 44 w 47" name="T86"/>
                <a:gd fmla="*/ 5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5270" name="Oval 150"/>
          <p:cNvSpPr>
            <a:spLocks noChangeArrowheads="1"/>
          </p:cNvSpPr>
          <p:nvPr/>
        </p:nvSpPr>
        <p:spPr bwMode="auto">
          <a:xfrm>
            <a:off x="5029200" y="1447800"/>
            <a:ext cx="466725" cy="46990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endParaRPr altLang="en-US" lang="zh-CN"/>
          </a:p>
        </p:txBody>
      </p:sp>
      <p:sp>
        <p:nvSpPr>
          <p:cNvPr id="5271" name="Freeform 151"/>
          <p:cNvSpPr/>
          <p:nvPr/>
        </p:nvSpPr>
        <p:spPr bwMode="auto">
          <a:xfrm>
            <a:off x="5184775" y="1587500"/>
            <a:ext cx="155575" cy="188913"/>
          </a:xfrm>
          <a:custGeom>
            <a:gdLst>
              <a:gd fmla="*/ 54 w 56" name="T0"/>
              <a:gd fmla="*/ 67 h 67" name="T1"/>
              <a:gd fmla="*/ 8 w 56" name="T2"/>
              <a:gd fmla="*/ 67 h 67" name="T3"/>
              <a:gd fmla="*/ 0 w 56" name="T4"/>
              <a:gd fmla="*/ 60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6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73" name="Oval 153"/>
          <p:cNvSpPr>
            <a:spLocks noChangeArrowheads="1"/>
          </p:cNvSpPr>
          <p:nvPr/>
        </p:nvSpPr>
        <p:spPr bwMode="auto">
          <a:xfrm>
            <a:off x="1139825" y="2292350"/>
            <a:ext cx="466725" cy="468313"/>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endParaRPr altLang="en-US" lang="zh-CN"/>
          </a:p>
        </p:txBody>
      </p:sp>
      <p:sp>
        <p:nvSpPr>
          <p:cNvPr id="5274" name="Freeform 154"/>
          <p:cNvSpPr>
            <a:spLocks noEditPoints="1"/>
          </p:cNvSpPr>
          <p:nvPr/>
        </p:nvSpPr>
        <p:spPr bwMode="auto">
          <a:xfrm>
            <a:off x="1258888" y="2406650"/>
            <a:ext cx="200025" cy="234950"/>
          </a:xfrm>
          <a:custGeom>
            <a:gdLst>
              <a:gd fmla="*/ 24 w 72" name="T0"/>
              <a:gd fmla="*/ 71 h 85" name="T1"/>
              <a:gd fmla="*/ 30 w 72" name="T2"/>
              <a:gd fmla="*/ 73 h 85" name="T3"/>
              <a:gd fmla="*/ 18 w 72" name="T4"/>
              <a:gd fmla="*/ 30 h 85" name="T5"/>
              <a:gd fmla="*/ 18 w 72" name="T6"/>
              <a:gd fmla="*/ 32 h 85" name="T7"/>
              <a:gd fmla="*/ 4 w 72" name="T8"/>
              <a:gd fmla="*/ 55 h 85" name="T9"/>
              <a:gd fmla="*/ 3 w 72" name="T10"/>
              <a:gd fmla="*/ 55 h 85" name="T11"/>
              <a:gd fmla="*/ 17 w 72" name="T12"/>
              <a:gd fmla="*/ 29 h 85" name="T13"/>
              <a:gd fmla="*/ 18 w 72" name="T14"/>
              <a:gd fmla="*/ 30 h 85" name="T15"/>
              <a:gd fmla="*/ 68 w 72" name="T16"/>
              <a:gd fmla="*/ 59 h 85" name="T17"/>
              <a:gd fmla="*/ 54 w 72" name="T18"/>
              <a:gd fmla="*/ 82 h 85" name="T19"/>
              <a:gd fmla="*/ 54 w 72" name="T20"/>
              <a:gd fmla="*/ 84 h 85" name="T21"/>
              <a:gd fmla="*/ 55 w 72" name="T22"/>
              <a:gd fmla="*/ 84 h 85" name="T23"/>
              <a:gd fmla="*/ 69 w 72" name="T24"/>
              <a:gd fmla="*/ 59 h 85" name="T25"/>
              <a:gd fmla="*/ 60 w 72" name="T26"/>
              <a:gd fmla="*/ 59 h 85" name="T27"/>
              <a:gd fmla="*/ 59 w 72" name="T28"/>
              <a:gd fmla="*/ 59 h 85" name="T29"/>
              <a:gd fmla="*/ 50 w 72" name="T30"/>
              <a:gd fmla="*/ 75 h 85" name="T31"/>
              <a:gd fmla="*/ 50 w 72" name="T32"/>
              <a:gd fmla="*/ 76 h 85" name="T33"/>
              <a:gd fmla="*/ 51 w 72" name="T34"/>
              <a:gd fmla="*/ 78 h 85" name="T35"/>
              <a:gd fmla="*/ 60 w 72" name="T36"/>
              <a:gd fmla="*/ 59 h 85" name="T37"/>
              <a:gd fmla="*/ 22 w 72" name="T38"/>
              <a:gd fmla="*/ 37 h 85" name="T39"/>
              <a:gd fmla="*/ 22 w 72" name="T40"/>
              <a:gd fmla="*/ 39 h 85" name="T41"/>
              <a:gd fmla="*/ 13 w 72" name="T42"/>
              <a:gd fmla="*/ 54 h 85" name="T43"/>
              <a:gd fmla="*/ 12 w 72" name="T44"/>
              <a:gd fmla="*/ 55 h 85" name="T45"/>
              <a:gd fmla="*/ 21 w 72" name="T46"/>
              <a:gd fmla="*/ 36 h 85" name="T47"/>
              <a:gd fmla="*/ 51 w 72" name="T48"/>
              <a:gd fmla="*/ 57 h 85" name="T49"/>
              <a:gd fmla="*/ 46 w 72" name="T50"/>
              <a:gd fmla="*/ 76 h 85" name="T51"/>
              <a:gd fmla="*/ 14 w 72" name="T52"/>
              <a:gd fmla="*/ 62 h 85" name="T53"/>
              <a:gd fmla="*/ 22 w 72" name="T54"/>
              <a:gd fmla="*/ 53 h 85" name="T55"/>
              <a:gd fmla="*/ 41 w 72" name="T56"/>
              <a:gd fmla="*/ 38 h 85" name="T57"/>
              <a:gd fmla="*/ 45 w 72" name="T58"/>
              <a:gd fmla="*/ 33 h 85" name="T59"/>
              <a:gd fmla="*/ 52 w 72" name="T60"/>
              <a:gd fmla="*/ 35 h 85" name="T61"/>
              <a:gd fmla="*/ 51 w 72" name="T62"/>
              <a:gd fmla="*/ 37 h 85" name="T63"/>
              <a:gd fmla="*/ 51 w 72" name="T64"/>
              <a:gd fmla="*/ 57 h 85" name="T65"/>
              <a:gd fmla="*/ 59 w 72" name="T66"/>
              <a:gd fmla="*/ 7 h 85" name="T67"/>
              <a:gd fmla="*/ 67 w 72" name="T68"/>
              <a:gd fmla="*/ 11 h 85" name="T69"/>
              <a:gd fmla="*/ 54 w 72" name="T70"/>
              <a:gd fmla="*/ 34 h 85" name="T71"/>
              <a:gd fmla="*/ 47 w 72" name="T72"/>
              <a:gd fmla="*/ 31 h 85" name="T73"/>
              <a:gd fmla="*/ 61 w 72" name="T74"/>
              <a:gd fmla="*/ 5 h 85" name="T75"/>
              <a:gd fmla="*/ 68 w 72" name="T76"/>
              <a:gd fmla="*/ 9 h 85" name="T77"/>
              <a:gd fmla="*/ 61 w 72" name="T78"/>
              <a:gd fmla="*/ 6 h 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 w="72">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76" name="Oval 156"/>
          <p:cNvSpPr>
            <a:spLocks noChangeArrowheads="1"/>
          </p:cNvSpPr>
          <p:nvPr/>
        </p:nvSpPr>
        <p:spPr bwMode="auto">
          <a:xfrm>
            <a:off x="1139825" y="3133725"/>
            <a:ext cx="466725" cy="468313"/>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endParaRPr altLang="en-US" lang="zh-CN"/>
          </a:p>
        </p:txBody>
      </p:sp>
      <p:sp>
        <p:nvSpPr>
          <p:cNvPr id="5277" name="Freeform 157"/>
          <p:cNvSpPr>
            <a:spLocks noEditPoints="1"/>
          </p:cNvSpPr>
          <p:nvPr/>
        </p:nvSpPr>
        <p:spPr bwMode="auto">
          <a:xfrm>
            <a:off x="1303338" y="3289300"/>
            <a:ext cx="168275" cy="187325"/>
          </a:xfrm>
          <a:custGeom>
            <a:gdLst>
              <a:gd fmla="*/ 6 w 60" name="T0"/>
              <a:gd fmla="*/ 52 h 67" name="T1"/>
              <a:gd fmla="*/ 0 w 60" name="T2"/>
              <a:gd fmla="*/ 6 h 67" name="T3"/>
              <a:gd fmla="*/ 42 w 60" name="T4"/>
              <a:gd fmla="*/ 0 h 67" name="T5"/>
              <a:gd fmla="*/ 43 w 60" name="T6"/>
              <a:gd fmla="*/ 8 h 67" name="T7"/>
              <a:gd fmla="*/ 42 w 60" name="T8"/>
              <a:gd fmla="*/ 9 h 67" name="T9"/>
              <a:gd fmla="*/ 41 w 60" name="T10"/>
              <a:gd fmla="*/ 3 h 67" name="T11"/>
              <a:gd fmla="*/ 6 w 60" name="T12"/>
              <a:gd fmla="*/ 1 h 67" name="T13"/>
              <a:gd fmla="*/ 42 w 60" name="T14"/>
              <a:gd fmla="*/ 10 h 67" name="T15"/>
              <a:gd fmla="*/ 43 w 60" name="T16"/>
              <a:gd fmla="*/ 12 h 67" name="T17"/>
              <a:gd fmla="*/ 22 w 60" name="T18"/>
              <a:gd fmla="*/ 13 h 67" name="T19"/>
              <a:gd fmla="*/ 15 w 60" name="T20"/>
              <a:gd fmla="*/ 51 h 67" name="T21"/>
              <a:gd fmla="*/ 58 w 60" name="T22"/>
              <a:gd fmla="*/ 67 h 67" name="T23"/>
              <a:gd fmla="*/ 16 w 60" name="T24"/>
              <a:gd fmla="*/ 61 h 67" name="T25"/>
              <a:gd fmla="*/ 22 w 60" name="T26"/>
              <a:gd fmla="*/ 14 h 67" name="T27"/>
              <a:gd fmla="*/ 60 w 60" name="T28"/>
              <a:gd fmla="*/ 16 h 67" name="T29"/>
              <a:gd fmla="*/ 59 w 60" name="T30"/>
              <a:gd fmla="*/ 24 h 67" name="T31"/>
              <a:gd fmla="*/ 57 w 60" name="T32"/>
              <a:gd fmla="*/ 23 h 67" name="T33"/>
              <a:gd fmla="*/ 56 w 60" name="T34"/>
              <a:gd fmla="*/ 16 h 67" name="T35"/>
              <a:gd fmla="*/ 22 w 60" name="T36"/>
              <a:gd fmla="*/ 25 h 67" name="T37"/>
              <a:gd fmla="*/ 60 w 60" name="T38"/>
              <a:gd fmla="*/ 27 h 67" name="T39"/>
              <a:gd fmla="*/ 58 w 60" name="T40"/>
              <a:gd fmla="*/ 67 h 67" name="T41"/>
              <a:gd fmla="*/ 23 w 60" name="T42"/>
              <a:gd fmla="*/ 18 h 67" name="T43"/>
              <a:gd fmla="*/ 22 w 60" name="T44"/>
              <a:gd fmla="*/ 17 h 67" name="T45"/>
              <a:gd fmla="*/ 55 w 60" name="T46"/>
              <a:gd fmla="*/ 16 h 67" name="T47"/>
              <a:gd fmla="*/ 56 w 60" name="T48"/>
              <a:gd fmla="*/ 17 h 67" name="T49"/>
              <a:gd fmla="*/ 55 w 60" name="T50"/>
              <a:gd fmla="*/ 20 h 67" name="T51"/>
              <a:gd fmla="*/ 22 w 60" name="T52"/>
              <a:gd fmla="*/ 19 h 67" name="T53"/>
              <a:gd fmla="*/ 23 w 60" name="T54"/>
              <a:gd fmla="*/ 18 h 67" name="T55"/>
              <a:gd fmla="*/ 56 w 60" name="T56"/>
              <a:gd fmla="*/ 19 h 67" name="T57"/>
              <a:gd fmla="*/ 55 w 60" name="T58"/>
              <a:gd fmla="*/ 20 h 67" name="T59"/>
              <a:gd fmla="*/ 23 w 60" name="T60"/>
              <a:gd fmla="*/ 22 h 67" name="T61"/>
              <a:gd fmla="*/ 22 w 60" name="T62"/>
              <a:gd fmla="*/ 21 h 67" name="T63"/>
              <a:gd fmla="*/ 55 w 60" name="T64"/>
              <a:gd fmla="*/ 21 h 67" name="T65"/>
              <a:gd fmla="*/ 56 w 60" name="T66"/>
              <a:gd fmla="*/ 22 h 67" name="T67"/>
              <a:gd fmla="*/ 55 w 60" name="T68"/>
              <a:gd fmla="*/ 25 h 67" name="T69"/>
              <a:gd fmla="*/ 22 w 60" name="T70"/>
              <a:gd fmla="*/ 24 h 67" name="T71"/>
              <a:gd fmla="*/ 23 w 60" name="T72"/>
              <a:gd fmla="*/ 23 h 67" name="T73"/>
              <a:gd fmla="*/ 56 w 60" name="T74"/>
              <a:gd fmla="*/ 24 h 67" name="T75"/>
              <a:gd fmla="*/ 55 w 60" name="T76"/>
              <a:gd fmla="*/ 25 h 67" name="T77"/>
              <a:gd fmla="*/ 7 w 60" name="T78"/>
              <a:gd fmla="*/ 3 h 67" name="T79"/>
              <a:gd fmla="*/ 6 w 60" name="T80"/>
              <a:gd fmla="*/ 2 h 67" name="T81"/>
              <a:gd fmla="*/ 39 w 60" name="T82"/>
              <a:gd fmla="*/ 2 h 67" name="T83"/>
              <a:gd fmla="*/ 40 w 60" name="T84"/>
              <a:gd fmla="*/ 2 h 67" name="T85"/>
              <a:gd fmla="*/ 39 w 60" name="T86"/>
              <a:gd fmla="*/ 5 h 67" name="T87"/>
              <a:gd fmla="*/ 6 w 60" name="T88"/>
              <a:gd fmla="*/ 5 h 67" name="T89"/>
              <a:gd fmla="*/ 7 w 60" name="T90"/>
              <a:gd fmla="*/ 4 h 67" name="T91"/>
              <a:gd fmla="*/ 40 w 60" name="T92"/>
              <a:gd fmla="*/ 5 h 67" name="T93"/>
              <a:gd fmla="*/ 39 w 60" name="T94"/>
              <a:gd fmla="*/ 5 h 67" name="T95"/>
              <a:gd fmla="*/ 7 w 60" name="T96"/>
              <a:gd fmla="*/ 8 h 67" name="T97"/>
              <a:gd fmla="*/ 6 w 60" name="T98"/>
              <a:gd fmla="*/ 7 h 67" name="T99"/>
              <a:gd fmla="*/ 39 w 60" name="T100"/>
              <a:gd fmla="*/ 6 h 67" name="T101"/>
              <a:gd fmla="*/ 40 w 60" name="T102"/>
              <a:gd fmla="*/ 7 h 67" name="T103"/>
              <a:gd fmla="*/ 39 w 60" name="T104"/>
              <a:gd fmla="*/ 10 h 67" name="T105"/>
              <a:gd fmla="*/ 6 w 60" name="T106"/>
              <a:gd fmla="*/ 9 h 67" name="T107"/>
              <a:gd fmla="*/ 7 w 60" name="T108"/>
              <a:gd fmla="*/ 8 h 67" name="T109"/>
              <a:gd fmla="*/ 40 w 60" name="T110"/>
              <a:gd fmla="*/ 9 h 67" name="T111"/>
              <a:gd fmla="*/ 39 w 60" name="T112"/>
              <a:gd fmla="*/ 10 h 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7" w="60">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79" name="Oval 159"/>
          <p:cNvSpPr>
            <a:spLocks noChangeArrowheads="1"/>
          </p:cNvSpPr>
          <p:nvPr/>
        </p:nvSpPr>
        <p:spPr bwMode="auto">
          <a:xfrm>
            <a:off x="5029200" y="3975100"/>
            <a:ext cx="466725" cy="468313"/>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endParaRPr altLang="en-US" lang="zh-CN"/>
          </a:p>
        </p:txBody>
      </p:sp>
      <p:sp>
        <p:nvSpPr>
          <p:cNvPr id="5280" name="Freeform 160"/>
          <p:cNvSpPr>
            <a:spLocks noEditPoints="1"/>
          </p:cNvSpPr>
          <p:nvPr/>
        </p:nvSpPr>
        <p:spPr bwMode="auto">
          <a:xfrm>
            <a:off x="5187950" y="4102100"/>
            <a:ext cx="152400" cy="217488"/>
          </a:xfrm>
          <a:custGeom>
            <a:gdLst>
              <a:gd fmla="*/ 6 w 55" name="T0"/>
              <a:gd fmla="*/ 68 h 78" name="T1"/>
              <a:gd fmla="*/ 3 w 55" name="T2"/>
              <a:gd fmla="*/ 51 h 78" name="T3"/>
              <a:gd fmla="*/ 0 w 55" name="T4"/>
              <a:gd fmla="*/ 44 h 78" name="T5"/>
              <a:gd fmla="*/ 5 w 55" name="T6"/>
              <a:gd fmla="*/ 36 h 78" name="T7"/>
              <a:gd fmla="*/ 21 w 55" name="T8"/>
              <a:gd fmla="*/ 16 h 78" name="T9"/>
              <a:gd fmla="*/ 17 w 55" name="T10"/>
              <a:gd fmla="*/ 8 h 78" name="T11"/>
              <a:gd fmla="*/ 15 w 55" name="T12"/>
              <a:gd fmla="*/ 8 h 78" name="T13"/>
              <a:gd fmla="*/ 15 w 55" name="T14"/>
              <a:gd fmla="*/ 5 h 78" name="T15"/>
              <a:gd fmla="*/ 26 w 55" name="T16"/>
              <a:gd fmla="*/ 1 h 78" name="T17"/>
              <a:gd fmla="*/ 28 w 55" name="T18"/>
              <a:gd fmla="*/ 1 h 78" name="T19"/>
              <a:gd fmla="*/ 29 w 55" name="T20"/>
              <a:gd fmla="*/ 4 h 78" name="T21"/>
              <a:gd fmla="*/ 28 w 55" name="T22"/>
              <a:gd fmla="*/ 5 h 78" name="T23"/>
              <a:gd fmla="*/ 41 w 55" name="T24"/>
              <a:gd fmla="*/ 42 h 78" name="T25"/>
              <a:gd fmla="*/ 41 w 55" name="T26"/>
              <a:gd fmla="*/ 43 h 78" name="T27"/>
              <a:gd fmla="*/ 40 w 55" name="T28"/>
              <a:gd fmla="*/ 47 h 78" name="T29"/>
              <a:gd fmla="*/ 35 w 55" name="T30"/>
              <a:gd fmla="*/ 46 h 78" name="T31"/>
              <a:gd fmla="*/ 33 w 55" name="T32"/>
              <a:gd fmla="*/ 45 h 78" name="T33"/>
              <a:gd fmla="*/ 32 w 55" name="T34"/>
              <a:gd fmla="*/ 45 h 78" name="T35"/>
              <a:gd fmla="*/ 23 w 55" name="T36"/>
              <a:gd fmla="*/ 27 h 78" name="T37"/>
              <a:gd fmla="*/ 14 w 55" name="T38"/>
              <a:gd fmla="*/ 41 h 78" name="T39"/>
              <a:gd fmla="*/ 13 w 55" name="T40"/>
              <a:gd fmla="*/ 49 h 78" name="T41"/>
              <a:gd fmla="*/ 23 w 55" name="T42"/>
              <a:gd fmla="*/ 68 h 78" name="T43"/>
              <a:gd fmla="*/ 50 w 55" name="T44"/>
              <a:gd fmla="*/ 68 h 78" name="T45"/>
              <a:gd fmla="*/ 54 w 55" name="T46"/>
              <a:gd fmla="*/ 74 h 78" name="T47"/>
              <a:gd fmla="*/ 6 w 55" name="T48"/>
              <a:gd fmla="*/ 78 h 78" name="T49"/>
              <a:gd fmla="*/ 3 w 55" name="T50"/>
              <a:gd fmla="*/ 72 h 78" name="T51"/>
              <a:gd fmla="*/ 7 w 55" name="T52"/>
              <a:gd fmla="*/ 41 h 78" name="T53"/>
              <a:gd fmla="*/ 7 w 55" name="T54"/>
              <a:gd fmla="*/ 48 h 78" name="T55"/>
              <a:gd fmla="*/ 7 w 55" name="T56"/>
              <a:gd fmla="*/ 41 h 78" name="T57"/>
              <a:gd fmla="*/ 51 w 55" name="T58"/>
              <a:gd fmla="*/ 45 h 78" name="T59"/>
              <a:gd fmla="*/ 54 w 55" name="T60"/>
              <a:gd fmla="*/ 48 h 78" name="T61"/>
              <a:gd fmla="*/ 31 w 55" name="T62"/>
              <a:gd fmla="*/ 59 h 78" name="T63"/>
              <a:gd fmla="*/ 27 w 55" name="T64"/>
              <a:gd fmla="*/ 57 h 7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8" w="55">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82" name="Oval 162"/>
          <p:cNvSpPr>
            <a:spLocks noChangeArrowheads="1"/>
          </p:cNvSpPr>
          <p:nvPr/>
        </p:nvSpPr>
        <p:spPr bwMode="auto">
          <a:xfrm>
            <a:off x="5029200" y="3133725"/>
            <a:ext cx="466725" cy="468313"/>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endParaRPr altLang="en-US" lang="zh-CN"/>
          </a:p>
        </p:txBody>
      </p:sp>
      <p:sp>
        <p:nvSpPr>
          <p:cNvPr id="5283" name="Freeform 163"/>
          <p:cNvSpPr>
            <a:spLocks noEditPoints="1"/>
          </p:cNvSpPr>
          <p:nvPr/>
        </p:nvSpPr>
        <p:spPr bwMode="auto">
          <a:xfrm>
            <a:off x="5146675" y="3267075"/>
            <a:ext cx="230188" cy="236538"/>
          </a:xfrm>
          <a:custGeom>
            <a:gdLst>
              <a:gd fmla="*/ 58 w 83" name="T0"/>
              <a:gd fmla="*/ 28 h 85" name="T1"/>
              <a:gd fmla="*/ 35 w 83" name="T2"/>
              <a:gd fmla="*/ 14 h 85" name="T3"/>
              <a:gd fmla="*/ 20 w 83" name="T4"/>
              <a:gd fmla="*/ 34 h 85" name="T5"/>
              <a:gd fmla="*/ 33 w 83" name="T6"/>
              <a:gd fmla="*/ 15 h 85" name="T7"/>
              <a:gd fmla="*/ 34 w 83" name="T8"/>
              <a:gd fmla="*/ 16 h 85" name="T9"/>
              <a:gd fmla="*/ 23 w 83" name="T10"/>
              <a:gd fmla="*/ 41 h 85" name="T11"/>
              <a:gd fmla="*/ 35 w 83" name="T12"/>
              <a:gd fmla="*/ 56 h 85" name="T13"/>
              <a:gd fmla="*/ 23 w 83" name="T14"/>
              <a:gd fmla="*/ 55 h 85" name="T15"/>
              <a:gd fmla="*/ 20 w 83" name="T16"/>
              <a:gd fmla="*/ 52 h 85" name="T17"/>
              <a:gd fmla="*/ 44 w 83" name="T18"/>
              <a:gd fmla="*/ 64 h 85" name="T19"/>
              <a:gd fmla="*/ 22 w 83" name="T20"/>
              <a:gd fmla="*/ 63 h 85" name="T21"/>
              <a:gd fmla="*/ 22 w 83" name="T22"/>
              <a:gd fmla="*/ 57 h 85" name="T23"/>
              <a:gd fmla="*/ 67 w 83" name="T24"/>
              <a:gd fmla="*/ 41 h 85" name="T25"/>
              <a:gd fmla="*/ 65 w 83" name="T26"/>
              <a:gd fmla="*/ 46 h 85" name="T27"/>
              <a:gd fmla="*/ 54 w 83" name="T28"/>
              <a:gd fmla="*/ 50 h 85" name="T29"/>
              <a:gd fmla="*/ 40 w 83" name="T30"/>
              <a:gd fmla="*/ 11 h 85" name="T31"/>
              <a:gd fmla="*/ 57 w 83" name="T32"/>
              <a:gd fmla="*/ 24 h 85" name="T33"/>
              <a:gd fmla="*/ 52 w 83" name="T34"/>
              <a:gd fmla="*/ 40 h 85" name="T35"/>
              <a:gd fmla="*/ 52 w 83" name="T36"/>
              <a:gd fmla="*/ 40 h 85" name="T37"/>
              <a:gd fmla="*/ 34 w 83" name="T38"/>
              <a:gd fmla="*/ 43 h 85" name="T39"/>
              <a:gd fmla="*/ 58 w 83" name="T40"/>
              <a:gd fmla="*/ 61 h 85" name="T41"/>
              <a:gd fmla="*/ 9 w 83" name="T42"/>
              <a:gd fmla="*/ 34 h 85" name="T43"/>
              <a:gd fmla="*/ 33 w 83" name="T44"/>
              <a:gd fmla="*/ 10 h 85" name="T45"/>
              <a:gd fmla="*/ 66 w 83" name="T46"/>
              <a:gd fmla="*/ 18 h 85" name="T47"/>
              <a:gd fmla="*/ 76 w 83" name="T48"/>
              <a:gd fmla="*/ 47 h 85" name="T49"/>
              <a:gd fmla="*/ 75 w 83" name="T50"/>
              <a:gd fmla="*/ 47 h 85" name="T51"/>
              <a:gd fmla="*/ 73 w 83" name="T52"/>
              <a:gd fmla="*/ 39 h 85" name="T53"/>
              <a:gd fmla="*/ 68 w 83" name="T54"/>
              <a:gd fmla="*/ 25 h 85" name="T55"/>
              <a:gd fmla="*/ 68 w 83" name="T56"/>
              <a:gd fmla="*/ 37 h 85" name="T57"/>
              <a:gd fmla="*/ 52 w 83" name="T58"/>
              <a:gd fmla="*/ 71 h 85" name="T59"/>
              <a:gd fmla="*/ 58 w 83" name="T60"/>
              <a:gd fmla="*/ 66 h 85" name="T61"/>
              <a:gd fmla="*/ 70 w 83" name="T62"/>
              <a:gd fmla="*/ 53 h 85" name="T63"/>
              <a:gd fmla="*/ 58 w 83" name="T64"/>
              <a:gd fmla="*/ 61 h 85" name="T65"/>
              <a:gd fmla="*/ 17 w 83" name="T66"/>
              <a:gd fmla="*/ 49 h 85" name="T67"/>
              <a:gd fmla="*/ 12 w 83" name="T68"/>
              <a:gd fmla="*/ 38 h 85" name="T69"/>
              <a:gd fmla="*/ 15 w 83" name="T70"/>
              <a:gd fmla="*/ 54 h 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85" name="Oval 165"/>
          <p:cNvSpPr>
            <a:spLocks noChangeArrowheads="1"/>
          </p:cNvSpPr>
          <p:nvPr/>
        </p:nvSpPr>
        <p:spPr bwMode="auto">
          <a:xfrm>
            <a:off x="1139825" y="3975100"/>
            <a:ext cx="466725" cy="468313"/>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endParaRPr altLang="en-US" lang="zh-CN"/>
          </a:p>
        </p:txBody>
      </p:sp>
      <p:sp>
        <p:nvSpPr>
          <p:cNvPr id="5286" name="Freeform 166"/>
          <p:cNvSpPr>
            <a:spLocks noEditPoints="1"/>
          </p:cNvSpPr>
          <p:nvPr/>
        </p:nvSpPr>
        <p:spPr bwMode="auto">
          <a:xfrm>
            <a:off x="1258888" y="4095750"/>
            <a:ext cx="228600" cy="228600"/>
          </a:xfrm>
          <a:custGeom>
            <a:gdLst>
              <a:gd fmla="*/ 82 w 82" name="T0"/>
              <a:gd fmla="*/ 41 h 82" name="T1"/>
              <a:gd fmla="*/ 0 w 82" name="T2"/>
              <a:gd fmla="*/ 41 h 82" name="T3"/>
              <a:gd fmla="*/ 63 w 82" name="T4"/>
              <a:gd fmla="*/ 43 h 82" name="T5"/>
              <a:gd fmla="*/ 67 w 82" name="T6"/>
              <a:gd fmla="*/ 35 h 82" name="T7"/>
              <a:gd fmla="*/ 74 w 82" name="T8"/>
              <a:gd fmla="*/ 39 h 82" name="T9"/>
              <a:gd fmla="*/ 76 w 82" name="T10"/>
              <a:gd fmla="*/ 33 h 82" name="T11"/>
              <a:gd fmla="*/ 76 w 82" name="T12"/>
              <a:gd fmla="*/ 41 h 82" name="T13"/>
              <a:gd fmla="*/ 76 w 82" name="T14"/>
              <a:gd fmla="*/ 44 h 82" name="T15"/>
              <a:gd fmla="*/ 76 w 82" name="T16"/>
              <a:gd fmla="*/ 46 h 82" name="T17"/>
              <a:gd fmla="*/ 75 w 82" name="T18"/>
              <a:gd fmla="*/ 46 h 82" name="T19"/>
              <a:gd fmla="*/ 72 w 82" name="T20"/>
              <a:gd fmla="*/ 44 h 82" name="T21"/>
              <a:gd fmla="*/ 72 w 82" name="T22"/>
              <a:gd fmla="*/ 47 h 82" name="T23"/>
              <a:gd fmla="*/ 75 w 82" name="T24"/>
              <a:gd fmla="*/ 49 h 82" name="T25"/>
              <a:gd fmla="*/ 41 w 82" name="T26"/>
              <a:gd fmla="*/ 76 h 82" name="T27"/>
              <a:gd fmla="*/ 41 w 82" name="T28"/>
              <a:gd fmla="*/ 5 h 82" name="T29"/>
              <a:gd fmla="*/ 52 w 82" name="T30"/>
              <a:gd fmla="*/ 8 h 82" name="T31"/>
              <a:gd fmla="*/ 37 w 82" name="T32"/>
              <a:gd fmla="*/ 15 h 82" name="T33"/>
              <a:gd fmla="*/ 30 w 82" name="T34"/>
              <a:gd fmla="*/ 17 h 82" name="T35"/>
              <a:gd fmla="*/ 29 w 82" name="T36"/>
              <a:gd fmla="*/ 24 h 82" name="T37"/>
              <a:gd fmla="*/ 26 w 82" name="T38"/>
              <a:gd fmla="*/ 29 h 82" name="T39"/>
              <a:gd fmla="*/ 24 w 82" name="T40"/>
              <a:gd fmla="*/ 31 h 82" name="T41"/>
              <a:gd fmla="*/ 26 w 82" name="T42"/>
              <a:gd fmla="*/ 33 h 82" name="T43"/>
              <a:gd fmla="*/ 29 w 82" name="T44"/>
              <a:gd fmla="*/ 32 h 82" name="T45"/>
              <a:gd fmla="*/ 33 w 82" name="T46"/>
              <a:gd fmla="*/ 28 h 82" name="T47"/>
              <a:gd fmla="*/ 38 w 82" name="T48"/>
              <a:gd fmla="*/ 30 h 82" name="T49"/>
              <a:gd fmla="*/ 41 w 82" name="T50"/>
              <a:gd fmla="*/ 34 h 82" name="T51"/>
              <a:gd fmla="*/ 35 w 82" name="T52"/>
              <a:gd fmla="*/ 34 h 82" name="T53"/>
              <a:gd fmla="*/ 32 w 82" name="T54"/>
              <a:gd fmla="*/ 32 h 82" name="T55"/>
              <a:gd fmla="*/ 25 w 82" name="T56"/>
              <a:gd fmla="*/ 37 h 82" name="T57"/>
              <a:gd fmla="*/ 23 w 82" name="T58"/>
              <a:gd fmla="*/ 46 h 82" name="T59"/>
              <a:gd fmla="*/ 28 w 82" name="T60"/>
              <a:gd fmla="*/ 51 h 82" name="T61"/>
              <a:gd fmla="*/ 35 w 82" name="T62"/>
              <a:gd fmla="*/ 51 h 82" name="T63"/>
              <a:gd fmla="*/ 43 w 82" name="T64"/>
              <a:gd fmla="*/ 70 h 82" name="T65"/>
              <a:gd fmla="*/ 49 w 82" name="T66"/>
              <a:gd fmla="*/ 57 h 82" name="T67"/>
              <a:gd fmla="*/ 49 w 82" name="T68"/>
              <a:gd fmla="*/ 44 h 82" name="T69"/>
              <a:gd fmla="*/ 44 w 82" name="T70"/>
              <a:gd fmla="*/ 38 h 82" name="T71"/>
              <a:gd fmla="*/ 47 w 82" name="T72"/>
              <a:gd fmla="*/ 41 h 82" name="T73"/>
              <a:gd fmla="*/ 53 w 82" name="T74"/>
              <a:gd fmla="*/ 37 h 82" name="T75"/>
              <a:gd fmla="*/ 50 w 82" name="T76"/>
              <a:gd fmla="*/ 34 h 82" name="T77"/>
              <a:gd fmla="*/ 55 w 82" name="T78"/>
              <a:gd fmla="*/ 34 h 82" name="T79"/>
              <a:gd fmla="*/ 62 w 82" name="T80"/>
              <a:gd fmla="*/ 43 h 82" name="T81"/>
              <a:gd fmla="*/ 51 w 82" name="T82"/>
              <a:gd fmla="*/ 58 h 82" name="T83"/>
              <a:gd fmla="*/ 49 w 82" name="T84"/>
              <a:gd fmla="*/ 63 h 82" name="T85"/>
              <a:gd fmla="*/ 52 w 82" name="T86"/>
              <a:gd fmla="*/ 58 h 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2" w="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287" name="Rectangle 167"/>
          <p:cNvSpPr>
            <a:spLocks noChangeArrowheads="1"/>
          </p:cNvSpPr>
          <p:nvPr/>
        </p:nvSpPr>
        <p:spPr bwMode="auto">
          <a:xfrm>
            <a:off x="1717675" y="144938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5288" name="Rectangle 168"/>
          <p:cNvSpPr>
            <a:spLocks noChangeArrowheads="1"/>
          </p:cNvSpPr>
          <p:nvPr/>
        </p:nvSpPr>
        <p:spPr bwMode="auto">
          <a:xfrm>
            <a:off x="1717675" y="230028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5289" name="Rectangle 169"/>
          <p:cNvSpPr>
            <a:spLocks noChangeArrowheads="1"/>
          </p:cNvSpPr>
          <p:nvPr/>
        </p:nvSpPr>
        <p:spPr bwMode="auto">
          <a:xfrm>
            <a:off x="1717675" y="313213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5290" name="Rectangle 170"/>
          <p:cNvSpPr>
            <a:spLocks noChangeArrowheads="1"/>
          </p:cNvSpPr>
          <p:nvPr/>
        </p:nvSpPr>
        <p:spPr bwMode="auto">
          <a:xfrm>
            <a:off x="1717675" y="398938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5291" name="Rectangle 171"/>
          <p:cNvSpPr>
            <a:spLocks noChangeArrowheads="1"/>
          </p:cNvSpPr>
          <p:nvPr/>
        </p:nvSpPr>
        <p:spPr bwMode="auto">
          <a:xfrm>
            <a:off x="5605463" y="144938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5292" name="Rectangle 172"/>
          <p:cNvSpPr>
            <a:spLocks noChangeArrowheads="1"/>
          </p:cNvSpPr>
          <p:nvPr/>
        </p:nvSpPr>
        <p:spPr bwMode="auto">
          <a:xfrm>
            <a:off x="5605463" y="230028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5293" name="Rectangle 173"/>
          <p:cNvSpPr>
            <a:spLocks noChangeArrowheads="1"/>
          </p:cNvSpPr>
          <p:nvPr/>
        </p:nvSpPr>
        <p:spPr bwMode="auto">
          <a:xfrm>
            <a:off x="5605463" y="313213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5294" name="Rectangle 174"/>
          <p:cNvSpPr>
            <a:spLocks noChangeArrowheads="1"/>
          </p:cNvSpPr>
          <p:nvPr/>
        </p:nvSpPr>
        <p:spPr bwMode="auto">
          <a:xfrm>
            <a:off x="5605463" y="398938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39"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C09CC2"/>
                </a:solidFill>
              </a:rPr>
              <a:t>WRITE YOUR GREAT TITLE HERE</a:t>
            </a:r>
          </a:p>
        </p:txBody>
      </p:sp>
      <p:sp>
        <p:nvSpPr>
          <p:cNvPr id="40"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41" name="组合 40"/>
          <p:cNvGrpSpPr/>
          <p:nvPr/>
        </p:nvGrpSpPr>
        <p:grpSpPr>
          <a:xfrm>
            <a:off x="282763" y="-9727"/>
            <a:ext cx="472138" cy="804782"/>
            <a:chOff x="1775252" y="2062276"/>
            <a:chExt cx="1045160" cy="1781528"/>
          </a:xfrm>
        </p:grpSpPr>
        <p:grpSp>
          <p:nvGrpSpPr>
            <p:cNvPr id="42" name="组合 41"/>
            <p:cNvGrpSpPr/>
            <p:nvPr/>
          </p:nvGrpSpPr>
          <p:grpSpPr>
            <a:xfrm>
              <a:off x="1775252" y="2763988"/>
              <a:ext cx="1045160" cy="1079816"/>
              <a:chOff x="-4061568" y="1901032"/>
              <a:chExt cx="1819276" cy="1879600"/>
            </a:xfrm>
          </p:grpSpPr>
          <p:sp>
            <p:nvSpPr>
              <p:cNvPr id="44"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43" name="直接连接符 42"/>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63" name="Rectangle 27"/>
          <p:cNvSpPr>
            <a:spLocks noChangeArrowheads="1"/>
          </p:cNvSpPr>
          <p:nvPr/>
        </p:nvSpPr>
        <p:spPr bwMode="auto">
          <a:xfrm>
            <a:off x="650875" y="1589088"/>
            <a:ext cx="2159000" cy="347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rgbClr val="C09CC2"/>
                </a:solidFill>
              </a:rPr>
              <a:t>TOPIC HEADER HERE</a:t>
            </a:r>
          </a:p>
          <a:p>
            <a:pPr>
              <a:lnSpc>
                <a:spcPct val="120000"/>
              </a:lnSpc>
              <a:buFont typeface="Arial"/>
              <a:buNone/>
            </a:pPr>
            <a:endParaRPr altLang="en-US" b="1" lang="zh-CN" sz="1000">
              <a:solidFill>
                <a:srgbClr val="C09CC2"/>
              </a:solidFill>
            </a:endParaRPr>
          </a:p>
          <a:p>
            <a:pPr>
              <a:lnSpc>
                <a:spcPct val="120000"/>
              </a:lnSpc>
              <a:buFont typeface="Arial"/>
              <a:buNone/>
            </a:pPr>
            <a:r>
              <a:rPr altLang="en-US" b="1" lang="zh-CN" sz="1000">
                <a:solidFill>
                  <a:srgbClr val="C09CC2"/>
                </a:solidFill>
              </a:rPr>
              <a:t>We have many PowerPoint templates that has been specifically designed to help anyone that is stepping into the world of PowerPoint for the very first time. </a:t>
            </a:r>
          </a:p>
          <a:p>
            <a:pPr>
              <a:lnSpc>
                <a:spcPct val="120000"/>
              </a:lnSpc>
              <a:buFont typeface="Arial"/>
              <a:buNone/>
            </a:pPr>
            <a:endParaRPr altLang="en-US" b="1" lang="zh-CN" sz="1000">
              <a:solidFill>
                <a:srgbClr val="C09CC2"/>
              </a:solidFill>
            </a:endParaRPr>
          </a:p>
          <a:p>
            <a:pPr>
              <a:lnSpc>
                <a:spcPct val="120000"/>
              </a:lnSpc>
              <a:buFont typeface="Arial"/>
              <a:buNone/>
            </a:pPr>
            <a:r>
              <a:rPr altLang="en-US" b="1" lang="zh-CN" sz="1000">
                <a:solidFill>
                  <a:srgbClr val="C09CC2"/>
                </a:solidFill>
              </a:rPr>
              <a:t>We have many PowerPoint templates that has been specifically designed to help anyone that is stepping into the world of PowerPoint for the very first time.</a:t>
            </a:r>
          </a:p>
          <a:p>
            <a:pPr>
              <a:lnSpc>
                <a:spcPct val="120000"/>
              </a:lnSpc>
              <a:buFont typeface="Arial"/>
              <a:buNone/>
            </a:pPr>
            <a:endParaRPr altLang="en-US" b="1" lang="zh-CN" sz="1000">
              <a:solidFill>
                <a:srgbClr val="C09CC2"/>
              </a:solidFill>
            </a:endParaRPr>
          </a:p>
          <a:p>
            <a:pPr>
              <a:lnSpc>
                <a:spcPct val="120000"/>
              </a:lnSpc>
              <a:buFont typeface="Arial"/>
              <a:buNone/>
            </a:pPr>
            <a:r>
              <a:rPr altLang="en-US" b="1" lang="zh-CN" sz="1000">
                <a:solidFill>
                  <a:srgbClr val="C09CC2"/>
                </a:solidFill>
              </a:rPr>
              <a:t>We have many PowerPoint templates that has been specifically designed to help anyone that is stepping into the world of PowerPoint for the very first time.</a:t>
            </a:r>
          </a:p>
        </p:txBody>
      </p:sp>
      <p:sp>
        <p:nvSpPr>
          <p:cNvPr descr="33" id="39964" name="Rectangle 28"/>
          <p:cNvSpPr>
            <a:spLocks noChangeArrowheads="1"/>
          </p:cNvSpPr>
          <p:nvPr/>
        </p:nvSpPr>
        <p:spPr bwMode="auto">
          <a:xfrm>
            <a:off x="3275013" y="1535113"/>
            <a:ext cx="5329237" cy="1257300"/>
          </a:xfrm>
          <a:prstGeom prst="rect">
            <a:avLst/>
          </a:prstGeom>
          <a:blipFill dpi="0" rotWithShape="1">
            <a:blip r:embed="rId2">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descr="Money副本" id="39965" name="Rectangle 29"/>
          <p:cNvSpPr>
            <a:spLocks noChangeArrowheads="1"/>
          </p:cNvSpPr>
          <p:nvPr/>
        </p:nvSpPr>
        <p:spPr bwMode="auto">
          <a:xfrm>
            <a:off x="3275013" y="2867025"/>
            <a:ext cx="5329237" cy="1235075"/>
          </a:xfrm>
          <a:prstGeom prst="rect">
            <a:avLst/>
          </a:prstGeom>
          <a:blipFill dpi="0" rotWithShape="1">
            <a:blip r:embed="rId3">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39969" name="Line 33"/>
          <p:cNvSpPr>
            <a:spLocks noChangeShapeType="1"/>
          </p:cNvSpPr>
          <p:nvPr/>
        </p:nvSpPr>
        <p:spPr bwMode="auto">
          <a:xfrm flipH="1">
            <a:off x="3014663" y="1517650"/>
            <a:ext cx="0" cy="258445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5"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C09CC2"/>
                </a:solidFill>
              </a:rPr>
              <a:t>WRITE YOUR GREAT TITLE HERE</a:t>
            </a:r>
          </a:p>
        </p:txBody>
      </p:sp>
      <p:sp>
        <p:nvSpPr>
          <p:cNvPr id="16"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17" name="组合 16"/>
          <p:cNvGrpSpPr/>
          <p:nvPr/>
        </p:nvGrpSpPr>
        <p:grpSpPr>
          <a:xfrm>
            <a:off x="282763" y="-9727"/>
            <a:ext cx="472138" cy="804782"/>
            <a:chOff x="1775252" y="2062276"/>
            <a:chExt cx="1045160" cy="1781528"/>
          </a:xfrm>
        </p:grpSpPr>
        <p:grpSp>
          <p:nvGrpSpPr>
            <p:cNvPr id="18" name="组合 17"/>
            <p:cNvGrpSpPr/>
            <p:nvPr/>
          </p:nvGrpSpPr>
          <p:grpSpPr>
            <a:xfrm>
              <a:off x="1775252" y="2763988"/>
              <a:ext cx="1045160" cy="1079816"/>
              <a:chOff x="-4061568" y="1901032"/>
              <a:chExt cx="1819276" cy="1879600"/>
            </a:xfrm>
          </p:grpSpPr>
          <p:sp>
            <p:nvSpPr>
              <p:cNvPr id="20"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19" name="直接连接符 18"/>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library" id="37920" name="Rectangle 32"/>
          <p:cNvSpPr>
            <a:spLocks noChangeArrowheads="1"/>
          </p:cNvSpPr>
          <p:nvPr/>
        </p:nvSpPr>
        <p:spPr bwMode="auto">
          <a:xfrm>
            <a:off x="5075238" y="1117600"/>
            <a:ext cx="2017712" cy="2170113"/>
          </a:xfrm>
          <a:prstGeom prst="rect">
            <a:avLst/>
          </a:prstGeom>
          <a:blipFill dpi="0" rotWithShape="1">
            <a:blip r:embed="rId2">
              <a:extLst>
                <a:ext uri="{28A0092B-C50C-407E-A947-70E740481C1C}">
                  <a14:useLocalDpi val="0"/>
                </a:ext>
              </a:extLst>
            </a:blip>
            <a:stretch>
              <a:fillRect/>
            </a:stretch>
          </a:blipFill>
          <a:ln>
            <a:noFill/>
          </a:ln>
          <a:extLst/>
        </p:spPr>
        <p:txBody>
          <a:bodyPr/>
          <a:lstStyle/>
          <a:p>
            <a:endParaRPr altLang="en-US" lang="zh-CN"/>
          </a:p>
        </p:txBody>
      </p:sp>
      <p:sp>
        <p:nvSpPr>
          <p:cNvPr id="37921" name="Rectangle 33"/>
          <p:cNvSpPr>
            <a:spLocks noChangeArrowheads="1"/>
          </p:cNvSpPr>
          <p:nvPr/>
        </p:nvSpPr>
        <p:spPr bwMode="auto">
          <a:xfrm>
            <a:off x="5075238" y="3351213"/>
            <a:ext cx="2017712" cy="1247775"/>
          </a:xfrm>
          <a:prstGeom prst="rect">
            <a:avLst/>
          </a:prstGeom>
          <a:solidFill>
            <a:srgbClr val="594D7B"/>
          </a:solidFill>
          <a:ln>
            <a:noFill/>
          </a:ln>
        </p:spPr>
        <p:txBody>
          <a:bodyPr/>
          <a:lstStyle/>
          <a:p>
            <a:endParaRPr altLang="en-US" lang="zh-CN"/>
          </a:p>
        </p:txBody>
      </p:sp>
      <p:sp>
        <p:nvSpPr>
          <p:cNvPr id="37922" name="Rectangle 34"/>
          <p:cNvSpPr>
            <a:spLocks noChangeArrowheads="1"/>
          </p:cNvSpPr>
          <p:nvPr/>
        </p:nvSpPr>
        <p:spPr bwMode="auto">
          <a:xfrm>
            <a:off x="7154863" y="1117600"/>
            <a:ext cx="1987550" cy="1260475"/>
          </a:xfrm>
          <a:prstGeom prst="rect">
            <a:avLst/>
          </a:prstGeom>
          <a:solidFill>
            <a:srgbClr val="C09CC2"/>
          </a:solidFill>
          <a:ln>
            <a:noFill/>
          </a:ln>
        </p:spPr>
        <p:txBody>
          <a:bodyPr/>
          <a:lstStyle/>
          <a:p>
            <a:endParaRPr altLang="en-US" lang="zh-CN"/>
          </a:p>
        </p:txBody>
      </p:sp>
      <p:sp>
        <p:nvSpPr>
          <p:cNvPr descr="Dreamy_Images_21" id="37923" name="Rectangle 35"/>
          <p:cNvSpPr>
            <a:spLocks noChangeArrowheads="1"/>
          </p:cNvSpPr>
          <p:nvPr/>
        </p:nvSpPr>
        <p:spPr bwMode="auto">
          <a:xfrm>
            <a:off x="7154863" y="2446338"/>
            <a:ext cx="1987550" cy="2152650"/>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p>
        </p:txBody>
      </p:sp>
      <p:sp>
        <p:nvSpPr>
          <p:cNvPr id="37924" name="Rectangle 36"/>
          <p:cNvSpPr>
            <a:spLocks noChangeArrowheads="1"/>
          </p:cNvSpPr>
          <p:nvPr/>
        </p:nvSpPr>
        <p:spPr bwMode="auto">
          <a:xfrm>
            <a:off x="7334250" y="1255713"/>
            <a:ext cx="1655763" cy="7680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b="1" lang="en-US" sz="2400">
                <a:solidFill>
                  <a:schemeClr val="bg1"/>
                </a:solidFill>
              </a:rPr>
              <a:t>01 BUSINESS SECTION</a:t>
            </a:r>
          </a:p>
          <a:p>
            <a:pPr>
              <a:buFont typeface="Arial"/>
              <a:buNone/>
            </a:pPr>
            <a:r>
              <a:rPr altLang="zh-CN" b="1" lang="en-US" sz="2400">
                <a:solidFill>
                  <a:schemeClr val="bg1"/>
                </a:solidFill>
              </a:rPr>
              <a:t>We have many PowerPoint templates that has been specifically designed to help anyone that is stepping into the world of PowerPoint for the very first time. </a:t>
            </a:r>
          </a:p>
        </p:txBody>
      </p:sp>
      <p:sp>
        <p:nvSpPr>
          <p:cNvPr id="37925" name="Rectangle 37"/>
          <p:cNvSpPr>
            <a:spLocks noChangeArrowheads="1"/>
          </p:cNvSpPr>
          <p:nvPr/>
        </p:nvSpPr>
        <p:spPr bwMode="auto">
          <a:xfrm>
            <a:off x="5264150" y="3490913"/>
            <a:ext cx="1655763" cy="7680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b="1" lang="en-US" sz="2400">
                <a:solidFill>
                  <a:schemeClr val="bg1"/>
                </a:solidFill>
              </a:rPr>
              <a:t>02 BUSINESS SECTION</a:t>
            </a:r>
          </a:p>
          <a:p>
            <a:pPr>
              <a:buFont typeface="Arial"/>
              <a:buNone/>
            </a:pPr>
            <a:r>
              <a:rPr altLang="zh-CN" b="1" lang="en-US" sz="2400">
                <a:solidFill>
                  <a:schemeClr val="bg1"/>
                </a:solidFill>
              </a:rPr>
              <a:t>We have many PowerPoint templates that has been specifically designed to help anyone that is stepping into the world of PowerPoint for the very first time. </a:t>
            </a:r>
          </a:p>
        </p:txBody>
      </p:sp>
      <p:sp>
        <p:nvSpPr>
          <p:cNvPr id="37926" name="Rectangle 38"/>
          <p:cNvSpPr>
            <a:spLocks noChangeArrowheads="1"/>
          </p:cNvSpPr>
          <p:nvPr/>
        </p:nvSpPr>
        <p:spPr bwMode="auto">
          <a:xfrm>
            <a:off x="611188" y="1746250"/>
            <a:ext cx="4248150" cy="17007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buFont typeface="Arial"/>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37927" name="Rectangle 39"/>
          <p:cNvSpPr>
            <a:spLocks noChangeArrowheads="1"/>
          </p:cNvSpPr>
          <p:nvPr/>
        </p:nvSpPr>
        <p:spPr bwMode="auto">
          <a:xfrm>
            <a:off x="709613" y="1458913"/>
            <a:ext cx="2112962"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lang="zh-CN" sz="1000">
                <a:solidFill>
                  <a:schemeClr val="bg2"/>
                </a:solidFill>
              </a:rPr>
              <a:t>WHAT MAKES US DIFFERENT?</a:t>
            </a:r>
          </a:p>
        </p:txBody>
      </p:sp>
      <p:sp>
        <p:nvSpPr>
          <p:cNvPr id="37929" name="Oval 41"/>
          <p:cNvSpPr>
            <a:spLocks noChangeArrowheads="1"/>
          </p:cNvSpPr>
          <p:nvPr/>
        </p:nvSpPr>
        <p:spPr bwMode="auto">
          <a:xfrm>
            <a:off x="709613" y="3802063"/>
            <a:ext cx="441325" cy="44450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endParaRPr altLang="en-US" lang="zh-CN"/>
          </a:p>
        </p:txBody>
      </p:sp>
      <p:sp>
        <p:nvSpPr>
          <p:cNvPr id="37930" name="Freeform 42"/>
          <p:cNvSpPr/>
          <p:nvPr/>
        </p:nvSpPr>
        <p:spPr bwMode="auto">
          <a:xfrm>
            <a:off x="831850" y="3944938"/>
            <a:ext cx="196850" cy="153987"/>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7932" name="Oval 44"/>
          <p:cNvSpPr>
            <a:spLocks noChangeArrowheads="1"/>
          </p:cNvSpPr>
          <p:nvPr/>
        </p:nvSpPr>
        <p:spPr bwMode="auto">
          <a:xfrm>
            <a:off x="2868613" y="3802063"/>
            <a:ext cx="441325" cy="444500"/>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endParaRPr altLang="en-US" lang="zh-CN"/>
          </a:p>
        </p:txBody>
      </p:sp>
      <p:sp>
        <p:nvSpPr>
          <p:cNvPr id="37933" name="Freeform 45"/>
          <p:cNvSpPr/>
          <p:nvPr/>
        </p:nvSpPr>
        <p:spPr bwMode="auto">
          <a:xfrm>
            <a:off x="3040063" y="3924300"/>
            <a:ext cx="104775" cy="200025"/>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7934" name="Rectangle 46"/>
          <p:cNvSpPr>
            <a:spLocks noChangeArrowheads="1"/>
          </p:cNvSpPr>
          <p:nvPr/>
        </p:nvSpPr>
        <p:spPr bwMode="auto">
          <a:xfrm>
            <a:off x="1300163" y="3835400"/>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bg2"/>
                </a:solidFill>
                <a:ea charset="-122" pitchFamily="34" typeface="微软雅黑"/>
              </a:rPr>
              <a:t>We have many PowerPoint templates that has been specifically designed.</a:t>
            </a:r>
          </a:p>
        </p:txBody>
      </p:sp>
      <p:sp>
        <p:nvSpPr>
          <p:cNvPr id="37935" name="Rectangle 47"/>
          <p:cNvSpPr>
            <a:spLocks noChangeArrowheads="1"/>
          </p:cNvSpPr>
          <p:nvPr/>
        </p:nvSpPr>
        <p:spPr bwMode="auto">
          <a:xfrm>
            <a:off x="3459163" y="3835400"/>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bg2"/>
                </a:solidFill>
                <a:ea charset="-122" pitchFamily="34" typeface="微软雅黑"/>
              </a:rPr>
              <a:t>We have many PowerPoint templates that has been specifically designed.</a:t>
            </a:r>
          </a:p>
        </p:txBody>
      </p:sp>
      <p:sp>
        <p:nvSpPr>
          <p:cNvPr id="25"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C09CC2"/>
                </a:solidFill>
              </a:rPr>
              <a:t>WRITE YOUR GREAT TITLE HERE</a:t>
            </a:r>
          </a:p>
        </p:txBody>
      </p:sp>
      <p:sp>
        <p:nvSpPr>
          <p:cNvPr id="26"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27" name="组合 26"/>
          <p:cNvGrpSpPr/>
          <p:nvPr/>
        </p:nvGrpSpPr>
        <p:grpSpPr>
          <a:xfrm>
            <a:off x="282763" y="-9727"/>
            <a:ext cx="472138" cy="804782"/>
            <a:chOff x="1775252" y="2062276"/>
            <a:chExt cx="1045160" cy="1781528"/>
          </a:xfrm>
        </p:grpSpPr>
        <p:grpSp>
          <p:nvGrpSpPr>
            <p:cNvPr id="28" name="组合 27"/>
            <p:cNvGrpSpPr/>
            <p:nvPr/>
          </p:nvGrpSpPr>
          <p:grpSpPr>
            <a:xfrm>
              <a:off x="1775252" y="2763988"/>
              <a:ext cx="1045160" cy="1079816"/>
              <a:chOff x="-4061568" y="1901032"/>
              <a:chExt cx="1819276" cy="1879600"/>
            </a:xfrm>
          </p:grpSpPr>
          <p:sp>
            <p:nvSpPr>
              <p:cNvPr id="30"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29" name="直接连接符 28"/>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iPhone_5S_freebie" id="16429" name="Picture 45"/>
          <p:cNvPicPr>
            <a:picLocks noChangeArrowheads="1" noChangeAspect="1"/>
          </p:cNvPicPr>
          <p:nvPr/>
        </p:nvPicPr>
        <p:blipFill>
          <a:blip r:embed="rId2">
            <a:extLst>
              <a:ext uri="{28A0092B-C50C-407E-A947-70E740481C1C}">
                <a14:useLocalDpi val="0"/>
              </a:ext>
            </a:extLst>
          </a:blip>
          <a:stretch>
            <a:fillRect/>
          </a:stretch>
        </p:blipFill>
        <p:spPr bwMode="auto">
          <a:xfrm>
            <a:off x="2627313" y="1306513"/>
            <a:ext cx="3887787" cy="3409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0111220362419802e801c5ef8副本" id="16430" name="Rectangle 46"/>
          <p:cNvSpPr>
            <a:spLocks noChangeArrowheads="1"/>
          </p:cNvSpPr>
          <p:nvPr/>
        </p:nvSpPr>
        <p:spPr bwMode="auto">
          <a:xfrm>
            <a:off x="3937000" y="1773238"/>
            <a:ext cx="1281112" cy="2260600"/>
          </a:xfrm>
          <a:prstGeom prst="rect">
            <a:avLst/>
          </a:prstGeom>
          <a:blipFill dpi="0" rotWithShape="1">
            <a:blip r:embed="rId3">
              <a:extLst>
                <a:ext uri="{28A0092B-C50C-407E-A947-70E740481C1C}">
                  <a14:useLocalDpi val="0"/>
                </a:ext>
              </a:extLst>
            </a:blip>
            <a:stretch>
              <a:fillRect/>
            </a:stretch>
          </a:blipFill>
          <a:ln w="6350">
            <a:solidFill>
              <a:schemeClr val="bg1"/>
            </a:solidFill>
            <a:miter lim="800000"/>
          </a:ln>
          <a:effectLst/>
          <a:extLst/>
        </p:spPr>
        <p:txBody>
          <a:bodyPr anchor="ctr" wrap="none"/>
          <a:lstStyle/>
          <a:p>
            <a:endParaRPr altLang="en-US" lang="zh-CN"/>
          </a:p>
        </p:txBody>
      </p:sp>
      <p:sp>
        <p:nvSpPr>
          <p:cNvPr id="16431" name="Oval 47"/>
          <p:cNvSpPr>
            <a:spLocks noChangeArrowheads="1"/>
          </p:cNvSpPr>
          <p:nvPr/>
        </p:nvSpPr>
        <p:spPr bwMode="auto">
          <a:xfrm>
            <a:off x="5665788" y="1666875"/>
            <a:ext cx="546100" cy="542925"/>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r>
              <a:rPr altLang="zh-CN" lang="en-US">
                <a:solidFill>
                  <a:schemeClr val="bg1"/>
                </a:solidFill>
                <a:latin charset="0" pitchFamily="34" typeface="Impact"/>
              </a:rPr>
              <a:t>4</a:t>
            </a:r>
          </a:p>
        </p:txBody>
      </p:sp>
      <p:sp>
        <p:nvSpPr>
          <p:cNvPr id="16432" name="Oval 48"/>
          <p:cNvSpPr>
            <a:spLocks noChangeArrowheads="1"/>
          </p:cNvSpPr>
          <p:nvPr/>
        </p:nvSpPr>
        <p:spPr bwMode="auto">
          <a:xfrm>
            <a:off x="5667375" y="2601913"/>
            <a:ext cx="546100" cy="542925"/>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r>
              <a:rPr altLang="zh-CN" lang="en-US">
                <a:solidFill>
                  <a:schemeClr val="bg1"/>
                </a:solidFill>
                <a:latin charset="0" pitchFamily="34" typeface="Impact"/>
              </a:rPr>
              <a:t>5</a:t>
            </a:r>
          </a:p>
        </p:txBody>
      </p:sp>
      <p:sp>
        <p:nvSpPr>
          <p:cNvPr id="16433" name="Oval 49"/>
          <p:cNvSpPr>
            <a:spLocks noChangeArrowheads="1"/>
          </p:cNvSpPr>
          <p:nvPr/>
        </p:nvSpPr>
        <p:spPr bwMode="auto">
          <a:xfrm>
            <a:off x="5667375" y="3525838"/>
            <a:ext cx="546100" cy="542925"/>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pPr algn="ctr"/>
            <a:r>
              <a:rPr altLang="zh-CN" lang="en-US">
                <a:solidFill>
                  <a:schemeClr val="bg1"/>
                </a:solidFill>
                <a:latin charset="0" pitchFamily="34" typeface="Impact"/>
              </a:rPr>
              <a:t>6</a:t>
            </a:r>
          </a:p>
        </p:txBody>
      </p:sp>
      <p:sp>
        <p:nvSpPr>
          <p:cNvPr id="16434" name="Rectangle 50"/>
          <p:cNvSpPr>
            <a:spLocks noChangeArrowheads="1"/>
          </p:cNvSpPr>
          <p:nvPr/>
        </p:nvSpPr>
        <p:spPr bwMode="auto">
          <a:xfrm>
            <a:off x="6372225" y="1679575"/>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C09CC2"/>
                </a:solidFill>
              </a:rPr>
              <a:t>Head Title</a:t>
            </a:r>
          </a:p>
          <a:p>
            <a:pPr>
              <a:buFont typeface="Arial"/>
              <a:buNone/>
            </a:pPr>
            <a:r>
              <a:rPr altLang="en-US" b="1" lang="zh-CN" sz="1000">
                <a:solidFill>
                  <a:srgbClr val="C09CC2"/>
                </a:solidFill>
              </a:rPr>
              <a:t>We have many PowerPoint templates that has been specifically designed to help anyone that is stepping into the world of PowerPoint for the very first time. </a:t>
            </a:r>
          </a:p>
        </p:txBody>
      </p:sp>
      <p:sp>
        <p:nvSpPr>
          <p:cNvPr id="16435" name="Rectangle 51"/>
          <p:cNvSpPr>
            <a:spLocks noChangeArrowheads="1"/>
          </p:cNvSpPr>
          <p:nvPr/>
        </p:nvSpPr>
        <p:spPr bwMode="auto">
          <a:xfrm>
            <a:off x="6372225" y="2600325"/>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594D7B"/>
                </a:solidFill>
              </a:rPr>
              <a:t>Head Title</a:t>
            </a:r>
          </a:p>
          <a:p>
            <a:pPr>
              <a:buFont typeface="Arial"/>
              <a:buNone/>
            </a:pPr>
            <a:r>
              <a:rPr altLang="en-US" b="1" lang="zh-CN" sz="1000">
                <a:solidFill>
                  <a:srgbClr val="594D7B"/>
                </a:solidFill>
              </a:rPr>
              <a:t>We have many PowerPoint templates that has been specifically designed to help anyone that is stepping into the world of PowerPoint for the very first time. </a:t>
            </a:r>
          </a:p>
        </p:txBody>
      </p:sp>
      <p:sp>
        <p:nvSpPr>
          <p:cNvPr id="16436" name="Rectangle 52"/>
          <p:cNvSpPr>
            <a:spLocks noChangeArrowheads="1"/>
          </p:cNvSpPr>
          <p:nvPr/>
        </p:nvSpPr>
        <p:spPr bwMode="auto">
          <a:xfrm>
            <a:off x="6372225" y="3533775"/>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rgbClr val="E54B81"/>
                </a:solidFill>
              </a:rPr>
              <a:t>Head Title</a:t>
            </a:r>
          </a:p>
          <a:p>
            <a:pPr>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p:txBody>
      </p:sp>
      <p:sp>
        <p:nvSpPr>
          <p:cNvPr id="16437" name="Oval 53"/>
          <p:cNvSpPr>
            <a:spLocks noChangeArrowheads="1"/>
          </p:cNvSpPr>
          <p:nvPr/>
        </p:nvSpPr>
        <p:spPr bwMode="auto">
          <a:xfrm>
            <a:off x="2941638" y="1666875"/>
            <a:ext cx="546100" cy="542925"/>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r>
              <a:rPr altLang="zh-CN" lang="en-US">
                <a:solidFill>
                  <a:schemeClr val="bg1"/>
                </a:solidFill>
                <a:latin charset="0" pitchFamily="34" typeface="Impact"/>
              </a:rPr>
              <a:t>1</a:t>
            </a:r>
          </a:p>
        </p:txBody>
      </p:sp>
      <p:sp>
        <p:nvSpPr>
          <p:cNvPr id="16438" name="Oval 54"/>
          <p:cNvSpPr>
            <a:spLocks noChangeArrowheads="1"/>
          </p:cNvSpPr>
          <p:nvPr/>
        </p:nvSpPr>
        <p:spPr bwMode="auto">
          <a:xfrm>
            <a:off x="2943225" y="2601913"/>
            <a:ext cx="546100" cy="542925"/>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r>
              <a:rPr altLang="zh-CN" lang="en-US">
                <a:solidFill>
                  <a:schemeClr val="bg1"/>
                </a:solidFill>
                <a:latin charset="0" pitchFamily="34" typeface="Impact"/>
              </a:rPr>
              <a:t>2</a:t>
            </a:r>
          </a:p>
        </p:txBody>
      </p:sp>
      <p:sp>
        <p:nvSpPr>
          <p:cNvPr id="16439" name="Oval 55"/>
          <p:cNvSpPr>
            <a:spLocks noChangeArrowheads="1"/>
          </p:cNvSpPr>
          <p:nvPr/>
        </p:nvSpPr>
        <p:spPr bwMode="auto">
          <a:xfrm>
            <a:off x="2943225" y="3525838"/>
            <a:ext cx="546100" cy="542925"/>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pPr algn="ctr"/>
            <a:r>
              <a:rPr altLang="zh-CN" lang="en-US">
                <a:solidFill>
                  <a:schemeClr val="bg1"/>
                </a:solidFill>
                <a:latin charset="0" pitchFamily="34" typeface="Impact"/>
              </a:rPr>
              <a:t>3</a:t>
            </a:r>
          </a:p>
        </p:txBody>
      </p:sp>
      <p:sp>
        <p:nvSpPr>
          <p:cNvPr id="16440" name="Rectangle 56"/>
          <p:cNvSpPr>
            <a:spLocks noChangeArrowheads="1"/>
          </p:cNvSpPr>
          <p:nvPr/>
        </p:nvSpPr>
        <p:spPr bwMode="auto">
          <a:xfrm>
            <a:off x="333375" y="1679575"/>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rgbClr val="C09CC2"/>
                </a:solidFill>
              </a:rPr>
              <a:t>Head Title</a:t>
            </a:r>
          </a:p>
          <a:p>
            <a:pPr algn="r">
              <a:buFont typeface="Arial"/>
              <a:buNone/>
            </a:pPr>
            <a:r>
              <a:rPr altLang="en-US" b="1" lang="zh-CN" sz="1000">
                <a:solidFill>
                  <a:srgbClr val="C09CC2"/>
                </a:solidFill>
              </a:rPr>
              <a:t>We have many PowerPoint templates that has been specifically designed to help anyone that is stepping into the world of PowerPoint for the very first time. </a:t>
            </a:r>
          </a:p>
        </p:txBody>
      </p:sp>
      <p:sp>
        <p:nvSpPr>
          <p:cNvPr id="16441" name="Rectangle 57"/>
          <p:cNvSpPr>
            <a:spLocks noChangeArrowheads="1"/>
          </p:cNvSpPr>
          <p:nvPr/>
        </p:nvSpPr>
        <p:spPr bwMode="auto">
          <a:xfrm>
            <a:off x="333375" y="2600325"/>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rgbClr val="594D7B"/>
                </a:solidFill>
              </a:rPr>
              <a:t>Head Title</a:t>
            </a:r>
          </a:p>
          <a:p>
            <a:pPr algn="r">
              <a:buFont typeface="Arial"/>
              <a:buNone/>
            </a:pPr>
            <a:r>
              <a:rPr altLang="en-US" b="1" lang="zh-CN" sz="1000">
                <a:solidFill>
                  <a:srgbClr val="594D7B"/>
                </a:solidFill>
              </a:rPr>
              <a:t>We have many PowerPoint templates that has been specifically designed to help anyone that is stepping into the world of PowerPoint for the very first time. </a:t>
            </a:r>
          </a:p>
        </p:txBody>
      </p:sp>
      <p:sp>
        <p:nvSpPr>
          <p:cNvPr id="16442" name="Rectangle 58"/>
          <p:cNvSpPr>
            <a:spLocks noChangeArrowheads="1"/>
          </p:cNvSpPr>
          <p:nvPr/>
        </p:nvSpPr>
        <p:spPr bwMode="auto">
          <a:xfrm>
            <a:off x="333375" y="3533775"/>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rgbClr val="E54B81"/>
                </a:solidFill>
              </a:rPr>
              <a:t>Head Title</a:t>
            </a:r>
          </a:p>
          <a:p>
            <a:pPr algn="r">
              <a:buFont typeface="Arial"/>
              <a:buNone/>
            </a:pPr>
            <a:r>
              <a:rPr altLang="en-US" b="1" lang="zh-CN" sz="1000">
                <a:solidFill>
                  <a:srgbClr val="E54B81"/>
                </a:solidFill>
              </a:rPr>
              <a:t>We have many PowerPoint templates that has been specifically designed to help anyone that is stepping into the world of PowerPoint for the very first time. </a:t>
            </a:r>
          </a:p>
        </p:txBody>
      </p:sp>
      <p:sp>
        <p:nvSpPr>
          <p:cNvPr id="26"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C09CC2"/>
                </a:solidFill>
              </a:rPr>
              <a:t>WRITE YOUR GREAT TITLE HERE</a:t>
            </a:r>
          </a:p>
        </p:txBody>
      </p:sp>
      <p:sp>
        <p:nvSpPr>
          <p:cNvPr id="27"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28" name="组合 27"/>
          <p:cNvGrpSpPr/>
          <p:nvPr/>
        </p:nvGrpSpPr>
        <p:grpSpPr>
          <a:xfrm>
            <a:off x="282763" y="-9727"/>
            <a:ext cx="472138" cy="804782"/>
            <a:chOff x="1775252" y="2062276"/>
            <a:chExt cx="1045160" cy="1781528"/>
          </a:xfrm>
        </p:grpSpPr>
        <p:grpSp>
          <p:nvGrpSpPr>
            <p:cNvPr id="29" name="组合 28"/>
            <p:cNvGrpSpPr/>
            <p:nvPr/>
          </p:nvGrpSpPr>
          <p:grpSpPr>
            <a:xfrm>
              <a:off x="1775252" y="2763988"/>
              <a:ext cx="1045160" cy="1079816"/>
              <a:chOff x="-4061568" y="1901032"/>
              <a:chExt cx="1819276" cy="1879600"/>
            </a:xfrm>
          </p:grpSpPr>
          <p:sp>
            <p:nvSpPr>
              <p:cNvPr id="31"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0" name="直接连接符 29"/>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24215600-1-311156" id="14357" name="Rectangle 21"/>
          <p:cNvSpPr>
            <a:spLocks noChangeArrowheads="1"/>
          </p:cNvSpPr>
          <p:nvPr/>
        </p:nvSpPr>
        <p:spPr bwMode="auto">
          <a:xfrm>
            <a:off x="585788" y="1360488"/>
            <a:ext cx="2028825" cy="1520825"/>
          </a:xfrm>
          <a:prstGeom prst="rect">
            <a:avLst/>
          </a:prstGeom>
          <a:blipFill dpi="0" rotWithShape="1">
            <a:blip r:embed="rId2">
              <a:extLst>
                <a:ext uri="{28A0092B-C50C-407E-A947-70E740481C1C}">
                  <a14:useLocalDpi val="0"/>
                </a:ext>
              </a:extLst>
            </a:blip>
            <a:stretch>
              <a:fillRect/>
            </a:stretch>
          </a:blipFill>
          <a:ln>
            <a:noFill/>
          </a:ln>
          <a:extLst/>
        </p:spPr>
        <p:txBody>
          <a:bodyPr/>
          <a:lstStyle/>
          <a:p>
            <a:endParaRPr altLang="en-US" lang="zh-CN"/>
          </a:p>
        </p:txBody>
      </p:sp>
      <p:sp>
        <p:nvSpPr>
          <p:cNvPr id="14358" name="Rectangle 22"/>
          <p:cNvSpPr>
            <a:spLocks noChangeArrowheads="1"/>
          </p:cNvSpPr>
          <p:nvPr/>
        </p:nvSpPr>
        <p:spPr bwMode="auto">
          <a:xfrm>
            <a:off x="585788" y="2651125"/>
            <a:ext cx="228600" cy="230188"/>
          </a:xfrm>
          <a:prstGeom prst="rect">
            <a:avLst/>
          </a:prstGeom>
          <a:solidFill>
            <a:srgbClr val="C09CC2"/>
          </a:solidFill>
          <a:ln>
            <a:noFill/>
          </a:ln>
        </p:spPr>
        <p:txBody>
          <a:bodyPr/>
          <a:lstStyle/>
          <a:p>
            <a:endParaRPr altLang="en-US" lang="zh-CN"/>
          </a:p>
        </p:txBody>
      </p:sp>
      <p:sp>
        <p:nvSpPr>
          <p:cNvPr id="14359" name="Rectangle 23"/>
          <p:cNvSpPr>
            <a:spLocks noChangeArrowheads="1"/>
          </p:cNvSpPr>
          <p:nvPr/>
        </p:nvSpPr>
        <p:spPr bwMode="auto">
          <a:xfrm>
            <a:off x="814388" y="2651125"/>
            <a:ext cx="1800225" cy="230188"/>
          </a:xfrm>
          <a:prstGeom prst="rect">
            <a:avLst/>
          </a:prstGeom>
          <a:solidFill>
            <a:schemeClr val="bg1">
              <a:alpha val="50000"/>
            </a:schemeClr>
          </a:solidFill>
          <a:ln>
            <a:noFill/>
          </a:ln>
        </p:spPr>
        <p:txBody>
          <a:bodyPr/>
          <a:lstStyle/>
          <a:p>
            <a:endParaRPr altLang="en-US" lang="zh-CN"/>
          </a:p>
        </p:txBody>
      </p:sp>
      <p:sp>
        <p:nvSpPr>
          <p:cNvPr descr="20100516232736" id="14360" name="Rectangle 24"/>
          <p:cNvSpPr>
            <a:spLocks noChangeArrowheads="1"/>
          </p:cNvSpPr>
          <p:nvPr/>
        </p:nvSpPr>
        <p:spPr bwMode="auto">
          <a:xfrm>
            <a:off x="2614613" y="1360488"/>
            <a:ext cx="2028825" cy="1520825"/>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p>
        </p:txBody>
      </p:sp>
      <p:sp>
        <p:nvSpPr>
          <p:cNvPr id="14361" name="Rectangle 25"/>
          <p:cNvSpPr>
            <a:spLocks noChangeArrowheads="1"/>
          </p:cNvSpPr>
          <p:nvPr/>
        </p:nvSpPr>
        <p:spPr bwMode="auto">
          <a:xfrm>
            <a:off x="2614613" y="2651125"/>
            <a:ext cx="228600" cy="230188"/>
          </a:xfrm>
          <a:prstGeom prst="rect">
            <a:avLst/>
          </a:prstGeom>
          <a:solidFill>
            <a:srgbClr val="594D7B"/>
          </a:solidFill>
          <a:ln>
            <a:noFill/>
          </a:ln>
        </p:spPr>
        <p:txBody>
          <a:bodyPr/>
          <a:lstStyle/>
          <a:p>
            <a:endParaRPr altLang="en-US" lang="zh-CN"/>
          </a:p>
        </p:txBody>
      </p:sp>
      <p:sp>
        <p:nvSpPr>
          <p:cNvPr id="14362" name="Rectangle 26"/>
          <p:cNvSpPr>
            <a:spLocks noChangeArrowheads="1"/>
          </p:cNvSpPr>
          <p:nvPr/>
        </p:nvSpPr>
        <p:spPr bwMode="auto">
          <a:xfrm>
            <a:off x="2843213" y="2651125"/>
            <a:ext cx="1800225" cy="230188"/>
          </a:xfrm>
          <a:prstGeom prst="rect">
            <a:avLst/>
          </a:prstGeom>
          <a:solidFill>
            <a:schemeClr val="bg1">
              <a:alpha val="50000"/>
            </a:schemeClr>
          </a:solidFill>
          <a:ln>
            <a:noFill/>
          </a:ln>
        </p:spPr>
        <p:txBody>
          <a:bodyPr/>
          <a:lstStyle/>
          <a:p>
            <a:endParaRPr altLang="en-US" lang="zh-CN"/>
          </a:p>
        </p:txBody>
      </p:sp>
      <p:sp>
        <p:nvSpPr>
          <p:cNvPr descr="201107060956141686" id="14363" name="Rectangle 27"/>
          <p:cNvSpPr>
            <a:spLocks noChangeArrowheads="1"/>
          </p:cNvSpPr>
          <p:nvPr/>
        </p:nvSpPr>
        <p:spPr bwMode="auto">
          <a:xfrm>
            <a:off x="585788" y="2881313"/>
            <a:ext cx="2028825" cy="1520825"/>
          </a:xfrm>
          <a:prstGeom prst="rect">
            <a:avLst/>
          </a:prstGeom>
          <a:blipFill dpi="0" rotWithShape="1">
            <a:blip r:embed="rId4">
              <a:extLst>
                <a:ext uri="{28A0092B-C50C-407E-A947-70E740481C1C}">
                  <a14:useLocalDpi val="0"/>
                </a:ext>
              </a:extLst>
            </a:blip>
            <a:stretch>
              <a:fillRect/>
            </a:stretch>
          </a:blipFill>
          <a:ln>
            <a:noFill/>
          </a:ln>
          <a:extLst/>
        </p:spPr>
        <p:txBody>
          <a:bodyPr/>
          <a:lstStyle/>
          <a:p>
            <a:endParaRPr altLang="en-US" lang="zh-CN"/>
          </a:p>
        </p:txBody>
      </p:sp>
      <p:sp>
        <p:nvSpPr>
          <p:cNvPr id="14364" name="Rectangle 28"/>
          <p:cNvSpPr>
            <a:spLocks noChangeArrowheads="1"/>
          </p:cNvSpPr>
          <p:nvPr/>
        </p:nvSpPr>
        <p:spPr bwMode="auto">
          <a:xfrm>
            <a:off x="585788" y="4171950"/>
            <a:ext cx="228600" cy="230188"/>
          </a:xfrm>
          <a:prstGeom prst="rect">
            <a:avLst/>
          </a:prstGeom>
          <a:solidFill>
            <a:srgbClr val="E54B81"/>
          </a:solidFill>
          <a:ln>
            <a:noFill/>
          </a:ln>
        </p:spPr>
        <p:txBody>
          <a:bodyPr/>
          <a:lstStyle/>
          <a:p>
            <a:endParaRPr altLang="en-US" lang="zh-CN"/>
          </a:p>
        </p:txBody>
      </p:sp>
      <p:sp>
        <p:nvSpPr>
          <p:cNvPr id="14365" name="Rectangle 29"/>
          <p:cNvSpPr>
            <a:spLocks noChangeArrowheads="1"/>
          </p:cNvSpPr>
          <p:nvPr/>
        </p:nvSpPr>
        <p:spPr bwMode="auto">
          <a:xfrm>
            <a:off x="814388" y="4171950"/>
            <a:ext cx="1800225" cy="230188"/>
          </a:xfrm>
          <a:prstGeom prst="rect">
            <a:avLst/>
          </a:prstGeom>
          <a:solidFill>
            <a:schemeClr val="bg1">
              <a:alpha val="50000"/>
            </a:schemeClr>
          </a:solidFill>
          <a:ln>
            <a:noFill/>
          </a:ln>
        </p:spPr>
        <p:txBody>
          <a:bodyPr/>
          <a:lstStyle/>
          <a:p>
            <a:endParaRPr altLang="en-US" lang="zh-CN"/>
          </a:p>
        </p:txBody>
      </p:sp>
      <p:sp>
        <p:nvSpPr>
          <p:cNvPr descr="20110224142134" id="14366" name="Rectangle 30"/>
          <p:cNvSpPr>
            <a:spLocks noChangeArrowheads="1"/>
          </p:cNvSpPr>
          <p:nvPr/>
        </p:nvSpPr>
        <p:spPr bwMode="auto">
          <a:xfrm>
            <a:off x="2614613" y="2881313"/>
            <a:ext cx="2028825" cy="1520825"/>
          </a:xfrm>
          <a:prstGeom prst="rect">
            <a:avLst/>
          </a:prstGeom>
          <a:blipFill dpi="0" rotWithShape="1">
            <a:blip r:embed="rId5">
              <a:extLst>
                <a:ext uri="{28A0092B-C50C-407E-A947-70E740481C1C}">
                  <a14:useLocalDpi val="0"/>
                </a:ext>
              </a:extLst>
            </a:blip>
            <a:stretch>
              <a:fillRect/>
            </a:stretch>
          </a:blipFill>
          <a:ln>
            <a:noFill/>
          </a:ln>
          <a:extLst/>
        </p:spPr>
        <p:txBody>
          <a:bodyPr/>
          <a:lstStyle/>
          <a:p>
            <a:endParaRPr altLang="en-US" lang="zh-CN"/>
          </a:p>
        </p:txBody>
      </p:sp>
      <p:sp>
        <p:nvSpPr>
          <p:cNvPr id="14367" name="Rectangle 31"/>
          <p:cNvSpPr>
            <a:spLocks noChangeArrowheads="1"/>
          </p:cNvSpPr>
          <p:nvPr/>
        </p:nvSpPr>
        <p:spPr bwMode="auto">
          <a:xfrm>
            <a:off x="2614613" y="4171950"/>
            <a:ext cx="228600" cy="230188"/>
          </a:xfrm>
          <a:prstGeom prst="rect">
            <a:avLst/>
          </a:prstGeom>
          <a:solidFill>
            <a:srgbClr val="9DD53E"/>
          </a:solidFill>
          <a:ln>
            <a:noFill/>
          </a:ln>
        </p:spPr>
        <p:txBody>
          <a:bodyPr/>
          <a:lstStyle/>
          <a:p>
            <a:endParaRPr altLang="en-US" lang="zh-CN"/>
          </a:p>
        </p:txBody>
      </p:sp>
      <p:sp>
        <p:nvSpPr>
          <p:cNvPr id="14368" name="Rectangle 32"/>
          <p:cNvSpPr>
            <a:spLocks noChangeArrowheads="1"/>
          </p:cNvSpPr>
          <p:nvPr/>
        </p:nvSpPr>
        <p:spPr bwMode="auto">
          <a:xfrm>
            <a:off x="2843213" y="4171950"/>
            <a:ext cx="1800225" cy="230188"/>
          </a:xfrm>
          <a:prstGeom prst="rect">
            <a:avLst/>
          </a:prstGeom>
          <a:solidFill>
            <a:schemeClr val="bg1">
              <a:alpha val="50000"/>
            </a:schemeClr>
          </a:solidFill>
          <a:ln>
            <a:noFill/>
          </a:ln>
        </p:spPr>
        <p:txBody>
          <a:bodyPr/>
          <a:lstStyle/>
          <a:p>
            <a:endParaRPr altLang="en-US" lang="zh-CN"/>
          </a:p>
        </p:txBody>
      </p:sp>
      <p:grpSp>
        <p:nvGrpSpPr>
          <p:cNvPr id="14369" name="Group 33"/>
          <p:cNvGrpSpPr/>
          <p:nvPr/>
        </p:nvGrpSpPr>
        <p:grpSpPr>
          <a:xfrm>
            <a:off x="2679700" y="2709863"/>
            <a:ext cx="100013" cy="111125"/>
            <a:chExt cx="71" cy="78"/>
          </a:xfrm>
        </p:grpSpPr>
        <p:sp>
          <p:nvSpPr>
            <p:cNvPr id="14370" name="Freeform 34"/>
            <p:cNvSpPr/>
            <p:nvPr/>
          </p:nvSpPr>
          <p:spPr bwMode="auto">
            <a:xfrm>
              <a:off x="12" y="31"/>
              <a:ext cx="35" cy="17"/>
            </a:xfrm>
            <a:custGeom>
              <a:gdLst>
                <a:gd fmla="*/ 31 w 62" name="T0"/>
                <a:gd fmla="*/ 19 h 31" name="T1"/>
                <a:gd fmla="*/ 12 w 62" name="T2"/>
                <a:gd fmla="*/ 0 h 31" name="T3"/>
                <a:gd fmla="*/ 0 w 62" name="T4"/>
                <a:gd fmla="*/ 0 h 31" name="T5"/>
                <a:gd fmla="*/ 31 w 62" name="T6"/>
                <a:gd fmla="*/ 31 h 31" name="T7"/>
                <a:gd fmla="*/ 62 w 62" name="T8"/>
                <a:gd fmla="*/ 0 h 31" name="T9"/>
                <a:gd fmla="*/ 50 w 62" name="T10"/>
                <a:gd fmla="*/ 0 h 31" name="T11"/>
                <a:gd fmla="*/ 31 w 62" name="T12"/>
                <a:gd fmla="*/ 19 h 31" name="T13"/>
              </a:gdLst>
              <a:cxnLst>
                <a:cxn ang="0">
                  <a:pos x="T0" y="T1"/>
                </a:cxn>
                <a:cxn ang="0">
                  <a:pos x="T2" y="T3"/>
                </a:cxn>
                <a:cxn ang="0">
                  <a:pos x="T4" y="T5"/>
                </a:cxn>
                <a:cxn ang="0">
                  <a:pos x="T6" y="T7"/>
                </a:cxn>
                <a:cxn ang="0">
                  <a:pos x="T8" y="T9"/>
                </a:cxn>
                <a:cxn ang="0">
                  <a:pos x="T10" y="T11"/>
                </a:cxn>
                <a:cxn ang="0">
                  <a:pos x="T12" y="T13"/>
                </a:cxn>
              </a:cxnLst>
              <a:rect b="b" l="0" r="r" t="0"/>
              <a:pathLst>
                <a:path h="31" w="62">
                  <a:moveTo>
                    <a:pt x="31" y="19"/>
                  </a:moveTo>
                  <a:cubicBezTo>
                    <a:pt x="20" y="19"/>
                    <a:pt x="12" y="10"/>
                    <a:pt x="12" y="0"/>
                  </a:cubicBezTo>
                  <a:cubicBezTo>
                    <a:pt x="0" y="0"/>
                    <a:pt x="0" y="0"/>
                    <a:pt x="0" y="0"/>
                  </a:cubicBezTo>
                  <a:cubicBezTo>
                    <a:pt x="0" y="17"/>
                    <a:pt x="13" y="31"/>
                    <a:pt x="31" y="31"/>
                  </a:cubicBezTo>
                  <a:cubicBezTo>
                    <a:pt x="48" y="31"/>
                    <a:pt x="62" y="17"/>
                    <a:pt x="62" y="0"/>
                  </a:cubicBezTo>
                  <a:cubicBezTo>
                    <a:pt x="50" y="0"/>
                    <a:pt x="50" y="0"/>
                    <a:pt x="50" y="0"/>
                  </a:cubicBezTo>
                  <a:cubicBezTo>
                    <a:pt x="50" y="10"/>
                    <a:pt x="41" y="19"/>
                    <a:pt x="31" y="19"/>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71" name="Freeform 35"/>
            <p:cNvSpPr>
              <a:spLocks noEditPoints="1"/>
            </p:cNvSpPr>
            <p:nvPr/>
          </p:nvSpPr>
          <p:spPr bwMode="auto">
            <a:xfrm>
              <a:off x="0" y="0"/>
              <a:ext cx="71" cy="78"/>
            </a:xfrm>
            <a:custGeom>
              <a:gdLst>
                <a:gd fmla="*/ 71 w 71" name="T0"/>
                <a:gd fmla="*/ 0 h 78" name="T1"/>
                <a:gd fmla="*/ 14 w 71" name="T2"/>
                <a:gd fmla="*/ 0 h 78" name="T3"/>
                <a:gd fmla="*/ 14 w 71" name="T4"/>
                <a:gd fmla="*/ 11 h 78" name="T5"/>
                <a:gd fmla="*/ 0 w 71" name="T6"/>
                <a:gd fmla="*/ 11 h 78" name="T7"/>
                <a:gd fmla="*/ 0 w 71" name="T8"/>
                <a:gd fmla="*/ 78 h 78" name="T9"/>
                <a:gd fmla="*/ 59 w 71" name="T10"/>
                <a:gd fmla="*/ 78 h 78" name="T11"/>
                <a:gd fmla="*/ 59 w 71" name="T12"/>
                <a:gd fmla="*/ 63 h 78" name="T13"/>
                <a:gd fmla="*/ 71 w 71" name="T14"/>
                <a:gd fmla="*/ 63 h 78" name="T15"/>
                <a:gd fmla="*/ 71 w 71" name="T16"/>
                <a:gd fmla="*/ 0 h 78" name="T17"/>
                <a:gd fmla="*/ 52 w 71" name="T18"/>
                <a:gd fmla="*/ 72 h 78" name="T19"/>
                <a:gd fmla="*/ 6 w 71" name="T20"/>
                <a:gd fmla="*/ 72 h 78" name="T21"/>
                <a:gd fmla="*/ 6 w 71" name="T22"/>
                <a:gd fmla="*/ 18 h 78" name="T23"/>
                <a:gd fmla="*/ 14 w 71" name="T24"/>
                <a:gd fmla="*/ 18 h 78" name="T25"/>
                <a:gd fmla="*/ 52 w 71" name="T26"/>
                <a:gd fmla="*/ 18 h 78" name="T27"/>
                <a:gd fmla="*/ 52 w 71" name="T28"/>
                <a:gd fmla="*/ 63 h 78" name="T29"/>
                <a:gd fmla="*/ 52 w 71" name="T30"/>
                <a:gd fmla="*/ 72 h 78" name="T31"/>
                <a:gd fmla="*/ 64 w 71" name="T32"/>
                <a:gd fmla="*/ 56 h 78" name="T33"/>
                <a:gd fmla="*/ 59 w 71" name="T34"/>
                <a:gd fmla="*/ 56 h 78" name="T35"/>
                <a:gd fmla="*/ 59 w 71" name="T36"/>
                <a:gd fmla="*/ 11 h 78" name="T37"/>
                <a:gd fmla="*/ 21 w 71" name="T38"/>
                <a:gd fmla="*/ 11 h 78" name="T39"/>
                <a:gd fmla="*/ 21 w 71" name="T40"/>
                <a:gd fmla="*/ 6 h 78" name="T41"/>
                <a:gd fmla="*/ 64 w 71" name="T42"/>
                <a:gd fmla="*/ 6 h 78" name="T43"/>
                <a:gd fmla="*/ 64 w 71" name="T44"/>
                <a:gd fmla="*/ 56 h 7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8" w="71">
                  <a:moveTo>
                    <a:pt x="71" y="0"/>
                  </a:moveTo>
                  <a:lnTo>
                    <a:pt x="14" y="0"/>
                  </a:lnTo>
                  <a:lnTo>
                    <a:pt x="14" y="11"/>
                  </a:lnTo>
                  <a:lnTo>
                    <a:pt x="0" y="11"/>
                  </a:lnTo>
                  <a:lnTo>
                    <a:pt x="0" y="78"/>
                  </a:lnTo>
                  <a:lnTo>
                    <a:pt x="59" y="78"/>
                  </a:lnTo>
                  <a:lnTo>
                    <a:pt x="59" y="63"/>
                  </a:lnTo>
                  <a:lnTo>
                    <a:pt x="71" y="63"/>
                  </a:lnTo>
                  <a:lnTo>
                    <a:pt x="71" y="0"/>
                  </a:lnTo>
                  <a:close/>
                  <a:moveTo>
                    <a:pt x="52" y="72"/>
                  </a:moveTo>
                  <a:lnTo>
                    <a:pt x="6" y="72"/>
                  </a:lnTo>
                  <a:lnTo>
                    <a:pt x="6" y="18"/>
                  </a:lnTo>
                  <a:lnTo>
                    <a:pt x="14" y="18"/>
                  </a:lnTo>
                  <a:lnTo>
                    <a:pt x="52" y="18"/>
                  </a:lnTo>
                  <a:lnTo>
                    <a:pt x="52" y="63"/>
                  </a:lnTo>
                  <a:lnTo>
                    <a:pt x="52" y="72"/>
                  </a:lnTo>
                  <a:close/>
                  <a:moveTo>
                    <a:pt x="64" y="56"/>
                  </a:moveTo>
                  <a:lnTo>
                    <a:pt x="59" y="56"/>
                  </a:lnTo>
                  <a:lnTo>
                    <a:pt x="59" y="11"/>
                  </a:lnTo>
                  <a:lnTo>
                    <a:pt x="21" y="11"/>
                  </a:lnTo>
                  <a:lnTo>
                    <a:pt x="21" y="6"/>
                  </a:lnTo>
                  <a:lnTo>
                    <a:pt x="64" y="6"/>
                  </a:lnTo>
                  <a:lnTo>
                    <a:pt x="64" y="5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4372" name="Group 36"/>
          <p:cNvGrpSpPr/>
          <p:nvPr/>
        </p:nvGrpSpPr>
        <p:grpSpPr>
          <a:xfrm>
            <a:off x="2673350" y="4232275"/>
            <a:ext cx="112713" cy="107950"/>
            <a:chExt cx="79" cy="76"/>
          </a:xfrm>
        </p:grpSpPr>
        <p:sp>
          <p:nvSpPr>
            <p:cNvPr id="14373" name="Freeform 37"/>
            <p:cNvSpPr>
              <a:spLocks noEditPoints="1"/>
            </p:cNvSpPr>
            <p:nvPr/>
          </p:nvSpPr>
          <p:spPr bwMode="auto">
            <a:xfrm>
              <a:off x="0" y="37"/>
              <a:ext cx="52" cy="25"/>
            </a:xfrm>
            <a:custGeom>
              <a:gdLst>
                <a:gd fmla="*/ 52 w 92" name="T0"/>
                <a:gd fmla="*/ 24 h 45" name="T1"/>
                <a:gd fmla="*/ 52 w 92" name="T2"/>
                <a:gd fmla="*/ 37 h 45" name="T3"/>
                <a:gd fmla="*/ 64 w 92" name="T4"/>
                <a:gd fmla="*/ 37 h 45" name="T5"/>
                <a:gd fmla="*/ 64 w 92" name="T6"/>
                <a:gd fmla="*/ 24 h 45" name="T7"/>
                <a:gd fmla="*/ 80 w 92" name="T8"/>
                <a:gd fmla="*/ 24 h 45" name="T9"/>
                <a:gd fmla="*/ 80 w 92" name="T10"/>
                <a:gd fmla="*/ 45 h 45" name="T11"/>
                <a:gd fmla="*/ 92 w 92" name="T12"/>
                <a:gd fmla="*/ 45 h 45" name="T13"/>
                <a:gd fmla="*/ 92 w 92" name="T14"/>
                <a:gd fmla="*/ 12 h 45" name="T15"/>
                <a:gd fmla="*/ 35 w 92" name="T16"/>
                <a:gd fmla="*/ 12 h 45" name="T17"/>
                <a:gd fmla="*/ 18 w 92" name="T18"/>
                <a:gd fmla="*/ 0 h 45" name="T19"/>
                <a:gd fmla="*/ 0 w 92" name="T20"/>
                <a:gd fmla="*/ 18 h 45" name="T21"/>
                <a:gd fmla="*/ 18 w 92" name="T22"/>
                <a:gd fmla="*/ 36 h 45" name="T23"/>
                <a:gd fmla="*/ 35 w 92" name="T24"/>
                <a:gd fmla="*/ 24 h 45" name="T25"/>
                <a:gd fmla="*/ 52 w 92" name="T26"/>
                <a:gd fmla="*/ 24 h 45" name="T27"/>
                <a:gd fmla="*/ 18 w 92" name="T28"/>
                <a:gd fmla="*/ 24 h 45" name="T29"/>
                <a:gd fmla="*/ 12 w 92" name="T30"/>
                <a:gd fmla="*/ 18 h 45" name="T31"/>
                <a:gd fmla="*/ 18 w 92" name="T32"/>
                <a:gd fmla="*/ 12 h 45" name="T33"/>
                <a:gd fmla="*/ 25 w 92" name="T34"/>
                <a:gd fmla="*/ 18 h 45" name="T35"/>
                <a:gd fmla="*/ 18 w 92" name="T36"/>
                <a:gd fmla="*/ 24 h 4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5" w="92">
                  <a:moveTo>
                    <a:pt x="52" y="24"/>
                  </a:moveTo>
                  <a:cubicBezTo>
                    <a:pt x="52" y="37"/>
                    <a:pt x="52" y="37"/>
                    <a:pt x="52" y="37"/>
                  </a:cubicBezTo>
                  <a:cubicBezTo>
                    <a:pt x="64" y="37"/>
                    <a:pt x="64" y="37"/>
                    <a:pt x="64" y="37"/>
                  </a:cubicBezTo>
                  <a:cubicBezTo>
                    <a:pt x="64" y="24"/>
                    <a:pt x="64" y="24"/>
                    <a:pt x="64" y="24"/>
                  </a:cubicBezTo>
                  <a:cubicBezTo>
                    <a:pt x="80" y="24"/>
                    <a:pt x="80" y="24"/>
                    <a:pt x="80" y="24"/>
                  </a:cubicBezTo>
                  <a:cubicBezTo>
                    <a:pt x="80" y="45"/>
                    <a:pt x="80" y="45"/>
                    <a:pt x="80" y="45"/>
                  </a:cubicBezTo>
                  <a:cubicBezTo>
                    <a:pt x="92" y="45"/>
                    <a:pt x="92" y="45"/>
                    <a:pt x="92" y="45"/>
                  </a:cubicBezTo>
                  <a:cubicBezTo>
                    <a:pt x="92" y="12"/>
                    <a:pt x="92" y="12"/>
                    <a:pt x="92" y="12"/>
                  </a:cubicBezTo>
                  <a:cubicBezTo>
                    <a:pt x="35" y="12"/>
                    <a:pt x="35" y="12"/>
                    <a:pt x="35" y="12"/>
                  </a:cubicBezTo>
                  <a:cubicBezTo>
                    <a:pt x="33" y="5"/>
                    <a:pt x="26" y="0"/>
                    <a:pt x="18" y="0"/>
                  </a:cubicBezTo>
                  <a:cubicBezTo>
                    <a:pt x="8" y="0"/>
                    <a:pt x="0" y="8"/>
                    <a:pt x="0" y="18"/>
                  </a:cubicBezTo>
                  <a:cubicBezTo>
                    <a:pt x="0" y="28"/>
                    <a:pt x="8" y="36"/>
                    <a:pt x="18" y="36"/>
                  </a:cubicBezTo>
                  <a:cubicBezTo>
                    <a:pt x="26" y="36"/>
                    <a:pt x="33" y="31"/>
                    <a:pt x="35" y="24"/>
                  </a:cubicBezTo>
                  <a:lnTo>
                    <a:pt x="52" y="24"/>
                  </a:lnTo>
                  <a:close/>
                  <a:moveTo>
                    <a:pt x="18" y="24"/>
                  </a:moveTo>
                  <a:cubicBezTo>
                    <a:pt x="15" y="24"/>
                    <a:pt x="12" y="21"/>
                    <a:pt x="12" y="18"/>
                  </a:cubicBezTo>
                  <a:cubicBezTo>
                    <a:pt x="12" y="14"/>
                    <a:pt x="15" y="12"/>
                    <a:pt x="18" y="12"/>
                  </a:cubicBezTo>
                  <a:cubicBezTo>
                    <a:pt x="22" y="12"/>
                    <a:pt x="25" y="14"/>
                    <a:pt x="25" y="18"/>
                  </a:cubicBezTo>
                  <a:cubicBezTo>
                    <a:pt x="25" y="21"/>
                    <a:pt x="22" y="24"/>
                    <a:pt x="18" y="2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74" name="Freeform 38"/>
            <p:cNvSpPr>
              <a:spLocks noEditPoints="1"/>
            </p:cNvSpPr>
            <p:nvPr/>
          </p:nvSpPr>
          <p:spPr bwMode="auto">
            <a:xfrm>
              <a:off x="25" y="0"/>
              <a:ext cx="54" cy="76"/>
            </a:xfrm>
            <a:custGeom>
              <a:gdLst>
                <a:gd fmla="*/ 39 w 54" name="T0"/>
                <a:gd fmla="*/ 27 h 76" name="T1"/>
                <a:gd fmla="*/ 39 w 54" name="T2"/>
                <a:gd fmla="*/ 0 h 76" name="T3"/>
                <a:gd fmla="*/ 14 w 54" name="T4"/>
                <a:gd fmla="*/ 0 h 76" name="T5"/>
                <a:gd fmla="*/ 14 w 54" name="T6"/>
                <a:gd fmla="*/ 27 h 76" name="T7"/>
                <a:gd fmla="*/ 0 w 54" name="T8"/>
                <a:gd fmla="*/ 27 h 76" name="T9"/>
                <a:gd fmla="*/ 0 w 54" name="T10"/>
                <a:gd fmla="*/ 38 h 76" name="T11"/>
                <a:gd fmla="*/ 7 w 54" name="T12"/>
                <a:gd fmla="*/ 38 h 76" name="T13"/>
                <a:gd fmla="*/ 7 w 54" name="T14"/>
                <a:gd fmla="*/ 34 h 76" name="T15"/>
                <a:gd fmla="*/ 14 w 54" name="T16"/>
                <a:gd fmla="*/ 34 h 76" name="T17"/>
                <a:gd fmla="*/ 39 w 54" name="T18"/>
                <a:gd fmla="*/ 34 h 76" name="T19"/>
                <a:gd fmla="*/ 47 w 54" name="T20"/>
                <a:gd fmla="*/ 34 h 76" name="T21"/>
                <a:gd fmla="*/ 47 w 54" name="T22"/>
                <a:gd fmla="*/ 69 h 76" name="T23"/>
                <a:gd fmla="*/ 7 w 54" name="T24"/>
                <a:gd fmla="*/ 69 h 76" name="T25"/>
                <a:gd fmla="*/ 7 w 54" name="T26"/>
                <a:gd fmla="*/ 64 h 76" name="T27"/>
                <a:gd fmla="*/ 0 w 54" name="T28"/>
                <a:gd fmla="*/ 64 h 76" name="T29"/>
                <a:gd fmla="*/ 0 w 54" name="T30"/>
                <a:gd fmla="*/ 76 h 76" name="T31"/>
                <a:gd fmla="*/ 54 w 54" name="T32"/>
                <a:gd fmla="*/ 76 h 76" name="T33"/>
                <a:gd fmla="*/ 54 w 54" name="T34"/>
                <a:gd fmla="*/ 27 h 76" name="T35"/>
                <a:gd fmla="*/ 39 w 54" name="T36"/>
                <a:gd fmla="*/ 27 h 76" name="T37"/>
                <a:gd fmla="*/ 20 w 54" name="T38"/>
                <a:gd fmla="*/ 7 h 76" name="T39"/>
                <a:gd fmla="*/ 33 w 54" name="T40"/>
                <a:gd fmla="*/ 7 h 76" name="T41"/>
                <a:gd fmla="*/ 33 w 54" name="T42"/>
                <a:gd fmla="*/ 27 h 76" name="T43"/>
                <a:gd fmla="*/ 20 w 54" name="T44"/>
                <a:gd fmla="*/ 27 h 76" name="T45"/>
                <a:gd fmla="*/ 20 w 54" name="T46"/>
                <a:gd fmla="*/ 7 h 7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6" w="54">
                  <a:moveTo>
                    <a:pt x="39" y="27"/>
                  </a:moveTo>
                  <a:lnTo>
                    <a:pt x="39" y="0"/>
                  </a:lnTo>
                  <a:lnTo>
                    <a:pt x="14" y="0"/>
                  </a:lnTo>
                  <a:lnTo>
                    <a:pt x="14" y="27"/>
                  </a:lnTo>
                  <a:lnTo>
                    <a:pt x="0" y="27"/>
                  </a:lnTo>
                  <a:lnTo>
                    <a:pt x="0" y="38"/>
                  </a:lnTo>
                  <a:lnTo>
                    <a:pt x="7" y="38"/>
                  </a:lnTo>
                  <a:lnTo>
                    <a:pt x="7" y="34"/>
                  </a:lnTo>
                  <a:lnTo>
                    <a:pt x="14" y="34"/>
                  </a:lnTo>
                  <a:lnTo>
                    <a:pt x="39" y="34"/>
                  </a:lnTo>
                  <a:lnTo>
                    <a:pt x="47" y="34"/>
                  </a:lnTo>
                  <a:lnTo>
                    <a:pt x="47" y="69"/>
                  </a:lnTo>
                  <a:lnTo>
                    <a:pt x="7" y="69"/>
                  </a:lnTo>
                  <a:lnTo>
                    <a:pt x="7" y="64"/>
                  </a:lnTo>
                  <a:lnTo>
                    <a:pt x="0" y="64"/>
                  </a:lnTo>
                  <a:lnTo>
                    <a:pt x="0" y="76"/>
                  </a:lnTo>
                  <a:lnTo>
                    <a:pt x="54" y="76"/>
                  </a:lnTo>
                  <a:lnTo>
                    <a:pt x="54" y="27"/>
                  </a:lnTo>
                  <a:lnTo>
                    <a:pt x="39" y="27"/>
                  </a:lnTo>
                  <a:close/>
                  <a:moveTo>
                    <a:pt x="20" y="7"/>
                  </a:moveTo>
                  <a:lnTo>
                    <a:pt x="33" y="7"/>
                  </a:lnTo>
                  <a:lnTo>
                    <a:pt x="33" y="27"/>
                  </a:lnTo>
                  <a:lnTo>
                    <a:pt x="20" y="27"/>
                  </a:lnTo>
                  <a:lnTo>
                    <a:pt x="20" y="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4375" name="Group 39"/>
          <p:cNvGrpSpPr/>
          <p:nvPr/>
        </p:nvGrpSpPr>
        <p:grpSpPr>
          <a:xfrm>
            <a:off x="644525" y="4230688"/>
            <a:ext cx="111125" cy="109537"/>
            <a:chExt cx="79" cy="78"/>
          </a:xfrm>
        </p:grpSpPr>
        <p:sp>
          <p:nvSpPr>
            <p:cNvPr id="14376" name="Freeform 40"/>
            <p:cNvSpPr>
              <a:spLocks noEditPoints="1"/>
            </p:cNvSpPr>
            <p:nvPr/>
          </p:nvSpPr>
          <p:spPr bwMode="auto">
            <a:xfrm>
              <a:off x="0" y="0"/>
              <a:ext cx="79" cy="78"/>
            </a:xfrm>
            <a:custGeom>
              <a:gdLst>
                <a:gd fmla="*/ 79 w 79" name="T0"/>
                <a:gd fmla="*/ 39 h 78" name="T1"/>
                <a:gd fmla="*/ 39 w 79" name="T2"/>
                <a:gd fmla="*/ 0 h 78" name="T3"/>
                <a:gd fmla="*/ 0 w 79" name="T4"/>
                <a:gd fmla="*/ 39 h 78" name="T5"/>
                <a:gd fmla="*/ 4 w 79" name="T6"/>
                <a:gd fmla="*/ 44 h 78" name="T7"/>
                <a:gd fmla="*/ 9 w 79" name="T8"/>
                <a:gd fmla="*/ 39 h 78" name="T9"/>
                <a:gd fmla="*/ 19 w 79" name="T10"/>
                <a:gd fmla="*/ 78 h 78" name="T11"/>
                <a:gd fmla="*/ 58 w 79" name="T12"/>
                <a:gd fmla="*/ 78 h 78" name="T13"/>
                <a:gd fmla="*/ 69 w 79" name="T14"/>
                <a:gd fmla="*/ 39 h 78" name="T15"/>
                <a:gd fmla="*/ 74 w 79" name="T16"/>
                <a:gd fmla="*/ 44 h 78" name="T17"/>
                <a:gd fmla="*/ 79 w 79" name="T18"/>
                <a:gd fmla="*/ 39 h 78" name="T19"/>
                <a:gd fmla="*/ 63 w 79" name="T20"/>
                <a:gd fmla="*/ 34 h 78" name="T21"/>
                <a:gd fmla="*/ 53 w 79" name="T22"/>
                <a:gd fmla="*/ 72 h 78" name="T23"/>
                <a:gd fmla="*/ 25 w 79" name="T24"/>
                <a:gd fmla="*/ 72 h 78" name="T25"/>
                <a:gd fmla="*/ 14 w 79" name="T26"/>
                <a:gd fmla="*/ 34 h 78" name="T27"/>
                <a:gd fmla="*/ 14 w 79" name="T28"/>
                <a:gd fmla="*/ 34 h 78" name="T29"/>
                <a:gd fmla="*/ 39 w 79" name="T30"/>
                <a:gd fmla="*/ 9 h 78" name="T31"/>
                <a:gd fmla="*/ 64 w 79" name="T32"/>
                <a:gd fmla="*/ 34 h 78" name="T33"/>
                <a:gd fmla="*/ 63 w 79" name="T34"/>
                <a:gd fmla="*/ 34 h 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8" w="79">
                  <a:moveTo>
                    <a:pt x="79" y="39"/>
                  </a:moveTo>
                  <a:lnTo>
                    <a:pt x="39" y="0"/>
                  </a:lnTo>
                  <a:lnTo>
                    <a:pt x="0" y="39"/>
                  </a:lnTo>
                  <a:lnTo>
                    <a:pt x="4" y="44"/>
                  </a:lnTo>
                  <a:lnTo>
                    <a:pt x="9" y="39"/>
                  </a:lnTo>
                  <a:lnTo>
                    <a:pt x="19" y="78"/>
                  </a:lnTo>
                  <a:lnTo>
                    <a:pt x="58" y="78"/>
                  </a:lnTo>
                  <a:lnTo>
                    <a:pt x="69" y="39"/>
                  </a:lnTo>
                  <a:lnTo>
                    <a:pt x="74" y="44"/>
                  </a:lnTo>
                  <a:lnTo>
                    <a:pt x="79" y="39"/>
                  </a:lnTo>
                  <a:close/>
                  <a:moveTo>
                    <a:pt x="63" y="34"/>
                  </a:moveTo>
                  <a:lnTo>
                    <a:pt x="53" y="72"/>
                  </a:lnTo>
                  <a:lnTo>
                    <a:pt x="25" y="72"/>
                  </a:lnTo>
                  <a:lnTo>
                    <a:pt x="14" y="34"/>
                  </a:lnTo>
                  <a:lnTo>
                    <a:pt x="14" y="34"/>
                  </a:lnTo>
                  <a:lnTo>
                    <a:pt x="39" y="9"/>
                  </a:lnTo>
                  <a:lnTo>
                    <a:pt x="64" y="34"/>
                  </a:lnTo>
                  <a:lnTo>
                    <a:pt x="63" y="3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77" name="Freeform 41"/>
            <p:cNvSpPr>
              <a:spLocks noEditPoints="1"/>
            </p:cNvSpPr>
            <p:nvPr/>
          </p:nvSpPr>
          <p:spPr bwMode="auto">
            <a:xfrm>
              <a:off x="30" y="40"/>
              <a:ext cx="18" cy="18"/>
            </a:xfrm>
            <a:custGeom>
              <a:gdLst>
                <a:gd fmla="*/ 0 w 18" name="T0"/>
                <a:gd fmla="*/ 18 h 18" name="T1"/>
                <a:gd fmla="*/ 18 w 18" name="T2"/>
                <a:gd fmla="*/ 18 h 18" name="T3"/>
                <a:gd fmla="*/ 18 w 18" name="T4"/>
                <a:gd fmla="*/ 0 h 18" name="T5"/>
                <a:gd fmla="*/ 0 w 18" name="T6"/>
                <a:gd fmla="*/ 0 h 18" name="T7"/>
                <a:gd fmla="*/ 0 w 18" name="T8"/>
                <a:gd fmla="*/ 18 h 18" name="T9"/>
                <a:gd fmla="*/ 7 w 18" name="T10"/>
                <a:gd fmla="*/ 7 h 18" name="T11"/>
                <a:gd fmla="*/ 11 w 18" name="T12"/>
                <a:gd fmla="*/ 7 h 18" name="T13"/>
                <a:gd fmla="*/ 11 w 18" name="T14"/>
                <a:gd fmla="*/ 11 h 18" name="T15"/>
                <a:gd fmla="*/ 7 w 18" name="T16"/>
                <a:gd fmla="*/ 11 h 18" name="T17"/>
                <a:gd fmla="*/ 7 w 18" name="T18"/>
                <a:gd fmla="*/ 7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8">
                  <a:moveTo>
                    <a:pt x="0" y="18"/>
                  </a:moveTo>
                  <a:lnTo>
                    <a:pt x="18" y="18"/>
                  </a:lnTo>
                  <a:lnTo>
                    <a:pt x="18" y="0"/>
                  </a:lnTo>
                  <a:lnTo>
                    <a:pt x="0" y="0"/>
                  </a:lnTo>
                  <a:lnTo>
                    <a:pt x="0" y="18"/>
                  </a:lnTo>
                  <a:close/>
                  <a:moveTo>
                    <a:pt x="7" y="7"/>
                  </a:moveTo>
                  <a:lnTo>
                    <a:pt x="11" y="7"/>
                  </a:lnTo>
                  <a:lnTo>
                    <a:pt x="11" y="11"/>
                  </a:lnTo>
                  <a:lnTo>
                    <a:pt x="7" y="11"/>
                  </a:lnTo>
                  <a:lnTo>
                    <a:pt x="7" y="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4378" name="Group 42"/>
          <p:cNvGrpSpPr/>
          <p:nvPr/>
        </p:nvGrpSpPr>
        <p:grpSpPr>
          <a:xfrm>
            <a:off x="644525" y="2709863"/>
            <a:ext cx="111125" cy="111125"/>
            <a:chExt cx="79" cy="78"/>
          </a:xfrm>
        </p:grpSpPr>
        <p:sp>
          <p:nvSpPr>
            <p:cNvPr id="14379" name="Freeform 43"/>
            <p:cNvSpPr>
              <a:spLocks noEditPoints="1"/>
            </p:cNvSpPr>
            <p:nvPr/>
          </p:nvSpPr>
          <p:spPr bwMode="auto">
            <a:xfrm>
              <a:off x="0" y="0"/>
              <a:ext cx="79" cy="78"/>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53 w 140" name="T10"/>
                <a:gd fmla="*/ 126 h 140" name="T11"/>
                <a:gd fmla="*/ 53 w 140" name="T12"/>
                <a:gd fmla="*/ 99 h 140" name="T13"/>
                <a:gd fmla="*/ 67 w 140" name="T14"/>
                <a:gd fmla="*/ 86 h 140" name="T15"/>
                <a:gd fmla="*/ 72 w 140" name="T16"/>
                <a:gd fmla="*/ 86 h 140" name="T17"/>
                <a:gd fmla="*/ 86 w 140" name="T18"/>
                <a:gd fmla="*/ 99 h 140" name="T19"/>
                <a:gd fmla="*/ 86 w 140" name="T20"/>
                <a:gd fmla="*/ 126 h 140" name="T21"/>
                <a:gd fmla="*/ 70 w 140" name="T22"/>
                <a:gd fmla="*/ 128 h 140" name="T23"/>
                <a:gd fmla="*/ 53 w 140" name="T24"/>
                <a:gd fmla="*/ 126 h 140" name="T25"/>
                <a:gd fmla="*/ 98 w 140" name="T26"/>
                <a:gd fmla="*/ 121 h 140" name="T27"/>
                <a:gd fmla="*/ 98 w 140" name="T28"/>
                <a:gd fmla="*/ 99 h 140" name="T29"/>
                <a:gd fmla="*/ 72 w 140" name="T30"/>
                <a:gd fmla="*/ 74 h 140" name="T31"/>
                <a:gd fmla="*/ 67 w 140" name="T32"/>
                <a:gd fmla="*/ 74 h 140" name="T33"/>
                <a:gd fmla="*/ 42 w 140" name="T34"/>
                <a:gd fmla="*/ 99 h 140" name="T35"/>
                <a:gd fmla="*/ 42 w 140" name="T36"/>
                <a:gd fmla="*/ 121 h 140" name="T37"/>
                <a:gd fmla="*/ 12 w 140" name="T38"/>
                <a:gd fmla="*/ 70 h 140" name="T39"/>
                <a:gd fmla="*/ 70 w 140" name="T40"/>
                <a:gd fmla="*/ 12 h 140" name="T41"/>
                <a:gd fmla="*/ 128 w 140" name="T42"/>
                <a:gd fmla="*/ 70 h 140" name="T43"/>
                <a:gd fmla="*/ 98 w 140" name="T44"/>
                <a:gd fmla="*/ 121 h 14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0" w="140">
                  <a:moveTo>
                    <a:pt x="70" y="0"/>
                  </a:moveTo>
                  <a:cubicBezTo>
                    <a:pt x="31" y="0"/>
                    <a:pt x="0" y="32"/>
                    <a:pt x="0" y="70"/>
                  </a:cubicBezTo>
                  <a:cubicBezTo>
                    <a:pt x="0" y="109"/>
                    <a:pt x="31" y="140"/>
                    <a:pt x="70" y="140"/>
                  </a:cubicBezTo>
                  <a:cubicBezTo>
                    <a:pt x="108" y="140"/>
                    <a:pt x="140" y="109"/>
                    <a:pt x="140" y="70"/>
                  </a:cubicBezTo>
                  <a:cubicBezTo>
                    <a:pt x="140" y="32"/>
                    <a:pt x="108" y="0"/>
                    <a:pt x="70" y="0"/>
                  </a:cubicBezTo>
                  <a:moveTo>
                    <a:pt x="53" y="126"/>
                  </a:moveTo>
                  <a:cubicBezTo>
                    <a:pt x="53" y="99"/>
                    <a:pt x="53" y="99"/>
                    <a:pt x="53" y="99"/>
                  </a:cubicBezTo>
                  <a:cubicBezTo>
                    <a:pt x="53" y="92"/>
                    <a:pt x="60" y="86"/>
                    <a:pt x="67" y="86"/>
                  </a:cubicBezTo>
                  <a:cubicBezTo>
                    <a:pt x="72" y="86"/>
                    <a:pt x="72" y="86"/>
                    <a:pt x="72" y="86"/>
                  </a:cubicBezTo>
                  <a:cubicBezTo>
                    <a:pt x="80" y="86"/>
                    <a:pt x="86" y="92"/>
                    <a:pt x="86" y="99"/>
                  </a:cubicBezTo>
                  <a:cubicBezTo>
                    <a:pt x="86" y="126"/>
                    <a:pt x="86" y="126"/>
                    <a:pt x="86" y="126"/>
                  </a:cubicBezTo>
                  <a:cubicBezTo>
                    <a:pt x="81" y="127"/>
                    <a:pt x="75" y="128"/>
                    <a:pt x="70" y="128"/>
                  </a:cubicBezTo>
                  <a:cubicBezTo>
                    <a:pt x="64" y="128"/>
                    <a:pt x="59" y="127"/>
                    <a:pt x="53" y="126"/>
                  </a:cubicBezTo>
                  <a:moveTo>
                    <a:pt x="98" y="121"/>
                  </a:moveTo>
                  <a:cubicBezTo>
                    <a:pt x="98" y="99"/>
                    <a:pt x="98" y="99"/>
                    <a:pt x="98" y="99"/>
                  </a:cubicBezTo>
                  <a:cubicBezTo>
                    <a:pt x="98" y="85"/>
                    <a:pt x="86" y="74"/>
                    <a:pt x="72" y="74"/>
                  </a:cubicBezTo>
                  <a:cubicBezTo>
                    <a:pt x="67" y="74"/>
                    <a:pt x="67" y="74"/>
                    <a:pt x="67" y="74"/>
                  </a:cubicBezTo>
                  <a:cubicBezTo>
                    <a:pt x="53" y="74"/>
                    <a:pt x="42" y="85"/>
                    <a:pt x="42" y="99"/>
                  </a:cubicBezTo>
                  <a:cubicBezTo>
                    <a:pt x="42" y="121"/>
                    <a:pt x="42" y="121"/>
                    <a:pt x="42" y="121"/>
                  </a:cubicBezTo>
                  <a:cubicBezTo>
                    <a:pt x="24" y="111"/>
                    <a:pt x="12" y="92"/>
                    <a:pt x="12" y="70"/>
                  </a:cubicBezTo>
                  <a:cubicBezTo>
                    <a:pt x="12" y="38"/>
                    <a:pt x="38" y="12"/>
                    <a:pt x="70" y="12"/>
                  </a:cubicBezTo>
                  <a:cubicBezTo>
                    <a:pt x="102" y="12"/>
                    <a:pt x="128" y="38"/>
                    <a:pt x="128" y="70"/>
                  </a:cubicBezTo>
                  <a:cubicBezTo>
                    <a:pt x="128" y="92"/>
                    <a:pt x="116" y="111"/>
                    <a:pt x="98" y="12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80" name="Oval 44"/>
            <p:cNvSpPr>
              <a:spLocks noChangeArrowheads="1"/>
            </p:cNvSpPr>
            <p:nvPr/>
          </p:nvSpPr>
          <p:spPr bwMode="auto">
            <a:xfrm>
              <a:off x="30" y="18"/>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4381" name="Rectangle 45"/>
          <p:cNvSpPr>
            <a:spLocks noChangeArrowheads="1"/>
          </p:cNvSpPr>
          <p:nvPr/>
        </p:nvSpPr>
        <p:spPr bwMode="auto">
          <a:xfrm>
            <a:off x="866775" y="2657475"/>
            <a:ext cx="7289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2"/>
                </a:solidFill>
              </a:rPr>
              <a:t>Option 01</a:t>
            </a:r>
          </a:p>
        </p:txBody>
      </p:sp>
      <p:sp>
        <p:nvSpPr>
          <p:cNvPr id="14382" name="Rectangle 46"/>
          <p:cNvSpPr>
            <a:spLocks noChangeArrowheads="1"/>
          </p:cNvSpPr>
          <p:nvPr/>
        </p:nvSpPr>
        <p:spPr bwMode="auto">
          <a:xfrm>
            <a:off x="866775" y="4176713"/>
            <a:ext cx="7289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2"/>
                </a:solidFill>
              </a:rPr>
              <a:t>Option 03</a:t>
            </a:r>
          </a:p>
        </p:txBody>
      </p:sp>
      <p:sp>
        <p:nvSpPr>
          <p:cNvPr id="14383" name="Rectangle 47"/>
          <p:cNvSpPr>
            <a:spLocks noChangeArrowheads="1"/>
          </p:cNvSpPr>
          <p:nvPr/>
        </p:nvSpPr>
        <p:spPr bwMode="auto">
          <a:xfrm>
            <a:off x="2906713" y="2657475"/>
            <a:ext cx="7289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2"/>
                </a:solidFill>
              </a:rPr>
              <a:t>Option 02</a:t>
            </a:r>
          </a:p>
        </p:txBody>
      </p:sp>
      <p:sp>
        <p:nvSpPr>
          <p:cNvPr id="14384" name="Rectangle 48"/>
          <p:cNvSpPr>
            <a:spLocks noChangeArrowheads="1"/>
          </p:cNvSpPr>
          <p:nvPr/>
        </p:nvSpPr>
        <p:spPr bwMode="auto">
          <a:xfrm>
            <a:off x="2906713" y="4176713"/>
            <a:ext cx="7289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2"/>
                </a:solidFill>
              </a:rPr>
              <a:t>Option 04</a:t>
            </a:r>
          </a:p>
        </p:txBody>
      </p:sp>
      <p:sp>
        <p:nvSpPr>
          <p:cNvPr id="14385" name="Rectangle 49"/>
          <p:cNvSpPr>
            <a:spLocks noChangeArrowheads="1"/>
          </p:cNvSpPr>
          <p:nvPr/>
        </p:nvSpPr>
        <p:spPr bwMode="auto">
          <a:xfrm>
            <a:off x="5003800" y="1585913"/>
            <a:ext cx="3671888"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bg2"/>
                </a:solidFill>
              </a:rPr>
              <a:t>WHAT MAKES US DIFFERENT ?</a:t>
            </a:r>
          </a:p>
          <a:p>
            <a:pPr>
              <a:lnSpc>
                <a:spcPct val="120000"/>
              </a:lnSpc>
              <a:buFont typeface="Arial"/>
              <a:buNone/>
            </a:pPr>
            <a:endParaRPr altLang="en-US" lang="zh-CN" sz="1000">
              <a:solidFill>
                <a:schemeClr val="bg2"/>
              </a:solidFill>
            </a:endParaRPr>
          </a:p>
          <a:p>
            <a:pPr>
              <a:lnSpc>
                <a:spcPct val="120000"/>
              </a:lnSpc>
              <a:buFont typeface="Arial"/>
              <a:buNone/>
            </a:pPr>
            <a:r>
              <a:rPr altLang="en-US" lang="zh-CN" sz="10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4386" name="Text Box 50"/>
          <p:cNvSpPr txBox="1">
            <a:spLocks noChangeArrowheads="1"/>
          </p:cNvSpPr>
          <p:nvPr/>
        </p:nvSpPr>
        <p:spPr bwMode="auto">
          <a:xfrm>
            <a:off x="5106988" y="3001963"/>
            <a:ext cx="92583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rgbClr val="C09CC2"/>
                </a:solidFill>
                <a:latin charset="0" pitchFamily="34" typeface="Impact"/>
              </a:rPr>
              <a:t>75%</a:t>
            </a:r>
          </a:p>
        </p:txBody>
      </p:sp>
      <p:sp>
        <p:nvSpPr>
          <p:cNvPr id="14387" name="Rectangle 51"/>
          <p:cNvSpPr>
            <a:spLocks noChangeArrowheads="1"/>
          </p:cNvSpPr>
          <p:nvPr/>
        </p:nvSpPr>
        <p:spPr bwMode="auto">
          <a:xfrm>
            <a:off x="4891088" y="3635375"/>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rgbClr val="C09CC2"/>
                </a:solidFill>
              </a:rPr>
              <a:t>Weekday Sales</a:t>
            </a:r>
          </a:p>
          <a:p>
            <a:pPr algn="ctr">
              <a:buFont typeface="Arial"/>
              <a:buNone/>
            </a:pPr>
            <a:r>
              <a:rPr altLang="en-US" b="1" lang="zh-CN" sz="1000">
                <a:solidFill>
                  <a:srgbClr val="C09CC2"/>
                </a:solidFill>
              </a:rPr>
              <a:t>We have many PowerPoint templates that has been specifically designed.</a:t>
            </a:r>
          </a:p>
        </p:txBody>
      </p:sp>
      <p:sp>
        <p:nvSpPr>
          <p:cNvPr id="14388" name="Text Box 52"/>
          <p:cNvSpPr txBox="1">
            <a:spLocks noChangeArrowheads="1"/>
          </p:cNvSpPr>
          <p:nvPr/>
        </p:nvSpPr>
        <p:spPr bwMode="auto">
          <a:xfrm>
            <a:off x="6821488" y="3001963"/>
            <a:ext cx="99250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rgbClr val="C09CC2"/>
                </a:solidFill>
                <a:latin charset="0" pitchFamily="34" typeface="Impact"/>
              </a:rPr>
              <a:t>89%</a:t>
            </a:r>
          </a:p>
        </p:txBody>
      </p:sp>
      <p:sp>
        <p:nvSpPr>
          <p:cNvPr id="14389" name="Rectangle 53"/>
          <p:cNvSpPr>
            <a:spLocks noChangeArrowheads="1"/>
          </p:cNvSpPr>
          <p:nvPr/>
        </p:nvSpPr>
        <p:spPr bwMode="auto">
          <a:xfrm>
            <a:off x="6605588" y="3635375"/>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rgbClr val="C09CC2"/>
                </a:solidFill>
              </a:rPr>
              <a:t>Weekend Sales</a:t>
            </a:r>
          </a:p>
          <a:p>
            <a:pPr algn="ctr">
              <a:buFont typeface="Arial"/>
              <a:buNone/>
            </a:pPr>
            <a:r>
              <a:rPr altLang="en-US" b="1" lang="zh-CN" sz="1000">
                <a:solidFill>
                  <a:srgbClr val="C09CC2"/>
                </a:solidFill>
              </a:rPr>
              <a:t>We have many PowerPoint templates that has been specifically designed.</a:t>
            </a:r>
          </a:p>
        </p:txBody>
      </p:sp>
      <p:sp>
        <p:nvSpPr>
          <p:cNvPr id="44"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C09CC2"/>
                </a:solidFill>
              </a:rPr>
              <a:t>WRITE YOUR GREAT TITLE HERE</a:t>
            </a:r>
          </a:p>
        </p:txBody>
      </p:sp>
      <p:sp>
        <p:nvSpPr>
          <p:cNvPr id="45"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46" name="组合 45"/>
          <p:cNvGrpSpPr/>
          <p:nvPr/>
        </p:nvGrpSpPr>
        <p:grpSpPr>
          <a:xfrm>
            <a:off x="282763" y="-9727"/>
            <a:ext cx="472138" cy="804782"/>
            <a:chOff x="1775252" y="2062276"/>
            <a:chExt cx="1045160" cy="1781528"/>
          </a:xfrm>
        </p:grpSpPr>
        <p:grpSp>
          <p:nvGrpSpPr>
            <p:cNvPr id="47" name="组合 46"/>
            <p:cNvGrpSpPr/>
            <p:nvPr/>
          </p:nvGrpSpPr>
          <p:grpSpPr>
            <a:xfrm>
              <a:off x="1775252" y="2763988"/>
              <a:ext cx="1045160" cy="1079816"/>
              <a:chOff x="-4061568" y="1901032"/>
              <a:chExt cx="1819276" cy="1879600"/>
            </a:xfrm>
          </p:grpSpPr>
          <p:sp>
            <p:nvSpPr>
              <p:cNvPr id="49"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48" name="直接连接符 47"/>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9" name="Oval 9"/>
          <p:cNvSpPr>
            <a:spLocks noChangeArrowheads="1"/>
          </p:cNvSpPr>
          <p:nvPr/>
        </p:nvSpPr>
        <p:spPr bwMode="auto">
          <a:xfrm>
            <a:off x="2627313" y="2787650"/>
            <a:ext cx="733425" cy="733425"/>
          </a:xfrm>
          <a:prstGeom prst="ellipse">
            <a:avLst/>
          </a:prstGeom>
          <a:solidFill>
            <a:srgbClr val="9DD53E"/>
          </a:solidFill>
          <a:ln>
            <a:noFill/>
          </a:ln>
        </p:spPr>
        <p:txBody>
          <a:bodyPr/>
          <a:lstStyle/>
          <a:p>
            <a:endParaRPr altLang="en-US" lang="zh-CN"/>
          </a:p>
        </p:txBody>
      </p:sp>
      <p:sp>
        <p:nvSpPr>
          <p:cNvPr id="20490" name="Oval 10"/>
          <p:cNvSpPr>
            <a:spLocks noChangeArrowheads="1"/>
          </p:cNvSpPr>
          <p:nvPr/>
        </p:nvSpPr>
        <p:spPr bwMode="auto">
          <a:xfrm>
            <a:off x="1547813" y="2224088"/>
            <a:ext cx="641350" cy="635000"/>
          </a:xfrm>
          <a:prstGeom prst="ellipse">
            <a:avLst/>
          </a:prstGeom>
          <a:solidFill>
            <a:srgbClr val="C09CC2"/>
          </a:solidFill>
          <a:ln>
            <a:noFill/>
          </a:ln>
        </p:spPr>
        <p:txBody>
          <a:bodyPr/>
          <a:lstStyle/>
          <a:p>
            <a:endParaRPr altLang="en-US" lang="zh-CN"/>
          </a:p>
        </p:txBody>
      </p:sp>
      <p:sp>
        <p:nvSpPr>
          <p:cNvPr id="20491" name="Oval 11"/>
          <p:cNvSpPr>
            <a:spLocks noChangeArrowheads="1"/>
          </p:cNvSpPr>
          <p:nvPr/>
        </p:nvSpPr>
        <p:spPr bwMode="auto">
          <a:xfrm>
            <a:off x="890588" y="1985963"/>
            <a:ext cx="366712" cy="366712"/>
          </a:xfrm>
          <a:prstGeom prst="ellipse">
            <a:avLst/>
          </a:prstGeom>
          <a:solidFill>
            <a:srgbClr val="594D7B"/>
          </a:solidFill>
          <a:ln>
            <a:noFill/>
          </a:ln>
        </p:spPr>
        <p:txBody>
          <a:bodyPr/>
          <a:lstStyle/>
          <a:p>
            <a:endParaRPr altLang="en-US" lang="zh-CN"/>
          </a:p>
        </p:txBody>
      </p:sp>
      <p:sp>
        <p:nvSpPr>
          <p:cNvPr id="20492" name="Oval 12"/>
          <p:cNvSpPr>
            <a:spLocks noChangeArrowheads="1"/>
          </p:cNvSpPr>
          <p:nvPr/>
        </p:nvSpPr>
        <p:spPr bwMode="auto">
          <a:xfrm>
            <a:off x="552450" y="2289175"/>
            <a:ext cx="255588" cy="255588"/>
          </a:xfrm>
          <a:prstGeom prst="ellipse">
            <a:avLst/>
          </a:prstGeom>
          <a:solidFill>
            <a:srgbClr val="E54B81"/>
          </a:solidFill>
          <a:ln>
            <a:noFill/>
          </a:ln>
        </p:spPr>
        <p:txBody>
          <a:bodyPr/>
          <a:lstStyle/>
          <a:p>
            <a:endParaRPr altLang="en-US" lang="zh-CN"/>
          </a:p>
        </p:txBody>
      </p:sp>
      <p:sp>
        <p:nvSpPr>
          <p:cNvPr id="20493" name="Oval 13"/>
          <p:cNvSpPr>
            <a:spLocks noChangeArrowheads="1"/>
          </p:cNvSpPr>
          <p:nvPr/>
        </p:nvSpPr>
        <p:spPr bwMode="auto">
          <a:xfrm>
            <a:off x="230188" y="2289175"/>
            <a:ext cx="176212" cy="176213"/>
          </a:xfrm>
          <a:prstGeom prst="ellipse">
            <a:avLst/>
          </a:prstGeom>
          <a:solidFill>
            <a:srgbClr val="594D7B"/>
          </a:solidFill>
          <a:ln>
            <a:noFill/>
          </a:ln>
        </p:spPr>
        <p:txBody>
          <a:bodyPr/>
          <a:lstStyle/>
          <a:p>
            <a:endParaRPr altLang="en-US" lang="zh-CN"/>
          </a:p>
        </p:txBody>
      </p:sp>
      <p:sp>
        <p:nvSpPr>
          <p:cNvPr id="20494" name="Oval 14"/>
          <p:cNvSpPr>
            <a:spLocks noChangeArrowheads="1"/>
          </p:cNvSpPr>
          <p:nvPr/>
        </p:nvSpPr>
        <p:spPr bwMode="auto">
          <a:xfrm>
            <a:off x="-301625" y="2500313"/>
            <a:ext cx="592138" cy="592137"/>
          </a:xfrm>
          <a:prstGeom prst="ellipse">
            <a:avLst/>
          </a:prstGeom>
          <a:solidFill>
            <a:srgbClr val="C09CC2"/>
          </a:solidFill>
          <a:ln>
            <a:noFill/>
          </a:ln>
        </p:spPr>
        <p:txBody>
          <a:bodyPr/>
          <a:lstStyle/>
          <a:p>
            <a:endParaRPr altLang="en-US" lang="zh-CN"/>
          </a:p>
        </p:txBody>
      </p:sp>
      <p:sp>
        <p:nvSpPr>
          <p:cNvPr id="20495" name="Oval 15"/>
          <p:cNvSpPr>
            <a:spLocks noChangeArrowheads="1"/>
          </p:cNvSpPr>
          <p:nvPr/>
        </p:nvSpPr>
        <p:spPr bwMode="auto">
          <a:xfrm>
            <a:off x="5924550" y="1817688"/>
            <a:ext cx="323850" cy="323850"/>
          </a:xfrm>
          <a:prstGeom prst="ellipse">
            <a:avLst/>
          </a:prstGeom>
          <a:solidFill>
            <a:srgbClr val="C09CC2"/>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20496" name="Oval 16"/>
          <p:cNvSpPr>
            <a:spLocks noChangeArrowheads="1"/>
          </p:cNvSpPr>
          <p:nvPr/>
        </p:nvSpPr>
        <p:spPr bwMode="auto">
          <a:xfrm>
            <a:off x="5924550" y="2538413"/>
            <a:ext cx="323850" cy="323850"/>
          </a:xfrm>
          <a:prstGeom prst="ellipse">
            <a:avLst/>
          </a:prstGeom>
          <a:solidFill>
            <a:srgbClr val="594D7B"/>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20497" name="Oval 17"/>
          <p:cNvSpPr>
            <a:spLocks noChangeArrowheads="1"/>
          </p:cNvSpPr>
          <p:nvPr/>
        </p:nvSpPr>
        <p:spPr bwMode="auto">
          <a:xfrm>
            <a:off x="5924550" y="3262313"/>
            <a:ext cx="323850" cy="320675"/>
          </a:xfrm>
          <a:prstGeom prst="ellipse">
            <a:avLst/>
          </a:prstGeom>
          <a:solidFill>
            <a:srgbClr val="E54B81"/>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sp>
        <p:nvSpPr>
          <p:cNvPr id="20498" name="Oval 18"/>
          <p:cNvSpPr>
            <a:spLocks noChangeArrowheads="1"/>
          </p:cNvSpPr>
          <p:nvPr/>
        </p:nvSpPr>
        <p:spPr bwMode="auto">
          <a:xfrm>
            <a:off x="5924550" y="3975100"/>
            <a:ext cx="323850" cy="323850"/>
          </a:xfrm>
          <a:prstGeom prst="ellipse">
            <a:avLst/>
          </a:prstGeom>
          <a:solidFill>
            <a:srgbClr val="9DD53E"/>
          </a:solidFill>
          <a:ln>
            <a:noFill/>
          </a:ln>
          <a:effectLst>
            <a:outerShdw algn="tl" blurRad="63500" dir="2700000" dist="63500" rotWithShape="0">
              <a:prstClr val="black">
                <a:alpha val="10000"/>
              </a:prstClr>
            </a:outerShdw>
          </a:effectLst>
        </p:spPr>
        <p:txBody>
          <a:bodyPr/>
          <a:lstStyle/>
          <a:p>
            <a:pPr algn="ctr"/>
            <a:endParaRPr altLang="en-US" lang="zh-CN">
              <a:solidFill>
                <a:schemeClr val="bg1"/>
              </a:solidFill>
              <a:latin charset="0" pitchFamily="34" typeface="Impact"/>
            </a:endParaRPr>
          </a:p>
        </p:txBody>
      </p:sp>
      <p:grpSp>
        <p:nvGrpSpPr>
          <p:cNvPr id="20499" name="Group 19"/>
          <p:cNvGrpSpPr/>
          <p:nvPr/>
        </p:nvGrpSpPr>
        <p:grpSpPr>
          <a:xfrm>
            <a:off x="3779838" y="1779588"/>
            <a:ext cx="1733550" cy="2527300"/>
            <a:chExt cx="1335" cy="1947"/>
          </a:xfrm>
          <a:solidFill>
            <a:srgbClr val="C09CC2"/>
          </a:solidFill>
        </p:grpSpPr>
        <p:sp>
          <p:nvSpPr>
            <p:cNvPr id="20500" name="Freeform 20"/>
            <p:cNvSpPr>
              <a:spLocks noEditPoints="1"/>
            </p:cNvSpPr>
            <p:nvPr/>
          </p:nvSpPr>
          <p:spPr bwMode="auto">
            <a:xfrm>
              <a:off x="0" y="0"/>
              <a:ext cx="1335" cy="1609"/>
            </a:xfrm>
            <a:custGeom>
              <a:gdLst>
                <a:gd fmla="*/ 282 w 565" name="T0"/>
                <a:gd fmla="*/ 0 h 681" name="T1"/>
                <a:gd fmla="*/ 0 w 565" name="T2"/>
                <a:gd fmla="*/ 283 h 681" name="T3"/>
                <a:gd fmla="*/ 72 w 565" name="T4"/>
                <a:gd fmla="*/ 472 h 681" name="T5"/>
                <a:gd fmla="*/ 72 w 565" name="T6"/>
                <a:gd fmla="*/ 472 h 681" name="T7"/>
                <a:gd fmla="*/ 73 w 565" name="T8"/>
                <a:gd fmla="*/ 473 h 681" name="T9"/>
                <a:gd fmla="*/ 85 w 565" name="T10"/>
                <a:gd fmla="*/ 486 h 681" name="T11"/>
                <a:gd fmla="*/ 151 w 565" name="T12"/>
                <a:gd fmla="*/ 568 h 681" name="T13"/>
                <a:gd fmla="*/ 232 w 565" name="T14"/>
                <a:gd fmla="*/ 681 h 681" name="T15"/>
                <a:gd fmla="*/ 275 w 565" name="T16"/>
                <a:gd fmla="*/ 681 h 681" name="T17"/>
                <a:gd fmla="*/ 289 w 565" name="T18"/>
                <a:gd fmla="*/ 681 h 681" name="T19"/>
                <a:gd fmla="*/ 332 w 565" name="T20"/>
                <a:gd fmla="*/ 681 h 681" name="T21"/>
                <a:gd fmla="*/ 414 w 565" name="T22"/>
                <a:gd fmla="*/ 568 h 681" name="T23"/>
                <a:gd fmla="*/ 477 w 565" name="T24"/>
                <a:gd fmla="*/ 488 h 681" name="T25"/>
                <a:gd fmla="*/ 565 w 565" name="T26"/>
                <a:gd fmla="*/ 283 h 681" name="T27"/>
                <a:gd fmla="*/ 282 w 565" name="T28"/>
                <a:gd fmla="*/ 0 h 681" name="T29"/>
                <a:gd fmla="*/ 388 w 565" name="T30"/>
                <a:gd fmla="*/ 410 h 681" name="T31"/>
                <a:gd fmla="*/ 354 w 565" name="T32"/>
                <a:gd fmla="*/ 455 h 681" name="T33"/>
                <a:gd fmla="*/ 309 w 565" name="T34"/>
                <a:gd fmla="*/ 520 h 681" name="T35"/>
                <a:gd fmla="*/ 286 w 565" name="T36"/>
                <a:gd fmla="*/ 520 h 681" name="T37"/>
                <a:gd fmla="*/ 279 w 565" name="T38"/>
                <a:gd fmla="*/ 520 h 681" name="T39"/>
                <a:gd fmla="*/ 255 w 565" name="T40"/>
                <a:gd fmla="*/ 520 h 681" name="T41"/>
                <a:gd fmla="*/ 211 w 565" name="T42"/>
                <a:gd fmla="*/ 455 h 681" name="T43"/>
                <a:gd fmla="*/ 176 w 565" name="T44"/>
                <a:gd fmla="*/ 408 h 681" name="T45"/>
                <a:gd fmla="*/ 169 w 565" name="T46"/>
                <a:gd fmla="*/ 401 h 681" name="T47"/>
                <a:gd fmla="*/ 168 w 565" name="T48"/>
                <a:gd fmla="*/ 400 h 681" name="T49"/>
                <a:gd fmla="*/ 168 w 565" name="T50"/>
                <a:gd fmla="*/ 400 h 681" name="T51"/>
                <a:gd fmla="*/ 129 w 565" name="T52"/>
                <a:gd fmla="*/ 292 h 681" name="T53"/>
                <a:gd fmla="*/ 282 w 565" name="T54"/>
                <a:gd fmla="*/ 129 h 681" name="T55"/>
                <a:gd fmla="*/ 436 w 565" name="T56"/>
                <a:gd fmla="*/ 292 h 681" name="T57"/>
                <a:gd fmla="*/ 388 w 565" name="T58"/>
                <a:gd fmla="*/ 410 h 6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81" w="565">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501" name="Freeform 21"/>
            <p:cNvSpPr/>
            <p:nvPr/>
          </p:nvSpPr>
          <p:spPr bwMode="auto">
            <a:xfrm>
              <a:off x="442" y="1621"/>
              <a:ext cx="449" cy="108"/>
            </a:xfrm>
            <a:custGeom>
              <a:gdLst>
                <a:gd fmla="*/ 168 w 190" name="T0"/>
                <a:gd fmla="*/ 0 h 46" name="T1"/>
                <a:gd fmla="*/ 20 w 190" name="T2"/>
                <a:gd fmla="*/ 0 h 46" name="T3"/>
                <a:gd fmla="*/ 0 w 190" name="T4"/>
                <a:gd fmla="*/ 23 h 46" name="T5"/>
                <a:gd fmla="*/ 0 w 190" name="T6"/>
                <a:gd fmla="*/ 24 h 46" name="T7"/>
                <a:gd fmla="*/ 20 w 190" name="T8"/>
                <a:gd fmla="*/ 46 h 46" name="T9"/>
                <a:gd fmla="*/ 168 w 190" name="T10"/>
                <a:gd fmla="*/ 46 h 46" name="T11"/>
                <a:gd fmla="*/ 190 w 190" name="T12"/>
                <a:gd fmla="*/ 24 h 46" name="T13"/>
                <a:gd fmla="*/ 190 w 190" name="T14"/>
                <a:gd fmla="*/ 23 h 46" name="T15"/>
                <a:gd fmla="*/ 168 w 190" name="T16"/>
                <a:gd fmla="*/ 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90">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502" name="Freeform 22"/>
            <p:cNvSpPr/>
            <p:nvPr/>
          </p:nvSpPr>
          <p:spPr bwMode="auto">
            <a:xfrm>
              <a:off x="442" y="1748"/>
              <a:ext cx="449" cy="199"/>
            </a:xfrm>
            <a:custGeom>
              <a:gdLst>
                <a:gd fmla="*/ 168 w 190" name="T0"/>
                <a:gd fmla="*/ 0 h 84" name="T1"/>
                <a:gd fmla="*/ 20 w 190" name="T2"/>
                <a:gd fmla="*/ 0 h 84" name="T3"/>
                <a:gd fmla="*/ 0 w 190" name="T4"/>
                <a:gd fmla="*/ 22 h 84" name="T5"/>
                <a:gd fmla="*/ 0 w 190" name="T6"/>
                <a:gd fmla="*/ 22 h 84" name="T7"/>
                <a:gd fmla="*/ 20 w 190" name="T8"/>
                <a:gd fmla="*/ 41 h 84" name="T9"/>
                <a:gd fmla="*/ 48 w 190" name="T10"/>
                <a:gd fmla="*/ 41 h 84" name="T11"/>
                <a:gd fmla="*/ 48 w 190" name="T12"/>
                <a:gd fmla="*/ 46 h 84" name="T13"/>
                <a:gd fmla="*/ 95 w 190" name="T14"/>
                <a:gd fmla="*/ 84 h 84" name="T15"/>
                <a:gd fmla="*/ 141 w 190" name="T16"/>
                <a:gd fmla="*/ 46 h 84" name="T17"/>
                <a:gd fmla="*/ 141 w 190" name="T18"/>
                <a:gd fmla="*/ 41 h 84" name="T19"/>
                <a:gd fmla="*/ 168 w 190" name="T20"/>
                <a:gd fmla="*/ 41 h 84" name="T21"/>
                <a:gd fmla="*/ 190 w 190" name="T22"/>
                <a:gd fmla="*/ 22 h 84" name="T23"/>
                <a:gd fmla="*/ 190 w 190" name="T24"/>
                <a:gd fmla="*/ 22 h 84" name="T25"/>
                <a:gd fmla="*/ 168 w 190" name="T26"/>
                <a:gd fmla="*/ 0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190">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503" name="Freeform 23"/>
            <p:cNvSpPr>
              <a:spLocks noEditPoints="1"/>
            </p:cNvSpPr>
            <p:nvPr/>
          </p:nvSpPr>
          <p:spPr bwMode="auto">
            <a:xfrm>
              <a:off x="560" y="605"/>
              <a:ext cx="215" cy="276"/>
            </a:xfrm>
            <a:custGeom>
              <a:gdLst>
                <a:gd fmla="*/ 88 w 91" name="T0"/>
                <a:gd fmla="*/ 0 h 117" name="T1"/>
                <a:gd fmla="*/ 3 w 91" name="T2"/>
                <a:gd fmla="*/ 0 h 117" name="T3"/>
                <a:gd fmla="*/ 0 w 91" name="T4"/>
                <a:gd fmla="*/ 3 h 117" name="T5"/>
                <a:gd fmla="*/ 0 w 91" name="T6"/>
                <a:gd fmla="*/ 114 h 117" name="T7"/>
                <a:gd fmla="*/ 3 w 91" name="T8"/>
                <a:gd fmla="*/ 116 h 117" name="T9"/>
                <a:gd fmla="*/ 43 w 91" name="T10"/>
                <a:gd fmla="*/ 92 h 117" name="T11"/>
                <a:gd fmla="*/ 48 w 91" name="T12"/>
                <a:gd fmla="*/ 92 h 117" name="T13"/>
                <a:gd fmla="*/ 88 w 91" name="T14"/>
                <a:gd fmla="*/ 116 h 117" name="T15"/>
                <a:gd fmla="*/ 91 w 91" name="T16"/>
                <a:gd fmla="*/ 114 h 117" name="T17"/>
                <a:gd fmla="*/ 91 w 91" name="T18"/>
                <a:gd fmla="*/ 3 h 117" name="T19"/>
                <a:gd fmla="*/ 88 w 91" name="T20"/>
                <a:gd fmla="*/ 0 h 117" name="T21"/>
                <a:gd fmla="*/ 65 w 91" name="T22"/>
                <a:gd fmla="*/ 49 h 117" name="T23"/>
                <a:gd fmla="*/ 62 w 91" name="T24"/>
                <a:gd fmla="*/ 53 h 117" name="T25"/>
                <a:gd fmla="*/ 50 w 91" name="T26"/>
                <a:gd fmla="*/ 53 h 117" name="T27"/>
                <a:gd fmla="*/ 50 w 91" name="T28"/>
                <a:gd fmla="*/ 64 h 117" name="T29"/>
                <a:gd fmla="*/ 47 w 91" name="T30"/>
                <a:gd fmla="*/ 67 h 117" name="T31"/>
                <a:gd fmla="*/ 44 w 91" name="T32"/>
                <a:gd fmla="*/ 67 h 117" name="T33"/>
                <a:gd fmla="*/ 41 w 91" name="T34"/>
                <a:gd fmla="*/ 64 h 117" name="T35"/>
                <a:gd fmla="*/ 41 w 91" name="T36"/>
                <a:gd fmla="*/ 53 h 117" name="T37"/>
                <a:gd fmla="*/ 29 w 91" name="T38"/>
                <a:gd fmla="*/ 53 h 117" name="T39"/>
                <a:gd fmla="*/ 26 w 91" name="T40"/>
                <a:gd fmla="*/ 49 h 117" name="T41"/>
                <a:gd fmla="*/ 26 w 91" name="T42"/>
                <a:gd fmla="*/ 46 h 117" name="T43"/>
                <a:gd fmla="*/ 29 w 91" name="T44"/>
                <a:gd fmla="*/ 43 h 117" name="T45"/>
                <a:gd fmla="*/ 41 w 91" name="T46"/>
                <a:gd fmla="*/ 43 h 117" name="T47"/>
                <a:gd fmla="*/ 41 w 91" name="T48"/>
                <a:gd fmla="*/ 31 h 117" name="T49"/>
                <a:gd fmla="*/ 44 w 91" name="T50"/>
                <a:gd fmla="*/ 28 h 117" name="T51"/>
                <a:gd fmla="*/ 47 w 91" name="T52"/>
                <a:gd fmla="*/ 28 h 117" name="T53"/>
                <a:gd fmla="*/ 50 w 91" name="T54"/>
                <a:gd fmla="*/ 31 h 117" name="T55"/>
                <a:gd fmla="*/ 50 w 91" name="T56"/>
                <a:gd fmla="*/ 43 h 117" name="T57"/>
                <a:gd fmla="*/ 62 w 91" name="T58"/>
                <a:gd fmla="*/ 43 h 117" name="T59"/>
                <a:gd fmla="*/ 65 w 91" name="T60"/>
                <a:gd fmla="*/ 46 h 117" name="T61"/>
                <a:gd fmla="*/ 65 w 91" name="T62"/>
                <a:gd fmla="*/ 49 h 1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7" w="91">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504" name="Freeform 24"/>
            <p:cNvSpPr/>
            <p:nvPr/>
          </p:nvSpPr>
          <p:spPr bwMode="auto">
            <a:xfrm>
              <a:off x="621" y="543"/>
              <a:ext cx="215" cy="279"/>
            </a:xfrm>
            <a:custGeom>
              <a:gdLst>
                <a:gd fmla="*/ 87 w 91" name="T0"/>
                <a:gd fmla="*/ 0 h 118" name="T1"/>
                <a:gd fmla="*/ 91 w 91" name="T2"/>
                <a:gd fmla="*/ 3 h 118" name="T3"/>
                <a:gd fmla="*/ 91 w 91" name="T4"/>
                <a:gd fmla="*/ 115 h 118" name="T5"/>
                <a:gd fmla="*/ 88 w 91" name="T6"/>
                <a:gd fmla="*/ 117 h 118" name="T7"/>
                <a:gd fmla="*/ 77 w 91" name="T8"/>
                <a:gd fmla="*/ 109 h 118" name="T9"/>
                <a:gd fmla="*/ 75 w 91" name="T10"/>
                <a:gd fmla="*/ 104 h 118" name="T11"/>
                <a:gd fmla="*/ 75 w 91" name="T12"/>
                <a:gd fmla="*/ 19 h 118" name="T13"/>
                <a:gd fmla="*/ 71 w 91" name="T14"/>
                <a:gd fmla="*/ 16 h 118" name="T15"/>
                <a:gd fmla="*/ 3 w 91" name="T16"/>
                <a:gd fmla="*/ 16 h 118" name="T17"/>
                <a:gd fmla="*/ 0 w 91" name="T18"/>
                <a:gd fmla="*/ 13 h 118" name="T19"/>
                <a:gd fmla="*/ 0 w 91" name="T20"/>
                <a:gd fmla="*/ 3 h 118" name="T21"/>
                <a:gd fmla="*/ 3 w 91" name="T22"/>
                <a:gd fmla="*/ 0 h 118" name="T23"/>
                <a:gd fmla="*/ 87 w 91" name="T24"/>
                <a:gd fmla="*/ 0 h 1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8" w="91">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05" name="Group 25"/>
          <p:cNvGrpSpPr/>
          <p:nvPr/>
        </p:nvGrpSpPr>
        <p:grpSpPr>
          <a:xfrm>
            <a:off x="6037263" y="4065588"/>
            <a:ext cx="98425" cy="146050"/>
            <a:chExt cx="85" cy="127"/>
          </a:xfrm>
        </p:grpSpPr>
        <p:sp>
          <p:nvSpPr>
            <p:cNvPr id="20506" name="Freeform 26"/>
            <p:cNvSpPr>
              <a:spLocks noEditPoints="1"/>
            </p:cNvSpPr>
            <p:nvPr/>
          </p:nvSpPr>
          <p:spPr bwMode="auto">
            <a:xfrm>
              <a:off x="0" y="47"/>
              <a:ext cx="85" cy="80"/>
            </a:xfrm>
            <a:custGeom>
              <a:gdLst>
                <a:gd fmla="*/ 34 w 36" name="T0"/>
                <a:gd fmla="*/ 0 h 34" name="T1"/>
                <a:gd fmla="*/ 2 w 36" name="T2"/>
                <a:gd fmla="*/ 0 h 34" name="T3"/>
                <a:gd fmla="*/ 1 w 36" name="T4"/>
                <a:gd fmla="*/ 0 h 34" name="T5"/>
                <a:gd fmla="*/ 0 w 36" name="T6"/>
                <a:gd fmla="*/ 1 h 34" name="T7"/>
                <a:gd fmla="*/ 0 w 36" name="T8"/>
                <a:gd fmla="*/ 6 h 34" name="T9"/>
                <a:gd fmla="*/ 0 w 36" name="T10"/>
                <a:gd fmla="*/ 32 h 34" name="T11"/>
                <a:gd fmla="*/ 2 w 36" name="T12"/>
                <a:gd fmla="*/ 34 h 34" name="T13"/>
                <a:gd fmla="*/ 34 w 36" name="T14"/>
                <a:gd fmla="*/ 34 h 34" name="T15"/>
                <a:gd fmla="*/ 36 w 36" name="T16"/>
                <a:gd fmla="*/ 32 h 34" name="T17"/>
                <a:gd fmla="*/ 36 w 36" name="T18"/>
                <a:gd fmla="*/ 1 h 34" name="T19"/>
                <a:gd fmla="*/ 34 w 36" name="T20"/>
                <a:gd fmla="*/ 0 h 34" name="T21"/>
                <a:gd fmla="*/ 8 w 36" name="T22"/>
                <a:gd fmla="*/ 7 h 34" name="T23"/>
                <a:gd fmla="*/ 11 w 36" name="T24"/>
                <a:gd fmla="*/ 7 h 34" name="T25"/>
                <a:gd fmla="*/ 11 w 36" name="T26"/>
                <a:gd fmla="*/ 26 h 34" name="T27"/>
                <a:gd fmla="*/ 8 w 36" name="T28"/>
                <a:gd fmla="*/ 26 h 34" name="T29"/>
                <a:gd fmla="*/ 8 w 36" name="T30"/>
                <a:gd fmla="*/ 7 h 34" name="T31"/>
                <a:gd fmla="*/ 16 w 36" name="T32"/>
                <a:gd fmla="*/ 7 h 34" name="T33"/>
                <a:gd fmla="*/ 20 w 36" name="T34"/>
                <a:gd fmla="*/ 7 h 34" name="T35"/>
                <a:gd fmla="*/ 20 w 36" name="T36"/>
                <a:gd fmla="*/ 26 h 34" name="T37"/>
                <a:gd fmla="*/ 16 w 36" name="T38"/>
                <a:gd fmla="*/ 26 h 34" name="T39"/>
                <a:gd fmla="*/ 16 w 36" name="T40"/>
                <a:gd fmla="*/ 7 h 34" name="T41"/>
                <a:gd fmla="*/ 28 w 36" name="T42"/>
                <a:gd fmla="*/ 26 h 34" name="T43"/>
                <a:gd fmla="*/ 25 w 36" name="T44"/>
                <a:gd fmla="*/ 26 h 34" name="T45"/>
                <a:gd fmla="*/ 25 w 36" name="T46"/>
                <a:gd fmla="*/ 7 h 34" name="T47"/>
                <a:gd fmla="*/ 28 w 36" name="T48"/>
                <a:gd fmla="*/ 7 h 34" name="T49"/>
                <a:gd fmla="*/ 28 w 36" name="T50"/>
                <a:gd fmla="*/ 26 h 3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4" w="36">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07" name="Freeform 27"/>
            <p:cNvSpPr/>
            <p:nvPr/>
          </p:nvSpPr>
          <p:spPr bwMode="auto">
            <a:xfrm>
              <a:off x="0" y="0"/>
              <a:ext cx="85" cy="33"/>
            </a:xfrm>
            <a:custGeom>
              <a:gdLst>
                <a:gd fmla="*/ 34 w 36" name="T0"/>
                <a:gd fmla="*/ 14 h 14" name="T1"/>
                <a:gd fmla="*/ 36 w 36" name="T2"/>
                <a:gd fmla="*/ 12 h 14" name="T3"/>
                <a:gd fmla="*/ 36 w 36" name="T4"/>
                <a:gd fmla="*/ 7 h 14" name="T5"/>
                <a:gd fmla="*/ 34 w 36" name="T6"/>
                <a:gd fmla="*/ 5 h 14" name="T7"/>
                <a:gd fmla="*/ 26 w 36" name="T8"/>
                <a:gd fmla="*/ 5 h 14" name="T9"/>
                <a:gd fmla="*/ 25 w 36" name="T10"/>
                <a:gd fmla="*/ 4 h 14" name="T11"/>
                <a:gd fmla="*/ 25 w 36" name="T12"/>
                <a:gd fmla="*/ 1 h 14" name="T13"/>
                <a:gd fmla="*/ 23 w 36" name="T14"/>
                <a:gd fmla="*/ 0 h 14" name="T15"/>
                <a:gd fmla="*/ 13 w 36" name="T16"/>
                <a:gd fmla="*/ 0 h 14" name="T17"/>
                <a:gd fmla="*/ 12 w 36" name="T18"/>
                <a:gd fmla="*/ 1 h 14" name="T19"/>
                <a:gd fmla="*/ 12 w 36" name="T20"/>
                <a:gd fmla="*/ 4 h 14" name="T21"/>
                <a:gd fmla="*/ 10 w 36" name="T22"/>
                <a:gd fmla="*/ 5 h 14" name="T23"/>
                <a:gd fmla="*/ 2 w 36" name="T24"/>
                <a:gd fmla="*/ 5 h 14" name="T25"/>
                <a:gd fmla="*/ 0 w 36" name="T26"/>
                <a:gd fmla="*/ 7 h 14" name="T27"/>
                <a:gd fmla="*/ 0 w 36" name="T28"/>
                <a:gd fmla="*/ 12 h 14" name="T29"/>
                <a:gd fmla="*/ 2 w 36" name="T30"/>
                <a:gd fmla="*/ 14 h 14" name="T31"/>
                <a:gd fmla="*/ 34 w 36" name="T32"/>
                <a:gd fmla="*/ 14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36">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08" name="Group 28"/>
          <p:cNvGrpSpPr/>
          <p:nvPr/>
        </p:nvGrpSpPr>
        <p:grpSpPr>
          <a:xfrm>
            <a:off x="6010275" y="3352800"/>
            <a:ext cx="152400" cy="123825"/>
            <a:chExt cx="132" cy="109"/>
          </a:xfrm>
        </p:grpSpPr>
        <p:sp>
          <p:nvSpPr>
            <p:cNvPr id="20509" name="Freeform 29"/>
            <p:cNvSpPr/>
            <p:nvPr/>
          </p:nvSpPr>
          <p:spPr bwMode="auto">
            <a:xfrm>
              <a:off x="83" y="38"/>
              <a:ext cx="49" cy="71"/>
            </a:xfrm>
            <a:custGeom>
              <a:gdLst>
                <a:gd fmla="*/ 21 w 21" name="T0"/>
                <a:gd fmla="*/ 15 h 30" name="T1"/>
                <a:gd fmla="*/ 5 w 21" name="T2"/>
                <a:gd fmla="*/ 30 h 30" name="T3"/>
                <a:gd fmla="*/ 0 w 21" name="T4"/>
                <a:gd fmla="*/ 29 h 30" name="T5"/>
                <a:gd fmla="*/ 14 w 21" name="T6"/>
                <a:gd fmla="*/ 9 h 30" name="T7"/>
                <a:gd fmla="*/ 12 w 21" name="T8"/>
                <a:gd fmla="*/ 0 h 30" name="T9"/>
                <a:gd fmla="*/ 21 w 21" name="T10"/>
                <a:gd fmla="*/ 15 h 30" name="T11"/>
              </a:gdLst>
              <a:cxnLst>
                <a:cxn ang="0">
                  <a:pos x="T0" y="T1"/>
                </a:cxn>
                <a:cxn ang="0">
                  <a:pos x="T2" y="T3"/>
                </a:cxn>
                <a:cxn ang="0">
                  <a:pos x="T4" y="T5"/>
                </a:cxn>
                <a:cxn ang="0">
                  <a:pos x="T6" y="T7"/>
                </a:cxn>
                <a:cxn ang="0">
                  <a:pos x="T8" y="T9"/>
                </a:cxn>
                <a:cxn ang="0">
                  <a:pos x="T10" y="T11"/>
                </a:cxn>
              </a:cxnLst>
              <a:rect b="b" l="0" r="r" t="0"/>
              <a:pathLst>
                <a:path h="30" w="21">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10" name="Freeform 30"/>
            <p:cNvSpPr>
              <a:spLocks noEditPoints="1"/>
            </p:cNvSpPr>
            <p:nvPr/>
          </p:nvSpPr>
          <p:spPr bwMode="auto">
            <a:xfrm>
              <a:off x="0" y="0"/>
              <a:ext cx="109" cy="109"/>
            </a:xfrm>
            <a:custGeom>
              <a:gdLst>
                <a:gd fmla="*/ 45 w 46" name="T0"/>
                <a:gd fmla="*/ 15 h 46" name="T1"/>
                <a:gd fmla="*/ 35 w 46" name="T2"/>
                <a:gd fmla="*/ 4 h 46" name="T3"/>
                <a:gd fmla="*/ 35 w 46" name="T4"/>
                <a:gd fmla="*/ 4 h 46" name="T5"/>
                <a:gd fmla="*/ 23 w 46" name="T6"/>
                <a:gd fmla="*/ 0 h 46" name="T7"/>
                <a:gd fmla="*/ 4 w 46" name="T8"/>
                <a:gd fmla="*/ 10 h 46" name="T9"/>
                <a:gd fmla="*/ 0 w 46" name="T10"/>
                <a:gd fmla="*/ 23 h 46" name="T11"/>
                <a:gd fmla="*/ 5 w 46" name="T12"/>
                <a:gd fmla="*/ 37 h 46" name="T13"/>
                <a:gd fmla="*/ 9 w 46" name="T14"/>
                <a:gd fmla="*/ 42 h 46" name="T15"/>
                <a:gd fmla="*/ 14 w 46" name="T16"/>
                <a:gd fmla="*/ 44 h 46" name="T17"/>
                <a:gd fmla="*/ 14 w 46" name="T18"/>
                <a:gd fmla="*/ 44 h 46" name="T19"/>
                <a:gd fmla="*/ 23 w 46" name="T20"/>
                <a:gd fmla="*/ 46 h 46" name="T21"/>
                <a:gd fmla="*/ 32 w 46" name="T22"/>
                <a:gd fmla="*/ 44 h 46" name="T23"/>
                <a:gd fmla="*/ 36 w 46" name="T24"/>
                <a:gd fmla="*/ 42 h 46" name="T25"/>
                <a:gd fmla="*/ 42 w 46" name="T26"/>
                <a:gd fmla="*/ 36 h 46" name="T27"/>
                <a:gd fmla="*/ 46 w 46" name="T28"/>
                <a:gd fmla="*/ 26 h 46" name="T29"/>
                <a:gd fmla="*/ 46 w 46" name="T30"/>
                <a:gd fmla="*/ 26 h 46" name="T31"/>
                <a:gd fmla="*/ 46 w 46" name="T32"/>
                <a:gd fmla="*/ 23 h 46" name="T33"/>
                <a:gd fmla="*/ 45 w 46" name="T34"/>
                <a:gd fmla="*/ 15 h 46" name="T35"/>
                <a:gd fmla="*/ 31 w 46" name="T36"/>
                <a:gd fmla="*/ 11 h 46" name="T37"/>
                <a:gd fmla="*/ 35 w 46" name="T38"/>
                <a:gd fmla="*/ 15 h 46" name="T39"/>
                <a:gd fmla="*/ 35 w 46" name="T40"/>
                <a:gd fmla="*/ 15 h 46" name="T41"/>
                <a:gd fmla="*/ 31 w 46" name="T42"/>
                <a:gd fmla="*/ 19 h 46" name="T43"/>
                <a:gd fmla="*/ 27 w 46" name="T44"/>
                <a:gd fmla="*/ 15 h 46" name="T45"/>
                <a:gd fmla="*/ 31 w 46" name="T46"/>
                <a:gd fmla="*/ 11 h 46" name="T47"/>
                <a:gd fmla="*/ 31 w 46" name="T48"/>
                <a:gd fmla="*/ 11 h 46" name="T49"/>
                <a:gd fmla="*/ 15 w 46" name="T50"/>
                <a:gd fmla="*/ 36 h 46" name="T51"/>
                <a:gd fmla="*/ 11 w 46" name="T52"/>
                <a:gd fmla="*/ 32 h 46" name="T53"/>
                <a:gd fmla="*/ 15 w 46" name="T54"/>
                <a:gd fmla="*/ 28 h 46" name="T55"/>
                <a:gd fmla="*/ 19 w 46" name="T56"/>
                <a:gd fmla="*/ 32 h 46" name="T57"/>
                <a:gd fmla="*/ 15 w 46" name="T58"/>
                <a:gd fmla="*/ 36 h 46" name="T59"/>
                <a:gd fmla="*/ 15 w 46" name="T60"/>
                <a:gd fmla="*/ 19 h 46" name="T61"/>
                <a:gd fmla="*/ 11 w 46" name="T62"/>
                <a:gd fmla="*/ 15 h 46" name="T63"/>
                <a:gd fmla="*/ 15 w 46" name="T64"/>
                <a:gd fmla="*/ 11 h 46" name="T65"/>
                <a:gd fmla="*/ 19 w 46" name="T66"/>
                <a:gd fmla="*/ 15 h 46" name="T67"/>
                <a:gd fmla="*/ 15 w 46" name="T68"/>
                <a:gd fmla="*/ 19 h 46" name="T69"/>
                <a:gd fmla="*/ 20 w 46" name="T70"/>
                <a:gd fmla="*/ 23 h 46" name="T71"/>
                <a:gd fmla="*/ 22 w 46" name="T72"/>
                <a:gd fmla="*/ 21 h 46" name="T73"/>
                <a:gd fmla="*/ 23 w 46" name="T74"/>
                <a:gd fmla="*/ 21 h 46" name="T75"/>
                <a:gd fmla="*/ 26 w 46" name="T76"/>
                <a:gd fmla="*/ 23 h 46" name="T77"/>
                <a:gd fmla="*/ 25 w 46" name="T78"/>
                <a:gd fmla="*/ 25 h 46" name="T79"/>
                <a:gd fmla="*/ 23 w 46" name="T80"/>
                <a:gd fmla="*/ 26 h 46" name="T81"/>
                <a:gd fmla="*/ 20 w 46" name="T82"/>
                <a:gd fmla="*/ 23 h 46" name="T83"/>
                <a:gd fmla="*/ 31 w 46" name="T84"/>
                <a:gd fmla="*/ 36 h 46" name="T85"/>
                <a:gd fmla="*/ 27 w 46" name="T86"/>
                <a:gd fmla="*/ 32 h 46" name="T87"/>
                <a:gd fmla="*/ 31 w 46" name="T88"/>
                <a:gd fmla="*/ 28 h 46" name="T89"/>
                <a:gd fmla="*/ 35 w 46" name="T90"/>
                <a:gd fmla="*/ 32 h 46" name="T91"/>
                <a:gd fmla="*/ 31 w 46" name="T92"/>
                <a:gd fmla="*/ 36 h 4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6" w="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0511" name="Freeform 31"/>
          <p:cNvSpPr>
            <a:spLocks noEditPoints="1"/>
          </p:cNvSpPr>
          <p:nvPr/>
        </p:nvSpPr>
        <p:spPr bwMode="auto">
          <a:xfrm>
            <a:off x="6011863" y="2647950"/>
            <a:ext cx="149225" cy="127000"/>
          </a:xfrm>
          <a:custGeom>
            <a:gdLst>
              <a:gd fmla="*/ 52 w 54" name="T0"/>
              <a:gd fmla="*/ 0 h 47" name="T1"/>
              <a:gd fmla="*/ 11 w 54" name="T2"/>
              <a:gd fmla="*/ 0 h 47" name="T3"/>
              <a:gd fmla="*/ 9 w 54" name="T4"/>
              <a:gd fmla="*/ 2 h 47" name="T5"/>
              <a:gd fmla="*/ 9 w 54" name="T6"/>
              <a:gd fmla="*/ 4 h 47" name="T7"/>
              <a:gd fmla="*/ 9 w 54" name="T8"/>
              <a:gd fmla="*/ 5 h 47" name="T9"/>
              <a:gd fmla="*/ 9 w 54" name="T10"/>
              <a:gd fmla="*/ 6 h 47" name="T11"/>
              <a:gd fmla="*/ 9 w 54" name="T12"/>
              <a:gd fmla="*/ 9 h 47" name="T13"/>
              <a:gd fmla="*/ 10 w 54" name="T14"/>
              <a:gd fmla="*/ 9 h 47" name="T15"/>
              <a:gd fmla="*/ 2 w 54" name="T16"/>
              <a:gd fmla="*/ 9 h 47" name="T17"/>
              <a:gd fmla="*/ 0 w 54" name="T18"/>
              <a:gd fmla="*/ 11 h 47" name="T19"/>
              <a:gd fmla="*/ 0 w 54" name="T20"/>
              <a:gd fmla="*/ 45 h 47" name="T21"/>
              <a:gd fmla="*/ 2 w 54" name="T22"/>
              <a:gd fmla="*/ 47 h 47" name="T23"/>
              <a:gd fmla="*/ 43 w 54" name="T24"/>
              <a:gd fmla="*/ 47 h 47" name="T25"/>
              <a:gd fmla="*/ 45 w 54" name="T26"/>
              <a:gd fmla="*/ 45 h 47" name="T27"/>
              <a:gd fmla="*/ 45 w 54" name="T28"/>
              <a:gd fmla="*/ 38 h 47" name="T29"/>
              <a:gd fmla="*/ 52 w 54" name="T30"/>
              <a:gd fmla="*/ 38 h 47" name="T31"/>
              <a:gd fmla="*/ 54 w 54" name="T32"/>
              <a:gd fmla="*/ 36 h 47" name="T33"/>
              <a:gd fmla="*/ 54 w 54" name="T34"/>
              <a:gd fmla="*/ 34 h 47" name="T35"/>
              <a:gd fmla="*/ 54 w 54" name="T36"/>
              <a:gd fmla="*/ 33 h 47" name="T37"/>
              <a:gd fmla="*/ 54 w 54" name="T38"/>
              <a:gd fmla="*/ 31 h 47" name="T39"/>
              <a:gd fmla="*/ 54 w 54" name="T40"/>
              <a:gd fmla="*/ 7 h 47" name="T41"/>
              <a:gd fmla="*/ 54 w 54" name="T42"/>
              <a:gd fmla="*/ 5 h 47" name="T43"/>
              <a:gd fmla="*/ 54 w 54" name="T44"/>
              <a:gd fmla="*/ 4 h 47" name="T45"/>
              <a:gd fmla="*/ 54 w 54" name="T46"/>
              <a:gd fmla="*/ 2 h 47" name="T47"/>
              <a:gd fmla="*/ 52 w 54" name="T48"/>
              <a:gd fmla="*/ 0 h 47" name="T49"/>
              <a:gd fmla="*/ 26 w 54" name="T50"/>
              <a:gd fmla="*/ 22 h 47" name="T51"/>
              <a:gd fmla="*/ 30 w 54" name="T52"/>
              <a:gd fmla="*/ 18 h 47" name="T53"/>
              <a:gd fmla="*/ 34 w 54" name="T54"/>
              <a:gd fmla="*/ 22 h 47" name="T55"/>
              <a:gd fmla="*/ 30 w 54" name="T56"/>
              <a:gd fmla="*/ 26 h 47" name="T57"/>
              <a:gd fmla="*/ 26 w 54" name="T58"/>
              <a:gd fmla="*/ 22 h 47" name="T59"/>
              <a:gd fmla="*/ 38 w 54" name="T60"/>
              <a:gd fmla="*/ 42 h 47" name="T61"/>
              <a:gd fmla="*/ 7 w 54" name="T62"/>
              <a:gd fmla="*/ 42 h 47" name="T63"/>
              <a:gd fmla="*/ 5 w 54" name="T64"/>
              <a:gd fmla="*/ 40 h 47" name="T65"/>
              <a:gd fmla="*/ 5 w 54" name="T66"/>
              <a:gd fmla="*/ 37 h 47" name="T67"/>
              <a:gd fmla="*/ 5 w 54" name="T68"/>
              <a:gd fmla="*/ 36 h 47" name="T69"/>
              <a:gd fmla="*/ 6 w 54" name="T70"/>
              <a:gd fmla="*/ 34 h 47" name="T71"/>
              <a:gd fmla="*/ 20 w 54" name="T72"/>
              <a:gd fmla="*/ 29 h 47" name="T73"/>
              <a:gd fmla="*/ 23 w 54" name="T74"/>
              <a:gd fmla="*/ 30 h 47" name="T75"/>
              <a:gd fmla="*/ 26 w 54" name="T76"/>
              <a:gd fmla="*/ 32 h 47" name="T77"/>
              <a:gd fmla="*/ 38 w 54" name="T78"/>
              <a:gd fmla="*/ 32 h 47" name="T79"/>
              <a:gd fmla="*/ 39 w 54" name="T80"/>
              <a:gd fmla="*/ 32 h 47" name="T81"/>
              <a:gd fmla="*/ 40 w 54" name="T82"/>
              <a:gd fmla="*/ 33 h 47" name="T83"/>
              <a:gd fmla="*/ 40 w 54" name="T84"/>
              <a:gd fmla="*/ 40 h 47" name="T85"/>
              <a:gd fmla="*/ 38 w 54" name="T86"/>
              <a:gd fmla="*/ 42 h 47" name="T87"/>
              <a:gd fmla="*/ 49 w 54" name="T88"/>
              <a:gd fmla="*/ 31 h 47" name="T89"/>
              <a:gd fmla="*/ 48 w 54" name="T90"/>
              <a:gd fmla="*/ 33 h 47" name="T91"/>
              <a:gd fmla="*/ 47 w 54" name="T92"/>
              <a:gd fmla="*/ 33 h 47" name="T93"/>
              <a:gd fmla="*/ 45 w 54" name="T94"/>
              <a:gd fmla="*/ 33 h 47" name="T95"/>
              <a:gd fmla="*/ 45 w 54" name="T96"/>
              <a:gd fmla="*/ 11 h 47" name="T97"/>
              <a:gd fmla="*/ 43 w 54" name="T98"/>
              <a:gd fmla="*/ 9 h 47" name="T99"/>
              <a:gd fmla="*/ 14 w 54" name="T100"/>
              <a:gd fmla="*/ 9 h 47" name="T101"/>
              <a:gd fmla="*/ 14 w 54" name="T102"/>
              <a:gd fmla="*/ 9 h 47" name="T103"/>
              <a:gd fmla="*/ 14 w 54" name="T104"/>
              <a:gd fmla="*/ 7 h 47" name="T105"/>
              <a:gd fmla="*/ 15 w 54" name="T106"/>
              <a:gd fmla="*/ 6 h 47" name="T107"/>
              <a:gd fmla="*/ 16 w 54" name="T108"/>
              <a:gd fmla="*/ 5 h 47" name="T109"/>
              <a:gd fmla="*/ 47 w 54" name="T110"/>
              <a:gd fmla="*/ 5 h 47" name="T111"/>
              <a:gd fmla="*/ 49 w 54" name="T112"/>
              <a:gd fmla="*/ 7 h 47" name="T113"/>
              <a:gd fmla="*/ 49 w 54" name="T114"/>
              <a:gd fmla="*/ 31 h 4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7" w="54">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0512" name="Group 32"/>
          <p:cNvGrpSpPr/>
          <p:nvPr/>
        </p:nvGrpSpPr>
        <p:grpSpPr>
          <a:xfrm>
            <a:off x="6021388" y="1928813"/>
            <a:ext cx="133350" cy="107950"/>
            <a:chExt cx="116" cy="94"/>
          </a:xfrm>
        </p:grpSpPr>
        <p:sp>
          <p:nvSpPr>
            <p:cNvPr id="20513" name="Freeform 33"/>
            <p:cNvSpPr/>
            <p:nvPr/>
          </p:nvSpPr>
          <p:spPr bwMode="auto">
            <a:xfrm>
              <a:off x="0" y="0"/>
              <a:ext cx="116" cy="47"/>
            </a:xfrm>
            <a:custGeom>
              <a:gdLst>
                <a:gd fmla="*/ 47 w 49" name="T0"/>
                <a:gd fmla="*/ 0 h 20" name="T1"/>
                <a:gd fmla="*/ 49 w 49" name="T2"/>
                <a:gd fmla="*/ 1 h 20" name="T3"/>
                <a:gd fmla="*/ 49 w 49" name="T4"/>
                <a:gd fmla="*/ 1 h 20" name="T5"/>
                <a:gd fmla="*/ 48 w 49" name="T6"/>
                <a:gd fmla="*/ 3 h 20" name="T7"/>
                <a:gd fmla="*/ 25 w 49" name="T8"/>
                <a:gd fmla="*/ 20 h 20" name="T9"/>
                <a:gd fmla="*/ 23 w 49" name="T10"/>
                <a:gd fmla="*/ 20 h 20" name="T11"/>
                <a:gd fmla="*/ 1 w 49" name="T12"/>
                <a:gd fmla="*/ 3 h 20" name="T13"/>
                <a:gd fmla="*/ 0 w 49" name="T14"/>
                <a:gd fmla="*/ 1 h 20" name="T15"/>
                <a:gd fmla="*/ 0 w 49" name="T16"/>
                <a:gd fmla="*/ 1 h 20" name="T17"/>
                <a:gd fmla="*/ 1 w 49" name="T18"/>
                <a:gd fmla="*/ 0 h 20" name="T19"/>
                <a:gd fmla="*/ 47 w 49" name="T20"/>
                <a:gd fmla="*/ 0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49">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14" name="Freeform 34"/>
            <p:cNvSpPr/>
            <p:nvPr/>
          </p:nvSpPr>
          <p:spPr bwMode="auto">
            <a:xfrm>
              <a:off x="0" y="19"/>
              <a:ext cx="116" cy="75"/>
            </a:xfrm>
            <a:custGeom>
              <a:gdLst>
                <a:gd fmla="*/ 23 w 49" name="T0"/>
                <a:gd fmla="*/ 17 h 32" name="T1"/>
                <a:gd fmla="*/ 25 w 49" name="T2"/>
                <a:gd fmla="*/ 17 h 32" name="T3"/>
                <a:gd fmla="*/ 48 w 49" name="T4"/>
                <a:gd fmla="*/ 0 h 32" name="T5"/>
                <a:gd fmla="*/ 49 w 49" name="T6"/>
                <a:gd fmla="*/ 1 h 32" name="T7"/>
                <a:gd fmla="*/ 49 w 49" name="T8"/>
                <a:gd fmla="*/ 30 h 32" name="T9"/>
                <a:gd fmla="*/ 47 w 49" name="T10"/>
                <a:gd fmla="*/ 32 h 32" name="T11"/>
                <a:gd fmla="*/ 1 w 49" name="T12"/>
                <a:gd fmla="*/ 32 h 32" name="T13"/>
                <a:gd fmla="*/ 0 w 49" name="T14"/>
                <a:gd fmla="*/ 30 h 32" name="T15"/>
                <a:gd fmla="*/ 0 w 49" name="T16"/>
                <a:gd fmla="*/ 1 h 32" name="T17"/>
                <a:gd fmla="*/ 1 w 49" name="T18"/>
                <a:gd fmla="*/ 0 h 32" name="T19"/>
                <a:gd fmla="*/ 23 w 49" name="T20"/>
                <a:gd fmla="*/ 17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49">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15" name="Group 35"/>
          <p:cNvGrpSpPr/>
          <p:nvPr/>
        </p:nvGrpSpPr>
        <p:grpSpPr>
          <a:xfrm>
            <a:off x="1763713" y="2414588"/>
            <a:ext cx="209550" cy="260350"/>
            <a:chExt cx="156" cy="194"/>
          </a:xfrm>
        </p:grpSpPr>
        <p:sp>
          <p:nvSpPr>
            <p:cNvPr id="20516" name="Freeform 36"/>
            <p:cNvSpPr/>
            <p:nvPr/>
          </p:nvSpPr>
          <p:spPr bwMode="auto">
            <a:xfrm>
              <a:off x="0" y="69"/>
              <a:ext cx="156" cy="125"/>
            </a:xfrm>
            <a:custGeom>
              <a:gdLst>
                <a:gd fmla="*/ 66 w 66" name="T0"/>
                <a:gd fmla="*/ 9 h 53" name="T1"/>
                <a:gd fmla="*/ 45 w 66" name="T2"/>
                <a:gd fmla="*/ 48 h 53" name="T3"/>
                <a:gd fmla="*/ 33 w 66" name="T4"/>
                <a:gd fmla="*/ 53 h 53" name="T5"/>
                <a:gd fmla="*/ 27 w 66" name="T6"/>
                <a:gd fmla="*/ 52 h 53" name="T7"/>
                <a:gd fmla="*/ 3 w 66" name="T8"/>
                <a:gd fmla="*/ 23 h 53" name="T9"/>
                <a:gd fmla="*/ 3 w 66" name="T10"/>
                <a:gd fmla="*/ 22 h 53" name="T11"/>
                <a:gd fmla="*/ 0 w 66" name="T12"/>
                <a:gd fmla="*/ 9 h 53" name="T13"/>
                <a:gd fmla="*/ 1 w 66" name="T14"/>
                <a:gd fmla="*/ 1 h 53" name="T15"/>
                <a:gd fmla="*/ 1 w 66" name="T16"/>
                <a:gd fmla="*/ 1 h 53" name="T17"/>
                <a:gd fmla="*/ 1 w 66" name="T18"/>
                <a:gd fmla="*/ 1 h 53" name="T19"/>
                <a:gd fmla="*/ 2 w 66" name="T20"/>
                <a:gd fmla="*/ 0 h 53" name="T21"/>
                <a:gd fmla="*/ 3 w 66" name="T22"/>
                <a:gd fmla="*/ 1 h 53" name="T23"/>
                <a:gd fmla="*/ 3 w 66" name="T24"/>
                <a:gd fmla="*/ 1 h 53" name="T25"/>
                <a:gd fmla="*/ 30 w 66" name="T26"/>
                <a:gd fmla="*/ 42 h 53" name="T27"/>
                <a:gd fmla="*/ 33 w 66" name="T28"/>
                <a:gd fmla="*/ 43 h 53" name="T29"/>
                <a:gd fmla="*/ 41 w 66" name="T30"/>
                <a:gd fmla="*/ 40 h 53" name="T31"/>
                <a:gd fmla="*/ 56 w 66" name="T32"/>
                <a:gd fmla="*/ 20 h 53" name="T33"/>
                <a:gd fmla="*/ 62 w 66" name="T34"/>
                <a:gd fmla="*/ 1 h 53" name="T35"/>
                <a:gd fmla="*/ 62 w 66" name="T36"/>
                <a:gd fmla="*/ 1 h 53" name="T37"/>
                <a:gd fmla="*/ 62 w 66" name="T38"/>
                <a:gd fmla="*/ 1 h 53" name="T39"/>
                <a:gd fmla="*/ 64 w 66" name="T40"/>
                <a:gd fmla="*/ 0 h 53" name="T41"/>
                <a:gd fmla="*/ 65 w 66" name="T42"/>
                <a:gd fmla="*/ 0 h 53" name="T43"/>
                <a:gd fmla="*/ 65 w 66" name="T44"/>
                <a:gd fmla="*/ 1 h 53" name="T45"/>
                <a:gd fmla="*/ 66 w 66" name="T46"/>
                <a:gd fmla="*/ 9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6">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17" name="Freeform 37"/>
            <p:cNvSpPr>
              <a:spLocks noEditPoints="1"/>
            </p:cNvSpPr>
            <p:nvPr/>
          </p:nvSpPr>
          <p:spPr bwMode="auto">
            <a:xfrm>
              <a:off x="19" y="0"/>
              <a:ext cx="116" cy="151"/>
            </a:xfrm>
            <a:custGeom>
              <a:gdLst>
                <a:gd fmla="*/ 48 w 49" name="T0"/>
                <a:gd fmla="*/ 17 h 64" name="T1"/>
                <a:gd fmla="*/ 25 w 49" name="T2"/>
                <a:gd fmla="*/ 0 h 64" name="T3"/>
                <a:gd fmla="*/ 3 w 49" name="T4"/>
                <a:gd fmla="*/ 12 h 64" name="T5"/>
                <a:gd fmla="*/ 1 w 49" name="T6"/>
                <a:gd fmla="*/ 17 h 64" name="T7"/>
                <a:gd fmla="*/ 0 w 49" name="T8"/>
                <a:gd fmla="*/ 24 h 64" name="T9"/>
                <a:gd fmla="*/ 25 w 49" name="T10"/>
                <a:gd fmla="*/ 64 h 64" name="T11"/>
                <a:gd fmla="*/ 30 w 49" name="T12"/>
                <a:gd fmla="*/ 63 h 64" name="T13"/>
                <a:gd fmla="*/ 43 w 49" name="T14"/>
                <a:gd fmla="*/ 48 h 64" name="T15"/>
                <a:gd fmla="*/ 47 w 49" name="T16"/>
                <a:gd fmla="*/ 38 h 64" name="T17"/>
                <a:gd fmla="*/ 47 w 49" name="T18"/>
                <a:gd fmla="*/ 38 h 64" name="T19"/>
                <a:gd fmla="*/ 49 w 49" name="T20"/>
                <a:gd fmla="*/ 24 h 64" name="T21"/>
                <a:gd fmla="*/ 48 w 49" name="T22"/>
                <a:gd fmla="*/ 17 h 64" name="T23"/>
                <a:gd fmla="*/ 25 w 49" name="T24"/>
                <a:gd fmla="*/ 32 h 64" name="T25"/>
                <a:gd fmla="*/ 24 w 49" name="T26"/>
                <a:gd fmla="*/ 32 h 64" name="T27"/>
                <a:gd fmla="*/ 16 w 49" name="T28"/>
                <a:gd fmla="*/ 24 h 64" name="T29"/>
                <a:gd fmla="*/ 16 w 49" name="T30"/>
                <a:gd fmla="*/ 23 h 64" name="T31"/>
                <a:gd fmla="*/ 25 w 49" name="T32"/>
                <a:gd fmla="*/ 15 h 64" name="T33"/>
                <a:gd fmla="*/ 33 w 49" name="T34"/>
                <a:gd fmla="*/ 23 h 64" name="T35"/>
                <a:gd fmla="*/ 25 w 49" name="T36"/>
                <a:gd fmla="*/ 32 h 6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4" w="49">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18" name="Group 38"/>
          <p:cNvGrpSpPr/>
          <p:nvPr/>
        </p:nvGrpSpPr>
        <p:grpSpPr>
          <a:xfrm>
            <a:off x="2878138" y="2989263"/>
            <a:ext cx="241300" cy="320675"/>
            <a:chExt cx="201" cy="269"/>
          </a:xfrm>
        </p:grpSpPr>
        <p:sp>
          <p:nvSpPr>
            <p:cNvPr id="20519" name="Freeform 39"/>
            <p:cNvSpPr/>
            <p:nvPr/>
          </p:nvSpPr>
          <p:spPr bwMode="auto">
            <a:xfrm>
              <a:off x="75" y="0"/>
              <a:ext cx="52" cy="30"/>
            </a:xfrm>
            <a:custGeom>
              <a:gdLst>
                <a:gd fmla="*/ 20 w 22" name="T0"/>
                <a:gd fmla="*/ 7 h 13" name="T1"/>
                <a:gd fmla="*/ 22 w 22" name="T2"/>
                <a:gd fmla="*/ 12 h 13" name="T3"/>
                <a:gd fmla="*/ 17 w 22" name="T4"/>
                <a:gd fmla="*/ 12 h 13" name="T5"/>
                <a:gd fmla="*/ 11 w 22" name="T6"/>
                <a:gd fmla="*/ 12 h 13" name="T7"/>
                <a:gd fmla="*/ 4 w 22" name="T8"/>
                <a:gd fmla="*/ 12 h 13" name="T9"/>
                <a:gd fmla="*/ 0 w 22" name="T10"/>
                <a:gd fmla="*/ 12 h 13" name="T11"/>
                <a:gd fmla="*/ 1 w 22" name="T12"/>
                <a:gd fmla="*/ 7 h 13" name="T13"/>
                <a:gd fmla="*/ 11 w 22" name="T14"/>
                <a:gd fmla="*/ 0 h 13" name="T15"/>
                <a:gd fmla="*/ 20 w 22" name="T16"/>
                <a:gd fmla="*/ 7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22">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20" name="Freeform 40"/>
            <p:cNvSpPr/>
            <p:nvPr/>
          </p:nvSpPr>
          <p:spPr bwMode="auto">
            <a:xfrm>
              <a:off x="64" y="241"/>
              <a:ext cx="75" cy="28"/>
            </a:xfrm>
            <a:custGeom>
              <a:gdLst>
                <a:gd fmla="*/ 29 w 32" name="T0"/>
                <a:gd fmla="*/ 1 h 12" name="T1"/>
                <a:gd fmla="*/ 30 w 32" name="T2"/>
                <a:gd fmla="*/ 3 h 12" name="T3"/>
                <a:gd fmla="*/ 16 w 32" name="T4"/>
                <a:gd fmla="*/ 12 h 12" name="T5"/>
                <a:gd fmla="*/ 1 w 32" name="T6"/>
                <a:gd fmla="*/ 3 h 12" name="T7"/>
                <a:gd fmla="*/ 3 w 32" name="T8"/>
                <a:gd fmla="*/ 1 h 12" name="T9"/>
                <a:gd fmla="*/ 11 w 32" name="T10"/>
                <a:gd fmla="*/ 2 h 12" name="T11"/>
                <a:gd fmla="*/ 20 w 32" name="T12"/>
                <a:gd fmla="*/ 2 h 12" name="T13"/>
                <a:gd fmla="*/ 29 w 32" name="T14"/>
                <a:gd fmla="*/ 1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21" name="Freeform 41"/>
            <p:cNvSpPr/>
            <p:nvPr/>
          </p:nvSpPr>
          <p:spPr bwMode="auto">
            <a:xfrm>
              <a:off x="0" y="42"/>
              <a:ext cx="201" cy="189"/>
            </a:xfrm>
            <a:custGeom>
              <a:gdLst>
                <a:gd fmla="*/ 85 w 85" name="T0"/>
                <a:gd fmla="*/ 63 h 80" name="T1"/>
                <a:gd fmla="*/ 85 w 85" name="T2"/>
                <a:gd fmla="*/ 63 h 80" name="T3"/>
                <a:gd fmla="*/ 77 w 85" name="T4"/>
                <a:gd fmla="*/ 37 h 80" name="T5"/>
                <a:gd fmla="*/ 76 w 85" name="T6"/>
                <a:gd fmla="*/ 34 h 80" name="T7"/>
                <a:gd fmla="*/ 76 w 85" name="T8"/>
                <a:gd fmla="*/ 33 h 80" name="T9"/>
                <a:gd fmla="*/ 76 w 85" name="T10"/>
                <a:gd fmla="*/ 32 h 80" name="T11"/>
                <a:gd fmla="*/ 75 w 85" name="T12"/>
                <a:gd fmla="*/ 31 h 80" name="T13"/>
                <a:gd fmla="*/ 75 w 85" name="T14"/>
                <a:gd fmla="*/ 30 h 80" name="T15"/>
                <a:gd fmla="*/ 74 w 85" name="T16"/>
                <a:gd fmla="*/ 28 h 80" name="T17"/>
                <a:gd fmla="*/ 74 w 85" name="T18"/>
                <a:gd fmla="*/ 28 h 80" name="T19"/>
                <a:gd fmla="*/ 74 w 85" name="T20"/>
                <a:gd fmla="*/ 27 h 80" name="T21"/>
                <a:gd fmla="*/ 43 w 85" name="T22"/>
                <a:gd fmla="*/ 0 h 80" name="T23"/>
                <a:gd fmla="*/ 11 w 85" name="T24"/>
                <a:gd fmla="*/ 27 h 80" name="T25"/>
                <a:gd fmla="*/ 11 w 85" name="T26"/>
                <a:gd fmla="*/ 28 h 80" name="T27"/>
                <a:gd fmla="*/ 11 w 85" name="T28"/>
                <a:gd fmla="*/ 28 h 80" name="T29"/>
                <a:gd fmla="*/ 10 w 85" name="T30"/>
                <a:gd fmla="*/ 30 h 80" name="T31"/>
                <a:gd fmla="*/ 10 w 85" name="T32"/>
                <a:gd fmla="*/ 31 h 80" name="T33"/>
                <a:gd fmla="*/ 10 w 85" name="T34"/>
                <a:gd fmla="*/ 32 h 80" name="T35"/>
                <a:gd fmla="*/ 9 w 85" name="T36"/>
                <a:gd fmla="*/ 33 h 80" name="T37"/>
                <a:gd fmla="*/ 9 w 85" name="T38"/>
                <a:gd fmla="*/ 34 h 80" name="T39"/>
                <a:gd fmla="*/ 8 w 85" name="T40"/>
                <a:gd fmla="*/ 37 h 80" name="T41"/>
                <a:gd fmla="*/ 1 w 85" name="T42"/>
                <a:gd fmla="*/ 63 h 80" name="T43"/>
                <a:gd fmla="*/ 1 w 85" name="T44"/>
                <a:gd fmla="*/ 63 h 80" name="T45"/>
                <a:gd fmla="*/ 3 w 85" name="T46"/>
                <a:gd fmla="*/ 69 h 80" name="T47"/>
                <a:gd fmla="*/ 4 w 85" name="T48"/>
                <a:gd fmla="*/ 69 h 80" name="T49"/>
                <a:gd fmla="*/ 5 w 85" name="T50"/>
                <a:gd fmla="*/ 70 h 80" name="T51"/>
                <a:gd fmla="*/ 12 w 85" name="T52"/>
                <a:gd fmla="*/ 73 h 80" name="T53"/>
                <a:gd fmla="*/ 16 w 85" name="T54"/>
                <a:gd fmla="*/ 75 h 80" name="T55"/>
                <a:gd fmla="*/ 24 w 85" name="T56"/>
                <a:gd fmla="*/ 77 h 80" name="T57"/>
                <a:gd fmla="*/ 25 w 85" name="T58"/>
                <a:gd fmla="*/ 77 h 80" name="T59"/>
                <a:gd fmla="*/ 27 w 85" name="T60"/>
                <a:gd fmla="*/ 78 h 80" name="T61"/>
                <a:gd fmla="*/ 43 w 85" name="T62"/>
                <a:gd fmla="*/ 80 h 80" name="T63"/>
                <a:gd fmla="*/ 58 w 85" name="T64"/>
                <a:gd fmla="*/ 78 h 80" name="T65"/>
                <a:gd fmla="*/ 60 w 85" name="T66"/>
                <a:gd fmla="*/ 77 h 80" name="T67"/>
                <a:gd fmla="*/ 61 w 85" name="T68"/>
                <a:gd fmla="*/ 77 h 80" name="T69"/>
                <a:gd fmla="*/ 74 w 85" name="T70"/>
                <a:gd fmla="*/ 73 h 80" name="T71"/>
                <a:gd fmla="*/ 78 w 85" name="T72"/>
                <a:gd fmla="*/ 71 h 80" name="T73"/>
                <a:gd fmla="*/ 79 w 85" name="T74"/>
                <a:gd fmla="*/ 70 h 80" name="T75"/>
                <a:gd fmla="*/ 82 w 85" name="T76"/>
                <a:gd fmla="*/ 69 h 80" name="T77"/>
                <a:gd fmla="*/ 82 w 85" name="T78"/>
                <a:gd fmla="*/ 69 h 80" name="T79"/>
                <a:gd fmla="*/ 83 w 85" name="T80"/>
                <a:gd fmla="*/ 69 h 80" name="T81"/>
                <a:gd fmla="*/ 85 w 85" name="T82"/>
                <a:gd fmla="*/ 63 h 8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0" w="85">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0522" name="Rectangle 42"/>
          <p:cNvSpPr>
            <a:spLocks noChangeArrowheads="1"/>
          </p:cNvSpPr>
          <p:nvPr/>
        </p:nvSpPr>
        <p:spPr bwMode="auto">
          <a:xfrm>
            <a:off x="595313" y="3074988"/>
            <a:ext cx="17287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bg2"/>
                </a:solidFill>
              </a:rPr>
              <a:t>TOPIC HEADER HERE</a:t>
            </a:r>
          </a:p>
          <a:p>
            <a:pPr>
              <a:lnSpc>
                <a:spcPct val="120000"/>
              </a:lnSpc>
              <a:buFont typeface="Arial"/>
              <a:buNone/>
            </a:pPr>
            <a:endParaRPr altLang="en-US" b="1" lang="zh-CN" sz="800">
              <a:solidFill>
                <a:schemeClr val="bg2"/>
              </a:solidFill>
            </a:endParaRPr>
          </a:p>
          <a:p>
            <a:pPr>
              <a:lnSpc>
                <a:spcPct val="120000"/>
              </a:lnSpc>
              <a:buFont typeface="Arial"/>
              <a:buNone/>
            </a:pPr>
            <a:r>
              <a:rPr altLang="en-US" b="1" lang="zh-CN" sz="800">
                <a:solidFill>
                  <a:schemeClr val="bg2"/>
                </a:solidFill>
              </a:rPr>
              <a:t>We have many PowerPoint templates that has been specifically designed.</a:t>
            </a:r>
          </a:p>
        </p:txBody>
      </p:sp>
      <p:sp>
        <p:nvSpPr>
          <p:cNvPr id="20523" name="Rectangle 43"/>
          <p:cNvSpPr>
            <a:spLocks noChangeArrowheads="1"/>
          </p:cNvSpPr>
          <p:nvPr/>
        </p:nvSpPr>
        <p:spPr bwMode="auto">
          <a:xfrm>
            <a:off x="6440488" y="175418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C09CC2"/>
                </a:solidFill>
              </a:rPr>
              <a:t>TOPIC HEADER ONE</a:t>
            </a:r>
          </a:p>
          <a:p>
            <a:pPr>
              <a:lnSpc>
                <a:spcPct val="120000"/>
              </a:lnSpc>
              <a:buFont typeface="Arial"/>
              <a:buNone/>
            </a:pPr>
            <a:r>
              <a:rPr altLang="en-US" b="1" lang="zh-CN" sz="800">
                <a:solidFill>
                  <a:srgbClr val="C09CC2"/>
                </a:solidFill>
              </a:rPr>
              <a:t>We have many PowerPoint templates that has been specifically designed.</a:t>
            </a:r>
          </a:p>
        </p:txBody>
      </p:sp>
      <p:sp>
        <p:nvSpPr>
          <p:cNvPr id="20524" name="Rectangle 44"/>
          <p:cNvSpPr>
            <a:spLocks noChangeArrowheads="1"/>
          </p:cNvSpPr>
          <p:nvPr/>
        </p:nvSpPr>
        <p:spPr bwMode="auto">
          <a:xfrm>
            <a:off x="6440488" y="247173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594D7B"/>
                </a:solidFill>
              </a:rPr>
              <a:t>TOPIC HEADER TWO</a:t>
            </a:r>
          </a:p>
          <a:p>
            <a:pPr>
              <a:lnSpc>
                <a:spcPct val="120000"/>
              </a:lnSpc>
              <a:buFont typeface="Arial"/>
              <a:buNone/>
            </a:pPr>
            <a:r>
              <a:rPr altLang="en-US" b="1" lang="zh-CN" sz="800">
                <a:solidFill>
                  <a:srgbClr val="594D7B"/>
                </a:solidFill>
              </a:rPr>
              <a:t>We have many PowerPoint templates that has been specifically designed.</a:t>
            </a:r>
          </a:p>
        </p:txBody>
      </p:sp>
      <p:sp>
        <p:nvSpPr>
          <p:cNvPr id="20525" name="Rectangle 45"/>
          <p:cNvSpPr>
            <a:spLocks noChangeArrowheads="1"/>
          </p:cNvSpPr>
          <p:nvPr/>
        </p:nvSpPr>
        <p:spPr bwMode="auto">
          <a:xfrm>
            <a:off x="6440488" y="3201989"/>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E54B81"/>
                </a:solidFill>
              </a:rPr>
              <a:t>TOPIC HEADER THREE</a:t>
            </a:r>
          </a:p>
          <a:p>
            <a:pPr>
              <a:lnSpc>
                <a:spcPct val="120000"/>
              </a:lnSpc>
              <a:buFont typeface="Arial"/>
              <a:buNone/>
            </a:pPr>
            <a:r>
              <a:rPr altLang="en-US" b="1" lang="zh-CN" sz="800">
                <a:solidFill>
                  <a:srgbClr val="E54B81"/>
                </a:solidFill>
              </a:rPr>
              <a:t>We have many PowerPoint templates that has been specifically designed.</a:t>
            </a:r>
          </a:p>
        </p:txBody>
      </p:sp>
      <p:sp>
        <p:nvSpPr>
          <p:cNvPr id="20526" name="Rectangle 46"/>
          <p:cNvSpPr>
            <a:spLocks noChangeArrowheads="1"/>
          </p:cNvSpPr>
          <p:nvPr/>
        </p:nvSpPr>
        <p:spPr bwMode="auto">
          <a:xfrm>
            <a:off x="6440488" y="390683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rgbClr val="9DD53E"/>
                </a:solidFill>
              </a:rPr>
              <a:t>TOPIC HEADER FOUR</a:t>
            </a:r>
          </a:p>
          <a:p>
            <a:pPr>
              <a:lnSpc>
                <a:spcPct val="120000"/>
              </a:lnSpc>
              <a:buFont typeface="Arial"/>
              <a:buNone/>
            </a:pPr>
            <a:r>
              <a:rPr altLang="en-US" b="1" lang="zh-CN" sz="800">
                <a:solidFill>
                  <a:srgbClr val="9DD53E"/>
                </a:solidFill>
              </a:rPr>
              <a:t>We have many PowerPoint templates that has been specifically designed.</a:t>
            </a:r>
          </a:p>
        </p:txBody>
      </p:sp>
      <p:sp>
        <p:nvSpPr>
          <p:cNvPr id="45" name="Text Box 42"/>
          <p:cNvSpPr txBox="1">
            <a:spLocks noChangeArrowheads="1"/>
          </p:cNvSpPr>
          <p:nvPr/>
        </p:nvSpPr>
        <p:spPr bwMode="auto">
          <a:xfrm>
            <a:off x="827584" y="321418"/>
            <a:ext cx="3063696"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400">
                <a:solidFill>
                  <a:srgbClr val="C09CC2"/>
                </a:solidFill>
              </a:rPr>
              <a:t>WRITE YOUR GREAT TITLE HERE</a:t>
            </a:r>
          </a:p>
        </p:txBody>
      </p:sp>
      <p:sp>
        <p:nvSpPr>
          <p:cNvPr id="46" name="Text Box 43"/>
          <p:cNvSpPr txBox="1">
            <a:spLocks noChangeArrowheads="1"/>
          </p:cNvSpPr>
          <p:nvPr/>
        </p:nvSpPr>
        <p:spPr bwMode="auto">
          <a:xfrm>
            <a:off x="827584" y="52951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2"/>
                </a:solidFill>
              </a:rPr>
              <a:t>This is a good space for a short subtitle</a:t>
            </a:r>
          </a:p>
        </p:txBody>
      </p:sp>
      <p:grpSp>
        <p:nvGrpSpPr>
          <p:cNvPr id="47" name="组合 46"/>
          <p:cNvGrpSpPr/>
          <p:nvPr/>
        </p:nvGrpSpPr>
        <p:grpSpPr>
          <a:xfrm>
            <a:off x="282763" y="-9727"/>
            <a:ext cx="472138" cy="804782"/>
            <a:chOff x="1775252" y="2062276"/>
            <a:chExt cx="1045160" cy="1781528"/>
          </a:xfrm>
        </p:grpSpPr>
        <p:grpSp>
          <p:nvGrpSpPr>
            <p:cNvPr id="48" name="组合 47"/>
            <p:cNvGrpSpPr/>
            <p:nvPr/>
          </p:nvGrpSpPr>
          <p:grpSpPr>
            <a:xfrm>
              <a:off x="1775252" y="2763988"/>
              <a:ext cx="1045160" cy="1079816"/>
              <a:chOff x="-4061568" y="1901032"/>
              <a:chExt cx="1819276" cy="1879600"/>
            </a:xfrm>
          </p:grpSpPr>
          <p:sp>
            <p:nvSpPr>
              <p:cNvPr id="50" name="Freeform 273"/>
              <p:cNvSpPr/>
              <p:nvPr/>
            </p:nvSpPr>
            <p:spPr bwMode="auto">
              <a:xfrm>
                <a:off x="-3661518" y="1901032"/>
                <a:ext cx="1041400" cy="1509713"/>
              </a:xfrm>
              <a:custGeom>
                <a:gdLst>
                  <a:gd fmla="*/ 301 w 328" name="T0"/>
                  <a:gd fmla="*/ 222 h 475" name="T1"/>
                  <a:gd fmla="*/ 240 w 328" name="T2"/>
                  <a:gd fmla="*/ 166 h 475" name="T3"/>
                  <a:gd fmla="*/ 239 w 328" name="T4"/>
                  <a:gd fmla="*/ 37 h 475" name="T5"/>
                  <a:gd fmla="*/ 237 w 328" name="T6"/>
                  <a:gd fmla="*/ 30 h 475" name="T7"/>
                  <a:gd fmla="*/ 165 w 328" name="T8"/>
                  <a:gd fmla="*/ 0 h 475" name="T9"/>
                  <a:gd fmla="*/ 88 w 328" name="T10"/>
                  <a:gd fmla="*/ 30 h 475" name="T11"/>
                  <a:gd fmla="*/ 85 w 328" name="T12"/>
                  <a:gd fmla="*/ 37 h 475" name="T13"/>
                  <a:gd fmla="*/ 85 w 328" name="T14"/>
                  <a:gd fmla="*/ 168 h 475" name="T15"/>
                  <a:gd fmla="*/ 26 w 328" name="T16"/>
                  <a:gd fmla="*/ 223 h 475" name="T17"/>
                  <a:gd fmla="*/ 0 w 328" name="T18"/>
                  <a:gd fmla="*/ 311 h 475" name="T19"/>
                  <a:gd fmla="*/ 164 w 328" name="T20"/>
                  <a:gd fmla="*/ 475 h 475" name="T21"/>
                  <a:gd fmla="*/ 328 w 328" name="T22"/>
                  <a:gd fmla="*/ 311 h 475" name="T23"/>
                  <a:gd fmla="*/ 301 w 328" name="T24"/>
                  <a:gd fmla="*/ 222 h 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5" w="328">
                    <a:moveTo>
                      <a:pt x="301" y="222"/>
                    </a:moveTo>
                    <a:cubicBezTo>
                      <a:pt x="286" y="198"/>
                      <a:pt x="265" y="179"/>
                      <a:pt x="240" y="166"/>
                    </a:cubicBezTo>
                    <a:cubicBezTo>
                      <a:pt x="239" y="165"/>
                      <a:pt x="239" y="37"/>
                      <a:pt x="239" y="37"/>
                    </a:cubicBezTo>
                    <a:cubicBezTo>
                      <a:pt x="239" y="35"/>
                      <a:pt x="238"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3" y="475"/>
                      <a:pt x="164" y="475"/>
                    </a:cubicBezTo>
                    <a:cubicBezTo>
                      <a:pt x="254" y="475"/>
                      <a:pt x="328" y="402"/>
                      <a:pt x="328" y="311"/>
                    </a:cubicBezTo>
                    <a:cubicBezTo>
                      <a:pt x="328" y="279"/>
                      <a:pt x="318" y="249"/>
                      <a:pt x="301" y="222"/>
                    </a:cubicBezTo>
                    <a:close/>
                  </a:path>
                </a:pathLst>
              </a:custGeom>
              <a:solidFill>
                <a:srgbClr val="C09CC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274"/>
              <p:cNvSpPr>
                <a:spLocks noEditPoints="1"/>
              </p:cNvSpPr>
              <p:nvPr/>
            </p:nvSpPr>
            <p:spPr bwMode="auto">
              <a:xfrm>
                <a:off x="-3664693" y="1901032"/>
                <a:ext cx="1041400" cy="1509713"/>
              </a:xfrm>
              <a:custGeom>
                <a:gdLst>
                  <a:gd fmla="*/ 328 w 328" name="T0"/>
                  <a:gd fmla="*/ 311 h 475" name="T1"/>
                  <a:gd fmla="*/ 240 w 328" name="T2"/>
                  <a:gd fmla="*/ 166 h 475" name="T3"/>
                  <a:gd fmla="*/ 237 w 328" name="T4"/>
                  <a:gd fmla="*/ 30 h 475" name="T5"/>
                  <a:gd fmla="*/ 88 w 328" name="T6"/>
                  <a:gd fmla="*/ 30 h 475" name="T7"/>
                  <a:gd fmla="*/ 85 w 328" name="T8"/>
                  <a:gd fmla="*/ 168 h 475" name="T9"/>
                  <a:gd fmla="*/ 0 w 328" name="T10"/>
                  <a:gd fmla="*/ 311 h 475" name="T11"/>
                  <a:gd fmla="*/ 106 w 328" name="T12"/>
                  <a:gd fmla="*/ 56 h 475" name="T13"/>
                  <a:gd fmla="*/ 218 w 328" name="T14"/>
                  <a:gd fmla="*/ 99 h 475" name="T15"/>
                  <a:gd fmla="*/ 106 w 328" name="T16"/>
                  <a:gd fmla="*/ 56 h 475" name="T17"/>
                  <a:gd fmla="*/ 218 w 328" name="T18"/>
                  <a:gd fmla="*/ 120 h 475" name="T19"/>
                  <a:gd fmla="*/ 218 w 328" name="T20"/>
                  <a:gd fmla="*/ 140 h 475" name="T21"/>
                  <a:gd fmla="*/ 106 w 328" name="T22"/>
                  <a:gd fmla="*/ 100 h 475" name="T23"/>
                  <a:gd fmla="*/ 158 w 328" name="T24"/>
                  <a:gd fmla="*/ 306 h 475" name="T25"/>
                  <a:gd fmla="*/ 137 w 328" name="T26"/>
                  <a:gd fmla="*/ 298 h 475" name="T27"/>
                  <a:gd fmla="*/ 145 w 328" name="T28"/>
                  <a:gd fmla="*/ 149 h 475" name="T29"/>
                  <a:gd fmla="*/ 171 w 328" name="T30"/>
                  <a:gd fmla="*/ 169 h 475" name="T31"/>
                  <a:gd fmla="*/ 162 w 328" name="T32"/>
                  <a:gd fmla="*/ 304 h 475" name="T33"/>
                  <a:gd fmla="*/ 158 w 328" name="T34"/>
                  <a:gd fmla="*/ 341 h 475" name="T35"/>
                  <a:gd fmla="*/ 158 w 328" name="T36"/>
                  <a:gd fmla="*/ 324 h 475" name="T37"/>
                  <a:gd fmla="*/ 101 w 328" name="T38"/>
                  <a:gd fmla="*/ 183 h 475" name="T39"/>
                  <a:gd fmla="*/ 107 w 328" name="T40"/>
                  <a:gd fmla="*/ 142 h 475" name="T41"/>
                  <a:gd fmla="*/ 136 w 328" name="T42"/>
                  <a:gd fmla="*/ 169 h 475" name="T43"/>
                  <a:gd fmla="*/ 108 w 328" name="T44"/>
                  <a:gd fmla="*/ 306 h 475" name="T45"/>
                  <a:gd fmla="*/ 103 w 328" name="T46"/>
                  <a:gd fmla="*/ 350 h 475" name="T47"/>
                  <a:gd fmla="*/ 134 w 328" name="T48"/>
                  <a:gd fmla="*/ 313 h 475" name="T49"/>
                  <a:gd fmla="*/ 140 w 328" name="T50"/>
                  <a:gd fmla="*/ 335 h 475" name="T51"/>
                  <a:gd fmla="*/ 176 w 328" name="T52"/>
                  <a:gd fmla="*/ 335 h 475" name="T53"/>
                  <a:gd fmla="*/ 182 w 328" name="T54"/>
                  <a:gd fmla="*/ 313 h 475" name="T55"/>
                  <a:gd fmla="*/ 213 w 328" name="T56"/>
                  <a:gd fmla="*/ 350 h 475" name="T57"/>
                  <a:gd fmla="*/ 208 w 328" name="T58"/>
                  <a:gd fmla="*/ 306 h 475" name="T59"/>
                  <a:gd fmla="*/ 180 w 328" name="T60"/>
                  <a:gd fmla="*/ 169 h 475" name="T61"/>
                  <a:gd fmla="*/ 218 w 328" name="T62"/>
                  <a:gd fmla="*/ 161 h 475" name="T63"/>
                  <a:gd fmla="*/ 224 w 328" name="T64"/>
                  <a:gd fmla="*/ 181 h 475" name="T65"/>
                  <a:gd fmla="*/ 164 w 328" name="T66"/>
                  <a:gd fmla="*/ 454 h 475" name="T67"/>
                  <a:gd fmla="*/ 101 w 328" name="T68"/>
                  <a:gd fmla="*/ 183 h 475" name="T69"/>
                  <a:gd fmla="*/ 119 w 328" name="T70"/>
                  <a:gd fmla="*/ 330 h 475" name="T71"/>
                  <a:gd fmla="*/ 106 w 328" name="T72"/>
                  <a:gd fmla="*/ 333 h 475" name="T73"/>
                  <a:gd fmla="*/ 124 w 328" name="T74"/>
                  <a:gd fmla="*/ 314 h 475" name="T75"/>
                  <a:gd fmla="*/ 203 w 328" name="T76"/>
                  <a:gd fmla="*/ 319 h 475" name="T77"/>
                  <a:gd fmla="*/ 208 w 328" name="T78"/>
                  <a:gd fmla="*/ 336 h 475" name="T79"/>
                  <a:gd fmla="*/ 192 w 328" name="T80"/>
                  <a:gd fmla="*/ 314 h 4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75" w="328">
                    <a:moveTo>
                      <a:pt x="164" y="475"/>
                    </a:moveTo>
                    <a:cubicBezTo>
                      <a:pt x="254" y="475"/>
                      <a:pt x="328" y="402"/>
                      <a:pt x="328" y="311"/>
                    </a:cubicBezTo>
                    <a:cubicBezTo>
                      <a:pt x="328" y="279"/>
                      <a:pt x="319" y="249"/>
                      <a:pt x="301" y="222"/>
                    </a:cubicBezTo>
                    <a:cubicBezTo>
                      <a:pt x="286" y="198"/>
                      <a:pt x="265" y="179"/>
                      <a:pt x="240" y="166"/>
                    </a:cubicBezTo>
                    <a:cubicBezTo>
                      <a:pt x="239" y="165"/>
                      <a:pt x="239" y="37"/>
                      <a:pt x="239" y="37"/>
                    </a:cubicBezTo>
                    <a:cubicBezTo>
                      <a:pt x="239" y="35"/>
                      <a:pt x="239" y="32"/>
                      <a:pt x="237" y="30"/>
                    </a:cubicBezTo>
                    <a:cubicBezTo>
                      <a:pt x="236" y="29"/>
                      <a:pt x="210" y="0"/>
                      <a:pt x="165" y="0"/>
                    </a:cubicBezTo>
                    <a:cubicBezTo>
                      <a:pt x="121" y="0"/>
                      <a:pt x="90" y="28"/>
                      <a:pt x="88" y="30"/>
                    </a:cubicBezTo>
                    <a:cubicBezTo>
                      <a:pt x="86" y="32"/>
                      <a:pt x="85" y="34"/>
                      <a:pt x="85" y="37"/>
                    </a:cubicBezTo>
                    <a:cubicBezTo>
                      <a:pt x="85" y="37"/>
                      <a:pt x="85" y="166"/>
                      <a:pt x="85" y="168"/>
                    </a:cubicBezTo>
                    <a:cubicBezTo>
                      <a:pt x="61" y="181"/>
                      <a:pt x="40" y="200"/>
                      <a:pt x="26" y="223"/>
                    </a:cubicBezTo>
                    <a:cubicBezTo>
                      <a:pt x="9" y="250"/>
                      <a:pt x="0" y="280"/>
                      <a:pt x="0" y="311"/>
                    </a:cubicBezTo>
                    <a:cubicBezTo>
                      <a:pt x="0" y="402"/>
                      <a:pt x="74" y="475"/>
                      <a:pt x="164" y="475"/>
                    </a:cubicBezTo>
                    <a:close/>
                    <a:moveTo>
                      <a:pt x="106" y="56"/>
                    </a:moveTo>
                    <a:cubicBezTo>
                      <a:pt x="218" y="76"/>
                      <a:pt x="218" y="76"/>
                      <a:pt x="218" y="76"/>
                    </a:cubicBezTo>
                    <a:cubicBezTo>
                      <a:pt x="218" y="99"/>
                      <a:pt x="218" y="99"/>
                      <a:pt x="218" y="99"/>
                    </a:cubicBezTo>
                    <a:cubicBezTo>
                      <a:pt x="106" y="79"/>
                      <a:pt x="106" y="79"/>
                      <a:pt x="106" y="79"/>
                    </a:cubicBezTo>
                    <a:lnTo>
                      <a:pt x="106" y="56"/>
                    </a:lnTo>
                    <a:close/>
                    <a:moveTo>
                      <a:pt x="106" y="100"/>
                    </a:moveTo>
                    <a:cubicBezTo>
                      <a:pt x="218" y="120"/>
                      <a:pt x="218" y="120"/>
                      <a:pt x="218" y="120"/>
                    </a:cubicBezTo>
                    <a:cubicBezTo>
                      <a:pt x="218" y="134"/>
                      <a:pt x="218" y="134"/>
                      <a:pt x="218" y="134"/>
                    </a:cubicBezTo>
                    <a:cubicBezTo>
                      <a:pt x="218" y="140"/>
                      <a:pt x="218" y="140"/>
                      <a:pt x="218" y="140"/>
                    </a:cubicBezTo>
                    <a:cubicBezTo>
                      <a:pt x="106" y="121"/>
                      <a:pt x="106" y="121"/>
                      <a:pt x="106" y="121"/>
                    </a:cubicBezTo>
                    <a:lnTo>
                      <a:pt x="106" y="100"/>
                    </a:lnTo>
                    <a:close/>
                    <a:moveTo>
                      <a:pt x="162" y="304"/>
                    </a:moveTo>
                    <a:cubicBezTo>
                      <a:pt x="161" y="304"/>
                      <a:pt x="159" y="305"/>
                      <a:pt x="158" y="306"/>
                    </a:cubicBezTo>
                    <a:cubicBezTo>
                      <a:pt x="157" y="305"/>
                      <a:pt x="155" y="304"/>
                      <a:pt x="154" y="304"/>
                    </a:cubicBezTo>
                    <a:cubicBezTo>
                      <a:pt x="149" y="301"/>
                      <a:pt x="143" y="299"/>
                      <a:pt x="137" y="298"/>
                    </a:cubicBezTo>
                    <a:cubicBezTo>
                      <a:pt x="142" y="263"/>
                      <a:pt x="144" y="203"/>
                      <a:pt x="145" y="169"/>
                    </a:cubicBezTo>
                    <a:cubicBezTo>
                      <a:pt x="145" y="160"/>
                      <a:pt x="145" y="152"/>
                      <a:pt x="145" y="149"/>
                    </a:cubicBezTo>
                    <a:cubicBezTo>
                      <a:pt x="171" y="153"/>
                      <a:pt x="171" y="153"/>
                      <a:pt x="171" y="153"/>
                    </a:cubicBezTo>
                    <a:cubicBezTo>
                      <a:pt x="171" y="157"/>
                      <a:pt x="171" y="163"/>
                      <a:pt x="171" y="169"/>
                    </a:cubicBezTo>
                    <a:cubicBezTo>
                      <a:pt x="172" y="203"/>
                      <a:pt x="174" y="263"/>
                      <a:pt x="179" y="298"/>
                    </a:cubicBezTo>
                    <a:cubicBezTo>
                      <a:pt x="173" y="299"/>
                      <a:pt x="167" y="301"/>
                      <a:pt x="162" y="304"/>
                    </a:cubicBezTo>
                    <a:close/>
                    <a:moveTo>
                      <a:pt x="167" y="334"/>
                    </a:moveTo>
                    <a:cubicBezTo>
                      <a:pt x="167" y="336"/>
                      <a:pt x="162" y="341"/>
                      <a:pt x="158" y="341"/>
                    </a:cubicBezTo>
                    <a:cubicBezTo>
                      <a:pt x="154" y="341"/>
                      <a:pt x="149" y="336"/>
                      <a:pt x="149" y="334"/>
                    </a:cubicBezTo>
                    <a:cubicBezTo>
                      <a:pt x="149" y="332"/>
                      <a:pt x="152" y="327"/>
                      <a:pt x="158" y="324"/>
                    </a:cubicBezTo>
                    <a:cubicBezTo>
                      <a:pt x="165" y="327"/>
                      <a:pt x="167" y="332"/>
                      <a:pt x="167" y="334"/>
                    </a:cubicBezTo>
                    <a:close/>
                    <a:moveTo>
                      <a:pt x="101" y="183"/>
                    </a:moveTo>
                    <a:cubicBezTo>
                      <a:pt x="107" y="180"/>
                      <a:pt x="107" y="180"/>
                      <a:pt x="107" y="180"/>
                    </a:cubicBezTo>
                    <a:cubicBezTo>
                      <a:pt x="107" y="142"/>
                      <a:pt x="107" y="142"/>
                      <a:pt x="107" y="142"/>
                    </a:cubicBezTo>
                    <a:cubicBezTo>
                      <a:pt x="136" y="147"/>
                      <a:pt x="136" y="147"/>
                      <a:pt x="136" y="147"/>
                    </a:cubicBezTo>
                    <a:cubicBezTo>
                      <a:pt x="136" y="152"/>
                      <a:pt x="136" y="160"/>
                      <a:pt x="136" y="169"/>
                    </a:cubicBezTo>
                    <a:cubicBezTo>
                      <a:pt x="135" y="206"/>
                      <a:pt x="132" y="268"/>
                      <a:pt x="127" y="298"/>
                    </a:cubicBezTo>
                    <a:cubicBezTo>
                      <a:pt x="121" y="298"/>
                      <a:pt x="114" y="301"/>
                      <a:pt x="108" y="306"/>
                    </a:cubicBezTo>
                    <a:cubicBezTo>
                      <a:pt x="103" y="311"/>
                      <a:pt x="99" y="319"/>
                      <a:pt x="97" y="329"/>
                    </a:cubicBezTo>
                    <a:cubicBezTo>
                      <a:pt x="96" y="337"/>
                      <a:pt x="98" y="345"/>
                      <a:pt x="103" y="350"/>
                    </a:cubicBezTo>
                    <a:cubicBezTo>
                      <a:pt x="109" y="355"/>
                      <a:pt x="118" y="355"/>
                      <a:pt x="126" y="340"/>
                    </a:cubicBezTo>
                    <a:cubicBezTo>
                      <a:pt x="129" y="334"/>
                      <a:pt x="132" y="325"/>
                      <a:pt x="134" y="313"/>
                    </a:cubicBezTo>
                    <a:cubicBezTo>
                      <a:pt x="138" y="314"/>
                      <a:pt x="142" y="315"/>
                      <a:pt x="146" y="316"/>
                    </a:cubicBezTo>
                    <a:cubicBezTo>
                      <a:pt x="140" y="323"/>
                      <a:pt x="140" y="331"/>
                      <a:pt x="140" y="335"/>
                    </a:cubicBezTo>
                    <a:cubicBezTo>
                      <a:pt x="140" y="346"/>
                      <a:pt x="149" y="357"/>
                      <a:pt x="158" y="357"/>
                    </a:cubicBezTo>
                    <a:cubicBezTo>
                      <a:pt x="167" y="357"/>
                      <a:pt x="176" y="346"/>
                      <a:pt x="176" y="335"/>
                    </a:cubicBezTo>
                    <a:cubicBezTo>
                      <a:pt x="176" y="331"/>
                      <a:pt x="176" y="323"/>
                      <a:pt x="170" y="316"/>
                    </a:cubicBezTo>
                    <a:cubicBezTo>
                      <a:pt x="174" y="315"/>
                      <a:pt x="178" y="314"/>
                      <a:pt x="182" y="313"/>
                    </a:cubicBezTo>
                    <a:cubicBezTo>
                      <a:pt x="184" y="325"/>
                      <a:pt x="187" y="334"/>
                      <a:pt x="190" y="340"/>
                    </a:cubicBezTo>
                    <a:cubicBezTo>
                      <a:pt x="198" y="355"/>
                      <a:pt x="208" y="355"/>
                      <a:pt x="213" y="350"/>
                    </a:cubicBezTo>
                    <a:cubicBezTo>
                      <a:pt x="218" y="345"/>
                      <a:pt x="220" y="337"/>
                      <a:pt x="219" y="329"/>
                    </a:cubicBezTo>
                    <a:cubicBezTo>
                      <a:pt x="217" y="319"/>
                      <a:pt x="213" y="311"/>
                      <a:pt x="208" y="306"/>
                    </a:cubicBezTo>
                    <a:cubicBezTo>
                      <a:pt x="202" y="301"/>
                      <a:pt x="196" y="298"/>
                      <a:pt x="189" y="298"/>
                    </a:cubicBezTo>
                    <a:cubicBezTo>
                      <a:pt x="184" y="268"/>
                      <a:pt x="182" y="206"/>
                      <a:pt x="180" y="169"/>
                    </a:cubicBezTo>
                    <a:cubicBezTo>
                      <a:pt x="180" y="164"/>
                      <a:pt x="180" y="159"/>
                      <a:pt x="180" y="155"/>
                    </a:cubicBezTo>
                    <a:cubicBezTo>
                      <a:pt x="218" y="161"/>
                      <a:pt x="218" y="161"/>
                      <a:pt x="218" y="161"/>
                    </a:cubicBezTo>
                    <a:cubicBezTo>
                      <a:pt x="218" y="179"/>
                      <a:pt x="218" y="179"/>
                      <a:pt x="218" y="179"/>
                    </a:cubicBezTo>
                    <a:cubicBezTo>
                      <a:pt x="224" y="181"/>
                      <a:pt x="224" y="181"/>
                      <a:pt x="224" y="181"/>
                    </a:cubicBezTo>
                    <a:cubicBezTo>
                      <a:pt x="275" y="205"/>
                      <a:pt x="307" y="256"/>
                      <a:pt x="307" y="311"/>
                    </a:cubicBezTo>
                    <a:cubicBezTo>
                      <a:pt x="307" y="390"/>
                      <a:pt x="243" y="454"/>
                      <a:pt x="164" y="454"/>
                    </a:cubicBezTo>
                    <a:cubicBezTo>
                      <a:pt x="85" y="454"/>
                      <a:pt x="21" y="390"/>
                      <a:pt x="21" y="311"/>
                    </a:cubicBezTo>
                    <a:cubicBezTo>
                      <a:pt x="21" y="256"/>
                      <a:pt x="52" y="207"/>
                      <a:pt x="101" y="183"/>
                    </a:cubicBezTo>
                    <a:close/>
                    <a:moveTo>
                      <a:pt x="124" y="314"/>
                    </a:moveTo>
                    <a:cubicBezTo>
                      <a:pt x="123" y="321"/>
                      <a:pt x="121" y="326"/>
                      <a:pt x="119" y="330"/>
                    </a:cubicBezTo>
                    <a:cubicBezTo>
                      <a:pt x="114" y="338"/>
                      <a:pt x="110" y="339"/>
                      <a:pt x="108" y="336"/>
                    </a:cubicBezTo>
                    <a:cubicBezTo>
                      <a:pt x="107" y="335"/>
                      <a:pt x="106" y="334"/>
                      <a:pt x="106" y="333"/>
                    </a:cubicBezTo>
                    <a:cubicBezTo>
                      <a:pt x="107" y="327"/>
                      <a:pt x="109" y="323"/>
                      <a:pt x="113" y="319"/>
                    </a:cubicBezTo>
                    <a:cubicBezTo>
                      <a:pt x="116" y="316"/>
                      <a:pt x="120" y="315"/>
                      <a:pt x="124" y="314"/>
                    </a:cubicBezTo>
                    <a:close/>
                    <a:moveTo>
                      <a:pt x="192" y="314"/>
                    </a:moveTo>
                    <a:cubicBezTo>
                      <a:pt x="196" y="315"/>
                      <a:pt x="200" y="316"/>
                      <a:pt x="203" y="319"/>
                    </a:cubicBezTo>
                    <a:cubicBezTo>
                      <a:pt x="207" y="323"/>
                      <a:pt x="209" y="327"/>
                      <a:pt x="210" y="333"/>
                    </a:cubicBezTo>
                    <a:cubicBezTo>
                      <a:pt x="210" y="334"/>
                      <a:pt x="209" y="335"/>
                      <a:pt x="208" y="336"/>
                    </a:cubicBezTo>
                    <a:cubicBezTo>
                      <a:pt x="206" y="339"/>
                      <a:pt x="202" y="338"/>
                      <a:pt x="197" y="330"/>
                    </a:cubicBezTo>
                    <a:cubicBezTo>
                      <a:pt x="195" y="326"/>
                      <a:pt x="193" y="321"/>
                      <a:pt x="192" y="31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75"/>
              <p:cNvSpPr/>
              <p:nvPr/>
            </p:nvSpPr>
            <p:spPr bwMode="auto">
              <a:xfrm>
                <a:off x="-2540742" y="2934495"/>
                <a:ext cx="298450" cy="79375"/>
              </a:xfrm>
              <a:custGeom>
                <a:gdLst>
                  <a:gd fmla="*/ 0 w 94" name="T0"/>
                  <a:gd fmla="*/ 12 h 25" name="T1"/>
                  <a:gd fmla="*/ 13 w 94" name="T2"/>
                  <a:gd fmla="*/ 25 h 25" name="T3"/>
                  <a:gd fmla="*/ 81 w 94" name="T4"/>
                  <a:gd fmla="*/ 25 h 25" name="T5"/>
                  <a:gd fmla="*/ 94 w 94" name="T6"/>
                  <a:gd fmla="*/ 12 h 25" name="T7"/>
                  <a:gd fmla="*/ 81 w 94" name="T8"/>
                  <a:gd fmla="*/ 0 h 25" name="T9"/>
                  <a:gd fmla="*/ 13 w 94" name="T10"/>
                  <a:gd fmla="*/ 0 h 25" name="T11"/>
                  <a:gd fmla="*/ 0 w 94" name="T12"/>
                  <a:gd fmla="*/ 12 h 25" name="T13"/>
                </a:gdLst>
                <a:cxnLst>
                  <a:cxn ang="0">
                    <a:pos x="T0" y="T1"/>
                  </a:cxn>
                  <a:cxn ang="0">
                    <a:pos x="T2" y="T3"/>
                  </a:cxn>
                  <a:cxn ang="0">
                    <a:pos x="T4" y="T5"/>
                  </a:cxn>
                  <a:cxn ang="0">
                    <a:pos x="T6" y="T7"/>
                  </a:cxn>
                  <a:cxn ang="0">
                    <a:pos x="T8" y="T9"/>
                  </a:cxn>
                  <a:cxn ang="0">
                    <a:pos x="T10" y="T11"/>
                  </a:cxn>
                  <a:cxn ang="0">
                    <a:pos x="T12" y="T13"/>
                  </a:cxn>
                </a:cxnLst>
                <a:rect b="b" l="0" r="r" t="0"/>
                <a:pathLst>
                  <a:path h="25" w="94">
                    <a:moveTo>
                      <a:pt x="0" y="12"/>
                    </a:moveTo>
                    <a:cubicBezTo>
                      <a:pt x="0" y="19"/>
                      <a:pt x="6" y="25"/>
                      <a:pt x="13" y="25"/>
                    </a:cubicBezTo>
                    <a:cubicBezTo>
                      <a:pt x="81" y="25"/>
                      <a:pt x="81" y="25"/>
                      <a:pt x="81" y="25"/>
                    </a:cubicBezTo>
                    <a:cubicBezTo>
                      <a:pt x="88" y="25"/>
                      <a:pt x="94" y="19"/>
                      <a:pt x="94" y="12"/>
                    </a:cubicBezTo>
                    <a:cubicBezTo>
                      <a:pt x="94" y="6"/>
                      <a:pt x="88" y="0"/>
                      <a:pt x="81" y="0"/>
                    </a:cubicBezTo>
                    <a:cubicBezTo>
                      <a:pt x="13" y="0"/>
                      <a:pt x="13" y="0"/>
                      <a:pt x="13" y="0"/>
                    </a:cubicBezTo>
                    <a:cubicBezTo>
                      <a:pt x="6" y="0"/>
                      <a:pt x="0" y="6"/>
                      <a:pt x="0" y="1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76"/>
              <p:cNvSpPr/>
              <p:nvPr/>
            </p:nvSpPr>
            <p:spPr bwMode="auto">
              <a:xfrm>
                <a:off x="-3236068" y="3488532"/>
                <a:ext cx="79375" cy="292100"/>
              </a:xfrm>
              <a:custGeom>
                <a:gdLst>
                  <a:gd fmla="*/ 13 w 25" name="T0"/>
                  <a:gd fmla="*/ 0 h 92" name="T1"/>
                  <a:gd fmla="*/ 0 w 25" name="T2"/>
                  <a:gd fmla="*/ 13 h 92" name="T3"/>
                  <a:gd fmla="*/ 0 w 25" name="T4"/>
                  <a:gd fmla="*/ 79 h 92" name="T5"/>
                  <a:gd fmla="*/ 13 w 25" name="T6"/>
                  <a:gd fmla="*/ 92 h 92" name="T7"/>
                  <a:gd fmla="*/ 25 w 25" name="T8"/>
                  <a:gd fmla="*/ 79 h 92" name="T9"/>
                  <a:gd fmla="*/ 25 w 25" name="T10"/>
                  <a:gd fmla="*/ 13 h 92" name="T11"/>
                  <a:gd fmla="*/ 13 w 2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25">
                    <a:moveTo>
                      <a:pt x="13" y="0"/>
                    </a:moveTo>
                    <a:cubicBezTo>
                      <a:pt x="6" y="0"/>
                      <a:pt x="0" y="6"/>
                      <a:pt x="0" y="13"/>
                    </a:cubicBezTo>
                    <a:cubicBezTo>
                      <a:pt x="0" y="79"/>
                      <a:pt x="0" y="79"/>
                      <a:pt x="0" y="79"/>
                    </a:cubicBezTo>
                    <a:cubicBezTo>
                      <a:pt x="0" y="86"/>
                      <a:pt x="6" y="92"/>
                      <a:pt x="13" y="92"/>
                    </a:cubicBezTo>
                    <a:cubicBezTo>
                      <a:pt x="20" y="92"/>
                      <a:pt x="25" y="86"/>
                      <a:pt x="25" y="79"/>
                    </a:cubicBezTo>
                    <a:cubicBezTo>
                      <a:pt x="25" y="13"/>
                      <a:pt x="25" y="13"/>
                      <a:pt x="25" y="13"/>
                    </a:cubicBezTo>
                    <a:cubicBezTo>
                      <a:pt x="25" y="6"/>
                      <a:pt x="20" y="0"/>
                      <a:pt x="1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77"/>
              <p:cNvSpPr/>
              <p:nvPr/>
            </p:nvSpPr>
            <p:spPr bwMode="auto">
              <a:xfrm>
                <a:off x="-4061568" y="2899570"/>
                <a:ext cx="298450" cy="76200"/>
              </a:xfrm>
              <a:custGeom>
                <a:gdLst>
                  <a:gd fmla="*/ 13 w 94" name="T0"/>
                  <a:gd fmla="*/ 24 h 24" name="T1"/>
                  <a:gd fmla="*/ 81 w 94" name="T2"/>
                  <a:gd fmla="*/ 24 h 24" name="T3"/>
                  <a:gd fmla="*/ 94 w 94" name="T4"/>
                  <a:gd fmla="*/ 12 h 24" name="T5"/>
                  <a:gd fmla="*/ 81 w 94" name="T6"/>
                  <a:gd fmla="*/ 0 h 24" name="T7"/>
                  <a:gd fmla="*/ 13 w 94" name="T8"/>
                  <a:gd fmla="*/ 0 h 24" name="T9"/>
                  <a:gd fmla="*/ 0 w 94" name="T10"/>
                  <a:gd fmla="*/ 12 h 24" name="T11"/>
                  <a:gd fmla="*/ 13 w 94"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94">
                    <a:moveTo>
                      <a:pt x="13" y="24"/>
                    </a:moveTo>
                    <a:cubicBezTo>
                      <a:pt x="81" y="24"/>
                      <a:pt x="81" y="24"/>
                      <a:pt x="81" y="24"/>
                    </a:cubicBezTo>
                    <a:cubicBezTo>
                      <a:pt x="88" y="24"/>
                      <a:pt x="94" y="19"/>
                      <a:pt x="94" y="12"/>
                    </a:cubicBezTo>
                    <a:cubicBezTo>
                      <a:pt x="94" y="5"/>
                      <a:pt x="88" y="0"/>
                      <a:pt x="81" y="0"/>
                    </a:cubicBezTo>
                    <a:cubicBezTo>
                      <a:pt x="13" y="0"/>
                      <a:pt x="13" y="0"/>
                      <a:pt x="13" y="0"/>
                    </a:cubicBezTo>
                    <a:cubicBezTo>
                      <a:pt x="6" y="0"/>
                      <a:pt x="0" y="5"/>
                      <a:pt x="0" y="12"/>
                    </a:cubicBezTo>
                    <a:cubicBezTo>
                      <a:pt x="0" y="19"/>
                      <a:pt x="6" y="24"/>
                      <a:pt x="13" y="24"/>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78"/>
              <p:cNvSpPr/>
              <p:nvPr/>
            </p:nvSpPr>
            <p:spPr bwMode="auto">
              <a:xfrm>
                <a:off x="-3890118" y="2304257"/>
                <a:ext cx="266700" cy="212725"/>
              </a:xfrm>
              <a:custGeom>
                <a:gdLst>
                  <a:gd fmla="*/ 7 w 84" name="T0"/>
                  <a:gd fmla="*/ 22 h 67" name="T1"/>
                  <a:gd fmla="*/ 62 w 84" name="T2"/>
                  <a:gd fmla="*/ 63 h 67" name="T3"/>
                  <a:gd fmla="*/ 79 w 84" name="T4"/>
                  <a:gd fmla="*/ 60 h 67" name="T5"/>
                  <a:gd fmla="*/ 77 w 84" name="T6"/>
                  <a:gd fmla="*/ 43 h 67" name="T7"/>
                  <a:gd fmla="*/ 22 w 84" name="T8"/>
                  <a:gd fmla="*/ 3 h 67" name="T9"/>
                  <a:gd fmla="*/ 15 w 84" name="T10"/>
                  <a:gd fmla="*/ 0 h 67" name="T11"/>
                  <a:gd fmla="*/ 4 w 84" name="T12"/>
                  <a:gd fmla="*/ 5 h 67" name="T13"/>
                  <a:gd fmla="*/ 7 w 84" name="T14"/>
                  <a:gd fmla="*/ 22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7" y="22"/>
                    </a:moveTo>
                    <a:cubicBezTo>
                      <a:pt x="62" y="63"/>
                      <a:pt x="62" y="63"/>
                      <a:pt x="62" y="63"/>
                    </a:cubicBezTo>
                    <a:cubicBezTo>
                      <a:pt x="67" y="67"/>
                      <a:pt x="75" y="66"/>
                      <a:pt x="79" y="60"/>
                    </a:cubicBezTo>
                    <a:cubicBezTo>
                      <a:pt x="84" y="55"/>
                      <a:pt x="82" y="47"/>
                      <a:pt x="77" y="43"/>
                    </a:cubicBezTo>
                    <a:cubicBezTo>
                      <a:pt x="22" y="3"/>
                      <a:pt x="22" y="3"/>
                      <a:pt x="22" y="3"/>
                    </a:cubicBezTo>
                    <a:cubicBezTo>
                      <a:pt x="20" y="1"/>
                      <a:pt x="17" y="0"/>
                      <a:pt x="15" y="0"/>
                    </a:cubicBezTo>
                    <a:cubicBezTo>
                      <a:pt x="11" y="0"/>
                      <a:pt x="7" y="2"/>
                      <a:pt x="4" y="5"/>
                    </a:cubicBezTo>
                    <a:cubicBezTo>
                      <a:pt x="0" y="11"/>
                      <a:pt x="1" y="18"/>
                      <a:pt x="7" y="22"/>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79"/>
              <p:cNvSpPr/>
              <p:nvPr/>
            </p:nvSpPr>
            <p:spPr bwMode="auto">
              <a:xfrm>
                <a:off x="-2674092" y="2304257"/>
                <a:ext cx="266700" cy="212725"/>
              </a:xfrm>
              <a:custGeom>
                <a:gdLst>
                  <a:gd fmla="*/ 22 w 84" name="T0"/>
                  <a:gd fmla="*/ 63 h 67" name="T1"/>
                  <a:gd fmla="*/ 77 w 84" name="T2"/>
                  <a:gd fmla="*/ 22 h 67" name="T3"/>
                  <a:gd fmla="*/ 79 w 84" name="T4"/>
                  <a:gd fmla="*/ 5 h 67" name="T5"/>
                  <a:gd fmla="*/ 69 w 84" name="T6"/>
                  <a:gd fmla="*/ 0 h 67" name="T7"/>
                  <a:gd fmla="*/ 62 w 84" name="T8"/>
                  <a:gd fmla="*/ 3 h 67" name="T9"/>
                  <a:gd fmla="*/ 7 w 84" name="T10"/>
                  <a:gd fmla="*/ 43 h 67" name="T11"/>
                  <a:gd fmla="*/ 5 w 84" name="T12"/>
                  <a:gd fmla="*/ 60 h 67" name="T13"/>
                  <a:gd fmla="*/ 22 w 84" name="T14"/>
                  <a:gd fmla="*/ 63 h 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 w="84">
                    <a:moveTo>
                      <a:pt x="22" y="63"/>
                    </a:moveTo>
                    <a:cubicBezTo>
                      <a:pt x="77" y="22"/>
                      <a:pt x="77" y="22"/>
                      <a:pt x="77" y="22"/>
                    </a:cubicBezTo>
                    <a:cubicBezTo>
                      <a:pt x="83" y="18"/>
                      <a:pt x="84" y="11"/>
                      <a:pt x="79" y="5"/>
                    </a:cubicBezTo>
                    <a:cubicBezTo>
                      <a:pt x="77" y="2"/>
                      <a:pt x="73" y="0"/>
                      <a:pt x="69" y="0"/>
                    </a:cubicBezTo>
                    <a:cubicBezTo>
                      <a:pt x="67" y="0"/>
                      <a:pt x="64" y="1"/>
                      <a:pt x="62" y="3"/>
                    </a:cubicBezTo>
                    <a:cubicBezTo>
                      <a:pt x="7" y="43"/>
                      <a:pt x="7" y="43"/>
                      <a:pt x="7" y="43"/>
                    </a:cubicBezTo>
                    <a:cubicBezTo>
                      <a:pt x="1" y="47"/>
                      <a:pt x="0" y="55"/>
                      <a:pt x="5" y="60"/>
                    </a:cubicBezTo>
                    <a:cubicBezTo>
                      <a:pt x="9" y="66"/>
                      <a:pt x="17" y="67"/>
                      <a:pt x="22" y="63"/>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80"/>
              <p:cNvSpPr/>
              <p:nvPr/>
            </p:nvSpPr>
            <p:spPr bwMode="auto">
              <a:xfrm>
                <a:off x="-3839318" y="3363120"/>
                <a:ext cx="244475" cy="233363"/>
              </a:xfrm>
              <a:custGeom>
                <a:gdLst>
                  <a:gd fmla="*/ 63 w 77" name="T0"/>
                  <a:gd fmla="*/ 0 h 73" name="T1"/>
                  <a:gd fmla="*/ 54 w 77" name="T2"/>
                  <a:gd fmla="*/ 3 h 73" name="T3"/>
                  <a:gd fmla="*/ 5 w 77" name="T4"/>
                  <a:gd fmla="*/ 51 h 73" name="T5"/>
                  <a:gd fmla="*/ 5 w 77" name="T6"/>
                  <a:gd fmla="*/ 68 h 73" name="T7"/>
                  <a:gd fmla="*/ 23 w 77" name="T8"/>
                  <a:gd fmla="*/ 68 h 73" name="T9"/>
                  <a:gd fmla="*/ 72 w 77" name="T10"/>
                  <a:gd fmla="*/ 21 h 73" name="T11"/>
                  <a:gd fmla="*/ 72 w 77" name="T12"/>
                  <a:gd fmla="*/ 3 h 73" name="T13"/>
                  <a:gd fmla="*/ 63 w 77" name="T14"/>
                  <a:gd fmla="*/ 0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63" y="0"/>
                    </a:moveTo>
                    <a:cubicBezTo>
                      <a:pt x="60" y="0"/>
                      <a:pt x="56" y="1"/>
                      <a:pt x="54" y="3"/>
                    </a:cubicBezTo>
                    <a:cubicBezTo>
                      <a:pt x="5" y="51"/>
                      <a:pt x="5" y="51"/>
                      <a:pt x="5" y="51"/>
                    </a:cubicBezTo>
                    <a:cubicBezTo>
                      <a:pt x="0" y="55"/>
                      <a:pt x="0" y="63"/>
                      <a:pt x="5" y="68"/>
                    </a:cubicBezTo>
                    <a:cubicBezTo>
                      <a:pt x="10" y="73"/>
                      <a:pt x="18" y="73"/>
                      <a:pt x="23" y="68"/>
                    </a:cubicBezTo>
                    <a:cubicBezTo>
                      <a:pt x="72" y="21"/>
                      <a:pt x="72" y="21"/>
                      <a:pt x="72" y="21"/>
                    </a:cubicBezTo>
                    <a:cubicBezTo>
                      <a:pt x="77" y="16"/>
                      <a:pt x="77" y="8"/>
                      <a:pt x="72" y="3"/>
                    </a:cubicBezTo>
                    <a:cubicBezTo>
                      <a:pt x="69" y="1"/>
                      <a:pt x="66" y="0"/>
                      <a:pt x="63" y="0"/>
                    </a:cubicBez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81"/>
              <p:cNvSpPr/>
              <p:nvPr/>
            </p:nvSpPr>
            <p:spPr bwMode="auto">
              <a:xfrm>
                <a:off x="-2728067" y="3363120"/>
                <a:ext cx="244475" cy="233363"/>
              </a:xfrm>
              <a:custGeom>
                <a:gdLst>
                  <a:gd fmla="*/ 23 w 77" name="T0"/>
                  <a:gd fmla="*/ 3 h 73" name="T1"/>
                  <a:gd fmla="*/ 14 w 77" name="T2"/>
                  <a:gd fmla="*/ 0 h 73" name="T3"/>
                  <a:gd fmla="*/ 5 w 77" name="T4"/>
                  <a:gd fmla="*/ 3 h 73" name="T5"/>
                  <a:gd fmla="*/ 5 w 77" name="T6"/>
                  <a:gd fmla="*/ 21 h 73" name="T7"/>
                  <a:gd fmla="*/ 54 w 77" name="T8"/>
                  <a:gd fmla="*/ 68 h 73" name="T9"/>
                  <a:gd fmla="*/ 72 w 77" name="T10"/>
                  <a:gd fmla="*/ 68 h 73" name="T11"/>
                  <a:gd fmla="*/ 72 w 77" name="T12"/>
                  <a:gd fmla="*/ 51 h 73" name="T13"/>
                  <a:gd fmla="*/ 23 w 77" name="T14"/>
                  <a:gd fmla="*/ 3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77">
                    <a:moveTo>
                      <a:pt x="23" y="3"/>
                    </a:moveTo>
                    <a:cubicBezTo>
                      <a:pt x="21" y="1"/>
                      <a:pt x="17" y="0"/>
                      <a:pt x="14" y="0"/>
                    </a:cubicBezTo>
                    <a:cubicBezTo>
                      <a:pt x="11" y="0"/>
                      <a:pt x="8" y="1"/>
                      <a:pt x="5" y="3"/>
                    </a:cubicBezTo>
                    <a:cubicBezTo>
                      <a:pt x="0" y="8"/>
                      <a:pt x="0" y="16"/>
                      <a:pt x="5" y="21"/>
                    </a:cubicBezTo>
                    <a:cubicBezTo>
                      <a:pt x="54" y="68"/>
                      <a:pt x="54" y="68"/>
                      <a:pt x="54" y="68"/>
                    </a:cubicBezTo>
                    <a:cubicBezTo>
                      <a:pt x="59" y="73"/>
                      <a:pt x="67" y="73"/>
                      <a:pt x="72" y="68"/>
                    </a:cubicBezTo>
                    <a:cubicBezTo>
                      <a:pt x="77" y="63"/>
                      <a:pt x="77" y="55"/>
                      <a:pt x="72" y="51"/>
                    </a:cubicBezTo>
                    <a:lnTo>
                      <a:pt x="23" y="3"/>
                    </a:lnTo>
                    <a:close/>
                  </a:path>
                </a:pathLst>
              </a:custGeom>
              <a:solidFill>
                <a:srgbClr val="3B3B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49" name="直接连接符 48"/>
            <p:cNvCxnSpPr/>
            <p:nvPr/>
          </p:nvCxnSpPr>
          <p:spPr>
            <a:xfrm flipH="1" flipV="1">
              <a:off x="2295727" y="2062276"/>
              <a:ext cx="0" cy="765534"/>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291</Paragraphs>
  <Slides>31</Slides>
  <Notes>0</Notes>
  <TotalTime>15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31</vt:i4>
      </vt:variant>
    </vt:vector>
  </HeadingPairs>
  <TitlesOfParts>
    <vt:vector baseType="lpstr" size="40">
      <vt:lpstr>Arial</vt:lpstr>
      <vt:lpstr>宋体</vt:lpstr>
      <vt:lpstr>Calibri</vt:lpstr>
      <vt:lpstr>Calibri Light</vt:lpstr>
      <vt:lpstr>微软雅黑</vt:lpstr>
      <vt:lpstr>Impact</vt:lpstr>
      <vt:lpstr>迷你简汉真广标</vt:lpstr>
      <vt:lpstr>Arial Black</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2015-05-20T08:18:00Z</dcterms:created>
  <cp:lastModifiedBy>优品PPT</cp:lastModifiedBy>
  <dcterms:modified xsi:type="dcterms:W3CDTF">2021-08-20T10:58:24Z</dcterms:modified>
  <cp:revision>55</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2052-10.1.0.5559</vt:lpwstr>
  </property>
</Properties>
</file>