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56" r:id="rId5"/>
    <p:sldId id="257" r:id="rId6"/>
    <p:sldId id="259" r:id="rId7"/>
    <p:sldId id="258" r:id="rId8"/>
    <p:sldId id="260" r:id="rId9"/>
    <p:sldId id="261" r:id="rId10"/>
    <p:sldId id="269" r:id="rId11"/>
    <p:sldId id="270" r:id="rId12"/>
    <p:sldId id="276" r:id="rId13"/>
    <p:sldId id="263" r:id="rId14"/>
    <p:sldId id="271" r:id="rId15"/>
    <p:sldId id="277" r:id="rId16"/>
    <p:sldId id="265" r:id="rId17"/>
    <p:sldId id="272" r:id="rId18"/>
    <p:sldId id="273" r:id="rId19"/>
    <p:sldId id="278" r:id="rId20"/>
    <p:sldId id="267" r:id="rId21"/>
    <p:sldId id="274" r:id="rId22"/>
    <p:sldId id="275" r:id="rId23"/>
    <p:sldId id="268" r:id="rId24"/>
    <p:sldId id="280"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50" y="108"/>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slideMasters/slideMaster3.xml" Type="http://schemas.openxmlformats.org/officeDocument/2006/relationships/slideMaster"/><Relationship Id="rId30"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3"/>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系列4</c:v>
                </c:pt>
              </c:strCache>
            </c:strRef>
          </c:tx>
          <c:spPr>
            <a:solidFill>
              <a:schemeClr val="accent4"/>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horzOverflow="overflow"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Sheet1!$E$2:$E$5</c:f>
              <c:numCache>
                <c:formatCode>General</c:formatCode>
                <c:ptCount val="4"/>
                <c:pt idx="0">
                  <c:v>3</c:v>
                </c:pt>
                <c:pt idx="1">
                  <c:v>1.5</c:v>
                </c:pt>
                <c:pt idx="2">
                  <c:v>2</c:v>
                </c:pt>
                <c:pt idx="3">
                  <c:v>3.5</c:v>
                </c:pt>
              </c:numCache>
            </c:numRef>
          </c:val>
        </c:ser>
        <c:dLbls>
          <c:showLegendKey val="0"/>
          <c:showVal val="0"/>
          <c:showCatName val="0"/>
          <c:showSerName val="0"/>
          <c:showPercent val="0"/>
          <c:showBubbleSize val="0"/>
          <c:showLeaderLines val="0"/>
        </c:dLbls>
        <c:gapWidth val="219"/>
        <c:overlap val="-27"/>
        <c:axId val="265787504"/>
        <c:axId val="265788064"/>
      </c:barChart>
      <c:catAx>
        <c:axId val="265787504"/>
        <c:scaling>
          <c:orientation/>
        </c:scaling>
        <c:delete val="0"/>
        <c:axPos val="b"/>
        <c:numFmt formatCode="General" sourceLinked="1"/>
        <c:majorTickMark val="none"/>
        <c:minorTickMark val="none"/>
        <c:spPr>
          <a:noFill/>
          <a:ln w="9525" cap="flat" cmpd="sng" algn="ctr">
            <a:solidFill>
              <a:schemeClr val="bg1">
                <a:lumMod val="50000"/>
              </a:schemeClr>
            </a:solidFill>
            <a:round/>
          </a:ln>
          <a:effectLst/>
        </c:spPr>
        <c:txPr>
          <a:bodyPr rot="-60000000" spcFirstLastPara="1" vertOverflow="ellipsis" horzOverflow="overflow"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265788064"/>
        <c:crosses val="autoZero"/>
        <c:auto val="0"/>
        <c:lblAlgn val="ctr"/>
        <c:lblOffset/>
        <c:tickMarkSkip val="1"/>
        <c:noMultiLvlLbl val="0"/>
      </c:catAx>
      <c:valAx>
        <c:axId val="265788064"/>
        <c:scaling>
          <c:orientation/>
          <c:max val="5"/>
        </c:scaling>
        <c:delete val="0"/>
        <c:axPos val="l"/>
        <c:numFmt formatCode="General" sourceLinked="1"/>
        <c:majorTickMark val="none"/>
        <c:minorTickMark val="none"/>
        <c:spPr>
          <a:noFill/>
          <a:ln>
            <a:solidFill>
              <a:schemeClr val="tx1">
                <a:lumMod val="50000"/>
                <a:lumOff val="50000"/>
              </a:schemeClr>
            </a:solidFill>
          </a:ln>
          <a:effectLst/>
        </c:spPr>
        <c:txPr>
          <a:bodyPr rot="-60000000" spcFirstLastPara="1" vertOverflow="ellipsis" horzOverflow="overflow"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26578750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9757E-AD6C-48E1-A19C-03CAAABD59FE}" type="datetimeFigureOut">
              <a:rPr lang="zh-CN" altLang="en-US" smtClean="0"/>
              <a:t>2017/2/18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889EC-ED09-41E3-8284-C77E9DD788FB}" type="slidenum">
              <a:rPr lang="zh-CN" altLang="en-US" smtClean="0"/>
              <a:t>‹#›</a:t>
            </a:fld>
            <a:endParaRPr lang="zh-CN" altLang="en-US"/>
          </a:p>
        </p:txBody>
      </p:sp>
    </p:spTree>
    <p:extLst>
      <p:ext uri="{BB962C8B-B14F-4D97-AF65-F5344CB8AC3E}">
        <p14:creationId val="231768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srcRect t="9501" b="5793"/>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FDC4EE-833E-49CE-8F3B-8209D8A5F01E}"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FDC4EE-833E-49CE-8F3B-8209D8A5F01E}"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038443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91773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415949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418716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505515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05441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161297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49608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FDC4EE-833E-49CE-8F3B-8209D8A5F01E}"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10361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032325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82537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131394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549331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255964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877251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367371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1862902"/>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12560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DFDC4EE-833E-49CE-8F3B-8209D8A5F01E}" type="datetimeFigureOut">
              <a:rPr lang="zh-CN" altLang="en-US" smtClean="0"/>
              <a:t>2017/2/18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810084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4336375"/>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7173109"/>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094460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DFDC4EE-833E-49CE-8F3B-8209D8A5F01E}" type="datetimeFigureOut">
              <a:rPr lang="zh-CN" altLang="en-US" smtClean="0"/>
              <a:t>2017/2/18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DFDC4EE-833E-49CE-8F3B-8209D8A5F01E}" type="datetimeFigureOut">
              <a:rPr lang="zh-CN" altLang="en-US" smtClean="0"/>
              <a:t>2017/2/18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B79969-0E56-41F9-9BB8-FE38C29DAFC2}"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DC4EE-833E-49CE-8F3B-8209D8A5F01E}" type="datetimeFigureOut">
              <a:rPr lang="zh-CN" altLang="en-US" smtClean="0"/>
              <a:t>2017/2/18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B79969-0E56-41F9-9BB8-FE38C29DAFC2}"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DFDC4EE-833E-49CE-8F3B-8209D8A5F01E}" type="datetimeFigureOut">
              <a:rPr lang="zh-CN" altLang="en-US" smtClean="0"/>
              <a:t>2017/2/18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B79969-0E56-41F9-9BB8-FE38C29DAFC2}"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DFDC4EE-833E-49CE-8F3B-8209D8A5F01E}" type="datetimeFigureOut">
              <a:rPr lang="zh-CN" altLang="en-US" smtClean="0"/>
              <a:t>2017/2/18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DFDC4EE-833E-49CE-8F3B-8209D8A5F01E}" type="datetimeFigureOut">
              <a:rPr lang="zh-CN" altLang="en-US" smtClean="0"/>
              <a:t>2017/2/18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DC4EE-833E-49CE-8F3B-8209D8A5F01E}" type="datetimeFigureOut">
              <a:rPr lang="zh-CN" altLang="en-US" smtClean="0"/>
              <a:t>2017/2/18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79969-0E56-41F9-9BB8-FE38C29DAFC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2017/2/18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4225851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2017/2/18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0906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wdp" Type="http://schemas.microsoft.com/office/2007/relationships/hdphoto"/></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wdp" Type="http://schemas.microsoft.com/office/2007/relationships/hdphoto"/></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1"/>
          <p:cNvSpPr txBox="1"/>
          <p:nvPr/>
        </p:nvSpPr>
        <p:spPr>
          <a:xfrm>
            <a:off x="1427085" y="2226334"/>
            <a:ext cx="9337829" cy="1188692"/>
          </a:xfrm>
          <a:prstGeom prst="rect">
            <a:avLst/>
          </a:prstGeom>
          <a:noFill/>
        </p:spPr>
        <p:txBody>
          <a:bodyPr bIns="45706" lIns="91413" rIns="91413" rtlCol="0" tIns="45706" wrap="square">
            <a:spAutoFit/>
          </a:bodyPr>
          <a:lstStyle/>
          <a:p>
            <a:r>
              <a:rPr altLang="en-US" b="1" lang="zh-CN" sz="7200">
                <a:solidFill>
                  <a:schemeClr val="bg1"/>
                </a:solidFill>
                <a:latin charset="-122" pitchFamily="34" typeface="微软雅黑"/>
                <a:ea charset="-122" pitchFamily="34" typeface="微软雅黑"/>
              </a:rPr>
              <a:t>毕业论文答辩PPT模板</a:t>
            </a:r>
          </a:p>
        </p:txBody>
      </p:sp>
      <p:sp>
        <p:nvSpPr>
          <p:cNvPr id="7" name="矩形 6"/>
          <p:cNvSpPr/>
          <p:nvPr/>
        </p:nvSpPr>
        <p:spPr>
          <a:xfrm>
            <a:off x="3229762" y="3690519"/>
            <a:ext cx="6807371" cy="457200"/>
          </a:xfrm>
          <a:prstGeom prst="rect">
            <a:avLst/>
          </a:prstGeom>
        </p:spPr>
        <p:txBody>
          <a:bodyPr wrap="square">
            <a:spAutoFit/>
          </a:bodyPr>
          <a:lstStyle/>
          <a:p>
            <a:r>
              <a:rPr altLang="zh-CN" lang="en-US" sz="2400">
                <a:solidFill>
                  <a:schemeClr val="bg1"/>
                </a:solidFill>
                <a:latin charset="0" typeface="微软雅黑"/>
                <a:ea charset="0" typeface="微软雅黑"/>
              </a:rPr>
              <a:t>POWERPOINT OF GRADUATION TEPLY</a:t>
            </a:r>
          </a:p>
        </p:txBody>
      </p:sp>
      <p:grpSp>
        <p:nvGrpSpPr>
          <p:cNvPr id="14" name="组合 13"/>
          <p:cNvGrpSpPr/>
          <p:nvPr/>
        </p:nvGrpSpPr>
        <p:grpSpPr>
          <a:xfrm>
            <a:off x="3799682" y="4388310"/>
            <a:ext cx="4983020" cy="365760"/>
            <a:chOff x="3890299" y="3834953"/>
            <a:chExt cx="4983020" cy="365760"/>
          </a:xfrm>
        </p:grpSpPr>
        <p:sp>
          <p:nvSpPr>
            <p:cNvPr id="8" name="椭圆 7"/>
            <p:cNvSpPr/>
            <p:nvPr/>
          </p:nvSpPr>
          <p:spPr>
            <a:xfrm>
              <a:off x="3890299" y="3865732"/>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 name="KSO_Shape"/>
            <p:cNvSpPr/>
            <p:nvPr/>
          </p:nvSpPr>
          <p:spPr bwMode="auto">
            <a:xfrm>
              <a:off x="3957524" y="3908275"/>
              <a:ext cx="173326" cy="222689"/>
            </a:xfrm>
            <a:custGeom>
              <a:gdLst>
                <a:gd fmla="*/ 646796 w 5367" name="T0"/>
                <a:gd fmla="*/ 843536 h 6897" name="T1"/>
                <a:gd fmla="*/ 520861 w 5367" name="T2"/>
                <a:gd fmla="*/ 880824 h 6897" name="T3"/>
                <a:gd fmla="*/ 403764 w 5367" name="T4"/>
                <a:gd fmla="*/ 946285 h 6897" name="T5"/>
                <a:gd fmla="*/ 297714 w 5367" name="T6"/>
                <a:gd fmla="*/ 1036605 h 6897" name="T7"/>
                <a:gd fmla="*/ 204644 w 5367" name="T8"/>
                <a:gd fmla="*/ 1149850 h 6897" name="T9"/>
                <a:gd fmla="*/ 126487 w 5367" name="T10"/>
                <a:gd fmla="*/ 1282429 h 6897" name="T11"/>
                <a:gd fmla="*/ 65729 w 5367" name="T12"/>
                <a:gd fmla="*/ 1432134 h 6897" name="T13"/>
                <a:gd fmla="*/ 23475 w 5367" name="T14"/>
                <a:gd fmla="*/ 1595648 h 6897" name="T15"/>
                <a:gd fmla="*/ 2209 w 5367" name="T16"/>
                <a:gd fmla="*/ 1771316 h 6897" name="T17"/>
                <a:gd fmla="*/ 1481389 w 5367" name="T18"/>
                <a:gd fmla="*/ 1905000 h 6897" name="T19"/>
                <a:gd fmla="*/ 1480009 w 5367" name="T20"/>
                <a:gd fmla="*/ 1771316 h 6897" name="T21"/>
                <a:gd fmla="*/ 1459020 w 5367" name="T22"/>
                <a:gd fmla="*/ 1595648 h 6897" name="T23"/>
                <a:gd fmla="*/ 1417041 w 5367" name="T24"/>
                <a:gd fmla="*/ 1432134 h 6897" name="T25"/>
                <a:gd fmla="*/ 1355731 w 5367" name="T26"/>
                <a:gd fmla="*/ 1282429 h 6897" name="T27"/>
                <a:gd fmla="*/ 1277850 w 5367" name="T28"/>
                <a:gd fmla="*/ 1149850 h 6897" name="T29"/>
                <a:gd fmla="*/ 1184780 w 5367" name="T30"/>
                <a:gd fmla="*/ 1036605 h 6897" name="T31"/>
                <a:gd fmla="*/ 1078730 w 5367" name="T32"/>
                <a:gd fmla="*/ 946285 h 6897" name="T33"/>
                <a:gd fmla="*/ 961633 w 5367" name="T34"/>
                <a:gd fmla="*/ 880824 h 6897" name="T35"/>
                <a:gd fmla="*/ 835422 w 5367" name="T36"/>
                <a:gd fmla="*/ 843536 h 6897" name="T37"/>
                <a:gd fmla="*/ 747875 w 5367" name="T38"/>
                <a:gd fmla="*/ 731120 h 6897" name="T39"/>
                <a:gd fmla="*/ 805043 w 5367" name="T40"/>
                <a:gd fmla="*/ 726701 h 6897" name="T41"/>
                <a:gd fmla="*/ 868286 w 5367" name="T42"/>
                <a:gd fmla="*/ 711786 h 6897" name="T43"/>
                <a:gd fmla="*/ 926559 w 5367" name="T44"/>
                <a:gd fmla="*/ 686927 h 6897" name="T45"/>
                <a:gd fmla="*/ 979032 w 5367" name="T46"/>
                <a:gd fmla="*/ 653230 h 6897" name="T47"/>
                <a:gd fmla="*/ 1024876 w 5367" name="T48"/>
                <a:gd fmla="*/ 611246 h 6897" name="T49"/>
                <a:gd fmla="*/ 1063264 w 5367" name="T50"/>
                <a:gd fmla="*/ 562358 h 6897" name="T51"/>
                <a:gd fmla="*/ 1092815 w 5367" name="T52"/>
                <a:gd fmla="*/ 507945 h 6897" name="T53"/>
                <a:gd fmla="*/ 1112699 w 5367" name="T54"/>
                <a:gd fmla="*/ 448008 h 6897" name="T55"/>
                <a:gd fmla="*/ 1121813 w 5367" name="T56"/>
                <a:gd fmla="*/ 384204 h 6897" name="T57"/>
                <a:gd fmla="*/ 1120432 w 5367" name="T58"/>
                <a:gd fmla="*/ 328134 h 6897" name="T59"/>
                <a:gd fmla="*/ 1108004 w 5367" name="T60"/>
                <a:gd fmla="*/ 265711 h 6897" name="T61"/>
                <a:gd fmla="*/ 1085358 w 5367" name="T62"/>
                <a:gd fmla="*/ 207155 h 6897" name="T63"/>
                <a:gd fmla="*/ 1053322 w 5367" name="T64"/>
                <a:gd fmla="*/ 153847 h 6897" name="T65"/>
                <a:gd fmla="*/ 1012725 w 5367" name="T66"/>
                <a:gd fmla="*/ 107168 h 6897" name="T67"/>
                <a:gd fmla="*/ 964671 w 5367" name="T68"/>
                <a:gd fmla="*/ 67395 h 6897" name="T69"/>
                <a:gd fmla="*/ 910541 w 5367" name="T70"/>
                <a:gd fmla="*/ 36183 h 6897" name="T71"/>
                <a:gd fmla="*/ 850335 w 5367" name="T72"/>
                <a:gd fmla="*/ 14087 h 6897" name="T73"/>
                <a:gd fmla="*/ 786263 w 5367" name="T74"/>
                <a:gd fmla="*/ 1933 h 6897" name="T75"/>
                <a:gd fmla="*/ 728819 w 5367" name="T76"/>
                <a:gd fmla="*/ 276 h 6897" name="T77"/>
                <a:gd fmla="*/ 663366 w 5367" name="T78"/>
                <a:gd fmla="*/ 9391 h 6897" name="T79"/>
                <a:gd fmla="*/ 602332 w 5367" name="T80"/>
                <a:gd fmla="*/ 28726 h 6897" name="T81"/>
                <a:gd fmla="*/ 546545 w 5367" name="T82"/>
                <a:gd fmla="*/ 57451 h 6897" name="T83"/>
                <a:gd fmla="*/ 496282 w 5367" name="T84"/>
                <a:gd fmla="*/ 95015 h 6897" name="T85"/>
                <a:gd fmla="*/ 453751 w 5367" name="T86"/>
                <a:gd fmla="*/ 139761 h 6897" name="T87"/>
                <a:gd fmla="*/ 418954 w 5367" name="T88"/>
                <a:gd fmla="*/ 191411 h 6897" name="T89"/>
                <a:gd fmla="*/ 393546 w 5367" name="T90"/>
                <a:gd fmla="*/ 248310 h 6897" name="T91"/>
                <a:gd fmla="*/ 378356 w 5367" name="T92"/>
                <a:gd fmla="*/ 309628 h 6897" name="T93"/>
                <a:gd fmla="*/ 373938 w 5367" name="T94"/>
                <a:gd fmla="*/ 365698 h 6897" name="T95"/>
                <a:gd fmla="*/ 380013 w 5367" name="T96"/>
                <a:gd fmla="*/ 430054 h 6897" name="T97"/>
                <a:gd fmla="*/ 396584 w 5367" name="T98"/>
                <a:gd fmla="*/ 491096 h 6897" name="T99"/>
                <a:gd fmla="*/ 423372 w 5367" name="T100"/>
                <a:gd fmla="*/ 547719 h 6897" name="T101"/>
                <a:gd fmla="*/ 459551 w 5367" name="T102"/>
                <a:gd fmla="*/ 597988 h 6897" name="T103"/>
                <a:gd fmla="*/ 503186 w 5367" name="T104"/>
                <a:gd fmla="*/ 641905 h 6897" name="T105"/>
                <a:gd fmla="*/ 554278 w 5367" name="T106"/>
                <a:gd fmla="*/ 678088 h 6897" name="T107"/>
                <a:gd fmla="*/ 610894 w 5367" name="T108"/>
                <a:gd fmla="*/ 705709 h 6897" name="T109"/>
                <a:gd fmla="*/ 672756 w 5367" name="T110"/>
                <a:gd fmla="*/ 723662 h 6897" name="T111"/>
                <a:gd fmla="*/ 738209 w 5367" name="T112"/>
                <a:gd fmla="*/ 730844 h 68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6897" w="536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defRPr/>
              </a:pPr>
              <a:endParaRPr altLang="en-US" lang="zh-CN">
                <a:solidFill>
                  <a:schemeClr val="bg1"/>
                </a:solidFill>
              </a:endParaRPr>
            </a:p>
          </p:txBody>
        </p:sp>
        <p:sp>
          <p:nvSpPr>
            <p:cNvPr id="10" name="文本框 9"/>
            <p:cNvSpPr txBox="1"/>
            <p:nvPr/>
          </p:nvSpPr>
          <p:spPr>
            <a:xfrm>
              <a:off x="4198075" y="3834954"/>
              <a:ext cx="2152967" cy="365760"/>
            </a:xfrm>
            <a:prstGeom prst="rect">
              <a:avLst/>
            </a:prstGeom>
            <a:noFill/>
          </p:spPr>
          <p:txBody>
            <a:bodyPr rtlCol="0" wrap="none">
              <a:spAutoFit/>
            </a:bodyPr>
            <a:lstStyle/>
            <a:p>
              <a:r>
                <a:rPr altLang="en-US" lang="zh-CN">
                  <a:solidFill>
                    <a:schemeClr val="bg1"/>
                  </a:solidFill>
                </a:rPr>
                <a:t>答辩学生：优页PPT</a:t>
              </a:r>
            </a:p>
          </p:txBody>
        </p:sp>
        <p:sp>
          <p:nvSpPr>
            <p:cNvPr id="11" name="椭圆 10"/>
            <p:cNvSpPr/>
            <p:nvPr/>
          </p:nvSpPr>
          <p:spPr>
            <a:xfrm>
              <a:off x="6517385" y="3865732"/>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2" name="KSO_Shape"/>
            <p:cNvSpPr/>
            <p:nvPr/>
          </p:nvSpPr>
          <p:spPr bwMode="auto">
            <a:xfrm>
              <a:off x="6578801" y="3908276"/>
              <a:ext cx="234822" cy="222688"/>
            </a:xfrm>
            <a:custGeom>
              <a:rect b="b" l="0" r="r" t="0"/>
              <a:pathLst>
                <a:path h="1819275" w="1917701">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accent1"/>
            </a:solidFill>
            <a:ln>
              <a:noFill/>
            </a:ln>
          </p:spPr>
          <p:txBody>
            <a:bodyPr anchor="ctr">
              <a:scene3d>
                <a:camera prst="orthographicFront"/>
                <a:lightRig dir="t" rig="threePt"/>
              </a:scene3d>
              <a:sp3d>
                <a:contourClr>
                  <a:srgbClr val="FFFFFF"/>
                </a:contourClr>
              </a:sp3d>
            </a:bodyPr>
            <a:lstStyle/>
            <a:p>
              <a:pPr algn="ctr" eaLnBrk="0" fontAlgn="base" hangingPunct="0">
                <a:spcBef>
                  <a:spcPct val="0"/>
                </a:spcBef>
                <a:spcAft>
                  <a:spcPct val="0"/>
                </a:spcAft>
              </a:pPr>
              <a:endParaRPr altLang="en-US" lang="zh-CN">
                <a:solidFill>
                  <a:schemeClr val="bg1"/>
                </a:solidFill>
                <a:latin charset="0" pitchFamily="34" typeface="Calibri"/>
                <a:ea charset="-122" pitchFamily="2" typeface="宋体"/>
              </a:endParaRPr>
            </a:p>
          </p:txBody>
        </p:sp>
        <p:sp>
          <p:nvSpPr>
            <p:cNvPr id="13" name="文本框 12"/>
            <p:cNvSpPr txBox="1"/>
            <p:nvPr/>
          </p:nvSpPr>
          <p:spPr>
            <a:xfrm>
              <a:off x="6861639" y="3834954"/>
              <a:ext cx="2011680" cy="365760"/>
            </a:xfrm>
            <a:prstGeom prst="rect">
              <a:avLst/>
            </a:prstGeom>
            <a:noFill/>
          </p:spPr>
          <p:txBody>
            <a:bodyPr rtlCol="0" wrap="none">
              <a:spAutoFit/>
            </a:bodyPr>
            <a:lstStyle/>
            <a:p>
              <a:r>
                <a:rPr altLang="en-US" lang="zh-CN">
                  <a:solidFill>
                    <a:schemeClr val="bg1"/>
                  </a:solidFill>
                </a:rPr>
                <a:t>指导教师：代用名</a:t>
              </a:r>
            </a:p>
          </p:txBody>
        </p:sp>
      </p:grpSp>
      <p:sp>
        <p:nvSpPr>
          <p:cNvPr id="16" name="矩形 15"/>
          <p:cNvSpPr/>
          <p:nvPr/>
        </p:nvSpPr>
        <p:spPr>
          <a:xfrm>
            <a:off x="2910981" y="3615583"/>
            <a:ext cx="6455604" cy="600017"/>
          </a:xfrm>
          <a:prstGeom prst="rect">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1700"/>
                                  </p:stCondLst>
                                  <p:iterate type="lt">
                                    <p:tmPct val="23333"/>
                                  </p:iterate>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903170" y="2694214"/>
            <a:ext cx="1494972" cy="1494972"/>
          </a:xfrm>
          <a:prstGeom prst="ellipse">
            <a:avLst/>
          </a:prstGeom>
          <a:solidFill>
            <a:schemeClr val="accent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accent1"/>
              </a:solidFill>
              <a:effectLst/>
              <a:uLnTx/>
              <a:uFillTx/>
              <a:cs typeface="+mn-ea"/>
              <a:sym typeface="+mn-lt"/>
            </a:endParaRPr>
          </a:p>
        </p:txBody>
      </p:sp>
      <p:sp>
        <p:nvSpPr>
          <p:cNvPr id="10" name="椭圆 9"/>
          <p:cNvSpPr/>
          <p:nvPr/>
        </p:nvSpPr>
        <p:spPr>
          <a:xfrm>
            <a:off x="3761828" y="2694214"/>
            <a:ext cx="1494972" cy="1494972"/>
          </a:xfrm>
          <a:prstGeom prst="ellipse">
            <a:avLst/>
          </a:prstGeom>
          <a:solidFill>
            <a:schemeClr val="accent2"/>
          </a:solidFill>
          <a:ln algn="ctr" cap="flat" cmpd="sng" w="12700">
            <a:noFill/>
            <a:prstDash val="solid"/>
            <a:miter lim="800000"/>
          </a:ln>
          <a:effectLst/>
        </p:spPr>
        <p:txBody>
          <a:bodyPr anchor="ctr" rtlCol="0"/>
          <a:lstStyle/>
          <a:p>
            <a:pPr algn="ctr"/>
            <a:endParaRPr altLang="en-US" kern="0" lang="zh-CN">
              <a:solidFill>
                <a:schemeClr val="accent1"/>
              </a:solidFill>
              <a:cs typeface="+mn-ea"/>
              <a:sym typeface="+mn-lt"/>
            </a:endParaRPr>
          </a:p>
        </p:txBody>
      </p:sp>
      <p:sp>
        <p:nvSpPr>
          <p:cNvPr id="11" name="椭圆 10"/>
          <p:cNvSpPr/>
          <p:nvPr/>
        </p:nvSpPr>
        <p:spPr>
          <a:xfrm>
            <a:off x="6862005" y="2694214"/>
            <a:ext cx="1494972" cy="1494972"/>
          </a:xfrm>
          <a:prstGeom prst="ellipse">
            <a:avLst/>
          </a:prstGeom>
          <a:solidFill>
            <a:schemeClr val="accent3"/>
          </a:solidFill>
          <a:ln algn="ctr" cap="flat" cmpd="sng" w="12700">
            <a:noFill/>
            <a:prstDash val="solid"/>
            <a:miter lim="800000"/>
          </a:ln>
          <a:effectLst/>
        </p:spPr>
        <p:txBody>
          <a:bodyPr anchor="ctr" rtlCol="0"/>
          <a:lstStyle/>
          <a:p>
            <a:pPr algn="ctr"/>
            <a:endParaRPr altLang="en-US" kern="0" lang="zh-CN">
              <a:solidFill>
                <a:schemeClr val="accent1"/>
              </a:solidFill>
              <a:cs typeface="+mn-ea"/>
              <a:sym typeface="+mn-lt"/>
            </a:endParaRPr>
          </a:p>
        </p:txBody>
      </p:sp>
      <p:sp>
        <p:nvSpPr>
          <p:cNvPr id="12" name="椭圆 11"/>
          <p:cNvSpPr/>
          <p:nvPr/>
        </p:nvSpPr>
        <p:spPr>
          <a:xfrm>
            <a:off x="9732456" y="2694214"/>
            <a:ext cx="1494972" cy="1494972"/>
          </a:xfrm>
          <a:prstGeom prst="ellipse">
            <a:avLst/>
          </a:prstGeom>
          <a:solidFill>
            <a:schemeClr val="accent4"/>
          </a:solidFill>
          <a:ln algn="ctr" cap="flat" cmpd="sng" w="12700">
            <a:noFill/>
            <a:prstDash val="solid"/>
            <a:miter lim="800000"/>
          </a:ln>
          <a:effectLst/>
        </p:spPr>
        <p:txBody>
          <a:bodyPr anchor="ctr" rtlCol="0"/>
          <a:lstStyle/>
          <a:p>
            <a:pPr algn="ctr"/>
            <a:endParaRPr altLang="en-US" kern="0" lang="zh-CN">
              <a:solidFill>
                <a:schemeClr val="accent1"/>
              </a:solidFill>
              <a:cs typeface="+mn-ea"/>
              <a:sym typeface="+mn-lt"/>
            </a:endParaRPr>
          </a:p>
        </p:txBody>
      </p:sp>
      <p:sp>
        <p:nvSpPr>
          <p:cNvPr id="13" name="文本框 12"/>
          <p:cNvSpPr txBox="1"/>
          <p:nvPr/>
        </p:nvSpPr>
        <p:spPr>
          <a:xfrm>
            <a:off x="385410" y="4333379"/>
            <a:ext cx="2530492" cy="1325880"/>
          </a:xfrm>
          <a:prstGeom prst="rect">
            <a:avLst/>
          </a:prstGeom>
          <a:noFill/>
        </p:spPr>
        <p:txBody>
          <a:bodyPr rtlCol="0" wrap="square">
            <a:spAutoFit/>
          </a:bodyPr>
          <a:lstStyle/>
          <a:p>
            <a:pPr algn="ctr">
              <a:lnSpc>
                <a:spcPct val="150000"/>
              </a:lnSpc>
            </a:pPr>
            <a:r>
              <a:rPr altLang="en-US" lang="zh-CN">
                <a:solidFill>
                  <a:schemeClr val="tx1">
                    <a:lumMod val="65000"/>
                    <a:lumOff val="35000"/>
                  </a:schemeClr>
                </a:solidFill>
                <a:cs typeface="+mn-ea"/>
                <a:sym typeface="+mn-lt"/>
              </a:rPr>
              <a:t>请在这里添加相应的文字内容请在这里添加相应的文字内容</a:t>
            </a:r>
          </a:p>
        </p:txBody>
      </p:sp>
      <p:sp>
        <p:nvSpPr>
          <p:cNvPr id="14" name="文本框 13"/>
          <p:cNvSpPr txBox="1"/>
          <p:nvPr/>
        </p:nvSpPr>
        <p:spPr>
          <a:xfrm>
            <a:off x="3255861" y="4333379"/>
            <a:ext cx="2530492" cy="1325880"/>
          </a:xfrm>
          <a:prstGeom prst="rect">
            <a:avLst/>
          </a:prstGeom>
          <a:noFill/>
        </p:spPr>
        <p:txBody>
          <a:bodyPr rtlCol="0" wrap="square">
            <a:spAutoFit/>
          </a:bodyPr>
          <a:lstStyle/>
          <a:p>
            <a:pPr algn="ctr">
              <a:lnSpc>
                <a:spcPct val="150000"/>
              </a:lnSpc>
            </a:pPr>
            <a:r>
              <a:rPr altLang="en-US" lang="zh-CN">
                <a:solidFill>
                  <a:schemeClr val="tx1">
                    <a:lumMod val="65000"/>
                    <a:lumOff val="35000"/>
                  </a:schemeClr>
                </a:solidFill>
                <a:cs typeface="+mn-ea"/>
                <a:sym typeface="+mn-lt"/>
              </a:rPr>
              <a:t>请在这里添加相应的文字内容请在这里添加相应的文字内容</a:t>
            </a:r>
          </a:p>
        </p:txBody>
      </p:sp>
      <p:sp>
        <p:nvSpPr>
          <p:cNvPr id="15" name="文本框 14"/>
          <p:cNvSpPr txBox="1"/>
          <p:nvPr/>
        </p:nvSpPr>
        <p:spPr>
          <a:xfrm>
            <a:off x="6344245" y="4333379"/>
            <a:ext cx="2530492" cy="1325880"/>
          </a:xfrm>
          <a:prstGeom prst="rect">
            <a:avLst/>
          </a:prstGeom>
          <a:noFill/>
        </p:spPr>
        <p:txBody>
          <a:bodyPr rtlCol="0" wrap="square">
            <a:spAutoFit/>
          </a:bodyPr>
          <a:lstStyle/>
          <a:p>
            <a:pPr algn="ctr">
              <a:lnSpc>
                <a:spcPct val="150000"/>
              </a:lnSpc>
            </a:pPr>
            <a:r>
              <a:rPr altLang="en-US" lang="zh-CN">
                <a:solidFill>
                  <a:schemeClr val="tx1">
                    <a:lumMod val="65000"/>
                    <a:lumOff val="35000"/>
                  </a:schemeClr>
                </a:solidFill>
                <a:cs typeface="+mn-ea"/>
                <a:sym typeface="+mn-lt"/>
              </a:rPr>
              <a:t>请在这里添加相应的文字内容请在这里添加相应的文字内容</a:t>
            </a:r>
          </a:p>
        </p:txBody>
      </p:sp>
      <p:sp>
        <p:nvSpPr>
          <p:cNvPr id="16" name="文本框 15"/>
          <p:cNvSpPr txBox="1"/>
          <p:nvPr/>
        </p:nvSpPr>
        <p:spPr>
          <a:xfrm>
            <a:off x="9214696" y="4333379"/>
            <a:ext cx="2530492" cy="1325880"/>
          </a:xfrm>
          <a:prstGeom prst="rect">
            <a:avLst/>
          </a:prstGeom>
          <a:noFill/>
        </p:spPr>
        <p:txBody>
          <a:bodyPr rtlCol="0" wrap="square">
            <a:spAutoFit/>
          </a:bodyPr>
          <a:lstStyle/>
          <a:p>
            <a:pPr algn="ctr">
              <a:lnSpc>
                <a:spcPct val="150000"/>
              </a:lnSpc>
            </a:pPr>
            <a:r>
              <a:rPr altLang="en-US" lang="zh-CN">
                <a:solidFill>
                  <a:schemeClr val="tx1">
                    <a:lumMod val="65000"/>
                    <a:lumOff val="35000"/>
                  </a:schemeClr>
                </a:solidFill>
                <a:cs typeface="+mn-ea"/>
                <a:sym typeface="+mn-lt"/>
              </a:rPr>
              <a:t>请在这里添加相应的文字内容请在这里添加相应的文字内容</a:t>
            </a:r>
          </a:p>
        </p:txBody>
      </p:sp>
      <p:cxnSp>
        <p:nvCxnSpPr>
          <p:cNvPr id="17" name="直接连接符 16"/>
          <p:cNvCxnSpPr/>
          <p:nvPr/>
        </p:nvCxnSpPr>
        <p:spPr>
          <a:xfrm>
            <a:off x="563680" y="2416671"/>
            <a:ext cx="2199822" cy="0"/>
          </a:xfrm>
          <a:prstGeom prst="line">
            <a:avLst/>
          </a:prstGeom>
          <a:noFill/>
          <a:ln algn="ctr" cap="flat" cmpd="sng" w="6350">
            <a:solidFill>
              <a:schemeClr val="accent1"/>
            </a:solidFill>
            <a:prstDash val="solid"/>
            <a:miter lim="800000"/>
            <a:headEnd type="oval"/>
            <a:tailEnd type="oval"/>
          </a:ln>
          <a:effectLst/>
        </p:spPr>
      </p:cxnSp>
      <p:cxnSp>
        <p:nvCxnSpPr>
          <p:cNvPr id="18" name="直接连接符 17"/>
          <p:cNvCxnSpPr/>
          <p:nvPr/>
        </p:nvCxnSpPr>
        <p:spPr>
          <a:xfrm>
            <a:off x="3402130" y="2416671"/>
            <a:ext cx="2199822" cy="0"/>
          </a:xfrm>
          <a:prstGeom prst="line">
            <a:avLst/>
          </a:prstGeom>
          <a:noFill/>
          <a:ln algn="ctr" cap="flat" cmpd="sng" w="6350">
            <a:solidFill>
              <a:schemeClr val="accent2"/>
            </a:solidFill>
            <a:prstDash val="solid"/>
            <a:miter lim="800000"/>
            <a:headEnd type="oval"/>
            <a:tailEnd type="oval"/>
          </a:ln>
          <a:effectLst/>
        </p:spPr>
      </p:cxnSp>
      <p:cxnSp>
        <p:nvCxnSpPr>
          <p:cNvPr id="19" name="直接连接符 18"/>
          <p:cNvCxnSpPr/>
          <p:nvPr/>
        </p:nvCxnSpPr>
        <p:spPr>
          <a:xfrm>
            <a:off x="6507280" y="2416671"/>
            <a:ext cx="2199822" cy="0"/>
          </a:xfrm>
          <a:prstGeom prst="line">
            <a:avLst/>
          </a:prstGeom>
          <a:noFill/>
          <a:ln algn="ctr" cap="flat" cmpd="sng" w="6350">
            <a:solidFill>
              <a:schemeClr val="accent3"/>
            </a:solidFill>
            <a:prstDash val="solid"/>
            <a:miter lim="800000"/>
            <a:headEnd type="oval"/>
            <a:tailEnd type="oval"/>
          </a:ln>
          <a:effectLst/>
        </p:spPr>
      </p:cxnSp>
      <p:cxnSp>
        <p:nvCxnSpPr>
          <p:cNvPr id="20" name="直接连接符 19"/>
          <p:cNvCxnSpPr/>
          <p:nvPr/>
        </p:nvCxnSpPr>
        <p:spPr>
          <a:xfrm>
            <a:off x="9383830" y="2416671"/>
            <a:ext cx="2199822" cy="0"/>
          </a:xfrm>
          <a:prstGeom prst="line">
            <a:avLst/>
          </a:prstGeom>
          <a:noFill/>
          <a:ln algn="ctr" cap="flat" cmpd="sng" w="6350">
            <a:solidFill>
              <a:schemeClr val="accent4"/>
            </a:solidFill>
            <a:prstDash val="solid"/>
            <a:miter lim="800000"/>
            <a:headEnd type="oval"/>
            <a:tailEnd type="oval"/>
          </a:ln>
          <a:effectLst/>
        </p:spPr>
      </p:cxnSp>
      <p:sp>
        <p:nvSpPr>
          <p:cNvPr id="21" name="KSO_Shape"/>
          <p:cNvSpPr/>
          <p:nvPr/>
        </p:nvSpPr>
        <p:spPr>
          <a:xfrm>
            <a:off x="1310026" y="2999098"/>
            <a:ext cx="681260" cy="819150"/>
          </a:xfrm>
          <a:custGeom>
            <a:gdLst>
              <a:gd fmla="*/ 331068 w 1208088" name="connsiteX0"/>
              <a:gd fmla="*/ 665573 h 1452563" name="connsiteY0"/>
              <a:gd fmla="*/ 508820 w 1208088" name="connsiteX1"/>
              <a:gd fmla="*/ 932822 h 1452563" name="connsiteY1"/>
              <a:gd fmla="*/ 369158 w 1208088" name="connsiteX2"/>
              <a:gd fmla="*/ 932822 h 1452563" name="connsiteY2"/>
              <a:gd fmla="*/ 369158 w 1208088" name="connsiteX3"/>
              <a:gd fmla="*/ 983727 h 1452563" name="connsiteY3"/>
              <a:gd fmla="*/ 534213 w 1208088" name="connsiteX4"/>
              <a:gd fmla="*/ 983727 h 1452563" name="connsiteY4"/>
              <a:gd fmla="*/ 534213 w 1208088" name="connsiteX5"/>
              <a:gd fmla="*/ 1034632 h 1452563" name="connsiteY5"/>
              <a:gd fmla="*/ 369158 w 1208088" name="connsiteX6"/>
              <a:gd fmla="*/ 1034632 h 1452563" name="connsiteY6"/>
              <a:gd fmla="*/ 369158 w 1208088" name="connsiteX7"/>
              <a:gd fmla="*/ 1085536 h 1452563" name="connsiteY7"/>
              <a:gd fmla="*/ 534213 w 1208088" name="connsiteX8"/>
              <a:gd fmla="*/ 1085536 h 1452563" name="connsiteY8"/>
              <a:gd fmla="*/ 534213 w 1208088" name="connsiteX9"/>
              <a:gd fmla="*/ 1238250 h 1452563" name="connsiteY9"/>
              <a:gd fmla="*/ 673875 w 1208088" name="connsiteX10"/>
              <a:gd fmla="*/ 1238250 h 1452563" name="connsiteY10"/>
              <a:gd fmla="*/ 673875 w 1208088" name="connsiteX11"/>
              <a:gd fmla="*/ 1085536 h 1452563" name="connsiteY11"/>
              <a:gd fmla="*/ 864324 w 1208088" name="connsiteX12"/>
              <a:gd fmla="*/ 1085536 h 1452563" name="connsiteY12"/>
              <a:gd fmla="*/ 864324 w 1208088" name="connsiteX13"/>
              <a:gd fmla="*/ 1034632 h 1452563" name="connsiteY13"/>
              <a:gd fmla="*/ 673875 w 1208088" name="connsiteX14"/>
              <a:gd fmla="*/ 1034632 h 1452563" name="connsiteY14"/>
              <a:gd fmla="*/ 673875 w 1208088" name="connsiteX15"/>
              <a:gd fmla="*/ 983727 h 1452563" name="connsiteY15"/>
              <a:gd fmla="*/ 864324 w 1208088" name="connsiteX16"/>
              <a:gd fmla="*/ 983727 h 1452563" name="connsiteY16"/>
              <a:gd fmla="*/ 864324 w 1208088" name="connsiteX17"/>
              <a:gd fmla="*/ 932822 h 1452563" name="connsiteY17"/>
              <a:gd fmla="*/ 699268 w 1208088" name="connsiteX18"/>
              <a:gd fmla="*/ 932822 h 1452563" name="connsiteY18"/>
              <a:gd fmla="*/ 877020 w 1208088" name="connsiteX19"/>
              <a:gd fmla="*/ 665573 h 1452563" name="connsiteY19"/>
              <a:gd fmla="*/ 737358 w 1208088" name="connsiteX20"/>
              <a:gd fmla="*/ 665573 h 1452563" name="connsiteY20"/>
              <a:gd fmla="*/ 597696 w 1208088" name="connsiteX21"/>
              <a:gd fmla="*/ 881918 h 1452563" name="connsiteY21"/>
              <a:gd fmla="*/ 458034 w 1208088" name="connsiteX22"/>
              <a:gd fmla="*/ 665573 h 1452563" name="connsiteY22"/>
              <a:gd fmla="*/ 331068 w 1208088" name="connsiteX23"/>
              <a:gd fmla="*/ 665573 h 1452563" name="connsiteY23"/>
              <a:gd fmla="*/ 719206 w 1208088" name="connsiteX24"/>
              <a:gd fmla="*/ 0 h 1452563" name="connsiteY24"/>
              <a:gd fmla="*/ 727454 w 1208088" name="connsiteX25"/>
              <a:gd fmla="*/ 317 h 1452563" name="connsiteY25"/>
              <a:gd fmla="*/ 736654 w 1208088" name="connsiteX26"/>
              <a:gd fmla="*/ 952 h 1452563" name="connsiteY26"/>
              <a:gd fmla="*/ 746172 w 1208088" name="connsiteX27"/>
              <a:gd fmla="*/ 2538 h 1452563" name="connsiteY27"/>
              <a:gd fmla="*/ 756641 w 1208088" name="connsiteX28"/>
              <a:gd fmla="*/ 4125 h 1452563" name="connsiteY28"/>
              <a:gd fmla="*/ 767428 w 1208088" name="connsiteX29"/>
              <a:gd fmla="*/ 6028 h 1452563" name="connsiteY29"/>
              <a:gd fmla="*/ 778849 w 1208088" name="connsiteX30"/>
              <a:gd fmla="*/ 8567 h 1452563" name="connsiteY30"/>
              <a:gd fmla="*/ 791222 w 1208088" name="connsiteX31"/>
              <a:gd fmla="*/ 11422 h 1452563" name="connsiteY31"/>
              <a:gd fmla="*/ 804546 w 1208088" name="connsiteX32"/>
              <a:gd fmla="*/ 14913 h 1452563" name="connsiteY32"/>
              <a:gd fmla="*/ 818822 w 1208088" name="connsiteX33"/>
              <a:gd fmla="*/ 18720 h 1452563" name="connsiteY33"/>
              <a:gd fmla="*/ 833416 w 1208088" name="connsiteX34"/>
              <a:gd fmla="*/ 23480 h 1452563" name="connsiteY34"/>
              <a:gd fmla="*/ 829609 w 1208088" name="connsiteX35"/>
              <a:gd fmla="*/ 36171 h 1452563" name="connsiteY35"/>
              <a:gd fmla="*/ 825802 w 1208088" name="connsiteX36"/>
              <a:gd fmla="*/ 48228 h 1452563" name="connsiteY36"/>
              <a:gd fmla="*/ 818188 w 1208088" name="connsiteX37"/>
              <a:gd fmla="*/ 70439 h 1452563" name="connsiteY37"/>
              <a:gd fmla="*/ 810256 w 1208088" name="connsiteX38"/>
              <a:gd fmla="*/ 91063 h 1452563" name="connsiteY38"/>
              <a:gd fmla="*/ 802960 w 1208088" name="connsiteX39"/>
              <a:gd fmla="*/ 108831 h 1452563" name="connsiteY39"/>
              <a:gd fmla="*/ 795663 w 1208088" name="connsiteX40"/>
              <a:gd fmla="*/ 125013 h 1452563" name="connsiteY40"/>
              <a:gd fmla="*/ 788684 w 1208088" name="connsiteX41"/>
              <a:gd fmla="*/ 138974 h 1452563" name="connsiteY41"/>
              <a:gd fmla="*/ 782021 w 1208088" name="connsiteX42"/>
              <a:gd fmla="*/ 151983 h 1452563" name="connsiteY42"/>
              <a:gd fmla="*/ 775994 w 1208088" name="connsiteX43"/>
              <a:gd fmla="*/ 163405 h 1452563" name="connsiteY43"/>
              <a:gd fmla="*/ 764572 w 1208088" name="connsiteX44"/>
              <a:gd fmla="*/ 183077 h 1452563" name="connsiteY44"/>
              <a:gd fmla="*/ 760131 w 1208088" name="connsiteX45"/>
              <a:gd fmla="*/ 191644 h 1452563" name="connsiteY45"/>
              <a:gd fmla="*/ 756007 w 1208088" name="connsiteX46"/>
              <a:gd fmla="*/ 200211 h 1452563" name="connsiteY46"/>
              <a:gd fmla="*/ 752517 w 1208088" name="connsiteX47"/>
              <a:gd fmla="*/ 207826 h 1452563" name="connsiteY47"/>
              <a:gd fmla="*/ 749662 w 1208088" name="connsiteX48"/>
              <a:gd fmla="*/ 215759 h 1452563" name="connsiteY48"/>
              <a:gd fmla="*/ 748393 w 1208088" name="connsiteX49"/>
              <a:gd fmla="*/ 219566 h 1452563" name="connsiteY49"/>
              <a:gd fmla="*/ 747441 w 1208088" name="connsiteX50"/>
              <a:gd fmla="*/ 223374 h 1452563" name="connsiteY50"/>
              <a:gd fmla="*/ 746806 w 1208088" name="connsiteX51"/>
              <a:gd fmla="*/ 227181 h 1452563" name="connsiteY51"/>
              <a:gd fmla="*/ 746489 w 1208088" name="connsiteX52"/>
              <a:gd fmla="*/ 231623 h 1452563" name="connsiteY52"/>
              <a:gd fmla="*/ 748076 w 1208088" name="connsiteX53"/>
              <a:gd fmla="*/ 231623 h 1452563" name="connsiteY53"/>
              <a:gd fmla="*/ 750931 w 1208088" name="connsiteX54"/>
              <a:gd fmla="*/ 231623 h 1452563" name="connsiteY54"/>
              <a:gd fmla="*/ 753786 w 1208088" name="connsiteX55"/>
              <a:gd fmla="*/ 231940 h 1452563" name="connsiteY55"/>
              <a:gd fmla="*/ 756324 w 1208088" name="connsiteX56"/>
              <a:gd fmla="*/ 232258 h 1452563" name="connsiteY56"/>
              <a:gd fmla="*/ 758862 w 1208088" name="connsiteX57"/>
              <a:gd fmla="*/ 233210 h 1452563" name="connsiteY57"/>
              <a:gd fmla="*/ 761400 w 1208088" name="connsiteX58"/>
              <a:gd fmla="*/ 233844 h 1452563" name="connsiteY58"/>
              <a:gd fmla="*/ 763621 w 1208088" name="connsiteX59"/>
              <a:gd fmla="*/ 234796 h 1452563" name="connsiteY59"/>
              <a:gd fmla="*/ 765842 w 1208088" name="connsiteX60"/>
              <a:gd fmla="*/ 236065 h 1452563" name="connsiteY60"/>
              <a:gd fmla="*/ 768062 w 1208088" name="connsiteX61"/>
              <a:gd fmla="*/ 237334 h 1452563" name="connsiteY61"/>
              <a:gd fmla="*/ 769966 w 1208088" name="connsiteX62"/>
              <a:gd fmla="*/ 238921 h 1452563" name="connsiteY62"/>
              <a:gd fmla="*/ 771552 w 1208088" name="connsiteX63"/>
              <a:gd fmla="*/ 240190 h 1452563" name="connsiteY63"/>
              <a:gd fmla="*/ 772821 w 1208088" name="connsiteX64"/>
              <a:gd fmla="*/ 242094 h 1452563" name="connsiteY64"/>
              <a:gd fmla="*/ 774090 w 1208088" name="connsiteX65"/>
              <a:gd fmla="*/ 243680 h 1452563" name="connsiteY65"/>
              <a:gd fmla="*/ 775042 w 1208088" name="connsiteX66"/>
              <a:gd fmla="*/ 245901 h 1452563" name="connsiteY66"/>
              <a:gd fmla="*/ 775676 w 1208088" name="connsiteX67"/>
              <a:gd fmla="*/ 247805 h 1452563" name="connsiteY67"/>
              <a:gd fmla="*/ 775994 w 1208088" name="connsiteX68"/>
              <a:gd fmla="*/ 249709 h 1452563" name="connsiteY68"/>
              <a:gd fmla="*/ 776311 w 1208088" name="connsiteX69"/>
              <a:gd fmla="*/ 251930 h 1452563" name="connsiteY69"/>
              <a:gd fmla="*/ 776311 w 1208088" name="connsiteX70"/>
              <a:gd fmla="*/ 253834 h 1452563" name="connsiteY70"/>
              <a:gd fmla="*/ 775676 w 1208088" name="connsiteX71"/>
              <a:gd fmla="*/ 255420 h 1452563" name="connsiteY71"/>
              <a:gd fmla="*/ 775359 w 1208088" name="connsiteX72"/>
              <a:gd fmla="*/ 257324 h 1452563" name="connsiteY72"/>
              <a:gd fmla="*/ 774407 w 1208088" name="connsiteX73"/>
              <a:gd fmla="*/ 258910 h 1452563" name="connsiteY73"/>
              <a:gd fmla="*/ 773456 w 1208088" name="connsiteX74"/>
              <a:gd fmla="*/ 260497 h 1452563" name="connsiteY74"/>
              <a:gd fmla="*/ 772186 w 1208088" name="connsiteX75"/>
              <a:gd fmla="*/ 262083 h 1452563" name="connsiteY75"/>
              <a:gd fmla="*/ 769331 w 1208088" name="connsiteX76"/>
              <a:gd fmla="*/ 265256 h 1452563" name="connsiteY76"/>
              <a:gd fmla="*/ 765524 w 1208088" name="connsiteX77"/>
              <a:gd fmla="*/ 267794 h 1452563" name="connsiteY77"/>
              <a:gd fmla="*/ 761717 w 1208088" name="connsiteX78"/>
              <a:gd fmla="*/ 269698 h 1452563" name="connsiteY78"/>
              <a:gd fmla="*/ 756958 w 1208088" name="connsiteX79"/>
              <a:gd fmla="*/ 270967 h 1452563" name="connsiteY79"/>
              <a:gd fmla="*/ 752200 w 1208088" name="connsiteX80"/>
              <a:gd fmla="*/ 271919 h 1452563" name="connsiteY80"/>
              <a:gd fmla="*/ 756324 w 1208088" name="connsiteX81"/>
              <a:gd fmla="*/ 284611 h 1452563" name="connsiteY81"/>
              <a:gd fmla="*/ 757910 w 1208088" name="connsiteX82"/>
              <a:gd fmla="*/ 289053 h 1452563" name="connsiteY82"/>
              <a:gd fmla="*/ 760448 w 1208088" name="connsiteX83"/>
              <a:gd fmla="*/ 293812 h 1452563" name="connsiteY83"/>
              <a:gd fmla="*/ 763621 w 1208088" name="connsiteX84"/>
              <a:gd fmla="*/ 299206 h 1452563" name="connsiteY84"/>
              <a:gd fmla="*/ 768062 w 1208088" name="connsiteX85"/>
              <a:gd fmla="*/ 304283 h 1452563" name="connsiteY85"/>
              <a:gd fmla="*/ 772504 w 1208088" name="connsiteX86"/>
              <a:gd fmla="*/ 309677 h 1452563" name="connsiteY86"/>
              <a:gd fmla="*/ 777580 w 1208088" name="connsiteX87"/>
              <a:gd fmla="*/ 315706 h 1452563" name="connsiteY87"/>
              <a:gd fmla="*/ 783608 w 1208088" name="connsiteX88"/>
              <a:gd fmla="*/ 321417 h 1452563" name="connsiteY88"/>
              <a:gd fmla="*/ 789952 w 1208088" name="connsiteX89"/>
              <a:gd fmla="*/ 327445 h 1452563" name="connsiteY89"/>
              <a:gd fmla="*/ 796615 w 1208088" name="connsiteX90"/>
              <a:gd fmla="*/ 333791 h 1452563" name="connsiteY90"/>
              <a:gd fmla="*/ 803912 w 1208088" name="connsiteX91"/>
              <a:gd fmla="*/ 339820 h 1452563" name="connsiteY91"/>
              <a:gd fmla="*/ 819774 w 1208088" name="connsiteX92"/>
              <a:gd fmla="*/ 353146 h 1452563" name="connsiteY92"/>
              <a:gd fmla="*/ 836588 w 1208088" name="connsiteX93"/>
              <a:gd fmla="*/ 366155 h 1452563" name="connsiteY93"/>
              <a:gd fmla="*/ 854672 w 1208088" name="connsiteX94"/>
              <a:gd fmla="*/ 379798 h 1452563" name="connsiteY94"/>
              <a:gd fmla="*/ 891472 w 1208088" name="connsiteX95"/>
              <a:gd fmla="*/ 407720 h 1452563" name="connsiteY95"/>
              <a:gd fmla="*/ 928274 w 1208088" name="connsiteX96"/>
              <a:gd fmla="*/ 435008 h 1452563" name="connsiteY96"/>
              <a:gd fmla="*/ 945405 w 1208088" name="connsiteX97"/>
              <a:gd fmla="*/ 448334 h 1452563" name="connsiteY97"/>
              <a:gd fmla="*/ 961902 w 1208088" name="connsiteX98"/>
              <a:gd fmla="*/ 461343 h 1452563" name="connsiteY98"/>
              <a:gd fmla="*/ 976496 w 1208088" name="connsiteX99"/>
              <a:gd fmla="*/ 474034 h 1452563" name="connsiteY99"/>
              <a:gd fmla="*/ 983158 w 1208088" name="connsiteX100"/>
              <a:gd fmla="*/ 479746 h 1452563" name="connsiteY100"/>
              <a:gd fmla="*/ 989186 w 1208088" name="connsiteX101"/>
              <a:gd fmla="*/ 485457 h 1452563" name="connsiteY101"/>
              <a:gd fmla="*/ 996482 w 1208088" name="connsiteX102"/>
              <a:gd fmla="*/ 493072 h 1452563" name="connsiteY102"/>
              <a:gd fmla="*/ 1003779 w 1208088" name="connsiteX103"/>
              <a:gd fmla="*/ 501004 h 1452563" name="connsiteY103"/>
              <a:gd fmla="*/ 1011393 w 1208088" name="connsiteX104"/>
              <a:gd fmla="*/ 510206 h 1452563" name="connsiteY104"/>
              <a:gd fmla="*/ 1019007 w 1208088" name="connsiteX105"/>
              <a:gd fmla="*/ 519725 h 1452563" name="connsiteY105"/>
              <a:gd fmla="*/ 1026938 w 1208088" name="connsiteX106"/>
              <a:gd fmla="*/ 530830 h 1452563" name="connsiteY106"/>
              <a:gd fmla="*/ 1034552 w 1208088" name="connsiteX107"/>
              <a:gd fmla="*/ 542252 h 1452563" name="connsiteY107"/>
              <a:gd fmla="*/ 1042801 w 1208088" name="connsiteX108"/>
              <a:gd fmla="*/ 554309 h 1452563" name="connsiteY108"/>
              <a:gd fmla="*/ 1050732 w 1208088" name="connsiteX109"/>
              <a:gd fmla="*/ 567318 h 1452563" name="connsiteY109"/>
              <a:gd fmla="*/ 1058663 w 1208088" name="connsiteX110"/>
              <a:gd fmla="*/ 581279 h 1452563" name="connsiteY110"/>
              <a:gd fmla="*/ 1066912 w 1208088" name="connsiteX111"/>
              <a:gd fmla="*/ 595557 h 1452563" name="connsiteY111"/>
              <a:gd fmla="*/ 1074843 w 1208088" name="connsiteX112"/>
              <a:gd fmla="*/ 610153 h 1452563" name="connsiteY112"/>
              <a:gd fmla="*/ 1083092 w 1208088" name="connsiteX113"/>
              <a:gd fmla="*/ 626017 h 1452563" name="connsiteY113"/>
              <a:gd fmla="*/ 1091023 w 1208088" name="connsiteX114"/>
              <a:gd fmla="*/ 641882 h 1452563" name="connsiteY114"/>
              <a:gd fmla="*/ 1098954 w 1208088" name="connsiteX115"/>
              <a:gd fmla="*/ 658698 h 1452563" name="connsiteY115"/>
              <a:gd fmla="*/ 1106568 w 1208088" name="connsiteX116"/>
              <a:gd fmla="*/ 675832 h 1452563" name="connsiteY116"/>
              <a:gd fmla="*/ 1114499 w 1208088" name="connsiteX117"/>
              <a:gd fmla="*/ 693283 h 1452563" name="connsiteY117"/>
              <a:gd fmla="*/ 1122113 w 1208088" name="connsiteX118"/>
              <a:gd fmla="*/ 711369 h 1452563" name="connsiteY118"/>
              <a:gd fmla="*/ 1129727 w 1208088" name="connsiteX119"/>
              <a:gd fmla="*/ 729772 h 1452563" name="connsiteY119"/>
              <a:gd fmla="*/ 1136707 w 1208088" name="connsiteX120"/>
              <a:gd fmla="*/ 748492 h 1452563" name="connsiteY120"/>
              <a:gd fmla="*/ 1143686 w 1208088" name="connsiteX121"/>
              <a:gd fmla="*/ 768164 h 1452563" name="connsiteY121"/>
              <a:gd fmla="*/ 1150348 w 1208088" name="connsiteX122"/>
              <a:gd fmla="*/ 787519 h 1452563" name="connsiteY122"/>
              <a:gd fmla="*/ 1157011 w 1208088" name="connsiteX123"/>
              <a:gd fmla="*/ 807191 h 1452563" name="connsiteY123"/>
              <a:gd fmla="*/ 1163038 w 1208088" name="connsiteX124"/>
              <a:gd fmla="*/ 826863 h 1452563" name="connsiteY124"/>
              <a:gd fmla="*/ 1169066 w 1208088" name="connsiteX125"/>
              <a:gd fmla="*/ 847170 h 1452563" name="connsiteY125"/>
              <a:gd fmla="*/ 1174460 w 1208088" name="connsiteX126"/>
              <a:gd fmla="*/ 867477 h 1452563" name="connsiteY126"/>
              <a:gd fmla="*/ 1179853 w 1208088" name="connsiteX127"/>
              <a:gd fmla="*/ 887783 h 1452563" name="connsiteY127"/>
              <a:gd fmla="*/ 1184929 w 1208088" name="connsiteX128"/>
              <a:gd fmla="*/ 908407 h 1452563" name="connsiteY128"/>
              <a:gd fmla="*/ 1189370 w 1208088" name="connsiteX129"/>
              <a:gd fmla="*/ 929031 h 1452563" name="connsiteY129"/>
              <a:gd fmla="*/ 1193177 w 1208088" name="connsiteX130"/>
              <a:gd fmla="*/ 949655 h 1452563" name="connsiteY130"/>
              <a:gd fmla="*/ 1196667 w 1208088" name="connsiteX131"/>
              <a:gd fmla="*/ 970279 h 1452563" name="connsiteY131"/>
              <a:gd fmla="*/ 1200157 w 1208088" name="connsiteX132"/>
              <a:gd fmla="*/ 990903 h 1452563" name="connsiteY132"/>
              <a:gd fmla="*/ 1202695 w 1208088" name="connsiteX133"/>
              <a:gd fmla="*/ 1011845 h 1452563" name="connsiteY133"/>
              <a:gd fmla="*/ 1204916 w 1208088" name="connsiteX134"/>
              <a:gd fmla="*/ 1032151 h 1452563" name="connsiteY134"/>
              <a:gd fmla="*/ 1206502 w 1208088" name="connsiteX135"/>
              <a:gd fmla="*/ 1052458 h 1452563" name="connsiteY135"/>
              <a:gd fmla="*/ 1207454 w 1208088" name="connsiteX136"/>
              <a:gd fmla="*/ 1072447 h 1452563" name="connsiteY136"/>
              <a:gd fmla="*/ 1208088 w 1208088" name="connsiteX137"/>
              <a:gd fmla="*/ 1092437 h 1452563" name="connsiteY137"/>
              <a:gd fmla="*/ 1207771 w 1208088" name="connsiteX138"/>
              <a:gd fmla="*/ 1112426 h 1452563" name="connsiteY138"/>
              <a:gd fmla="*/ 1207136 w 1208088" name="connsiteX139"/>
              <a:gd fmla="*/ 1131781 h 1452563" name="connsiteY139"/>
              <a:gd fmla="*/ 1205867 w 1208088" name="connsiteX140"/>
              <a:gd fmla="*/ 1151453 h 1452563" name="connsiteY140"/>
              <a:gd fmla="*/ 1203646 w 1208088" name="connsiteX141"/>
              <a:gd fmla="*/ 1170173 h 1452563" name="connsiteY141"/>
              <a:gd fmla="*/ 1201108 w 1208088" name="connsiteX142"/>
              <a:gd fmla="*/ 1188893 h 1452563" name="connsiteY142"/>
              <a:gd fmla="*/ 1199522 w 1208088" name="connsiteX143"/>
              <a:gd fmla="*/ 1197778 h 1452563" name="connsiteY143"/>
              <a:gd fmla="*/ 1197302 w 1208088" name="connsiteX144"/>
              <a:gd fmla="*/ 1206979 h 1452563" name="connsiteY144"/>
              <a:gd fmla="*/ 1195398 w 1208088" name="connsiteX145"/>
              <a:gd fmla="*/ 1215863 h 1452563" name="connsiteY145"/>
              <a:gd fmla="*/ 1193177 w 1208088" name="connsiteX146"/>
              <a:gd fmla="*/ 1224747 h 1452563" name="connsiteY146"/>
              <a:gd fmla="*/ 1190956 w 1208088" name="connsiteX147"/>
              <a:gd fmla="*/ 1233314 h 1452563" name="connsiteY147"/>
              <a:gd fmla="*/ 1188418 w 1208088" name="connsiteX148"/>
              <a:gd fmla="*/ 1242199 h 1452563" name="connsiteY148"/>
              <a:gd fmla="*/ 1185563 w 1208088" name="connsiteX149"/>
              <a:gd fmla="*/ 1250448 h 1452563" name="connsiteY149"/>
              <a:gd fmla="*/ 1182708 w 1208088" name="connsiteX150"/>
              <a:gd fmla="*/ 1259015 h 1452563" name="connsiteY150"/>
              <a:gd fmla="*/ 1179218 w 1208088" name="connsiteX151"/>
              <a:gd fmla="*/ 1266947 h 1452563" name="connsiteY151"/>
              <a:gd fmla="*/ 1175728 w 1208088" name="connsiteX152"/>
              <a:gd fmla="*/ 1275197 h 1452563" name="connsiteY152"/>
              <a:gd fmla="*/ 1172239 w 1208088" name="connsiteX153"/>
              <a:gd fmla="*/ 1283129 h 1452563" name="connsiteY153"/>
              <a:gd fmla="*/ 1168749 w 1208088" name="connsiteX154"/>
              <a:gd fmla="*/ 1291062 h 1452563" name="connsiteY154"/>
              <a:gd fmla="*/ 1164625 w 1208088" name="connsiteX155"/>
              <a:gd fmla="*/ 1298677 h 1452563" name="connsiteY155"/>
              <a:gd fmla="*/ 1160183 w 1208088" name="connsiteX156"/>
              <a:gd fmla="*/ 1305974 h 1452563" name="connsiteY156"/>
              <a:gd fmla="*/ 1155742 w 1208088" name="connsiteX157"/>
              <a:gd fmla="*/ 1313589 h 1452563" name="connsiteY157"/>
              <a:gd fmla="*/ 1151300 w 1208088" name="connsiteX158"/>
              <a:gd fmla="*/ 1320570 h 1452563" name="connsiteY158"/>
              <a:gd fmla="*/ 1146542 w 1208088" name="connsiteX159"/>
              <a:gd fmla="*/ 1327867 h 1452563" name="connsiteY159"/>
              <a:gd fmla="*/ 1141148 w 1208088" name="connsiteX160"/>
              <a:gd fmla="*/ 1334531 h 1452563" name="connsiteY160"/>
              <a:gd fmla="*/ 1135755 w 1208088" name="connsiteX161"/>
              <a:gd fmla="*/ 1341194 h 1452563" name="connsiteY161"/>
              <a:gd fmla="*/ 1130362 w 1208088" name="connsiteX162"/>
              <a:gd fmla="*/ 1347857 h 1452563" name="connsiteY162"/>
              <a:gd fmla="*/ 1124334 w 1208088" name="connsiteX163"/>
              <a:gd fmla="*/ 1354203 h 1452563" name="connsiteY163"/>
              <a:gd fmla="*/ 1118306 w 1208088" name="connsiteX164"/>
              <a:gd fmla="*/ 1360548 h 1452563" name="connsiteY164"/>
              <a:gd fmla="*/ 1112278 w 1208088" name="connsiteX165"/>
              <a:gd fmla="*/ 1366577 h 1452563" name="connsiteY165"/>
              <a:gd fmla="*/ 1105299 w 1208088" name="connsiteX166"/>
              <a:gd fmla="*/ 1372288 h 1452563" name="connsiteY166"/>
              <a:gd fmla="*/ 1098637 w 1208088" name="connsiteX167"/>
              <a:gd fmla="*/ 1378000 h 1452563" name="connsiteY167"/>
              <a:gd fmla="*/ 1091657 w 1208088" name="connsiteX168"/>
              <a:gd fmla="*/ 1383394 h 1452563" name="connsiteY168"/>
              <a:gd fmla="*/ 1084360 w 1208088" name="connsiteX169"/>
              <a:gd fmla="*/ 1388470 h 1452563" name="connsiteY169"/>
              <a:gd fmla="*/ 1076746 w 1208088" name="connsiteX170"/>
              <a:gd fmla="*/ 1393230 h 1452563" name="connsiteY170"/>
              <a:gd fmla="*/ 1068815 w 1208088" name="connsiteX171"/>
              <a:gd fmla="*/ 1398306 h 1452563" name="connsiteY171"/>
              <a:gd fmla="*/ 1061201 w 1208088" name="connsiteX172"/>
              <a:gd fmla="*/ 1402748 h 1452563" name="connsiteY172"/>
              <a:gd fmla="*/ 1052636 w 1208088" name="connsiteX173"/>
              <a:gd fmla="*/ 1407190 h 1452563" name="connsiteY173"/>
              <a:gd fmla="*/ 1044070 w 1208088" name="connsiteX174"/>
              <a:gd fmla="*/ 1411633 h 1452563" name="connsiteY174"/>
              <a:gd fmla="*/ 1035187 w 1208088" name="connsiteX175"/>
              <a:gd fmla="*/ 1415440 h 1452563" name="connsiteY175"/>
              <a:gd fmla="*/ 1025986 w 1208088" name="connsiteX176"/>
              <a:gd fmla="*/ 1418930 h 1452563" name="connsiteY176"/>
              <a:gd fmla="*/ 1016469 w 1208088" name="connsiteX177"/>
              <a:gd fmla="*/ 1422420 h 1452563" name="connsiteY177"/>
              <a:gd fmla="*/ 1006634 w 1208088" name="connsiteX178"/>
              <a:gd fmla="*/ 1425593 h 1452563" name="connsiteY178"/>
              <a:gd fmla="*/ 996800 w 1208088" name="connsiteX179"/>
              <a:gd fmla="*/ 1428766 h 1452563" name="connsiteY179"/>
              <a:gd fmla="*/ 986330 w 1208088" name="connsiteX180"/>
              <a:gd fmla="*/ 1431305 h 1452563" name="connsiteY180"/>
              <a:gd fmla="*/ 976178 w 1208088" name="connsiteX181"/>
              <a:gd fmla="*/ 1433843 h 1452563" name="connsiteY181"/>
              <a:gd fmla="*/ 965074 w 1208088" name="connsiteX182"/>
              <a:gd fmla="*/ 1436064 h 1452563" name="connsiteY182"/>
              <a:gd fmla="*/ 953971 w 1208088" name="connsiteX183"/>
              <a:gd fmla="*/ 1437968 h 1452563" name="connsiteY183"/>
              <a:gd fmla="*/ 942550 w 1208088" name="connsiteX184"/>
              <a:gd fmla="*/ 1439554 h 1452563" name="connsiteY184"/>
              <a:gd fmla="*/ 930812 w 1208088" name="connsiteX185"/>
              <a:gd fmla="*/ 1440823 h 1452563" name="connsiteY185"/>
              <a:gd fmla="*/ 918756 w 1208088" name="connsiteX186"/>
              <a:gd fmla="*/ 1442093 h 1452563" name="connsiteY186"/>
              <a:gd fmla="*/ 906383 w 1208088" name="connsiteX187"/>
              <a:gd fmla="*/ 1443044 h 1452563" name="connsiteY187"/>
              <a:gd fmla="*/ 893693 w 1208088" name="connsiteX188"/>
              <a:gd fmla="*/ 1443362 h 1452563" name="connsiteY188"/>
              <a:gd fmla="*/ 740144 w 1208088" name="connsiteX189"/>
              <a:gd fmla="*/ 1448756 h 1452563" name="connsiteY189"/>
              <a:gd fmla="*/ 652583 w 1208088" name="connsiteX190"/>
              <a:gd fmla="*/ 1451611 h 1452563" name="connsiteY190"/>
              <a:gd fmla="*/ 613244 w 1208088" name="connsiteX191"/>
              <a:gd fmla="*/ 1452563 h 1452563" name="connsiteY191"/>
              <a:gd fmla="*/ 604044 w 1208088" name="connsiteX192"/>
              <a:gd fmla="*/ 1452563 h 1452563" name="connsiteY192"/>
              <a:gd fmla="*/ 595161 w 1208088" name="connsiteX193"/>
              <a:gd fmla="*/ 1452563 h 1452563" name="connsiteY193"/>
              <a:gd fmla="*/ 555505 w 1208088" name="connsiteX194"/>
              <a:gd fmla="*/ 1451611 h 1452563" name="connsiteY194"/>
              <a:gd fmla="*/ 467944 w 1208088" name="connsiteX195"/>
              <a:gd fmla="*/ 1448756 h 1452563" name="connsiteY195"/>
              <a:gd fmla="*/ 314395 w 1208088" name="connsiteX196"/>
              <a:gd fmla="*/ 1443362 h 1452563" name="connsiteY196"/>
              <a:gd fmla="*/ 302022 w 1208088" name="connsiteX197"/>
              <a:gd fmla="*/ 1443044 h 1452563" name="connsiteY197"/>
              <a:gd fmla="*/ 289332 w 1208088" name="connsiteX198"/>
              <a:gd fmla="*/ 1442093 h 1452563" name="connsiteY198"/>
              <a:gd fmla="*/ 277276 w 1208088" name="connsiteX199"/>
              <a:gd fmla="*/ 1440823 h 1452563" name="connsiteY199"/>
              <a:gd fmla="*/ 265856 w 1208088" name="connsiteX200"/>
              <a:gd fmla="*/ 1439554 h 1452563" name="connsiteY200"/>
              <a:gd fmla="*/ 254117 w 1208088" name="connsiteX201"/>
              <a:gd fmla="*/ 1437968 h 1452563" name="connsiteY201"/>
              <a:gd fmla="*/ 243014 w 1208088" name="connsiteX202"/>
              <a:gd fmla="*/ 1436064 h 1452563" name="connsiteY202"/>
              <a:gd fmla="*/ 232227 w 1208088" name="connsiteX203"/>
              <a:gd fmla="*/ 1433843 h 1452563" name="connsiteY203"/>
              <a:gd fmla="*/ 221758 w 1208088" name="connsiteX204"/>
              <a:gd fmla="*/ 1431305 h 1452563" name="connsiteY204"/>
              <a:gd fmla="*/ 211288 w 1208088" name="connsiteX205"/>
              <a:gd fmla="*/ 1428766 h 1452563" name="connsiteY205"/>
              <a:gd fmla="*/ 201454 w 1208088" name="connsiteX206"/>
              <a:gd fmla="*/ 1425593 h 1452563" name="connsiteY206"/>
              <a:gd fmla="*/ 191619 w 1208088" name="connsiteX207"/>
              <a:gd fmla="*/ 1422420 h 1452563" name="connsiteY207"/>
              <a:gd fmla="*/ 182419 w 1208088" name="connsiteX208"/>
              <a:gd fmla="*/ 1418930 h 1452563" name="connsiteY208"/>
              <a:gd fmla="*/ 172901 w 1208088" name="connsiteX209"/>
              <a:gd fmla="*/ 1415440 h 1452563" name="connsiteY209"/>
              <a:gd fmla="*/ 164336 w 1208088" name="connsiteX210"/>
              <a:gd fmla="*/ 1411633 h 1452563" name="connsiteY210"/>
              <a:gd fmla="*/ 155452 w 1208088" name="connsiteX211"/>
              <a:gd fmla="*/ 1407190 h 1452563" name="connsiteY211"/>
              <a:gd fmla="*/ 147521 w 1208088" name="connsiteX212"/>
              <a:gd fmla="*/ 1402748 h 1452563" name="connsiteY212"/>
              <a:gd fmla="*/ 139273 w 1208088" name="connsiteX213"/>
              <a:gd fmla="*/ 1398306 h 1452563" name="connsiteY213"/>
              <a:gd fmla="*/ 131342 w 1208088" name="connsiteX214"/>
              <a:gd fmla="*/ 1393230 h 1452563" name="connsiteY214"/>
              <a:gd fmla="*/ 123728 w 1208088" name="connsiteX215"/>
              <a:gd fmla="*/ 1388470 h 1452563" name="connsiteY215"/>
              <a:gd fmla="*/ 116431 w 1208088" name="connsiteX216"/>
              <a:gd fmla="*/ 1383394 h 1452563" name="connsiteY216"/>
              <a:gd fmla="*/ 109768 w 1208088" name="connsiteX217"/>
              <a:gd fmla="*/ 1378000 h 1452563" name="connsiteY217"/>
              <a:gd fmla="*/ 102789 w 1208088" name="connsiteX218"/>
              <a:gd fmla="*/ 1372288 h 1452563" name="connsiteY218"/>
              <a:gd fmla="*/ 96127 w 1208088" name="connsiteX219"/>
              <a:gd fmla="*/ 1366577 h 1452563" name="connsiteY219"/>
              <a:gd fmla="*/ 89782 w 1208088" name="connsiteX220"/>
              <a:gd fmla="*/ 1360548 h 1452563" name="connsiteY220"/>
              <a:gd fmla="*/ 83754 w 1208088" name="connsiteX221"/>
              <a:gd fmla="*/ 1354203 h 1452563" name="connsiteY221"/>
              <a:gd fmla="*/ 78044 w 1208088" name="connsiteX222"/>
              <a:gd fmla="*/ 1347857 h 1452563" name="connsiteY222"/>
              <a:gd fmla="*/ 72333 w 1208088" name="connsiteX223"/>
              <a:gd fmla="*/ 1341194 h 1452563" name="connsiteY223"/>
              <a:gd fmla="*/ 66940 w 1208088" name="connsiteX224"/>
              <a:gd fmla="*/ 1334531 h 1452563" name="connsiteY224"/>
              <a:gd fmla="*/ 61864 w 1208088" name="connsiteX225"/>
              <a:gd fmla="*/ 1327867 h 1452563" name="connsiteY225"/>
              <a:gd fmla="*/ 56788 w 1208088" name="connsiteX226"/>
              <a:gd fmla="*/ 1320570 h 1452563" name="connsiteY226"/>
              <a:gd fmla="*/ 52346 w 1208088" name="connsiteX227"/>
              <a:gd fmla="*/ 1313589 h 1452563" name="connsiteY227"/>
              <a:gd fmla="*/ 47905 w 1208088" name="connsiteX228"/>
              <a:gd fmla="*/ 1305974 h 1452563" name="connsiteY228"/>
              <a:gd fmla="*/ 43780 w 1208088" name="connsiteX229"/>
              <a:gd fmla="*/ 1298677 h 1452563" name="connsiteY229"/>
              <a:gd fmla="*/ 39339 w 1208088" name="connsiteX230"/>
              <a:gd fmla="*/ 1291062 h 1452563" name="connsiteY230"/>
              <a:gd fmla="*/ 35849 w 1208088" name="connsiteX231"/>
              <a:gd fmla="*/ 1283129 h 1452563" name="connsiteY231"/>
              <a:gd fmla="*/ 32360 w 1208088" name="connsiteX232"/>
              <a:gd fmla="*/ 1275197 h 1452563" name="connsiteY232"/>
              <a:gd fmla="*/ 28870 w 1208088" name="connsiteX233"/>
              <a:gd fmla="*/ 1266947 h 1452563" name="connsiteY233"/>
              <a:gd fmla="*/ 25697 w 1208088" name="connsiteX234"/>
              <a:gd fmla="*/ 1259015 h 1452563" name="connsiteY234"/>
              <a:gd fmla="*/ 22525 w 1208088" name="connsiteX235"/>
              <a:gd fmla="*/ 1250448 h 1452563" name="connsiteY235"/>
              <a:gd fmla="*/ 19670 w 1208088" name="connsiteX236"/>
              <a:gd fmla="*/ 1242199 h 1452563" name="connsiteY236"/>
              <a:gd fmla="*/ 17132 w 1208088" name="connsiteX237"/>
              <a:gd fmla="*/ 1233314 h 1452563" name="connsiteY237"/>
              <a:gd fmla="*/ 14911 w 1208088" name="connsiteX238"/>
              <a:gd fmla="*/ 1224747 h 1452563" name="connsiteY238"/>
              <a:gd fmla="*/ 12690 w 1208088" name="connsiteX239"/>
              <a:gd fmla="*/ 1215863 h 1452563" name="connsiteY239"/>
              <a:gd fmla="*/ 10786 w 1208088" name="connsiteX240"/>
              <a:gd fmla="*/ 1206979 h 1452563" name="connsiteY240"/>
              <a:gd fmla="*/ 8883 w 1208088" name="connsiteX241"/>
              <a:gd fmla="*/ 1197778 h 1452563" name="connsiteY241"/>
              <a:gd fmla="*/ 7297 w 1208088" name="connsiteX242"/>
              <a:gd fmla="*/ 1188893 h 1452563" name="connsiteY242"/>
              <a:gd fmla="*/ 4442 w 1208088" name="connsiteX243"/>
              <a:gd fmla="*/ 1170173 h 1452563" name="connsiteY243"/>
              <a:gd fmla="*/ 2221 w 1208088" name="connsiteX244"/>
              <a:gd fmla="*/ 1151453 h 1452563" name="connsiteY244"/>
              <a:gd fmla="*/ 952 w 1208088" name="connsiteX245"/>
              <a:gd fmla="*/ 1131781 h 1452563" name="connsiteY245"/>
              <a:gd fmla="*/ 317 w 1208088" name="connsiteX246"/>
              <a:gd fmla="*/ 1112426 h 1452563" name="connsiteY246"/>
              <a:gd fmla="*/ 0 w 1208088" name="connsiteX247"/>
              <a:gd fmla="*/ 1092437 h 1452563" name="connsiteY247"/>
              <a:gd fmla="*/ 634 w 1208088" name="connsiteX248"/>
              <a:gd fmla="*/ 1072447 h 1452563" name="connsiteY248"/>
              <a:gd fmla="*/ 1586 w 1208088" name="connsiteX249"/>
              <a:gd fmla="*/ 1052458 h 1452563" name="connsiteY249"/>
              <a:gd fmla="*/ 3172 w 1208088" name="connsiteX250"/>
              <a:gd fmla="*/ 1032151 h 1452563" name="connsiteY250"/>
              <a:gd fmla="*/ 5393 w 1208088" name="connsiteX251"/>
              <a:gd fmla="*/ 1011845 h 1452563" name="connsiteY251"/>
              <a:gd fmla="*/ 8248 w 1208088" name="connsiteX252"/>
              <a:gd fmla="*/ 990903 h 1452563" name="connsiteY252"/>
              <a:gd fmla="*/ 11421 w 1208088" name="connsiteX253"/>
              <a:gd fmla="*/ 970279 h 1452563" name="connsiteY253"/>
              <a:gd fmla="*/ 14911 w 1208088" name="connsiteX254"/>
              <a:gd fmla="*/ 949655 h 1452563" name="connsiteY254"/>
              <a:gd fmla="*/ 19035 w 1208088" name="connsiteX255"/>
              <a:gd fmla="*/ 929031 h 1452563" name="connsiteY255"/>
              <a:gd fmla="*/ 23476 w 1208088" name="connsiteX256"/>
              <a:gd fmla="*/ 908407 h 1452563" name="connsiteY256"/>
              <a:gd fmla="*/ 28235 w 1208088" name="connsiteX257"/>
              <a:gd fmla="*/ 887783 h 1452563" name="connsiteY257"/>
              <a:gd fmla="*/ 33628 w 1208088" name="connsiteX258"/>
              <a:gd fmla="*/ 867477 h 1452563" name="connsiteY258"/>
              <a:gd fmla="*/ 39022 w 1208088" name="connsiteX259"/>
              <a:gd fmla="*/ 847170 h 1452563" name="connsiteY259"/>
              <a:gd fmla="*/ 45050 w 1208088" name="connsiteX260"/>
              <a:gd fmla="*/ 826863 h 1452563" name="connsiteY260"/>
              <a:gd fmla="*/ 51077 w 1208088" name="connsiteX261"/>
              <a:gd fmla="*/ 807191 h 1452563" name="connsiteY261"/>
              <a:gd fmla="*/ 58057 w 1208088" name="connsiteX262"/>
              <a:gd fmla="*/ 787519 h 1452563" name="connsiteY262"/>
              <a:gd fmla="*/ 64402 w 1208088" name="connsiteX263"/>
              <a:gd fmla="*/ 768164 h 1452563" name="connsiteY263"/>
              <a:gd fmla="*/ 71381 w 1208088" name="connsiteX264"/>
              <a:gd fmla="*/ 748492 h 1452563" name="connsiteY264"/>
              <a:gd fmla="*/ 78678 w 1208088" name="connsiteX265"/>
              <a:gd fmla="*/ 729772 h 1452563" name="connsiteY265"/>
              <a:gd fmla="*/ 85975 w 1208088" name="connsiteX266"/>
              <a:gd fmla="*/ 711369 h 1452563" name="connsiteY266"/>
              <a:gd fmla="*/ 93906 w 1208088" name="connsiteX267"/>
              <a:gd fmla="*/ 693283 h 1452563" name="connsiteY267"/>
              <a:gd fmla="*/ 101520 w 1208088" name="connsiteX268"/>
              <a:gd fmla="*/ 675832 h 1452563" name="connsiteY268"/>
              <a:gd fmla="*/ 109134 w 1208088" name="connsiteX269"/>
              <a:gd fmla="*/ 658698 h 1452563" name="connsiteY269"/>
              <a:gd fmla="*/ 117065 w 1208088" name="connsiteX270"/>
              <a:gd fmla="*/ 641882 h 1452563" name="connsiteY270"/>
              <a:gd fmla="*/ 124996 w 1208088" name="connsiteX271"/>
              <a:gd fmla="*/ 626017 h 1452563" name="connsiteY271"/>
              <a:gd fmla="*/ 133245 w 1208088" name="connsiteX272"/>
              <a:gd fmla="*/ 610153 h 1452563" name="connsiteY272"/>
              <a:gd fmla="*/ 141176 w 1208088" name="connsiteX273"/>
              <a:gd fmla="*/ 595557 h 1452563" name="connsiteY273"/>
              <a:gd fmla="*/ 149425 w 1208088" name="connsiteX274"/>
              <a:gd fmla="*/ 581279 h 1452563" name="connsiteY274"/>
              <a:gd fmla="*/ 157356 w 1208088" name="connsiteX275"/>
              <a:gd fmla="*/ 567318 h 1452563" name="connsiteY275"/>
              <a:gd fmla="*/ 165604 w 1208088" name="connsiteX276"/>
              <a:gd fmla="*/ 554309 h 1452563" name="connsiteY276"/>
              <a:gd fmla="*/ 173536 w 1208088" name="connsiteX277"/>
              <a:gd fmla="*/ 542252 h 1452563" name="connsiteY277"/>
              <a:gd fmla="*/ 181467 w 1208088" name="connsiteX278"/>
              <a:gd fmla="*/ 530830 h 1452563" name="connsiteY278"/>
              <a:gd fmla="*/ 189081 w 1208088" name="connsiteX279"/>
              <a:gd fmla="*/ 519725 h 1452563" name="connsiteY279"/>
              <a:gd fmla="*/ 197012 w 1208088" name="connsiteX280"/>
              <a:gd fmla="*/ 510206 h 1452563" name="connsiteY280"/>
              <a:gd fmla="*/ 204309 w 1208088" name="connsiteX281"/>
              <a:gd fmla="*/ 501004 h 1452563" name="connsiteY281"/>
              <a:gd fmla="*/ 211606 w 1208088" name="connsiteX282"/>
              <a:gd fmla="*/ 493072 h 1452563" name="connsiteY282"/>
              <a:gd fmla="*/ 218902 w 1208088" name="connsiteX283"/>
              <a:gd fmla="*/ 485457 h 1452563" name="connsiteY283"/>
              <a:gd fmla="*/ 225248 w 1208088" name="connsiteX284"/>
              <a:gd fmla="*/ 479428 h 1452563" name="connsiteY284"/>
              <a:gd fmla="*/ 232862 w 1208088" name="connsiteX285"/>
              <a:gd fmla="*/ 473083 h 1452563" name="connsiteY285"/>
              <a:gd fmla="*/ 248407 w 1208088" name="connsiteX286"/>
              <a:gd fmla="*/ 460074 h 1452563" name="connsiteY286"/>
              <a:gd fmla="*/ 265538 w 1208088" name="connsiteX287"/>
              <a:gd fmla="*/ 446430 h 1452563" name="connsiteY287"/>
              <a:gd fmla="*/ 283622 w 1208088" name="connsiteX288"/>
              <a:gd fmla="*/ 432469 h 1452563" name="connsiteY288"/>
              <a:gd fmla="*/ 322009 w 1208088" name="connsiteX289"/>
              <a:gd fmla="*/ 404548 h 1452563" name="connsiteY289"/>
              <a:gd fmla="*/ 360396 w 1208088" name="connsiteX290"/>
              <a:gd fmla="*/ 375991 h 1452563" name="connsiteY290"/>
              <a:gd fmla="*/ 379114 w 1208088" name="connsiteX291"/>
              <a:gd fmla="*/ 362030 h 1452563" name="connsiteY291"/>
              <a:gd fmla="*/ 396562 w 1208088" name="connsiteX292"/>
              <a:gd fmla="*/ 348387 h 1452563" name="connsiteY292"/>
              <a:gd fmla="*/ 412742 w 1208088" name="connsiteX293"/>
              <a:gd fmla="*/ 335060 h 1452563" name="connsiteY293"/>
              <a:gd fmla="*/ 420039 w 1208088" name="connsiteX294"/>
              <a:gd fmla="*/ 328397 h 1452563" name="connsiteY294"/>
              <a:gd fmla="*/ 427018 w 1208088" name="connsiteX295"/>
              <a:gd fmla="*/ 322369 h 1452563" name="connsiteY295"/>
              <a:gd fmla="*/ 433364 w 1208088" name="connsiteX296"/>
              <a:gd fmla="*/ 316340 h 1452563" name="connsiteY296"/>
              <a:gd fmla="*/ 439391 w 1208088" name="connsiteX297"/>
              <a:gd fmla="*/ 309994 h 1452563" name="connsiteY297"/>
              <a:gd fmla="*/ 444784 w 1208088" name="connsiteX298"/>
              <a:gd fmla="*/ 304283 h 1452563" name="connsiteY298"/>
              <a:gd fmla="*/ 449226 w 1208088" name="connsiteX299"/>
              <a:gd fmla="*/ 298572 h 1452563" name="connsiteY299"/>
              <a:gd fmla="*/ 453033 w 1208088" name="connsiteX300"/>
              <a:gd fmla="*/ 293178 h 1452563" name="connsiteY300"/>
              <a:gd fmla="*/ 456523 w 1208088" name="connsiteX301"/>
              <a:gd fmla="*/ 287784 h 1452563" name="connsiteY301"/>
              <a:gd fmla="*/ 459061 w 1208088" name="connsiteX302"/>
              <a:gd fmla="*/ 283024 h 1452563" name="connsiteY302"/>
              <a:gd fmla="*/ 460647 w 1208088" name="connsiteX303"/>
              <a:gd fmla="*/ 277948 h 1452563" name="connsiteY303"/>
              <a:gd fmla="*/ 461282 w 1208088" name="connsiteX304"/>
              <a:gd fmla="*/ 274775 h 1452563" name="connsiteY304"/>
              <a:gd fmla="*/ 461916 w 1208088" name="connsiteX305"/>
              <a:gd fmla="*/ 271919 h 1452563" name="connsiteY305"/>
              <a:gd fmla="*/ 456840 w 1208088" name="connsiteX306"/>
              <a:gd fmla="*/ 270967 h 1452563" name="connsiteY306"/>
              <a:gd fmla="*/ 452081 w 1208088" name="connsiteX307"/>
              <a:gd fmla="*/ 269698 h 1452563" name="connsiteY307"/>
              <a:gd fmla="*/ 448274 w 1208088" name="connsiteX308"/>
              <a:gd fmla="*/ 267794 h 1452563" name="connsiteY308"/>
              <a:gd fmla="*/ 444784 w 1208088" name="connsiteX309"/>
              <a:gd fmla="*/ 265256 h 1452563" name="connsiteY309"/>
              <a:gd fmla="*/ 441929 w 1208088" name="connsiteX310"/>
              <a:gd fmla="*/ 262083 h 1452563" name="connsiteY310"/>
              <a:gd fmla="*/ 440660 w 1208088" name="connsiteX311"/>
              <a:gd fmla="*/ 260497 h 1452563" name="connsiteY311"/>
              <a:gd fmla="*/ 439708 w 1208088" name="connsiteX312"/>
              <a:gd fmla="*/ 258910 h 1452563" name="connsiteY312"/>
              <a:gd fmla="*/ 438757 w 1208088" name="connsiteX313"/>
              <a:gd fmla="*/ 257324 h 1452563" name="connsiteY313"/>
              <a:gd fmla="*/ 438440 w 1208088" name="connsiteX314"/>
              <a:gd fmla="*/ 255420 h 1452563" name="connsiteY314"/>
              <a:gd fmla="*/ 438122 w 1208088" name="connsiteX315"/>
              <a:gd fmla="*/ 253834 h 1452563" name="connsiteY315"/>
              <a:gd fmla="*/ 437488 w 1208088" name="connsiteX316"/>
              <a:gd fmla="*/ 251930 h 1452563" name="connsiteY316"/>
              <a:gd fmla="*/ 438122 w 1208088" name="connsiteX317"/>
              <a:gd fmla="*/ 250026 h 1452563" name="connsiteY317"/>
              <a:gd fmla="*/ 438440 w 1208088" name="connsiteX318"/>
              <a:gd fmla="*/ 248122 h 1452563" name="connsiteY318"/>
              <a:gd fmla="*/ 438757 w 1208088" name="connsiteX319"/>
              <a:gd fmla="*/ 246536 h 1452563" name="connsiteY319"/>
              <a:gd fmla="*/ 439708 w 1208088" name="connsiteX320"/>
              <a:gd fmla="*/ 244315 h 1452563" name="connsiteY320"/>
              <a:gd fmla="*/ 440660 w 1208088" name="connsiteX321"/>
              <a:gd fmla="*/ 242728 h 1452563" name="connsiteY321"/>
              <a:gd fmla="*/ 441929 w 1208088" name="connsiteX322"/>
              <a:gd fmla="*/ 241142 h 1452563" name="connsiteY322"/>
              <a:gd fmla="*/ 444784 w 1208088" name="connsiteX323"/>
              <a:gd fmla="*/ 238286 h 1452563" name="connsiteY323"/>
              <a:gd fmla="*/ 448274 w 1208088" name="connsiteX324"/>
              <a:gd fmla="*/ 236065 h 1452563" name="connsiteY324"/>
              <a:gd fmla="*/ 452081 w 1208088" name="connsiteX325"/>
              <a:gd fmla="*/ 234161 h 1452563" name="connsiteY325"/>
              <a:gd fmla="*/ 456840 w 1208088" name="connsiteX326"/>
              <a:gd fmla="*/ 232575 h 1452563" name="connsiteY326"/>
              <a:gd fmla="*/ 461916 w 1208088" name="connsiteX327"/>
              <a:gd fmla="*/ 231940 h 1452563" name="connsiteY327"/>
              <a:gd fmla="*/ 460647 w 1208088" name="connsiteX328"/>
              <a:gd fmla="*/ 227498 h 1452563" name="connsiteY328"/>
              <a:gd fmla="*/ 459378 w 1208088" name="connsiteX329"/>
              <a:gd fmla="*/ 223374 h 1452563" name="connsiteY329"/>
              <a:gd fmla="*/ 457792 w 1208088" name="connsiteX330"/>
              <a:gd fmla="*/ 219249 h 1452563" name="connsiteY330"/>
              <a:gd fmla="*/ 456206 w 1208088" name="connsiteX331"/>
              <a:gd fmla="*/ 215124 h 1452563" name="connsiteY331"/>
              <a:gd fmla="*/ 451764 w 1208088" name="connsiteX332"/>
              <a:gd fmla="*/ 206874 h 1452563" name="connsiteY332"/>
              <a:gd fmla="*/ 447005 w 1208088" name="connsiteX333"/>
              <a:gd fmla="*/ 198307 h 1452563" name="connsiteY333"/>
              <a:gd fmla="*/ 441295 w 1208088" name="connsiteX334"/>
              <a:gd fmla="*/ 189423 h 1452563" name="connsiteY334"/>
              <a:gd fmla="*/ 434632 w 1208088" name="connsiteX335"/>
              <a:gd fmla="*/ 180222 h 1452563" name="connsiteY335"/>
              <a:gd fmla="*/ 420039 w 1208088" name="connsiteX336"/>
              <a:gd fmla="*/ 159598 h 1452563" name="connsiteY336"/>
              <a:gd fmla="*/ 412108 w 1208088" name="connsiteX337"/>
              <a:gd fmla="*/ 147541 h 1452563" name="connsiteY337"/>
              <a:gd fmla="*/ 403542 w 1208088" name="connsiteX338"/>
              <a:gd fmla="*/ 134532 h 1452563" name="connsiteY338"/>
              <a:gd fmla="*/ 394024 w 1208088" name="connsiteX339"/>
              <a:gd fmla="*/ 120254 h 1452563" name="connsiteY339"/>
              <a:gd fmla="*/ 384190 w 1208088" name="connsiteX340"/>
              <a:gd fmla="*/ 104706 h 1452563" name="connsiteY340"/>
              <a:gd fmla="*/ 374355 w 1208088" name="connsiteX341"/>
              <a:gd fmla="*/ 87573 h 1452563" name="connsiteY341"/>
              <a:gd fmla="*/ 363886 w 1208088" name="connsiteX342"/>
              <a:gd fmla="*/ 68535 h 1452563" name="connsiteY342"/>
              <a:gd fmla="*/ 353099 w 1208088" name="connsiteX343"/>
              <a:gd fmla="*/ 47911 h 1452563" name="connsiteY343"/>
              <a:gd fmla="*/ 341996 w 1208088" name="connsiteX344"/>
              <a:gd fmla="*/ 25066 h 1452563" name="connsiteY344"/>
              <a:gd fmla="*/ 352782 w 1208088" name="connsiteX345"/>
              <a:gd fmla="*/ 20307 h 1452563" name="connsiteY345"/>
              <a:gd fmla="*/ 362617 w 1208088" name="connsiteX346"/>
              <a:gd fmla="*/ 15865 h 1452563" name="connsiteY346"/>
              <a:gd fmla="*/ 372134 w 1208088" name="connsiteX347"/>
              <a:gd fmla="*/ 13009 h 1452563" name="connsiteY347"/>
              <a:gd fmla="*/ 380700 w 1208088" name="connsiteX348"/>
              <a:gd fmla="*/ 11105 h 1452563" name="connsiteY348"/>
              <a:gd fmla="*/ 388948 w 1208088" name="connsiteX349"/>
              <a:gd fmla="*/ 9836 h 1452563" name="connsiteY349"/>
              <a:gd fmla="*/ 396562 w 1208088" name="connsiteX350"/>
              <a:gd fmla="*/ 9519 h 1452563" name="connsiteY350"/>
              <a:gd fmla="*/ 403859 w 1208088" name="connsiteX351"/>
              <a:gd fmla="*/ 9519 h 1452563" name="connsiteY351"/>
              <a:gd fmla="*/ 410522 w 1208088" name="connsiteX352"/>
              <a:gd fmla="*/ 10471 h 1452563" name="connsiteY352"/>
              <a:gd fmla="*/ 416549 w 1208088" name="connsiteX353"/>
              <a:gd fmla="*/ 12057 h 1452563" name="connsiteY353"/>
              <a:gd fmla="*/ 422894 w 1208088" name="connsiteX354"/>
              <a:gd fmla="*/ 14278 h 1452563" name="connsiteY354"/>
              <a:gd fmla="*/ 428288 w 1208088" name="connsiteX355"/>
              <a:gd fmla="*/ 16816 h 1452563" name="connsiteY355"/>
              <a:gd fmla="*/ 433681 w 1208088" name="connsiteX356"/>
              <a:gd fmla="*/ 19989 h 1452563" name="connsiteY356"/>
              <a:gd fmla="*/ 439074 w 1208088" name="connsiteX357"/>
              <a:gd fmla="*/ 23162 h 1452563" name="connsiteY357"/>
              <a:gd fmla="*/ 443833 w 1208088" name="connsiteX358"/>
              <a:gd fmla="*/ 26970 h 1452563" name="connsiteY358"/>
              <a:gd fmla="*/ 448592 w 1208088" name="connsiteX359"/>
              <a:gd fmla="*/ 30777 h 1452563" name="connsiteY359"/>
              <a:gd fmla="*/ 453033 w 1208088" name="connsiteX360"/>
              <a:gd fmla="*/ 34585 h 1452563" name="connsiteY360"/>
              <a:gd fmla="*/ 462550 w 1208088" name="connsiteX361"/>
              <a:gd fmla="*/ 43152 h 1452563" name="connsiteY361"/>
              <a:gd fmla="*/ 471434 w 1208088" name="connsiteX362"/>
              <a:gd fmla="*/ 51401 h 1452563" name="connsiteY362"/>
              <a:gd fmla="*/ 476510 w 1208088" name="connsiteX363"/>
              <a:gd fmla="*/ 55843 h 1452563" name="connsiteY363"/>
              <a:gd fmla="*/ 481268 w 1208088" name="connsiteX364"/>
              <a:gd fmla="*/ 59651 h 1452563" name="connsiteY364"/>
              <a:gd fmla="*/ 486027 w 1208088" name="connsiteX365"/>
              <a:gd fmla="*/ 63141 h 1452563" name="connsiteY365"/>
              <a:gd fmla="*/ 491738 w 1208088" name="connsiteX366"/>
              <a:gd fmla="*/ 66314 h 1452563" name="connsiteY366"/>
              <a:gd fmla="*/ 497131 w 1208088" name="connsiteX367"/>
              <a:gd fmla="*/ 69170 h 1452563" name="connsiteY367"/>
              <a:gd fmla="*/ 502841 w 1208088" name="connsiteX368"/>
              <a:gd fmla="*/ 72025 h 1452563" name="connsiteY368"/>
              <a:gd fmla="*/ 509186 w 1208088" name="connsiteX369"/>
              <a:gd fmla="*/ 73929 h 1452563" name="connsiteY369"/>
              <a:gd fmla="*/ 515531 w 1208088" name="connsiteX370"/>
              <a:gd fmla="*/ 75198 h 1452563" name="connsiteY370"/>
              <a:gd fmla="*/ 522194 w 1208088" name="connsiteX371"/>
              <a:gd fmla="*/ 76150 h 1452563" name="connsiteY371"/>
              <a:gd fmla="*/ 529808 w 1208088" name="connsiteX372"/>
              <a:gd fmla="*/ 76150 h 1452563" name="connsiteY372"/>
              <a:gd fmla="*/ 537739 w 1208088" name="connsiteX373"/>
              <a:gd fmla="*/ 75515 h 1452563" name="connsiteY373"/>
              <a:gd fmla="*/ 546304 w 1208088" name="connsiteX374"/>
              <a:gd fmla="*/ 74246 h 1452563" name="connsiteY374"/>
              <a:gd fmla="*/ 557408 w 1208088" name="connsiteX375"/>
              <a:gd fmla="*/ 68218 h 1452563" name="connsiteY375"/>
              <a:gd fmla="*/ 568195 w 1208088" name="connsiteX376"/>
              <a:gd fmla="*/ 62824 h 1452563" name="connsiteY376"/>
              <a:gd fmla="*/ 587864 w 1208088" name="connsiteX377"/>
              <a:gd fmla="*/ 51719 h 1452563" name="connsiteY377"/>
              <a:gd fmla="*/ 605313 w 1208088" name="connsiteX378"/>
              <a:gd fmla="*/ 41882 h 1452563" name="connsiteY378"/>
              <a:gd fmla="*/ 620858 w 1208088" name="connsiteX379"/>
              <a:gd fmla="*/ 32681 h 1452563" name="connsiteY379"/>
              <a:gd fmla="*/ 635452 w 1208088" name="connsiteX380"/>
              <a:gd fmla="*/ 24749 h 1452563" name="connsiteY380"/>
              <a:gd fmla="*/ 648776 w 1208088" name="connsiteX381"/>
              <a:gd fmla="*/ 17134 h 1452563" name="connsiteY381"/>
              <a:gd fmla="*/ 655438 w 1208088" name="connsiteX382"/>
              <a:gd fmla="*/ 13961 h 1452563" name="connsiteY382"/>
              <a:gd fmla="*/ 661784 w 1208088" name="connsiteX383"/>
              <a:gd fmla="*/ 11422 h 1452563" name="connsiteY383"/>
              <a:gd fmla="*/ 668446 w 1208088" name="connsiteX384"/>
              <a:gd fmla="*/ 8884 h 1452563" name="connsiteY384"/>
              <a:gd fmla="*/ 675108 w 1208088" name="connsiteX385"/>
              <a:gd fmla="*/ 6663 h 1452563" name="connsiteY385"/>
              <a:gd fmla="*/ 682088 w 1208088" name="connsiteX386"/>
              <a:gd fmla="*/ 4759 h 1452563" name="connsiteY386"/>
              <a:gd fmla="*/ 688750 w 1208088" name="connsiteX387"/>
              <a:gd fmla="*/ 3173 h 1452563" name="connsiteY387"/>
              <a:gd fmla="*/ 695729 w 1208088" name="connsiteX388"/>
              <a:gd fmla="*/ 1586 h 1452563" name="connsiteY388"/>
              <a:gd fmla="*/ 703343 w 1208088" name="connsiteX389"/>
              <a:gd fmla="*/ 635 h 1452563" name="connsiteY389"/>
              <a:gd fmla="*/ 710957 w 1208088" name="connsiteX390"/>
              <a:gd fmla="*/ 317 h 1452563" name="connsiteY3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b="b" l="l" r="r" t="t"/>
            <a:pathLst>
              <a:path h="1452563" w="1208088">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accent1"/>
              </a:solidFill>
              <a:effectLst/>
              <a:uLnTx/>
              <a:uFillTx/>
              <a:cs typeface="+mn-ea"/>
              <a:sym typeface="+mn-lt"/>
            </a:endParaRPr>
          </a:p>
        </p:txBody>
      </p:sp>
      <p:sp>
        <p:nvSpPr>
          <p:cNvPr id="22" name="KSO_Shape"/>
          <p:cNvSpPr/>
          <p:nvPr/>
        </p:nvSpPr>
        <p:spPr bwMode="auto">
          <a:xfrm>
            <a:off x="4224895" y="3032124"/>
            <a:ext cx="554292" cy="819151"/>
          </a:xfrm>
          <a:custGeom>
            <a:rect b="b" l="0" r="r" t="0"/>
            <a:pathLst>
              <a:path h="1123951" w="760413">
                <a:moveTo>
                  <a:pt x="556062" y="689979"/>
                </a:moveTo>
                <a:lnTo>
                  <a:pt x="552429" y="690206"/>
                </a:lnTo>
                <a:lnTo>
                  <a:pt x="549250" y="690432"/>
                </a:lnTo>
                <a:lnTo>
                  <a:pt x="546299" y="690886"/>
                </a:lnTo>
                <a:lnTo>
                  <a:pt x="543120" y="691339"/>
                </a:lnTo>
                <a:lnTo>
                  <a:pt x="539941" y="692020"/>
                </a:lnTo>
                <a:lnTo>
                  <a:pt x="536989" y="692927"/>
                </a:lnTo>
                <a:lnTo>
                  <a:pt x="534038" y="694060"/>
                </a:lnTo>
                <a:lnTo>
                  <a:pt x="531086" y="694967"/>
                </a:lnTo>
                <a:lnTo>
                  <a:pt x="528361" y="696328"/>
                </a:lnTo>
                <a:lnTo>
                  <a:pt x="525637" y="697688"/>
                </a:lnTo>
                <a:lnTo>
                  <a:pt x="520414" y="701089"/>
                </a:lnTo>
                <a:lnTo>
                  <a:pt x="515419" y="704717"/>
                </a:lnTo>
                <a:lnTo>
                  <a:pt x="510878" y="708798"/>
                </a:lnTo>
                <a:lnTo>
                  <a:pt x="506791" y="713106"/>
                </a:lnTo>
                <a:lnTo>
                  <a:pt x="503158" y="718094"/>
                </a:lnTo>
                <a:lnTo>
                  <a:pt x="499752" y="723536"/>
                </a:lnTo>
                <a:lnTo>
                  <a:pt x="498617" y="726257"/>
                </a:lnTo>
                <a:lnTo>
                  <a:pt x="497027" y="728978"/>
                </a:lnTo>
                <a:lnTo>
                  <a:pt x="496119" y="731925"/>
                </a:lnTo>
                <a:lnTo>
                  <a:pt x="495211" y="734873"/>
                </a:lnTo>
                <a:lnTo>
                  <a:pt x="494076" y="737820"/>
                </a:lnTo>
                <a:lnTo>
                  <a:pt x="493622" y="740768"/>
                </a:lnTo>
                <a:lnTo>
                  <a:pt x="492940" y="744169"/>
                </a:lnTo>
                <a:lnTo>
                  <a:pt x="492713" y="747116"/>
                </a:lnTo>
                <a:lnTo>
                  <a:pt x="492259" y="750291"/>
                </a:lnTo>
                <a:lnTo>
                  <a:pt x="492032" y="753918"/>
                </a:lnTo>
                <a:lnTo>
                  <a:pt x="492259" y="757093"/>
                </a:lnTo>
                <a:lnTo>
                  <a:pt x="492713" y="760267"/>
                </a:lnTo>
                <a:lnTo>
                  <a:pt x="492940" y="763215"/>
                </a:lnTo>
                <a:lnTo>
                  <a:pt x="493622" y="766616"/>
                </a:lnTo>
                <a:lnTo>
                  <a:pt x="494076" y="769563"/>
                </a:lnTo>
                <a:lnTo>
                  <a:pt x="495211" y="772511"/>
                </a:lnTo>
                <a:lnTo>
                  <a:pt x="496119" y="775458"/>
                </a:lnTo>
                <a:lnTo>
                  <a:pt x="497027" y="778406"/>
                </a:lnTo>
                <a:lnTo>
                  <a:pt x="498617" y="781353"/>
                </a:lnTo>
                <a:lnTo>
                  <a:pt x="499752" y="784074"/>
                </a:lnTo>
                <a:lnTo>
                  <a:pt x="503158" y="789289"/>
                </a:lnTo>
                <a:lnTo>
                  <a:pt x="506791" y="794277"/>
                </a:lnTo>
                <a:lnTo>
                  <a:pt x="510878" y="798585"/>
                </a:lnTo>
                <a:lnTo>
                  <a:pt x="515419" y="802667"/>
                </a:lnTo>
                <a:lnTo>
                  <a:pt x="520414" y="806521"/>
                </a:lnTo>
                <a:lnTo>
                  <a:pt x="525637" y="809695"/>
                </a:lnTo>
                <a:lnTo>
                  <a:pt x="528361" y="810829"/>
                </a:lnTo>
                <a:lnTo>
                  <a:pt x="531086" y="812416"/>
                </a:lnTo>
                <a:lnTo>
                  <a:pt x="534038" y="813323"/>
                </a:lnTo>
                <a:lnTo>
                  <a:pt x="536989" y="814457"/>
                </a:lnTo>
                <a:lnTo>
                  <a:pt x="539941" y="815364"/>
                </a:lnTo>
                <a:lnTo>
                  <a:pt x="543120" y="816044"/>
                </a:lnTo>
                <a:lnTo>
                  <a:pt x="546299" y="816724"/>
                </a:lnTo>
                <a:lnTo>
                  <a:pt x="549250" y="816951"/>
                </a:lnTo>
                <a:lnTo>
                  <a:pt x="552429" y="817178"/>
                </a:lnTo>
                <a:lnTo>
                  <a:pt x="556062" y="817404"/>
                </a:lnTo>
                <a:lnTo>
                  <a:pt x="559241" y="817178"/>
                </a:lnTo>
                <a:lnTo>
                  <a:pt x="562420" y="816951"/>
                </a:lnTo>
                <a:lnTo>
                  <a:pt x="565371" y="816724"/>
                </a:lnTo>
                <a:lnTo>
                  <a:pt x="568777" y="816044"/>
                </a:lnTo>
                <a:lnTo>
                  <a:pt x="571729" y="815364"/>
                </a:lnTo>
                <a:lnTo>
                  <a:pt x="574681" y="814457"/>
                </a:lnTo>
                <a:lnTo>
                  <a:pt x="577633" y="813323"/>
                </a:lnTo>
                <a:lnTo>
                  <a:pt x="580811" y="812416"/>
                </a:lnTo>
                <a:lnTo>
                  <a:pt x="583536" y="811056"/>
                </a:lnTo>
                <a:lnTo>
                  <a:pt x="586261" y="809695"/>
                </a:lnTo>
                <a:lnTo>
                  <a:pt x="591483" y="806521"/>
                </a:lnTo>
                <a:lnTo>
                  <a:pt x="596478" y="802667"/>
                </a:lnTo>
                <a:lnTo>
                  <a:pt x="601019" y="798585"/>
                </a:lnTo>
                <a:lnTo>
                  <a:pt x="604879" y="794277"/>
                </a:lnTo>
                <a:lnTo>
                  <a:pt x="608739" y="789289"/>
                </a:lnTo>
                <a:lnTo>
                  <a:pt x="611918" y="784074"/>
                </a:lnTo>
                <a:lnTo>
                  <a:pt x="613280" y="781353"/>
                </a:lnTo>
                <a:lnTo>
                  <a:pt x="614643" y="778406"/>
                </a:lnTo>
                <a:lnTo>
                  <a:pt x="615551" y="775458"/>
                </a:lnTo>
                <a:lnTo>
                  <a:pt x="616686" y="772511"/>
                </a:lnTo>
                <a:lnTo>
                  <a:pt x="617595" y="769563"/>
                </a:lnTo>
                <a:lnTo>
                  <a:pt x="618276" y="766616"/>
                </a:lnTo>
                <a:lnTo>
                  <a:pt x="618957" y="763215"/>
                </a:lnTo>
                <a:lnTo>
                  <a:pt x="619184" y="760267"/>
                </a:lnTo>
                <a:lnTo>
                  <a:pt x="619411" y="757093"/>
                </a:lnTo>
                <a:lnTo>
                  <a:pt x="619638" y="753918"/>
                </a:lnTo>
                <a:lnTo>
                  <a:pt x="619411" y="750291"/>
                </a:lnTo>
                <a:lnTo>
                  <a:pt x="619184" y="747116"/>
                </a:lnTo>
                <a:lnTo>
                  <a:pt x="618957" y="744169"/>
                </a:lnTo>
                <a:lnTo>
                  <a:pt x="618276" y="740768"/>
                </a:lnTo>
                <a:lnTo>
                  <a:pt x="617595" y="737820"/>
                </a:lnTo>
                <a:lnTo>
                  <a:pt x="616686" y="734873"/>
                </a:lnTo>
                <a:lnTo>
                  <a:pt x="615551" y="731925"/>
                </a:lnTo>
                <a:lnTo>
                  <a:pt x="614643" y="728978"/>
                </a:lnTo>
                <a:lnTo>
                  <a:pt x="613280" y="726257"/>
                </a:lnTo>
                <a:lnTo>
                  <a:pt x="611918" y="723536"/>
                </a:lnTo>
                <a:lnTo>
                  <a:pt x="608739" y="718094"/>
                </a:lnTo>
                <a:lnTo>
                  <a:pt x="604879" y="713106"/>
                </a:lnTo>
                <a:lnTo>
                  <a:pt x="601019" y="708798"/>
                </a:lnTo>
                <a:lnTo>
                  <a:pt x="596478" y="704717"/>
                </a:lnTo>
                <a:lnTo>
                  <a:pt x="591483" y="701089"/>
                </a:lnTo>
                <a:lnTo>
                  <a:pt x="586261" y="697688"/>
                </a:lnTo>
                <a:lnTo>
                  <a:pt x="583536" y="696328"/>
                </a:lnTo>
                <a:lnTo>
                  <a:pt x="580811" y="694967"/>
                </a:lnTo>
                <a:lnTo>
                  <a:pt x="577633" y="694060"/>
                </a:lnTo>
                <a:lnTo>
                  <a:pt x="574681" y="692927"/>
                </a:lnTo>
                <a:lnTo>
                  <a:pt x="571729" y="692020"/>
                </a:lnTo>
                <a:lnTo>
                  <a:pt x="568777" y="691339"/>
                </a:lnTo>
                <a:lnTo>
                  <a:pt x="565371" y="690886"/>
                </a:lnTo>
                <a:lnTo>
                  <a:pt x="562420" y="690432"/>
                </a:lnTo>
                <a:lnTo>
                  <a:pt x="559241" y="690206"/>
                </a:lnTo>
                <a:lnTo>
                  <a:pt x="556062" y="689979"/>
                </a:lnTo>
                <a:close/>
                <a:moveTo>
                  <a:pt x="199810" y="689979"/>
                </a:moveTo>
                <a:lnTo>
                  <a:pt x="196631" y="690206"/>
                </a:lnTo>
                <a:lnTo>
                  <a:pt x="193453" y="690886"/>
                </a:lnTo>
                <a:lnTo>
                  <a:pt x="190047" y="691339"/>
                </a:lnTo>
                <a:lnTo>
                  <a:pt x="187095" y="692020"/>
                </a:lnTo>
                <a:lnTo>
                  <a:pt x="184143" y="692927"/>
                </a:lnTo>
                <a:lnTo>
                  <a:pt x="181192" y="694060"/>
                </a:lnTo>
                <a:lnTo>
                  <a:pt x="178240" y="694967"/>
                </a:lnTo>
                <a:lnTo>
                  <a:pt x="175515" y="696328"/>
                </a:lnTo>
                <a:lnTo>
                  <a:pt x="172563" y="697688"/>
                </a:lnTo>
                <a:lnTo>
                  <a:pt x="167341" y="701089"/>
                </a:lnTo>
                <a:lnTo>
                  <a:pt x="162573" y="704490"/>
                </a:lnTo>
                <a:lnTo>
                  <a:pt x="158032" y="708798"/>
                </a:lnTo>
                <a:lnTo>
                  <a:pt x="153945" y="713106"/>
                </a:lnTo>
                <a:lnTo>
                  <a:pt x="150085" y="718094"/>
                </a:lnTo>
                <a:lnTo>
                  <a:pt x="146906" y="723536"/>
                </a:lnTo>
                <a:lnTo>
                  <a:pt x="145771" y="726257"/>
                </a:lnTo>
                <a:lnTo>
                  <a:pt x="144408" y="728978"/>
                </a:lnTo>
                <a:lnTo>
                  <a:pt x="143273" y="731925"/>
                </a:lnTo>
                <a:lnTo>
                  <a:pt x="142138" y="734646"/>
                </a:lnTo>
                <a:lnTo>
                  <a:pt x="141457" y="737820"/>
                </a:lnTo>
                <a:lnTo>
                  <a:pt x="140775" y="740768"/>
                </a:lnTo>
                <a:lnTo>
                  <a:pt x="140321" y="743942"/>
                </a:lnTo>
                <a:lnTo>
                  <a:pt x="139640" y="747116"/>
                </a:lnTo>
                <a:lnTo>
                  <a:pt x="139413" y="750291"/>
                </a:lnTo>
                <a:lnTo>
                  <a:pt x="139413" y="753692"/>
                </a:lnTo>
                <a:lnTo>
                  <a:pt x="139413" y="756866"/>
                </a:lnTo>
                <a:lnTo>
                  <a:pt x="139640" y="760040"/>
                </a:lnTo>
                <a:lnTo>
                  <a:pt x="140321" y="763215"/>
                </a:lnTo>
                <a:lnTo>
                  <a:pt x="140775" y="766616"/>
                </a:lnTo>
                <a:lnTo>
                  <a:pt x="141457" y="769563"/>
                </a:lnTo>
                <a:lnTo>
                  <a:pt x="142138" y="772511"/>
                </a:lnTo>
                <a:lnTo>
                  <a:pt x="143273" y="775458"/>
                </a:lnTo>
                <a:lnTo>
                  <a:pt x="144408" y="778406"/>
                </a:lnTo>
                <a:lnTo>
                  <a:pt x="145771" y="781353"/>
                </a:lnTo>
                <a:lnTo>
                  <a:pt x="146906" y="784074"/>
                </a:lnTo>
                <a:lnTo>
                  <a:pt x="150085" y="789289"/>
                </a:lnTo>
                <a:lnTo>
                  <a:pt x="153945" y="794277"/>
                </a:lnTo>
                <a:lnTo>
                  <a:pt x="158032" y="798585"/>
                </a:lnTo>
                <a:lnTo>
                  <a:pt x="162573" y="802667"/>
                </a:lnTo>
                <a:lnTo>
                  <a:pt x="167341" y="806521"/>
                </a:lnTo>
                <a:lnTo>
                  <a:pt x="172563" y="809695"/>
                </a:lnTo>
                <a:lnTo>
                  <a:pt x="175515" y="810829"/>
                </a:lnTo>
                <a:lnTo>
                  <a:pt x="178240" y="812190"/>
                </a:lnTo>
                <a:lnTo>
                  <a:pt x="181192" y="813323"/>
                </a:lnTo>
                <a:lnTo>
                  <a:pt x="184143" y="814457"/>
                </a:lnTo>
                <a:lnTo>
                  <a:pt x="187095" y="815137"/>
                </a:lnTo>
                <a:lnTo>
                  <a:pt x="190047" y="815817"/>
                </a:lnTo>
                <a:lnTo>
                  <a:pt x="193453" y="816724"/>
                </a:lnTo>
                <a:lnTo>
                  <a:pt x="196631" y="816951"/>
                </a:lnTo>
                <a:lnTo>
                  <a:pt x="199810" y="817178"/>
                </a:lnTo>
                <a:lnTo>
                  <a:pt x="203216" y="817178"/>
                </a:lnTo>
                <a:lnTo>
                  <a:pt x="206395" y="817178"/>
                </a:lnTo>
                <a:lnTo>
                  <a:pt x="209574" y="816951"/>
                </a:lnTo>
                <a:lnTo>
                  <a:pt x="212752" y="816724"/>
                </a:lnTo>
                <a:lnTo>
                  <a:pt x="215931" y="815817"/>
                </a:lnTo>
                <a:lnTo>
                  <a:pt x="219110" y="815137"/>
                </a:lnTo>
                <a:lnTo>
                  <a:pt x="222062" y="814457"/>
                </a:lnTo>
                <a:lnTo>
                  <a:pt x="225013" y="813323"/>
                </a:lnTo>
                <a:lnTo>
                  <a:pt x="227738" y="812190"/>
                </a:lnTo>
                <a:lnTo>
                  <a:pt x="230463" y="810829"/>
                </a:lnTo>
                <a:lnTo>
                  <a:pt x="233415" y="809695"/>
                </a:lnTo>
                <a:lnTo>
                  <a:pt x="238637" y="806521"/>
                </a:lnTo>
                <a:lnTo>
                  <a:pt x="243632" y="802667"/>
                </a:lnTo>
                <a:lnTo>
                  <a:pt x="247946" y="798585"/>
                </a:lnTo>
                <a:lnTo>
                  <a:pt x="252260" y="794277"/>
                </a:lnTo>
                <a:lnTo>
                  <a:pt x="255666" y="789289"/>
                </a:lnTo>
                <a:lnTo>
                  <a:pt x="259072" y="784074"/>
                </a:lnTo>
                <a:lnTo>
                  <a:pt x="260434" y="781353"/>
                </a:lnTo>
                <a:lnTo>
                  <a:pt x="261797" y="778406"/>
                </a:lnTo>
                <a:lnTo>
                  <a:pt x="262932" y="775458"/>
                </a:lnTo>
                <a:lnTo>
                  <a:pt x="264067" y="772511"/>
                </a:lnTo>
                <a:lnTo>
                  <a:pt x="264748" y="769563"/>
                </a:lnTo>
                <a:lnTo>
                  <a:pt x="265430" y="766616"/>
                </a:lnTo>
                <a:lnTo>
                  <a:pt x="265884" y="763215"/>
                </a:lnTo>
                <a:lnTo>
                  <a:pt x="266565" y="760040"/>
                </a:lnTo>
                <a:lnTo>
                  <a:pt x="266792" y="756866"/>
                </a:lnTo>
                <a:lnTo>
                  <a:pt x="266792" y="753692"/>
                </a:lnTo>
                <a:lnTo>
                  <a:pt x="266792" y="750291"/>
                </a:lnTo>
                <a:lnTo>
                  <a:pt x="266565" y="747116"/>
                </a:lnTo>
                <a:lnTo>
                  <a:pt x="265884" y="743942"/>
                </a:lnTo>
                <a:lnTo>
                  <a:pt x="265430" y="740768"/>
                </a:lnTo>
                <a:lnTo>
                  <a:pt x="264748" y="737820"/>
                </a:lnTo>
                <a:lnTo>
                  <a:pt x="264067" y="734646"/>
                </a:lnTo>
                <a:lnTo>
                  <a:pt x="262932" y="731925"/>
                </a:lnTo>
                <a:lnTo>
                  <a:pt x="261797" y="728978"/>
                </a:lnTo>
                <a:lnTo>
                  <a:pt x="260434" y="726257"/>
                </a:lnTo>
                <a:lnTo>
                  <a:pt x="259072" y="723536"/>
                </a:lnTo>
                <a:lnTo>
                  <a:pt x="255666" y="718094"/>
                </a:lnTo>
                <a:lnTo>
                  <a:pt x="252260" y="713106"/>
                </a:lnTo>
                <a:lnTo>
                  <a:pt x="247946" y="708798"/>
                </a:lnTo>
                <a:lnTo>
                  <a:pt x="243632" y="704490"/>
                </a:lnTo>
                <a:lnTo>
                  <a:pt x="238637" y="701089"/>
                </a:lnTo>
                <a:lnTo>
                  <a:pt x="233415" y="697688"/>
                </a:lnTo>
                <a:lnTo>
                  <a:pt x="230463" y="696328"/>
                </a:lnTo>
                <a:lnTo>
                  <a:pt x="227738" y="694967"/>
                </a:lnTo>
                <a:lnTo>
                  <a:pt x="225013" y="694060"/>
                </a:lnTo>
                <a:lnTo>
                  <a:pt x="222062" y="692927"/>
                </a:lnTo>
                <a:lnTo>
                  <a:pt x="219110" y="692020"/>
                </a:lnTo>
                <a:lnTo>
                  <a:pt x="215931" y="691339"/>
                </a:lnTo>
                <a:lnTo>
                  <a:pt x="212752" y="690886"/>
                </a:lnTo>
                <a:lnTo>
                  <a:pt x="209574" y="690206"/>
                </a:lnTo>
                <a:lnTo>
                  <a:pt x="206395" y="689979"/>
                </a:lnTo>
                <a:lnTo>
                  <a:pt x="203216" y="689979"/>
                </a:lnTo>
                <a:lnTo>
                  <a:pt x="199810" y="689979"/>
                </a:lnTo>
                <a:close/>
                <a:moveTo>
                  <a:pt x="201627" y="243083"/>
                </a:moveTo>
                <a:lnTo>
                  <a:pt x="197313" y="243310"/>
                </a:lnTo>
                <a:lnTo>
                  <a:pt x="193453" y="243763"/>
                </a:lnTo>
                <a:lnTo>
                  <a:pt x="189366" y="244443"/>
                </a:lnTo>
                <a:lnTo>
                  <a:pt x="185733" y="245123"/>
                </a:lnTo>
                <a:lnTo>
                  <a:pt x="181873" y="246257"/>
                </a:lnTo>
                <a:lnTo>
                  <a:pt x="178467" y="247391"/>
                </a:lnTo>
                <a:lnTo>
                  <a:pt x="174834" y="248978"/>
                </a:lnTo>
                <a:lnTo>
                  <a:pt x="171428" y="250112"/>
                </a:lnTo>
                <a:lnTo>
                  <a:pt x="168476" y="251926"/>
                </a:lnTo>
                <a:lnTo>
                  <a:pt x="165525" y="253739"/>
                </a:lnTo>
                <a:lnTo>
                  <a:pt x="162346" y="255780"/>
                </a:lnTo>
                <a:lnTo>
                  <a:pt x="159621" y="257594"/>
                </a:lnTo>
                <a:lnTo>
                  <a:pt x="156896" y="259861"/>
                </a:lnTo>
                <a:lnTo>
                  <a:pt x="154399" y="262129"/>
                </a:lnTo>
                <a:lnTo>
                  <a:pt x="152128" y="264623"/>
                </a:lnTo>
                <a:lnTo>
                  <a:pt x="149858" y="267117"/>
                </a:lnTo>
                <a:lnTo>
                  <a:pt x="148041" y="269838"/>
                </a:lnTo>
                <a:lnTo>
                  <a:pt x="145998" y="272558"/>
                </a:lnTo>
                <a:lnTo>
                  <a:pt x="144181" y="275506"/>
                </a:lnTo>
                <a:lnTo>
                  <a:pt x="142365" y="278454"/>
                </a:lnTo>
                <a:lnTo>
                  <a:pt x="141002" y="281628"/>
                </a:lnTo>
                <a:lnTo>
                  <a:pt x="139640" y="284575"/>
                </a:lnTo>
                <a:lnTo>
                  <a:pt x="138505" y="287750"/>
                </a:lnTo>
                <a:lnTo>
                  <a:pt x="137143" y="291151"/>
                </a:lnTo>
                <a:lnTo>
                  <a:pt x="136461" y="294325"/>
                </a:lnTo>
                <a:lnTo>
                  <a:pt x="135553" y="297726"/>
                </a:lnTo>
                <a:lnTo>
                  <a:pt x="134872" y="301354"/>
                </a:lnTo>
                <a:lnTo>
                  <a:pt x="134418" y="304755"/>
                </a:lnTo>
                <a:lnTo>
                  <a:pt x="133964" y="308156"/>
                </a:lnTo>
                <a:lnTo>
                  <a:pt x="133737" y="315412"/>
                </a:lnTo>
                <a:lnTo>
                  <a:pt x="133737" y="408600"/>
                </a:lnTo>
                <a:lnTo>
                  <a:pt x="133737" y="412908"/>
                </a:lnTo>
                <a:lnTo>
                  <a:pt x="133964" y="416989"/>
                </a:lnTo>
                <a:lnTo>
                  <a:pt x="134418" y="420844"/>
                </a:lnTo>
                <a:lnTo>
                  <a:pt x="134872" y="424698"/>
                </a:lnTo>
                <a:lnTo>
                  <a:pt x="136007" y="428326"/>
                </a:lnTo>
                <a:lnTo>
                  <a:pt x="136688" y="432180"/>
                </a:lnTo>
                <a:lnTo>
                  <a:pt x="138051" y="435581"/>
                </a:lnTo>
                <a:lnTo>
                  <a:pt x="139186" y="438756"/>
                </a:lnTo>
                <a:lnTo>
                  <a:pt x="140775" y="442157"/>
                </a:lnTo>
                <a:lnTo>
                  <a:pt x="142138" y="445331"/>
                </a:lnTo>
                <a:lnTo>
                  <a:pt x="143954" y="448279"/>
                </a:lnTo>
                <a:lnTo>
                  <a:pt x="145998" y="451226"/>
                </a:lnTo>
                <a:lnTo>
                  <a:pt x="148041" y="453947"/>
                </a:lnTo>
                <a:lnTo>
                  <a:pt x="150085" y="456895"/>
                </a:lnTo>
                <a:lnTo>
                  <a:pt x="152355" y="459389"/>
                </a:lnTo>
                <a:lnTo>
                  <a:pt x="154626" y="461429"/>
                </a:lnTo>
                <a:lnTo>
                  <a:pt x="157124" y="463697"/>
                </a:lnTo>
                <a:lnTo>
                  <a:pt x="159848" y="465964"/>
                </a:lnTo>
                <a:lnTo>
                  <a:pt x="162573" y="468005"/>
                </a:lnTo>
                <a:lnTo>
                  <a:pt x="165525" y="470045"/>
                </a:lnTo>
                <a:lnTo>
                  <a:pt x="168476" y="471406"/>
                </a:lnTo>
                <a:lnTo>
                  <a:pt x="171428" y="473220"/>
                </a:lnTo>
                <a:lnTo>
                  <a:pt x="174607" y="474807"/>
                </a:lnTo>
                <a:lnTo>
                  <a:pt x="178013" y="475940"/>
                </a:lnTo>
                <a:lnTo>
                  <a:pt x="181192" y="477074"/>
                </a:lnTo>
                <a:lnTo>
                  <a:pt x="184597" y="477981"/>
                </a:lnTo>
                <a:lnTo>
                  <a:pt x="187776" y="478888"/>
                </a:lnTo>
                <a:lnTo>
                  <a:pt x="191409" y="479795"/>
                </a:lnTo>
                <a:lnTo>
                  <a:pt x="195042" y="480248"/>
                </a:lnTo>
                <a:lnTo>
                  <a:pt x="198675" y="480702"/>
                </a:lnTo>
                <a:lnTo>
                  <a:pt x="202308" y="480702"/>
                </a:lnTo>
                <a:lnTo>
                  <a:pt x="206168" y="480929"/>
                </a:lnTo>
                <a:lnTo>
                  <a:pt x="554246" y="480929"/>
                </a:lnTo>
                <a:lnTo>
                  <a:pt x="557879" y="480702"/>
                </a:lnTo>
                <a:lnTo>
                  <a:pt x="561739" y="480702"/>
                </a:lnTo>
                <a:lnTo>
                  <a:pt x="565144" y="480248"/>
                </a:lnTo>
                <a:lnTo>
                  <a:pt x="569004" y="479795"/>
                </a:lnTo>
                <a:lnTo>
                  <a:pt x="572410" y="478888"/>
                </a:lnTo>
                <a:lnTo>
                  <a:pt x="576043" y="477981"/>
                </a:lnTo>
                <a:lnTo>
                  <a:pt x="579222" y="477074"/>
                </a:lnTo>
                <a:lnTo>
                  <a:pt x="582401" y="475940"/>
                </a:lnTo>
                <a:lnTo>
                  <a:pt x="585580" y="474807"/>
                </a:lnTo>
                <a:lnTo>
                  <a:pt x="588985" y="473220"/>
                </a:lnTo>
                <a:lnTo>
                  <a:pt x="591937" y="471406"/>
                </a:lnTo>
                <a:lnTo>
                  <a:pt x="594889" y="470045"/>
                </a:lnTo>
                <a:lnTo>
                  <a:pt x="597614" y="468005"/>
                </a:lnTo>
                <a:lnTo>
                  <a:pt x="600338" y="465964"/>
                </a:lnTo>
                <a:lnTo>
                  <a:pt x="603063" y="463697"/>
                </a:lnTo>
                <a:lnTo>
                  <a:pt x="605561" y="461429"/>
                </a:lnTo>
                <a:lnTo>
                  <a:pt x="607831" y="459389"/>
                </a:lnTo>
                <a:lnTo>
                  <a:pt x="610329" y="456895"/>
                </a:lnTo>
                <a:lnTo>
                  <a:pt x="612372" y="453947"/>
                </a:lnTo>
                <a:lnTo>
                  <a:pt x="614416" y="451226"/>
                </a:lnTo>
                <a:lnTo>
                  <a:pt x="616459" y="448279"/>
                </a:lnTo>
                <a:lnTo>
                  <a:pt x="618049" y="445331"/>
                </a:lnTo>
                <a:lnTo>
                  <a:pt x="619638" y="442157"/>
                </a:lnTo>
                <a:lnTo>
                  <a:pt x="621227" y="438756"/>
                </a:lnTo>
                <a:lnTo>
                  <a:pt x="622363" y="435581"/>
                </a:lnTo>
                <a:lnTo>
                  <a:pt x="623725" y="432180"/>
                </a:lnTo>
                <a:lnTo>
                  <a:pt x="624633" y="428326"/>
                </a:lnTo>
                <a:lnTo>
                  <a:pt x="625314" y="424698"/>
                </a:lnTo>
                <a:lnTo>
                  <a:pt x="625769" y="420844"/>
                </a:lnTo>
                <a:lnTo>
                  <a:pt x="626450" y="416989"/>
                </a:lnTo>
                <a:lnTo>
                  <a:pt x="626677" y="412908"/>
                </a:lnTo>
                <a:lnTo>
                  <a:pt x="626677" y="408600"/>
                </a:lnTo>
                <a:lnTo>
                  <a:pt x="626677" y="315412"/>
                </a:lnTo>
                <a:lnTo>
                  <a:pt x="626450" y="308156"/>
                </a:lnTo>
                <a:lnTo>
                  <a:pt x="626223" y="304755"/>
                </a:lnTo>
                <a:lnTo>
                  <a:pt x="625314" y="301354"/>
                </a:lnTo>
                <a:lnTo>
                  <a:pt x="624860" y="297726"/>
                </a:lnTo>
                <a:lnTo>
                  <a:pt x="624179" y="294325"/>
                </a:lnTo>
                <a:lnTo>
                  <a:pt x="623044" y="291151"/>
                </a:lnTo>
                <a:lnTo>
                  <a:pt x="621909" y="287750"/>
                </a:lnTo>
                <a:lnTo>
                  <a:pt x="620773" y="284575"/>
                </a:lnTo>
                <a:lnTo>
                  <a:pt x="619411" y="281628"/>
                </a:lnTo>
                <a:lnTo>
                  <a:pt x="617822" y="278454"/>
                </a:lnTo>
                <a:lnTo>
                  <a:pt x="616232" y="275506"/>
                </a:lnTo>
                <a:lnTo>
                  <a:pt x="614416" y="272558"/>
                </a:lnTo>
                <a:lnTo>
                  <a:pt x="612372" y="269838"/>
                </a:lnTo>
                <a:lnTo>
                  <a:pt x="610329" y="267117"/>
                </a:lnTo>
                <a:lnTo>
                  <a:pt x="608058" y="264623"/>
                </a:lnTo>
                <a:lnTo>
                  <a:pt x="606015" y="262129"/>
                </a:lnTo>
                <a:lnTo>
                  <a:pt x="603517" y="259861"/>
                </a:lnTo>
                <a:lnTo>
                  <a:pt x="600565" y="257594"/>
                </a:lnTo>
                <a:lnTo>
                  <a:pt x="597841" y="255780"/>
                </a:lnTo>
                <a:lnTo>
                  <a:pt x="595116" y="253739"/>
                </a:lnTo>
                <a:lnTo>
                  <a:pt x="591937" y="251926"/>
                </a:lnTo>
                <a:lnTo>
                  <a:pt x="588985" y="250112"/>
                </a:lnTo>
                <a:lnTo>
                  <a:pt x="585352" y="248978"/>
                </a:lnTo>
                <a:lnTo>
                  <a:pt x="582174" y="247391"/>
                </a:lnTo>
                <a:lnTo>
                  <a:pt x="578541" y="246257"/>
                </a:lnTo>
                <a:lnTo>
                  <a:pt x="574681" y="245123"/>
                </a:lnTo>
                <a:lnTo>
                  <a:pt x="571048" y="244443"/>
                </a:lnTo>
                <a:lnTo>
                  <a:pt x="566961" y="243763"/>
                </a:lnTo>
                <a:lnTo>
                  <a:pt x="562874" y="243310"/>
                </a:lnTo>
                <a:lnTo>
                  <a:pt x="558787" y="243083"/>
                </a:lnTo>
                <a:lnTo>
                  <a:pt x="554246" y="243083"/>
                </a:lnTo>
                <a:lnTo>
                  <a:pt x="206168" y="243083"/>
                </a:lnTo>
                <a:lnTo>
                  <a:pt x="201627" y="243083"/>
                </a:lnTo>
                <a:close/>
                <a:moveTo>
                  <a:pt x="297217" y="126767"/>
                </a:moveTo>
                <a:lnTo>
                  <a:pt x="294493" y="126994"/>
                </a:lnTo>
                <a:lnTo>
                  <a:pt x="291768" y="127448"/>
                </a:lnTo>
                <a:lnTo>
                  <a:pt x="289043" y="127901"/>
                </a:lnTo>
                <a:lnTo>
                  <a:pt x="286546" y="128355"/>
                </a:lnTo>
                <a:lnTo>
                  <a:pt x="284048" y="129035"/>
                </a:lnTo>
                <a:lnTo>
                  <a:pt x="281778" y="130168"/>
                </a:lnTo>
                <a:lnTo>
                  <a:pt x="279507" y="131075"/>
                </a:lnTo>
                <a:lnTo>
                  <a:pt x="277464" y="132436"/>
                </a:lnTo>
                <a:lnTo>
                  <a:pt x="275647" y="133796"/>
                </a:lnTo>
                <a:lnTo>
                  <a:pt x="274058" y="135157"/>
                </a:lnTo>
                <a:lnTo>
                  <a:pt x="272468" y="136517"/>
                </a:lnTo>
                <a:lnTo>
                  <a:pt x="271333" y="138331"/>
                </a:lnTo>
                <a:lnTo>
                  <a:pt x="270198" y="140145"/>
                </a:lnTo>
                <a:lnTo>
                  <a:pt x="269744" y="141732"/>
                </a:lnTo>
                <a:lnTo>
                  <a:pt x="269290" y="143546"/>
                </a:lnTo>
                <a:lnTo>
                  <a:pt x="269062" y="145586"/>
                </a:lnTo>
                <a:lnTo>
                  <a:pt x="269062" y="178236"/>
                </a:lnTo>
                <a:lnTo>
                  <a:pt x="269290" y="179824"/>
                </a:lnTo>
                <a:lnTo>
                  <a:pt x="269517" y="181864"/>
                </a:lnTo>
                <a:lnTo>
                  <a:pt x="270198" y="183678"/>
                </a:lnTo>
                <a:lnTo>
                  <a:pt x="271333" y="185492"/>
                </a:lnTo>
                <a:lnTo>
                  <a:pt x="272468" y="186852"/>
                </a:lnTo>
                <a:lnTo>
                  <a:pt x="273831" y="188439"/>
                </a:lnTo>
                <a:lnTo>
                  <a:pt x="275420" y="189800"/>
                </a:lnTo>
                <a:lnTo>
                  <a:pt x="277237" y="191387"/>
                </a:lnTo>
                <a:lnTo>
                  <a:pt x="279280" y="192294"/>
                </a:lnTo>
                <a:lnTo>
                  <a:pt x="281324" y="193654"/>
                </a:lnTo>
                <a:lnTo>
                  <a:pt x="283821" y="194561"/>
                </a:lnTo>
                <a:lnTo>
                  <a:pt x="286319" y="195468"/>
                </a:lnTo>
                <a:lnTo>
                  <a:pt x="288816" y="196149"/>
                </a:lnTo>
                <a:lnTo>
                  <a:pt x="291541" y="196375"/>
                </a:lnTo>
                <a:lnTo>
                  <a:pt x="294266" y="196829"/>
                </a:lnTo>
                <a:lnTo>
                  <a:pt x="297217" y="196829"/>
                </a:lnTo>
                <a:lnTo>
                  <a:pt x="463423" y="196829"/>
                </a:lnTo>
                <a:lnTo>
                  <a:pt x="466148" y="196829"/>
                </a:lnTo>
                <a:lnTo>
                  <a:pt x="468872" y="196375"/>
                </a:lnTo>
                <a:lnTo>
                  <a:pt x="471597" y="196149"/>
                </a:lnTo>
                <a:lnTo>
                  <a:pt x="474322" y="195468"/>
                </a:lnTo>
                <a:lnTo>
                  <a:pt x="476592" y="194561"/>
                </a:lnTo>
                <a:lnTo>
                  <a:pt x="479090" y="193654"/>
                </a:lnTo>
                <a:lnTo>
                  <a:pt x="481133" y="192294"/>
                </a:lnTo>
                <a:lnTo>
                  <a:pt x="483177" y="191387"/>
                </a:lnTo>
                <a:lnTo>
                  <a:pt x="485220" y="189800"/>
                </a:lnTo>
                <a:lnTo>
                  <a:pt x="486583" y="188439"/>
                </a:lnTo>
                <a:lnTo>
                  <a:pt x="488172" y="186852"/>
                </a:lnTo>
                <a:lnTo>
                  <a:pt x="489080" y="185492"/>
                </a:lnTo>
                <a:lnTo>
                  <a:pt x="490216" y="183678"/>
                </a:lnTo>
                <a:lnTo>
                  <a:pt x="490897" y="181864"/>
                </a:lnTo>
                <a:lnTo>
                  <a:pt x="491124" y="179824"/>
                </a:lnTo>
                <a:lnTo>
                  <a:pt x="491351" y="178236"/>
                </a:lnTo>
                <a:lnTo>
                  <a:pt x="491351" y="145586"/>
                </a:lnTo>
                <a:lnTo>
                  <a:pt x="491124" y="143546"/>
                </a:lnTo>
                <a:lnTo>
                  <a:pt x="490897" y="141732"/>
                </a:lnTo>
                <a:lnTo>
                  <a:pt x="490216" y="140145"/>
                </a:lnTo>
                <a:lnTo>
                  <a:pt x="489080" y="138331"/>
                </a:lnTo>
                <a:lnTo>
                  <a:pt x="487945" y="136517"/>
                </a:lnTo>
                <a:lnTo>
                  <a:pt x="486356" y="135157"/>
                </a:lnTo>
                <a:lnTo>
                  <a:pt x="484766" y="133796"/>
                </a:lnTo>
                <a:lnTo>
                  <a:pt x="482950" y="132436"/>
                </a:lnTo>
                <a:lnTo>
                  <a:pt x="480906" y="131075"/>
                </a:lnTo>
                <a:lnTo>
                  <a:pt x="478636" y="130168"/>
                </a:lnTo>
                <a:lnTo>
                  <a:pt x="476365" y="129035"/>
                </a:lnTo>
                <a:lnTo>
                  <a:pt x="473868" y="128355"/>
                </a:lnTo>
                <a:lnTo>
                  <a:pt x="471370" y="127901"/>
                </a:lnTo>
                <a:lnTo>
                  <a:pt x="468872" y="127448"/>
                </a:lnTo>
                <a:lnTo>
                  <a:pt x="466148" y="126994"/>
                </a:lnTo>
                <a:lnTo>
                  <a:pt x="463423" y="126767"/>
                </a:lnTo>
                <a:lnTo>
                  <a:pt x="297217" y="126767"/>
                </a:lnTo>
                <a:close/>
                <a:moveTo>
                  <a:pt x="201400" y="96838"/>
                </a:moveTo>
                <a:lnTo>
                  <a:pt x="380774" y="96838"/>
                </a:lnTo>
                <a:lnTo>
                  <a:pt x="559241" y="96838"/>
                </a:lnTo>
                <a:lnTo>
                  <a:pt x="566961" y="97292"/>
                </a:lnTo>
                <a:lnTo>
                  <a:pt x="574454" y="97745"/>
                </a:lnTo>
                <a:lnTo>
                  <a:pt x="581947" y="98652"/>
                </a:lnTo>
                <a:lnTo>
                  <a:pt x="589439" y="100013"/>
                </a:lnTo>
                <a:lnTo>
                  <a:pt x="596705" y="101600"/>
                </a:lnTo>
                <a:lnTo>
                  <a:pt x="603744" y="103640"/>
                </a:lnTo>
                <a:lnTo>
                  <a:pt x="610329" y="105908"/>
                </a:lnTo>
                <a:lnTo>
                  <a:pt x="617140" y="108629"/>
                </a:lnTo>
                <a:lnTo>
                  <a:pt x="623725" y="111349"/>
                </a:lnTo>
                <a:lnTo>
                  <a:pt x="629856" y="114524"/>
                </a:lnTo>
                <a:lnTo>
                  <a:pt x="636213" y="118378"/>
                </a:lnTo>
                <a:lnTo>
                  <a:pt x="641890" y="122006"/>
                </a:lnTo>
                <a:lnTo>
                  <a:pt x="647566" y="126087"/>
                </a:lnTo>
                <a:lnTo>
                  <a:pt x="653015" y="130395"/>
                </a:lnTo>
                <a:lnTo>
                  <a:pt x="658011" y="134930"/>
                </a:lnTo>
                <a:lnTo>
                  <a:pt x="663006" y="139465"/>
                </a:lnTo>
                <a:lnTo>
                  <a:pt x="667774" y="144453"/>
                </a:lnTo>
                <a:lnTo>
                  <a:pt x="672315" y="149668"/>
                </a:lnTo>
                <a:lnTo>
                  <a:pt x="676629" y="155336"/>
                </a:lnTo>
                <a:lnTo>
                  <a:pt x="680489" y="160778"/>
                </a:lnTo>
                <a:lnTo>
                  <a:pt x="684349" y="166446"/>
                </a:lnTo>
                <a:lnTo>
                  <a:pt x="687528" y="172115"/>
                </a:lnTo>
                <a:lnTo>
                  <a:pt x="690707" y="178236"/>
                </a:lnTo>
                <a:lnTo>
                  <a:pt x="693431" y="184358"/>
                </a:lnTo>
                <a:lnTo>
                  <a:pt x="695929" y="190707"/>
                </a:lnTo>
                <a:lnTo>
                  <a:pt x="698200" y="197055"/>
                </a:lnTo>
                <a:lnTo>
                  <a:pt x="700016" y="203631"/>
                </a:lnTo>
                <a:lnTo>
                  <a:pt x="701378" y="209979"/>
                </a:lnTo>
                <a:lnTo>
                  <a:pt x="702741" y="216781"/>
                </a:lnTo>
                <a:lnTo>
                  <a:pt x="703649" y="223584"/>
                </a:lnTo>
                <a:lnTo>
                  <a:pt x="704330" y="230159"/>
                </a:lnTo>
                <a:lnTo>
                  <a:pt x="704557" y="237188"/>
                </a:lnTo>
                <a:lnTo>
                  <a:pt x="704557" y="754825"/>
                </a:lnTo>
                <a:lnTo>
                  <a:pt x="704330" y="761627"/>
                </a:lnTo>
                <a:lnTo>
                  <a:pt x="703649" y="767976"/>
                </a:lnTo>
                <a:lnTo>
                  <a:pt x="702968" y="774551"/>
                </a:lnTo>
                <a:lnTo>
                  <a:pt x="702060" y="780673"/>
                </a:lnTo>
                <a:lnTo>
                  <a:pt x="700470" y="787022"/>
                </a:lnTo>
                <a:lnTo>
                  <a:pt x="698881" y="793144"/>
                </a:lnTo>
                <a:lnTo>
                  <a:pt x="697064" y="799266"/>
                </a:lnTo>
                <a:lnTo>
                  <a:pt x="694794" y="805161"/>
                </a:lnTo>
                <a:lnTo>
                  <a:pt x="692523" y="810829"/>
                </a:lnTo>
                <a:lnTo>
                  <a:pt x="689799" y="816271"/>
                </a:lnTo>
                <a:lnTo>
                  <a:pt x="687074" y="821939"/>
                </a:lnTo>
                <a:lnTo>
                  <a:pt x="683668" y="827381"/>
                </a:lnTo>
                <a:lnTo>
                  <a:pt x="680489" y="832596"/>
                </a:lnTo>
                <a:lnTo>
                  <a:pt x="677083" y="837584"/>
                </a:lnTo>
                <a:lnTo>
                  <a:pt x="673450" y="842345"/>
                </a:lnTo>
                <a:lnTo>
                  <a:pt x="669591" y="847107"/>
                </a:lnTo>
                <a:lnTo>
                  <a:pt x="665504" y="851415"/>
                </a:lnTo>
                <a:lnTo>
                  <a:pt x="661644" y="855723"/>
                </a:lnTo>
                <a:lnTo>
                  <a:pt x="657329" y="860031"/>
                </a:lnTo>
                <a:lnTo>
                  <a:pt x="652788" y="863885"/>
                </a:lnTo>
                <a:lnTo>
                  <a:pt x="648247" y="867740"/>
                </a:lnTo>
                <a:lnTo>
                  <a:pt x="643479" y="871141"/>
                </a:lnTo>
                <a:lnTo>
                  <a:pt x="638938" y="874542"/>
                </a:lnTo>
                <a:lnTo>
                  <a:pt x="633943" y="877489"/>
                </a:lnTo>
                <a:lnTo>
                  <a:pt x="629174" y="880210"/>
                </a:lnTo>
                <a:lnTo>
                  <a:pt x="624179" y="882931"/>
                </a:lnTo>
                <a:lnTo>
                  <a:pt x="618957" y="885198"/>
                </a:lnTo>
                <a:lnTo>
                  <a:pt x="613962" y="887239"/>
                </a:lnTo>
                <a:lnTo>
                  <a:pt x="608739" y="888826"/>
                </a:lnTo>
                <a:lnTo>
                  <a:pt x="603517" y="890640"/>
                </a:lnTo>
                <a:lnTo>
                  <a:pt x="598068" y="892001"/>
                </a:lnTo>
                <a:lnTo>
                  <a:pt x="592845" y="892907"/>
                </a:lnTo>
                <a:lnTo>
                  <a:pt x="760413" y="1123951"/>
                </a:lnTo>
                <a:lnTo>
                  <a:pt x="663914" y="1123951"/>
                </a:lnTo>
                <a:lnTo>
                  <a:pt x="544028" y="968184"/>
                </a:lnTo>
                <a:lnTo>
                  <a:pt x="216385" y="968184"/>
                </a:lnTo>
                <a:lnTo>
                  <a:pt x="96499" y="1123951"/>
                </a:lnTo>
                <a:lnTo>
                  <a:pt x="0" y="1123951"/>
                </a:lnTo>
                <a:lnTo>
                  <a:pt x="167341" y="892681"/>
                </a:lnTo>
                <a:lnTo>
                  <a:pt x="162119" y="892001"/>
                </a:lnTo>
                <a:lnTo>
                  <a:pt x="156896" y="890413"/>
                </a:lnTo>
                <a:lnTo>
                  <a:pt x="151674" y="888826"/>
                </a:lnTo>
                <a:lnTo>
                  <a:pt x="146452" y="887239"/>
                </a:lnTo>
                <a:lnTo>
                  <a:pt x="141457" y="885198"/>
                </a:lnTo>
                <a:lnTo>
                  <a:pt x="136234" y="882704"/>
                </a:lnTo>
                <a:lnTo>
                  <a:pt x="131239" y="880210"/>
                </a:lnTo>
                <a:lnTo>
                  <a:pt x="126471" y="877489"/>
                </a:lnTo>
                <a:lnTo>
                  <a:pt x="121476" y="874542"/>
                </a:lnTo>
                <a:lnTo>
                  <a:pt x="116707" y="870914"/>
                </a:lnTo>
                <a:lnTo>
                  <a:pt x="111939" y="867513"/>
                </a:lnTo>
                <a:lnTo>
                  <a:pt x="107625" y="863885"/>
                </a:lnTo>
                <a:lnTo>
                  <a:pt x="103311" y="860031"/>
                </a:lnTo>
                <a:lnTo>
                  <a:pt x="98770" y="855723"/>
                </a:lnTo>
                <a:lnTo>
                  <a:pt x="94683" y="851415"/>
                </a:lnTo>
                <a:lnTo>
                  <a:pt x="90823" y="847107"/>
                </a:lnTo>
                <a:lnTo>
                  <a:pt x="86736" y="842345"/>
                </a:lnTo>
                <a:lnTo>
                  <a:pt x="83330" y="837584"/>
                </a:lnTo>
                <a:lnTo>
                  <a:pt x="79924" y="832369"/>
                </a:lnTo>
                <a:lnTo>
                  <a:pt x="76518" y="827381"/>
                </a:lnTo>
                <a:lnTo>
                  <a:pt x="73339" y="821939"/>
                </a:lnTo>
                <a:lnTo>
                  <a:pt x="70615" y="816271"/>
                </a:lnTo>
                <a:lnTo>
                  <a:pt x="67890" y="810829"/>
                </a:lnTo>
                <a:lnTo>
                  <a:pt x="65620" y="804934"/>
                </a:lnTo>
                <a:lnTo>
                  <a:pt x="63349" y="799266"/>
                </a:lnTo>
                <a:lnTo>
                  <a:pt x="61533" y="793144"/>
                </a:lnTo>
                <a:lnTo>
                  <a:pt x="59943" y="787022"/>
                </a:lnTo>
                <a:lnTo>
                  <a:pt x="58581" y="780673"/>
                </a:lnTo>
                <a:lnTo>
                  <a:pt x="57445" y="774551"/>
                </a:lnTo>
                <a:lnTo>
                  <a:pt x="56537" y="767976"/>
                </a:lnTo>
                <a:lnTo>
                  <a:pt x="56083" y="761627"/>
                </a:lnTo>
                <a:lnTo>
                  <a:pt x="56083" y="754825"/>
                </a:lnTo>
                <a:lnTo>
                  <a:pt x="56083" y="237188"/>
                </a:lnTo>
                <a:lnTo>
                  <a:pt x="56083" y="230159"/>
                </a:lnTo>
                <a:lnTo>
                  <a:pt x="56537" y="223584"/>
                </a:lnTo>
                <a:lnTo>
                  <a:pt x="57673" y="216781"/>
                </a:lnTo>
                <a:lnTo>
                  <a:pt x="58808" y="209979"/>
                </a:lnTo>
                <a:lnTo>
                  <a:pt x="60397" y="203631"/>
                </a:lnTo>
                <a:lnTo>
                  <a:pt x="62441" y="197055"/>
                </a:lnTo>
                <a:lnTo>
                  <a:pt x="64257" y="190707"/>
                </a:lnTo>
                <a:lnTo>
                  <a:pt x="66755" y="184358"/>
                </a:lnTo>
                <a:lnTo>
                  <a:pt x="69934" y="178236"/>
                </a:lnTo>
                <a:lnTo>
                  <a:pt x="72885" y="172115"/>
                </a:lnTo>
                <a:lnTo>
                  <a:pt x="76291" y="166446"/>
                </a:lnTo>
                <a:lnTo>
                  <a:pt x="79924" y="160778"/>
                </a:lnTo>
                <a:lnTo>
                  <a:pt x="83784" y="155336"/>
                </a:lnTo>
                <a:lnTo>
                  <a:pt x="88098" y="149668"/>
                </a:lnTo>
                <a:lnTo>
                  <a:pt x="92639" y="144453"/>
                </a:lnTo>
                <a:lnTo>
                  <a:pt x="97181" y="139465"/>
                </a:lnTo>
                <a:lnTo>
                  <a:pt x="102176" y="134930"/>
                </a:lnTo>
                <a:lnTo>
                  <a:pt x="107625" y="130395"/>
                </a:lnTo>
                <a:lnTo>
                  <a:pt x="112847" y="126087"/>
                </a:lnTo>
                <a:lnTo>
                  <a:pt x="118524" y="122006"/>
                </a:lnTo>
                <a:lnTo>
                  <a:pt x="124427" y="118378"/>
                </a:lnTo>
                <a:lnTo>
                  <a:pt x="130558" y="114524"/>
                </a:lnTo>
                <a:lnTo>
                  <a:pt x="136688" y="111349"/>
                </a:lnTo>
                <a:lnTo>
                  <a:pt x="143273" y="108629"/>
                </a:lnTo>
                <a:lnTo>
                  <a:pt x="149858" y="105908"/>
                </a:lnTo>
                <a:lnTo>
                  <a:pt x="156669" y="103640"/>
                </a:lnTo>
                <a:lnTo>
                  <a:pt x="163708" y="101600"/>
                </a:lnTo>
                <a:lnTo>
                  <a:pt x="170974" y="100013"/>
                </a:lnTo>
                <a:lnTo>
                  <a:pt x="178467" y="98652"/>
                </a:lnTo>
                <a:lnTo>
                  <a:pt x="185960" y="97745"/>
                </a:lnTo>
                <a:lnTo>
                  <a:pt x="193453" y="97292"/>
                </a:lnTo>
                <a:lnTo>
                  <a:pt x="201400" y="96838"/>
                </a:lnTo>
                <a:close/>
                <a:moveTo>
                  <a:pt x="435148" y="0"/>
                </a:moveTo>
                <a:lnTo>
                  <a:pt x="439850" y="0"/>
                </a:lnTo>
                <a:lnTo>
                  <a:pt x="444105" y="0"/>
                </a:lnTo>
                <a:lnTo>
                  <a:pt x="448583" y="673"/>
                </a:lnTo>
                <a:lnTo>
                  <a:pt x="452838" y="1796"/>
                </a:lnTo>
                <a:lnTo>
                  <a:pt x="457093" y="3367"/>
                </a:lnTo>
                <a:lnTo>
                  <a:pt x="460900" y="5163"/>
                </a:lnTo>
                <a:lnTo>
                  <a:pt x="464482" y="7408"/>
                </a:lnTo>
                <a:lnTo>
                  <a:pt x="467841" y="10102"/>
                </a:lnTo>
                <a:lnTo>
                  <a:pt x="470976" y="12796"/>
                </a:lnTo>
                <a:lnTo>
                  <a:pt x="473887" y="15939"/>
                </a:lnTo>
                <a:lnTo>
                  <a:pt x="476351" y="19306"/>
                </a:lnTo>
                <a:lnTo>
                  <a:pt x="478590" y="23123"/>
                </a:lnTo>
                <a:lnTo>
                  <a:pt x="480605" y="27164"/>
                </a:lnTo>
                <a:lnTo>
                  <a:pt x="482173" y="30980"/>
                </a:lnTo>
                <a:lnTo>
                  <a:pt x="483069" y="35470"/>
                </a:lnTo>
                <a:lnTo>
                  <a:pt x="483740" y="39960"/>
                </a:lnTo>
                <a:lnTo>
                  <a:pt x="484188" y="44225"/>
                </a:lnTo>
                <a:lnTo>
                  <a:pt x="483740" y="48715"/>
                </a:lnTo>
                <a:lnTo>
                  <a:pt x="483069" y="53205"/>
                </a:lnTo>
                <a:lnTo>
                  <a:pt x="482173" y="57695"/>
                </a:lnTo>
                <a:lnTo>
                  <a:pt x="480605" y="61511"/>
                </a:lnTo>
                <a:lnTo>
                  <a:pt x="478590" y="65552"/>
                </a:lnTo>
                <a:lnTo>
                  <a:pt x="476351" y="69144"/>
                </a:lnTo>
                <a:lnTo>
                  <a:pt x="473887" y="72736"/>
                </a:lnTo>
                <a:lnTo>
                  <a:pt x="470976" y="75879"/>
                </a:lnTo>
                <a:lnTo>
                  <a:pt x="467841" y="78573"/>
                </a:lnTo>
                <a:lnTo>
                  <a:pt x="464482" y="81267"/>
                </a:lnTo>
                <a:lnTo>
                  <a:pt x="460900" y="83512"/>
                </a:lnTo>
                <a:lnTo>
                  <a:pt x="457093" y="85308"/>
                </a:lnTo>
                <a:lnTo>
                  <a:pt x="452838" y="86655"/>
                </a:lnTo>
                <a:lnTo>
                  <a:pt x="448583" y="88002"/>
                </a:lnTo>
                <a:lnTo>
                  <a:pt x="444105" y="88675"/>
                </a:lnTo>
                <a:lnTo>
                  <a:pt x="439850" y="88900"/>
                </a:lnTo>
                <a:lnTo>
                  <a:pt x="435148" y="88675"/>
                </a:lnTo>
                <a:lnTo>
                  <a:pt x="430669" y="88002"/>
                </a:lnTo>
                <a:lnTo>
                  <a:pt x="426414" y="86655"/>
                </a:lnTo>
                <a:lnTo>
                  <a:pt x="422384" y="85308"/>
                </a:lnTo>
                <a:lnTo>
                  <a:pt x="418353" y="83512"/>
                </a:lnTo>
                <a:lnTo>
                  <a:pt x="414994" y="81267"/>
                </a:lnTo>
                <a:lnTo>
                  <a:pt x="411411" y="78573"/>
                </a:lnTo>
                <a:lnTo>
                  <a:pt x="408276" y="75879"/>
                </a:lnTo>
                <a:lnTo>
                  <a:pt x="405365" y="72736"/>
                </a:lnTo>
                <a:lnTo>
                  <a:pt x="402902" y="69144"/>
                </a:lnTo>
                <a:lnTo>
                  <a:pt x="400663" y="65552"/>
                </a:lnTo>
                <a:lnTo>
                  <a:pt x="398647" y="61511"/>
                </a:lnTo>
                <a:lnTo>
                  <a:pt x="397304" y="57695"/>
                </a:lnTo>
                <a:lnTo>
                  <a:pt x="396184" y="53205"/>
                </a:lnTo>
                <a:lnTo>
                  <a:pt x="395512" y="48715"/>
                </a:lnTo>
                <a:lnTo>
                  <a:pt x="395288" y="44225"/>
                </a:lnTo>
                <a:lnTo>
                  <a:pt x="395512" y="39960"/>
                </a:lnTo>
                <a:lnTo>
                  <a:pt x="396184" y="35470"/>
                </a:lnTo>
                <a:lnTo>
                  <a:pt x="397304" y="30980"/>
                </a:lnTo>
                <a:lnTo>
                  <a:pt x="398647" y="27164"/>
                </a:lnTo>
                <a:lnTo>
                  <a:pt x="400663" y="23123"/>
                </a:lnTo>
                <a:lnTo>
                  <a:pt x="402902" y="19306"/>
                </a:lnTo>
                <a:lnTo>
                  <a:pt x="405365" y="15939"/>
                </a:lnTo>
                <a:lnTo>
                  <a:pt x="408276" y="12796"/>
                </a:lnTo>
                <a:lnTo>
                  <a:pt x="411411" y="10102"/>
                </a:lnTo>
                <a:lnTo>
                  <a:pt x="414994" y="7408"/>
                </a:lnTo>
                <a:lnTo>
                  <a:pt x="418353" y="5163"/>
                </a:lnTo>
                <a:lnTo>
                  <a:pt x="422384" y="3367"/>
                </a:lnTo>
                <a:lnTo>
                  <a:pt x="426414" y="1796"/>
                </a:lnTo>
                <a:lnTo>
                  <a:pt x="430669" y="673"/>
                </a:lnTo>
                <a:lnTo>
                  <a:pt x="435148" y="0"/>
                </a:lnTo>
                <a:close/>
                <a:moveTo>
                  <a:pt x="315210" y="0"/>
                </a:moveTo>
                <a:lnTo>
                  <a:pt x="319996" y="0"/>
                </a:lnTo>
                <a:lnTo>
                  <a:pt x="324555" y="0"/>
                </a:lnTo>
                <a:lnTo>
                  <a:pt x="329113" y="673"/>
                </a:lnTo>
                <a:lnTo>
                  <a:pt x="333216" y="1796"/>
                </a:lnTo>
                <a:lnTo>
                  <a:pt x="337547" y="3367"/>
                </a:lnTo>
                <a:lnTo>
                  <a:pt x="341650" y="5163"/>
                </a:lnTo>
                <a:lnTo>
                  <a:pt x="345296" y="7408"/>
                </a:lnTo>
                <a:lnTo>
                  <a:pt x="348943" y="10102"/>
                </a:lnTo>
                <a:lnTo>
                  <a:pt x="351906" y="12796"/>
                </a:lnTo>
                <a:lnTo>
                  <a:pt x="354869" y="15939"/>
                </a:lnTo>
                <a:lnTo>
                  <a:pt x="357377" y="19306"/>
                </a:lnTo>
                <a:lnTo>
                  <a:pt x="359656" y="23123"/>
                </a:lnTo>
                <a:lnTo>
                  <a:pt x="361707" y="27164"/>
                </a:lnTo>
                <a:lnTo>
                  <a:pt x="363075" y="30980"/>
                </a:lnTo>
                <a:lnTo>
                  <a:pt x="364442" y="35470"/>
                </a:lnTo>
                <a:lnTo>
                  <a:pt x="364898" y="39960"/>
                </a:lnTo>
                <a:lnTo>
                  <a:pt x="365126" y="44225"/>
                </a:lnTo>
                <a:lnTo>
                  <a:pt x="364898" y="48715"/>
                </a:lnTo>
                <a:lnTo>
                  <a:pt x="364442" y="53205"/>
                </a:lnTo>
                <a:lnTo>
                  <a:pt x="363075" y="57695"/>
                </a:lnTo>
                <a:lnTo>
                  <a:pt x="361707" y="61511"/>
                </a:lnTo>
                <a:lnTo>
                  <a:pt x="359656" y="65552"/>
                </a:lnTo>
                <a:lnTo>
                  <a:pt x="357377" y="69144"/>
                </a:lnTo>
                <a:lnTo>
                  <a:pt x="354869" y="72736"/>
                </a:lnTo>
                <a:lnTo>
                  <a:pt x="351906" y="75879"/>
                </a:lnTo>
                <a:lnTo>
                  <a:pt x="348943" y="78573"/>
                </a:lnTo>
                <a:lnTo>
                  <a:pt x="345296" y="81267"/>
                </a:lnTo>
                <a:lnTo>
                  <a:pt x="341650" y="83512"/>
                </a:lnTo>
                <a:lnTo>
                  <a:pt x="337547" y="85308"/>
                </a:lnTo>
                <a:lnTo>
                  <a:pt x="333216" y="86655"/>
                </a:lnTo>
                <a:lnTo>
                  <a:pt x="329113" y="88002"/>
                </a:lnTo>
                <a:lnTo>
                  <a:pt x="324555" y="88675"/>
                </a:lnTo>
                <a:lnTo>
                  <a:pt x="319996" y="88900"/>
                </a:lnTo>
                <a:lnTo>
                  <a:pt x="315210" y="88675"/>
                </a:lnTo>
                <a:lnTo>
                  <a:pt x="310651" y="88002"/>
                </a:lnTo>
                <a:lnTo>
                  <a:pt x="306548" y="86655"/>
                </a:lnTo>
                <a:lnTo>
                  <a:pt x="302446" y="85308"/>
                </a:lnTo>
                <a:lnTo>
                  <a:pt x="298571" y="83512"/>
                </a:lnTo>
                <a:lnTo>
                  <a:pt x="294696" y="81267"/>
                </a:lnTo>
                <a:lnTo>
                  <a:pt x="291277" y="78573"/>
                </a:lnTo>
                <a:lnTo>
                  <a:pt x="287858" y="75879"/>
                </a:lnTo>
                <a:lnTo>
                  <a:pt x="284895" y="72736"/>
                </a:lnTo>
                <a:lnTo>
                  <a:pt x="282388" y="69144"/>
                </a:lnTo>
                <a:lnTo>
                  <a:pt x="280109" y="65552"/>
                </a:lnTo>
                <a:lnTo>
                  <a:pt x="278285" y="61511"/>
                </a:lnTo>
                <a:lnTo>
                  <a:pt x="276690" y="57695"/>
                </a:lnTo>
                <a:lnTo>
                  <a:pt x="275778" y="53205"/>
                </a:lnTo>
                <a:lnTo>
                  <a:pt x="274866" y="48715"/>
                </a:lnTo>
                <a:lnTo>
                  <a:pt x="274638" y="44225"/>
                </a:lnTo>
                <a:lnTo>
                  <a:pt x="274866" y="39960"/>
                </a:lnTo>
                <a:lnTo>
                  <a:pt x="275778" y="35470"/>
                </a:lnTo>
                <a:lnTo>
                  <a:pt x="276690" y="30980"/>
                </a:lnTo>
                <a:lnTo>
                  <a:pt x="278285" y="27164"/>
                </a:lnTo>
                <a:lnTo>
                  <a:pt x="280109" y="23123"/>
                </a:lnTo>
                <a:lnTo>
                  <a:pt x="282388" y="19306"/>
                </a:lnTo>
                <a:lnTo>
                  <a:pt x="284895" y="15939"/>
                </a:lnTo>
                <a:lnTo>
                  <a:pt x="287858" y="12796"/>
                </a:lnTo>
                <a:lnTo>
                  <a:pt x="291277" y="10102"/>
                </a:lnTo>
                <a:lnTo>
                  <a:pt x="294696" y="7408"/>
                </a:lnTo>
                <a:lnTo>
                  <a:pt x="298571" y="5163"/>
                </a:lnTo>
                <a:lnTo>
                  <a:pt x="302446" y="3367"/>
                </a:lnTo>
                <a:lnTo>
                  <a:pt x="306548" y="1796"/>
                </a:lnTo>
                <a:lnTo>
                  <a:pt x="310651" y="673"/>
                </a:lnTo>
                <a:lnTo>
                  <a:pt x="315210" y="0"/>
                </a:lnTo>
                <a:close/>
              </a:path>
            </a:pathLst>
          </a:custGeom>
          <a:solidFill>
            <a:schemeClr val="bg1"/>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p>
            <a:pPr algn="ctr"/>
            <a:endParaRPr altLang="en-US" lang="zh-CN">
              <a:solidFill>
                <a:schemeClr val="accent1"/>
              </a:solidFill>
              <a:cs typeface="+mn-ea"/>
              <a:sym typeface="+mn-lt"/>
            </a:endParaRPr>
          </a:p>
        </p:txBody>
      </p:sp>
      <p:sp>
        <p:nvSpPr>
          <p:cNvPr id="23" name="KSO_Shape"/>
          <p:cNvSpPr/>
          <p:nvPr/>
        </p:nvSpPr>
        <p:spPr>
          <a:xfrm>
            <a:off x="7197616" y="3128797"/>
            <a:ext cx="819150" cy="689451"/>
          </a:xfrm>
          <a:custGeom>
            <a:gdLst>
              <a:gd fmla="*/ 2733675 w 5559425" name="connsiteX0"/>
              <a:gd fmla="*/ 1498599 h 4676774" name="connsiteY0"/>
              <a:gd fmla="*/ 2708275 w 5559425" name="connsiteX1"/>
              <a:gd fmla="*/ 1501774 h 4676774" name="connsiteY1"/>
              <a:gd fmla="*/ 2689225 w 5559425" name="connsiteX2"/>
              <a:gd fmla="*/ 1511299 h 4676774" name="connsiteY2"/>
              <a:gd fmla="*/ 2673350 w 5559425" name="connsiteX3"/>
              <a:gd fmla="*/ 1520824 h 4676774" name="connsiteY3"/>
              <a:gd fmla="*/ 2663825 w 5559425" name="connsiteX4"/>
              <a:gd fmla="*/ 1536699 h 4676774" name="connsiteY4"/>
              <a:gd fmla="*/ 2657475 w 5559425" name="connsiteX5"/>
              <a:gd fmla="*/ 1555749 h 4676774" name="connsiteY5"/>
              <a:gd fmla="*/ 2654300 w 5559425" name="connsiteX6"/>
              <a:gd fmla="*/ 1577974 h 4676774" name="connsiteY6"/>
              <a:gd fmla="*/ 2654300 w 5559425" name="connsiteX7"/>
              <a:gd fmla="*/ 1603374 h 4676774" name="connsiteY7"/>
              <a:gd fmla="*/ 2654300 w 5559425" name="connsiteX8"/>
              <a:gd fmla="*/ 1758949 h 4676774" name="connsiteY8"/>
              <a:gd fmla="*/ 2593975 w 5559425" name="connsiteX9"/>
              <a:gd fmla="*/ 1771649 h 4676774" name="connsiteY9"/>
              <a:gd fmla="*/ 2540000 w 5559425" name="connsiteX10"/>
              <a:gd fmla="*/ 1787524 h 4676774" name="connsiteY10"/>
              <a:gd fmla="*/ 2492375 w 5559425" name="connsiteX11"/>
              <a:gd fmla="*/ 1806574 h 4676774" name="connsiteY11"/>
              <a:gd fmla="*/ 2444750 w 5559425" name="connsiteX12"/>
              <a:gd fmla="*/ 1828799 h 4676774" name="connsiteY12"/>
              <a:gd fmla="*/ 2400300 w 5559425" name="connsiteX13"/>
              <a:gd fmla="*/ 1854199 h 4676774" name="connsiteY13"/>
              <a:gd fmla="*/ 2362200 w 5559425" name="connsiteX14"/>
              <a:gd fmla="*/ 1879599 h 4676774" name="connsiteY14"/>
              <a:gd fmla="*/ 2327275 w 5559425" name="connsiteX15"/>
              <a:gd fmla="*/ 1911349 h 4676774" name="connsiteY15"/>
              <a:gd fmla="*/ 2292350 w 5559425" name="connsiteX16"/>
              <a:gd fmla="*/ 1943099 h 4676774" name="connsiteY16"/>
              <a:gd fmla="*/ 2266950 w 5559425" name="connsiteX17"/>
              <a:gd fmla="*/ 1978024 h 4676774" name="connsiteY17"/>
              <a:gd fmla="*/ 2241550 w 5559425" name="connsiteX18"/>
              <a:gd fmla="*/ 2016124 h 4676774" name="connsiteY18"/>
              <a:gd fmla="*/ 2219325 w 5559425" name="connsiteX19"/>
              <a:gd fmla="*/ 2054224 h 4676774" name="connsiteY19"/>
              <a:gd fmla="*/ 2203450 w 5559425" name="connsiteX20"/>
              <a:gd fmla="*/ 2092324 h 4676774" name="connsiteY20"/>
              <a:gd fmla="*/ 2190750 w 5559425" name="connsiteX21"/>
              <a:gd fmla="*/ 2130424 h 4676774" name="connsiteY21"/>
              <a:gd fmla="*/ 2181225 w 5559425" name="connsiteX22"/>
              <a:gd fmla="*/ 2168524 h 4676774" name="connsiteY22"/>
              <a:gd fmla="*/ 2174875 w 5559425" name="connsiteX23"/>
              <a:gd fmla="*/ 2209799 h 4676774" name="connsiteY23"/>
              <a:gd fmla="*/ 2171700 w 5559425" name="connsiteX24"/>
              <a:gd fmla="*/ 2251074 h 4676774" name="connsiteY24"/>
              <a:gd fmla="*/ 2174875 w 5559425" name="connsiteX25"/>
              <a:gd fmla="*/ 2314574 h 4676774" name="connsiteY25"/>
              <a:gd fmla="*/ 2184400 w 5559425" name="connsiteX26"/>
              <a:gd fmla="*/ 2371724 h 4676774" name="connsiteY26"/>
              <a:gd fmla="*/ 2197100 w 5559425" name="connsiteX27"/>
              <a:gd fmla="*/ 2425699 h 4676774" name="connsiteY27"/>
              <a:gd fmla="*/ 2216150 w 5559425" name="connsiteX28"/>
              <a:gd fmla="*/ 2476499 h 4676774" name="connsiteY28"/>
              <a:gd fmla="*/ 2238375 w 5559425" name="connsiteX29"/>
              <a:gd fmla="*/ 2520949 h 4676774" name="connsiteY29"/>
              <a:gd fmla="*/ 2266950 w 5559425" name="connsiteX30"/>
              <a:gd fmla="*/ 2562224 h 4676774" name="connsiteY30"/>
              <a:gd fmla="*/ 2298700 w 5559425" name="connsiteX31"/>
              <a:gd fmla="*/ 2603499 h 4676774" name="connsiteY31"/>
              <a:gd fmla="*/ 2333625 w 5559425" name="connsiteX32"/>
              <a:gd fmla="*/ 2638424 h 4676774" name="connsiteY32"/>
              <a:gd fmla="*/ 2371725 w 5559425" name="connsiteX33"/>
              <a:gd fmla="*/ 2670174 h 4676774" name="connsiteY33"/>
              <a:gd fmla="*/ 2413000 w 5559425" name="connsiteX34"/>
              <a:gd fmla="*/ 2701924 h 4676774" name="connsiteY34"/>
              <a:gd fmla="*/ 2457450 w 5559425" name="connsiteX35"/>
              <a:gd fmla="*/ 2730499 h 4676774" name="connsiteY35"/>
              <a:gd fmla="*/ 2501900 w 5559425" name="connsiteX36"/>
              <a:gd fmla="*/ 2755899 h 4676774" name="connsiteY36"/>
              <a:gd fmla="*/ 2600325 w 5559425" name="connsiteX37"/>
              <a:gd fmla="*/ 2803524 h 4676774" name="connsiteY37"/>
              <a:gd fmla="*/ 2701925 w 5559425" name="connsiteX38"/>
              <a:gd fmla="*/ 2844799 h 4676774" name="connsiteY38"/>
              <a:gd fmla="*/ 2790825 w 5559425" name="connsiteX39"/>
              <a:gd fmla="*/ 2882899 h 4676774" name="connsiteY39"/>
              <a:gd fmla="*/ 2863850 w 5559425" name="connsiteX40"/>
              <a:gd fmla="*/ 2920999 h 4676774" name="connsiteY40"/>
              <a:gd fmla="*/ 2924175 w 5559425" name="connsiteX41"/>
              <a:gd fmla="*/ 2955924 h 4676774" name="connsiteY41"/>
              <a:gd fmla="*/ 2946400 w 5559425" name="connsiteX42"/>
              <a:gd fmla="*/ 2974974 h 4676774" name="connsiteY42"/>
              <a:gd fmla="*/ 2968625 w 5559425" name="connsiteX43"/>
              <a:gd fmla="*/ 2994024 h 4676774" name="connsiteY43"/>
              <a:gd fmla="*/ 2984500 w 5559425" name="connsiteX44"/>
              <a:gd fmla="*/ 3009899 h 4676774" name="connsiteY44"/>
              <a:gd fmla="*/ 3000375 w 5559425" name="connsiteX45"/>
              <a:gd fmla="*/ 3032124 h 4676774" name="connsiteY45"/>
              <a:gd fmla="*/ 3013075 w 5559425" name="connsiteX46"/>
              <a:gd fmla="*/ 3051174 h 4676774" name="connsiteY46"/>
              <a:gd fmla="*/ 3022600 w 5559425" name="connsiteX47"/>
              <a:gd fmla="*/ 3073399 h 4676774" name="connsiteY47"/>
              <a:gd fmla="*/ 3028950 w 5559425" name="connsiteX48"/>
              <a:gd fmla="*/ 3095624 h 4676774" name="connsiteY48"/>
              <a:gd fmla="*/ 3035300 w 5559425" name="connsiteX49"/>
              <a:gd fmla="*/ 3121024 h 4676774" name="connsiteY49"/>
              <a:gd fmla="*/ 3038475 w 5559425" name="connsiteX50"/>
              <a:gd fmla="*/ 3146424 h 4676774" name="connsiteY50"/>
              <a:gd fmla="*/ 3041650 w 5559425" name="connsiteX51"/>
              <a:gd fmla="*/ 3171824 h 4676774" name="connsiteY51"/>
              <a:gd fmla="*/ 3038475 w 5559425" name="connsiteX52"/>
              <a:gd fmla="*/ 3203574 h 4676774" name="connsiteY52"/>
              <a:gd fmla="*/ 3032125 w 5559425" name="connsiteX53"/>
              <a:gd fmla="*/ 3232149 h 4676774" name="connsiteY53"/>
              <a:gd fmla="*/ 3025775 w 5559425" name="connsiteX54"/>
              <a:gd fmla="*/ 3257549 h 4676774" name="connsiteY54"/>
              <a:gd fmla="*/ 3013075 w 5559425" name="connsiteX55"/>
              <a:gd fmla="*/ 3279774 h 4676774" name="connsiteY55"/>
              <a:gd fmla="*/ 2997200 w 5559425" name="connsiteX56"/>
              <a:gd fmla="*/ 3301999 h 4676774" name="connsiteY56"/>
              <a:gd fmla="*/ 2978150 w 5559425" name="connsiteX57"/>
              <a:gd fmla="*/ 3317874 h 4676774" name="connsiteY57"/>
              <a:gd fmla="*/ 2955925 w 5559425" name="connsiteX58"/>
              <a:gd fmla="*/ 3333749 h 4676774" name="connsiteY58"/>
              <a:gd fmla="*/ 2927350 w 5559425" name="connsiteX59"/>
              <a:gd fmla="*/ 3349624 h 4676774" name="connsiteY59"/>
              <a:gd fmla="*/ 2898775 w 5559425" name="connsiteX60"/>
              <a:gd fmla="*/ 3359149 h 4676774" name="connsiteY60"/>
              <a:gd fmla="*/ 2870200 w 5559425" name="connsiteX61"/>
              <a:gd fmla="*/ 3371849 h 4676774" name="connsiteY61"/>
              <a:gd fmla="*/ 2803525 w 5559425" name="connsiteX62"/>
              <a:gd fmla="*/ 3384549 h 4676774" name="connsiteY62"/>
              <a:gd fmla="*/ 2733675 w 5559425" name="connsiteX63"/>
              <a:gd fmla="*/ 3394074 h 4676774" name="connsiteY63"/>
              <a:gd fmla="*/ 2657475 w 5559425" name="connsiteX64"/>
              <a:gd fmla="*/ 3397249 h 4676774" name="connsiteY64"/>
              <a:gd fmla="*/ 2581275 w 5559425" name="connsiteX65"/>
              <a:gd fmla="*/ 3397249 h 4676774" name="connsiteY65"/>
              <a:gd fmla="*/ 2517775 w 5559425" name="connsiteX66"/>
              <a:gd fmla="*/ 3390899 h 4676774" name="connsiteY66"/>
              <a:gd fmla="*/ 2457450 w 5559425" name="connsiteX67"/>
              <a:gd fmla="*/ 3384549 h 4676774" name="connsiteY67"/>
              <a:gd fmla="*/ 2406650 w 5559425" name="connsiteX68"/>
              <a:gd fmla="*/ 3375024 h 4676774" name="connsiteY68"/>
              <a:gd fmla="*/ 2324100 w 5559425" name="connsiteX69"/>
              <a:gd fmla="*/ 3349624 h 4676774" name="connsiteY69"/>
              <a:gd fmla="*/ 2257425 w 5559425" name="connsiteX70"/>
              <a:gd fmla="*/ 3324224 h 4676774" name="connsiteY70"/>
              <a:gd fmla="*/ 2232025 w 5559425" name="connsiteX71"/>
              <a:gd fmla="*/ 3314699 h 4676774" name="connsiteY71"/>
              <a:gd fmla="*/ 2212975 w 5559425" name="connsiteX72"/>
              <a:gd fmla="*/ 3308349 h 4676774" name="connsiteY72"/>
              <a:gd fmla="*/ 2203450 w 5559425" name="connsiteX73"/>
              <a:gd fmla="*/ 3311524 h 4676774" name="connsiteY73"/>
              <a:gd fmla="*/ 2193925 w 5559425" name="connsiteX74"/>
              <a:gd fmla="*/ 3317874 h 4676774" name="connsiteY74"/>
              <a:gd fmla="*/ 2184400 w 5559425" name="connsiteX75"/>
              <a:gd fmla="*/ 3330574 h 4676774" name="connsiteY75"/>
              <a:gd fmla="*/ 2174875 w 5559425" name="connsiteX76"/>
              <a:gd fmla="*/ 3346449 h 4676774" name="connsiteY76"/>
              <a:gd fmla="*/ 2159000 w 5559425" name="connsiteX77"/>
              <a:gd fmla="*/ 3390899 h 4676774" name="connsiteY77"/>
              <a:gd fmla="*/ 2146300 w 5559425" name="connsiteX78"/>
              <a:gd fmla="*/ 3441699 h 4676774" name="connsiteY78"/>
              <a:gd fmla="*/ 2133600 w 5559425" name="connsiteX79"/>
              <a:gd fmla="*/ 3495674 h 4676774" name="connsiteY79"/>
              <a:gd fmla="*/ 2130425 w 5559425" name="connsiteX80"/>
              <a:gd fmla="*/ 3546474 h 4676774" name="connsiteY80"/>
              <a:gd fmla="*/ 2130425 w 5559425" name="connsiteX81"/>
              <a:gd fmla="*/ 3568699 h 4676774" name="connsiteY81"/>
              <a:gd fmla="*/ 2130425 w 5559425" name="connsiteX82"/>
              <a:gd fmla="*/ 3587749 h 4676774" name="connsiteY82"/>
              <a:gd fmla="*/ 2133600 w 5559425" name="connsiteX83"/>
              <a:gd fmla="*/ 3600449 h 4676774" name="connsiteY83"/>
              <a:gd fmla="*/ 2139950 w 5559425" name="connsiteX84"/>
              <a:gd fmla="*/ 3606799 h 4676774" name="connsiteY84"/>
              <a:gd fmla="*/ 2168525 w 5559425" name="connsiteX85"/>
              <a:gd fmla="*/ 3622674 h 4676774" name="connsiteY85"/>
              <a:gd fmla="*/ 2203450 w 5559425" name="connsiteX86"/>
              <a:gd fmla="*/ 3641724 h 4676774" name="connsiteY86"/>
              <a:gd fmla="*/ 2247900 w 5559425" name="connsiteX87"/>
              <a:gd fmla="*/ 3657599 h 4676774" name="connsiteY87"/>
              <a:gd fmla="*/ 2301875 w 5559425" name="connsiteX88"/>
              <a:gd fmla="*/ 3673474 h 4676774" name="connsiteY88"/>
              <a:gd fmla="*/ 2362200 w 5559425" name="connsiteX89"/>
              <a:gd fmla="*/ 3689349 h 4676774" name="connsiteY89"/>
              <a:gd fmla="*/ 2432050 w 5559425" name="connsiteX90"/>
              <a:gd fmla="*/ 3702049 h 4676774" name="connsiteY90"/>
              <a:gd fmla="*/ 2511425 w 5559425" name="connsiteX91"/>
              <a:gd fmla="*/ 3711574 h 4676774" name="connsiteY91"/>
              <a:gd fmla="*/ 2597150 w 5559425" name="connsiteX92"/>
              <a:gd fmla="*/ 3717924 h 4676774" name="connsiteY92"/>
              <a:gd fmla="*/ 2597150 w 5559425" name="connsiteX93"/>
              <a:gd fmla="*/ 3829049 h 4676774" name="connsiteY93"/>
              <a:gd fmla="*/ 2597150 w 5559425" name="connsiteX94"/>
              <a:gd fmla="*/ 3860799 h 4676774" name="connsiteY94"/>
              <a:gd fmla="*/ 2603500 w 5559425" name="connsiteX95"/>
              <a:gd fmla="*/ 3886199 h 4676774" name="connsiteY95"/>
              <a:gd fmla="*/ 2609850 w 5559425" name="connsiteX96"/>
              <a:gd fmla="*/ 3905249 h 4676774" name="connsiteY96"/>
              <a:gd fmla="*/ 2619375 w 5559425" name="connsiteX97"/>
              <a:gd fmla="*/ 3921124 h 4676774" name="connsiteY97"/>
              <a:gd fmla="*/ 2632075 w 5559425" name="connsiteX98"/>
              <a:gd fmla="*/ 3930649 h 4676774" name="connsiteY98"/>
              <a:gd fmla="*/ 2647950 w 5559425" name="connsiteX99"/>
              <a:gd fmla="*/ 3936999 h 4676774" name="connsiteY99"/>
              <a:gd fmla="*/ 2670175 w 5559425" name="connsiteX100"/>
              <a:gd fmla="*/ 3940174 h 4676774" name="connsiteY100"/>
              <a:gd fmla="*/ 2695575 w 5559425" name="connsiteX101"/>
              <a:gd fmla="*/ 3940174 h 4676774" name="connsiteY101"/>
              <a:gd fmla="*/ 2879725 w 5559425" name="connsiteX102"/>
              <a:gd fmla="*/ 3940174 h 4676774" name="connsiteY102"/>
              <a:gd fmla="*/ 2905125 w 5559425" name="connsiteX103"/>
              <a:gd fmla="*/ 3940174 h 4676774" name="connsiteY103"/>
              <a:gd fmla="*/ 2924175 w 5559425" name="connsiteX104"/>
              <a:gd fmla="*/ 3936999 h 4676774" name="connsiteY104"/>
              <a:gd fmla="*/ 2940050 w 5559425" name="connsiteX105"/>
              <a:gd fmla="*/ 3930649 h 4676774" name="connsiteY105"/>
              <a:gd fmla="*/ 2946400 w 5559425" name="connsiteX106"/>
              <a:gd fmla="*/ 3924299 h 4676774" name="connsiteY106"/>
              <a:gd fmla="*/ 2952750 w 5559425" name="connsiteX107"/>
              <a:gd fmla="*/ 3911599 h 4676774" name="connsiteY107"/>
              <a:gd fmla="*/ 2959100 w 5559425" name="connsiteX108"/>
              <a:gd fmla="*/ 3892549 h 4676774" name="connsiteY108"/>
              <a:gd fmla="*/ 2959100 w 5559425" name="connsiteX109"/>
              <a:gd fmla="*/ 3870324 h 4676774" name="connsiteY109"/>
              <a:gd fmla="*/ 2962275 w 5559425" name="connsiteX110"/>
              <a:gd fmla="*/ 3841749 h 4676774" name="connsiteY110"/>
              <a:gd fmla="*/ 2962275 w 5559425" name="connsiteX111"/>
              <a:gd fmla="*/ 3689349 h 4676774" name="connsiteY111"/>
              <a:gd fmla="*/ 3009900 w 5559425" name="connsiteX112"/>
              <a:gd fmla="*/ 3679824 h 4676774" name="connsiteY112"/>
              <a:gd fmla="*/ 3057525 w 5559425" name="connsiteX113"/>
              <a:gd fmla="*/ 3663949 h 4676774" name="connsiteY113"/>
              <a:gd fmla="*/ 3101975 w 5559425" name="connsiteX114"/>
              <a:gd fmla="*/ 3648074 h 4676774" name="connsiteY114"/>
              <a:gd fmla="*/ 3146425 w 5559425" name="connsiteX115"/>
              <a:gd fmla="*/ 3629024 h 4676774" name="connsiteY115"/>
              <a:gd fmla="*/ 3187700 w 5559425" name="connsiteX116"/>
              <a:gd fmla="*/ 3609974 h 4676774" name="connsiteY116"/>
              <a:gd fmla="*/ 3225800 w 5559425" name="connsiteX117"/>
              <a:gd fmla="*/ 3584574 h 4676774" name="connsiteY117"/>
              <a:gd fmla="*/ 3260725 w 5559425" name="connsiteX118"/>
              <a:gd fmla="*/ 3555999 h 4676774" name="connsiteY118"/>
              <a:gd fmla="*/ 3295650 w 5559425" name="connsiteX119"/>
              <a:gd fmla="*/ 3527424 h 4676774" name="connsiteY119"/>
              <a:gd fmla="*/ 3324225 w 5559425" name="connsiteX120"/>
              <a:gd fmla="*/ 3492499 h 4676774" name="connsiteY120"/>
              <a:gd fmla="*/ 3349625 w 5559425" name="connsiteX121"/>
              <a:gd fmla="*/ 3454399 h 4676774" name="connsiteY121"/>
              <a:gd fmla="*/ 3371850 w 5559425" name="connsiteX122"/>
              <a:gd fmla="*/ 3413124 h 4676774" name="connsiteY122"/>
              <a:gd fmla="*/ 3390900 w 5559425" name="connsiteX123"/>
              <a:gd fmla="*/ 3371849 h 4676774" name="connsiteY123"/>
              <a:gd fmla="*/ 3406775 w 5559425" name="connsiteX124"/>
              <a:gd fmla="*/ 3324224 h 4676774" name="connsiteY124"/>
              <a:gd fmla="*/ 3419475 w 5559425" name="connsiteX125"/>
              <a:gd fmla="*/ 3270249 h 4676774" name="connsiteY125"/>
              <a:gd fmla="*/ 3425825 w 5559425" name="connsiteX126"/>
              <a:gd fmla="*/ 3216274 h 4676774" name="connsiteY126"/>
              <a:gd fmla="*/ 3429000 w 5559425" name="connsiteX127"/>
              <a:gd fmla="*/ 3155949 h 4676774" name="connsiteY127"/>
              <a:gd fmla="*/ 3425825 w 5559425" name="connsiteX128"/>
              <a:gd fmla="*/ 3101974 h 4676774" name="connsiteY128"/>
              <a:gd fmla="*/ 3419475 w 5559425" name="connsiteX129"/>
              <a:gd fmla="*/ 3051174 h 4676774" name="connsiteY129"/>
              <a:gd fmla="*/ 3406775 w 5559425" name="connsiteX130"/>
              <a:gd fmla="*/ 3003549 h 4676774" name="connsiteY130"/>
              <a:gd fmla="*/ 3394075 w 5559425" name="connsiteX131"/>
              <a:gd fmla="*/ 2955924 h 4676774" name="connsiteY131"/>
              <a:gd fmla="*/ 3371850 w 5559425" name="connsiteX132"/>
              <a:gd fmla="*/ 2911474 h 4676774" name="connsiteY132"/>
              <a:gd fmla="*/ 3349625 w 5559425" name="connsiteX133"/>
              <a:gd fmla="*/ 2870199 h 4676774" name="connsiteY133"/>
              <a:gd fmla="*/ 3317875 w 5559425" name="connsiteX134"/>
              <a:gd fmla="*/ 2828924 h 4676774" name="connsiteY134"/>
              <a:gd fmla="*/ 3286125 w 5559425" name="connsiteX135"/>
              <a:gd fmla="*/ 2790824 h 4676774" name="connsiteY135"/>
              <a:gd fmla="*/ 3248025 w 5559425" name="connsiteX136"/>
              <a:gd fmla="*/ 2755899 h 4676774" name="connsiteY136"/>
              <a:gd fmla="*/ 3206750 w 5559425" name="connsiteX137"/>
              <a:gd fmla="*/ 2720974 h 4676774" name="connsiteY137"/>
              <a:gd fmla="*/ 3162300 w 5559425" name="connsiteX138"/>
              <a:gd fmla="*/ 2689224 h 4676774" name="connsiteY138"/>
              <a:gd fmla="*/ 3114675 w 5559425" name="connsiteX139"/>
              <a:gd fmla="*/ 2657474 h 4676774" name="connsiteY139"/>
              <a:gd fmla="*/ 3063875 w 5559425" name="connsiteX140"/>
              <a:gd fmla="*/ 2625724 h 4676774" name="connsiteY140"/>
              <a:gd fmla="*/ 3006725 w 5559425" name="connsiteX141"/>
              <a:gd fmla="*/ 2597149 h 4676774" name="connsiteY141"/>
              <a:gd fmla="*/ 2946400 w 5559425" name="connsiteX142"/>
              <a:gd fmla="*/ 2568574 h 4676774" name="connsiteY142"/>
              <a:gd fmla="*/ 2886075 w 5559425" name="connsiteX143"/>
              <a:gd fmla="*/ 2539999 h 4676774" name="connsiteY143"/>
              <a:gd fmla="*/ 2806700 w 5559425" name="connsiteX144"/>
              <a:gd fmla="*/ 2508249 h 4676774" name="connsiteY144"/>
              <a:gd fmla="*/ 2740025 w 5559425" name="connsiteX145"/>
              <a:gd fmla="*/ 2476499 h 4676774" name="connsiteY145"/>
              <a:gd fmla="*/ 2682875 w 5559425" name="connsiteX146"/>
              <a:gd fmla="*/ 2441574 h 4676774" name="connsiteY146"/>
              <a:gd fmla="*/ 2635250 w 5559425" name="connsiteX147"/>
              <a:gd fmla="*/ 2409824 h 4676774" name="connsiteY147"/>
              <a:gd fmla="*/ 2616200 w 5559425" name="connsiteX148"/>
              <a:gd fmla="*/ 2393949 h 4676774" name="connsiteY148"/>
              <a:gd fmla="*/ 2600325 w 5559425" name="connsiteX149"/>
              <a:gd fmla="*/ 2378074 h 4676774" name="connsiteY149"/>
              <a:gd fmla="*/ 2587625 w 5559425" name="connsiteX150"/>
              <a:gd fmla="*/ 2359024 h 4676774" name="connsiteY150"/>
              <a:gd fmla="*/ 2574925 w 5559425" name="connsiteX151"/>
              <a:gd fmla="*/ 2339974 h 4676774" name="connsiteY151"/>
              <a:gd fmla="*/ 2565400 w 5559425" name="connsiteX152"/>
              <a:gd fmla="*/ 2320924 h 4676774" name="connsiteY152"/>
              <a:gd fmla="*/ 2559050 w 5559425" name="connsiteX153"/>
              <a:gd fmla="*/ 2298699 h 4676774" name="connsiteY153"/>
              <a:gd fmla="*/ 2555875 w 5559425" name="connsiteX154"/>
              <a:gd fmla="*/ 2276474 h 4676774" name="connsiteY154"/>
              <a:gd fmla="*/ 2552700 w 5559425" name="connsiteX155"/>
              <a:gd fmla="*/ 2251074 h 4676774" name="connsiteY155"/>
              <a:gd fmla="*/ 2555875 w 5559425" name="connsiteX156"/>
              <a:gd fmla="*/ 2228849 h 4676774" name="connsiteY156"/>
              <a:gd fmla="*/ 2559050 w 5559425" name="connsiteX157"/>
              <a:gd fmla="*/ 2206624 h 4676774" name="connsiteY157"/>
              <a:gd fmla="*/ 2562225 w 5559425" name="connsiteX158"/>
              <a:gd fmla="*/ 2184399 h 4676774" name="connsiteY158"/>
              <a:gd fmla="*/ 2571750 w 5559425" name="connsiteX159"/>
              <a:gd fmla="*/ 2162174 h 4676774" name="connsiteY159"/>
              <a:gd fmla="*/ 2581275 w 5559425" name="connsiteX160"/>
              <a:gd fmla="*/ 2143124 h 4676774" name="connsiteY160"/>
              <a:gd fmla="*/ 2593975 w 5559425" name="connsiteX161"/>
              <a:gd fmla="*/ 2124074 h 4676774" name="connsiteY161"/>
              <a:gd fmla="*/ 2609850 w 5559425" name="connsiteX162"/>
              <a:gd fmla="*/ 2108199 h 4676774" name="connsiteY162"/>
              <a:gd fmla="*/ 2625725 w 5559425" name="connsiteX163"/>
              <a:gd fmla="*/ 2092324 h 4676774" name="connsiteY163"/>
              <a:gd fmla="*/ 2644775 w 5559425" name="connsiteX164"/>
              <a:gd fmla="*/ 2079624 h 4676774" name="connsiteY164"/>
              <a:gd fmla="*/ 2667000 w 5559425" name="connsiteX165"/>
              <a:gd fmla="*/ 2066924 h 4676774" name="connsiteY165"/>
              <a:gd fmla="*/ 2695575 w 5559425" name="connsiteX166"/>
              <a:gd fmla="*/ 2057399 h 4676774" name="connsiteY166"/>
              <a:gd fmla="*/ 2724150 w 5559425" name="connsiteX167"/>
              <a:gd fmla="*/ 2047874 h 4676774" name="connsiteY167"/>
              <a:gd fmla="*/ 2759075 w 5559425" name="connsiteX168"/>
              <a:gd fmla="*/ 2041524 h 4676774" name="connsiteY168"/>
              <a:gd fmla="*/ 2797175 w 5559425" name="connsiteX169"/>
              <a:gd fmla="*/ 2038349 h 4676774" name="connsiteY169"/>
              <a:gd fmla="*/ 2838450 w 5559425" name="connsiteX170"/>
              <a:gd fmla="*/ 2035174 h 4676774" name="connsiteY170"/>
              <a:gd fmla="*/ 2886075 w 5559425" name="connsiteX171"/>
              <a:gd fmla="*/ 2035174 h 4676774" name="connsiteY171"/>
              <a:gd fmla="*/ 2933700 w 5559425" name="connsiteX172"/>
              <a:gd fmla="*/ 2035174 h 4676774" name="connsiteY172"/>
              <a:gd fmla="*/ 2981325 w 5559425" name="connsiteX173"/>
              <a:gd fmla="*/ 2038349 h 4676774" name="connsiteY173"/>
              <a:gd fmla="*/ 3032125 w 5559425" name="connsiteX174"/>
              <a:gd fmla="*/ 2044699 h 4676774" name="connsiteY174"/>
              <a:gd fmla="*/ 3079750 w 5559425" name="connsiteX175"/>
              <a:gd fmla="*/ 2054224 h 4676774" name="connsiteY175"/>
              <a:gd fmla="*/ 3165475 w 5559425" name="connsiteX176"/>
              <a:gd fmla="*/ 2073274 h 4676774" name="connsiteY176"/>
              <a:gd fmla="*/ 3225800 w 5559425" name="connsiteX177"/>
              <a:gd fmla="*/ 2089149 h 4676774" name="connsiteY177"/>
              <a:gd fmla="*/ 3238500 w 5559425" name="connsiteX178"/>
              <a:gd fmla="*/ 2089149 h 4676774" name="connsiteY178"/>
              <a:gd fmla="*/ 3251200 w 5559425" name="connsiteX179"/>
              <a:gd fmla="*/ 2082799 h 4676774" name="connsiteY179"/>
              <a:gd fmla="*/ 3260725 w 5559425" name="connsiteX180"/>
              <a:gd fmla="*/ 2073274 h 4676774" name="connsiteY180"/>
              <a:gd fmla="*/ 3273425 w 5559425" name="connsiteX181"/>
              <a:gd fmla="*/ 2054224 h 4676774" name="connsiteY181"/>
              <a:gd fmla="*/ 3295650 w 5559425" name="connsiteX182"/>
              <a:gd fmla="*/ 2006599 h 4676774" name="connsiteY182"/>
              <a:gd fmla="*/ 3311525 w 5559425" name="connsiteX183"/>
              <a:gd fmla="*/ 1958974 h 4676774" name="connsiteY183"/>
              <a:gd fmla="*/ 3321050 w 5559425" name="connsiteX184"/>
              <a:gd fmla="*/ 1904999 h 4676774" name="connsiteY184"/>
              <a:gd fmla="*/ 3324225 w 5559425" name="connsiteX185"/>
              <a:gd fmla="*/ 1857374 h 4676774" name="connsiteY185"/>
              <a:gd fmla="*/ 3324225 w 5559425" name="connsiteX186"/>
              <a:gd fmla="*/ 1835149 h 4676774" name="connsiteY186"/>
              <a:gd fmla="*/ 3317875 w 5559425" name="connsiteX187"/>
              <a:gd fmla="*/ 1819274 h 4676774" name="connsiteY187"/>
              <a:gd fmla="*/ 3311525 w 5559425" name="connsiteX188"/>
              <a:gd fmla="*/ 1806574 h 4676774" name="connsiteY188"/>
              <a:gd fmla="*/ 3298825 w 5559425" name="connsiteX189"/>
              <a:gd fmla="*/ 1797049 h 4676774" name="connsiteY189"/>
              <a:gd fmla="*/ 3254375 w 5559425" name="connsiteX190"/>
              <a:gd fmla="*/ 1784349 h 4676774" name="connsiteY190"/>
              <a:gd fmla="*/ 3197225 w 5559425" name="connsiteX191"/>
              <a:gd fmla="*/ 1768474 h 4676774" name="connsiteY191"/>
              <a:gd fmla="*/ 3159125 w 5559425" name="connsiteX192"/>
              <a:gd fmla="*/ 1762124 h 4676774" name="connsiteY192"/>
              <a:gd fmla="*/ 3117850 w 5559425" name="connsiteX193"/>
              <a:gd fmla="*/ 1755774 h 4676774" name="connsiteY193"/>
              <a:gd fmla="*/ 3019425 w 5559425" name="connsiteX194"/>
              <a:gd fmla="*/ 1746249 h 4676774" name="connsiteY194"/>
              <a:gd fmla="*/ 3019425 w 5559425" name="connsiteX195"/>
              <a:gd fmla="*/ 1609724 h 4676774" name="connsiteY195"/>
              <a:gd fmla="*/ 3019425 w 5559425" name="connsiteX196"/>
              <a:gd fmla="*/ 1555749 h 4676774" name="connsiteY196"/>
              <a:gd fmla="*/ 3016250 w 5559425" name="connsiteX197"/>
              <a:gd fmla="*/ 1533524 h 4676774" name="connsiteY197"/>
              <a:gd fmla="*/ 3009900 w 5559425" name="connsiteX198"/>
              <a:gd fmla="*/ 1520824 h 4676774" name="connsiteY198"/>
              <a:gd fmla="*/ 3003550 w 5559425" name="connsiteX199"/>
              <a:gd fmla="*/ 1511299 h 4676774" name="connsiteY199"/>
              <a:gd fmla="*/ 2990850 w 5559425" name="connsiteX200"/>
              <a:gd fmla="*/ 1501774 h 4676774" name="connsiteY200"/>
              <a:gd fmla="*/ 2968625 w 5559425" name="connsiteX201"/>
              <a:gd fmla="*/ 1498599 h 4676774" name="connsiteY201"/>
              <a:gd fmla="*/ 2943225 w 5559425" name="connsiteX202"/>
              <a:gd fmla="*/ 1498599 h 4676774" name="connsiteY202"/>
              <a:gd fmla="*/ 2762250 w 5559425" name="connsiteX203"/>
              <a:gd fmla="*/ 1498599 h 4676774" name="connsiteY203"/>
              <a:gd fmla="*/ 2077933 w 5559425" name="connsiteX204"/>
              <a:gd fmla="*/ 438148 h 4676774" name="connsiteY204"/>
              <a:gd fmla="*/ 2048669 w 5559425" name="connsiteX205"/>
              <a:gd fmla="*/ 467412 h 4676774" name="connsiteY205"/>
              <a:gd fmla="*/ 2048669 w 5559425" name="connsiteX206"/>
              <a:gd fmla="*/ 769928 h 4676774" name="connsiteY206"/>
              <a:gd fmla="*/ 2075397 w 5559425" name="connsiteX207"/>
              <a:gd fmla="*/ 778225 h 4676774" name="connsiteY207"/>
              <a:gd fmla="*/ 2174524 w 5559425" name="connsiteX208"/>
              <a:gd fmla="*/ 877352 h 4676774" name="connsiteY208"/>
              <a:gd fmla="*/ 2184888 w 5559425" name="connsiteX209"/>
              <a:gd fmla="*/ 928686 h 4676774" name="connsiteY209"/>
              <a:gd fmla="*/ 3371361 w 5559425" name="connsiteX210"/>
              <a:gd fmla="*/ 928686 h 4676774" name="connsiteY210"/>
              <a:gd fmla="*/ 3381725 w 5559425" name="connsiteX211"/>
              <a:gd fmla="*/ 877352 h 4676774" name="connsiteY211"/>
              <a:gd fmla="*/ 3480853 w 5559425" name="connsiteX212"/>
              <a:gd fmla="*/ 778224 h 4676774" name="connsiteY212"/>
              <a:gd fmla="*/ 3507582 w 5559425" name="connsiteX213"/>
              <a:gd fmla="*/ 769927 h 4676774" name="connsiteY213"/>
              <a:gd fmla="*/ 3507582 w 5559425" name="connsiteX214"/>
              <a:gd fmla="*/ 467412 h 4676774" name="connsiteY214"/>
              <a:gd fmla="*/ 3478318 w 5559425" name="connsiteX215"/>
              <a:gd fmla="*/ 438148 h 4676774" name="connsiteY215"/>
              <a:gd fmla="*/ 2060754 w 5559425" name="connsiteX216"/>
              <a:gd fmla="*/ 0 h 4676774" name="connsiteY216"/>
              <a:gd fmla="*/ 3495494 w 5559425" name="connsiteX217"/>
              <a:gd fmla="*/ 0 h 4676774" name="connsiteY217"/>
              <a:gd fmla="*/ 3949699 w 5559425" name="connsiteX218"/>
              <a:gd fmla="*/ 454204 h 4676774" name="connsiteY218"/>
              <a:gd fmla="*/ 3949699 w 5559425" name="connsiteX219"/>
              <a:gd fmla="*/ 772638 h 4676774" name="connsiteY219"/>
              <a:gd fmla="*/ 3967697 w 5559425" name="connsiteX220"/>
              <a:gd fmla="*/ 778224 h 4676774" name="connsiteY220"/>
              <a:gd fmla="*/ 4066824 w 5559425" name="connsiteX221"/>
              <a:gd fmla="*/ 877352 h 4676774" name="connsiteY221"/>
              <a:gd fmla="*/ 4077188 w 5559425" name="connsiteX222"/>
              <a:gd fmla="*/ 928686 h 4676774" name="connsiteY222"/>
              <a:gd fmla="*/ 5316011 w 5559425" name="connsiteX223"/>
              <a:gd fmla="*/ 928686 h 4676774" name="connsiteY223"/>
              <a:gd fmla="*/ 5559425 w 5559425" name="connsiteX224"/>
              <a:gd fmla="*/ 1172100 h 4676774" name="connsiteY224"/>
              <a:gd fmla="*/ 5559425 w 5559425" name="connsiteX225"/>
              <a:gd fmla="*/ 4355572 h 4676774" name="connsiteY225"/>
              <a:gd fmla="*/ 5316011 w 5559425" name="connsiteX226"/>
              <a:gd fmla="*/ 4598986 h 4676774" name="connsiteY226"/>
              <a:gd fmla="*/ 4950129 w 5559425" name="connsiteX227"/>
              <a:gd fmla="*/ 4598986 h 4676774" name="connsiteY227"/>
              <a:gd fmla="*/ 4924434 w 5559425" name="connsiteX228"/>
              <a:gd fmla="*/ 4637096 h 4676774" name="connsiteY228"/>
              <a:gd fmla="*/ 4828643 w 5559425" name="connsiteX229"/>
              <a:gd fmla="*/ 4676774 h 4676774" name="connsiteY229"/>
              <a:gd fmla="*/ 4572531 w 5559425" name="connsiteX230"/>
              <a:gd fmla="*/ 4676774 h 4676774" name="connsiteY230"/>
              <a:gd fmla="*/ 4476740 w 5559425" name="connsiteX231"/>
              <a:gd fmla="*/ 4637096 h 4676774" name="connsiteY231"/>
              <a:gd fmla="*/ 4451046 w 5559425" name="connsiteX232"/>
              <a:gd fmla="*/ 4598986 h 4676774" name="connsiteY232"/>
              <a:gd fmla="*/ 1063928 w 5559425" name="connsiteX233"/>
              <a:gd fmla="*/ 4598986 h 4676774" name="connsiteY233"/>
              <a:gd fmla="*/ 1038234 w 5559425" name="connsiteX234"/>
              <a:gd fmla="*/ 4637096 h 4676774" name="connsiteY234"/>
              <a:gd fmla="*/ 942443 w 5559425" name="connsiteX235"/>
              <a:gd fmla="*/ 4676774 h 4676774" name="connsiteY235"/>
              <a:gd fmla="*/ 686331 w 5559425" name="connsiteX236"/>
              <a:gd fmla="*/ 4676774 h 4676774" name="connsiteY236"/>
              <a:gd fmla="*/ 590540 w 5559425" name="connsiteX237"/>
              <a:gd fmla="*/ 4637096 h 4676774" name="connsiteY237"/>
              <a:gd fmla="*/ 564846 w 5559425" name="connsiteX238"/>
              <a:gd fmla="*/ 4598986 h 4676774" name="connsiteY238"/>
              <a:gd fmla="*/ 243414 w 5559425" name="connsiteX239"/>
              <a:gd fmla="*/ 4598986 h 4676774" name="connsiteY239"/>
              <a:gd fmla="*/ 0 w 5559425" name="connsiteX240"/>
              <a:gd fmla="*/ 4355572 h 4676774" name="connsiteY240"/>
              <a:gd fmla="*/ 0 w 5559425" name="connsiteX241"/>
              <a:gd fmla="*/ 1172100 h 4676774" name="connsiteY241"/>
              <a:gd fmla="*/ 243414 w 5559425" name="connsiteX242"/>
              <a:gd fmla="*/ 928686 h 4676774" name="connsiteY242"/>
              <a:gd fmla="*/ 1479061 w 5559425" name="connsiteX243"/>
              <a:gd fmla="*/ 928686 h 4676774" name="connsiteY243"/>
              <a:gd fmla="*/ 1489425 w 5559425" name="connsiteX244"/>
              <a:gd fmla="*/ 877352 h 4676774" name="connsiteY244"/>
              <a:gd fmla="*/ 1588552 w 5559425" name="connsiteX245"/>
              <a:gd fmla="*/ 778225 h 4676774" name="connsiteY245"/>
              <a:gd fmla="*/ 1606549 w 5559425" name="connsiteX246"/>
              <a:gd fmla="*/ 772638 h 4676774" name="connsiteY246"/>
              <a:gd fmla="*/ 1606549 w 5559425" name="connsiteX247"/>
              <a:gd fmla="*/ 454204 h 4676774" name="connsiteY247"/>
              <a:gd fmla="*/ 2060754 w 5559425" name="connsiteX248"/>
              <a:gd fmla="*/ 0 h 4676774" name="connsiteY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b="b" l="l" r="r" t="t"/>
            <a:pathLst>
              <a:path h="4676774" w="5559425">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p>
            <a:pPr algn="ctr"/>
            <a:endParaRPr altLang="en-US" lang="zh-CN">
              <a:solidFill>
                <a:schemeClr val="accent1"/>
              </a:solidFill>
              <a:cs typeface="+mn-ea"/>
              <a:sym typeface="+mn-lt"/>
            </a:endParaRPr>
          </a:p>
        </p:txBody>
      </p:sp>
      <p:sp>
        <p:nvSpPr>
          <p:cNvPr id="24" name="KSO_Shape"/>
          <p:cNvSpPr/>
          <p:nvPr/>
        </p:nvSpPr>
        <p:spPr bwMode="auto">
          <a:xfrm>
            <a:off x="10092893" y="3209346"/>
            <a:ext cx="774097" cy="528352"/>
          </a:xfrm>
          <a:custGeom>
            <a:gdLst>
              <a:gd fmla="*/ 1793051 w 3431" name="T0"/>
              <a:gd fmla="*/ 289112 h 2339" name="T1"/>
              <a:gd fmla="*/ 1793051 w 3431" name="T2"/>
              <a:gd fmla="*/ 285439 h 2339" name="T3"/>
              <a:gd fmla="*/ 0 w 3431" name="T4"/>
              <a:gd fmla="*/ 285439 h 2339" name="T5"/>
              <a:gd fmla="*/ 0 w 3431" name="T6"/>
              <a:gd fmla="*/ 161084 h 2339" name="T7"/>
              <a:gd fmla="*/ 161096 w 3431" name="T8"/>
              <a:gd fmla="*/ 0 h 2339" name="T9"/>
              <a:gd fmla="*/ 1628281 w 3431" name="T10"/>
              <a:gd fmla="*/ 0 h 2339" name="T11"/>
              <a:gd fmla="*/ 1794625 w 3431" name="T12"/>
              <a:gd fmla="*/ 161084 h 2339" name="T13"/>
              <a:gd fmla="*/ 1794625 w 3431" name="T14"/>
              <a:gd fmla="*/ 289112 h 2339" name="T15"/>
              <a:gd fmla="*/ 1793051 w 3431" name="T16"/>
              <a:gd fmla="*/ 289112 h 2339" name="T17"/>
              <a:gd fmla="*/ 1800397 w 3431" name="T18"/>
              <a:gd fmla="*/ 578223 h 2339" name="T19"/>
              <a:gd fmla="*/ 1800397 w 3431" name="T20"/>
              <a:gd fmla="*/ 1073018 h 2339" name="T21"/>
              <a:gd fmla="*/ 1628281 w 3431" name="T22"/>
              <a:gd fmla="*/ 1227281 h 2339" name="T23"/>
              <a:gd fmla="*/ 161096 w 3431" name="T24"/>
              <a:gd fmla="*/ 1227281 h 2339" name="T25"/>
              <a:gd fmla="*/ 0 w 3431" name="T26"/>
              <a:gd fmla="*/ 1073018 h 2339" name="T27"/>
              <a:gd fmla="*/ 0 w 3431" name="T28"/>
              <a:gd fmla="*/ 578223 h 2339" name="T29"/>
              <a:gd fmla="*/ 1800397 w 3431" name="T30"/>
              <a:gd fmla="*/ 578223 h 2339" name="T31"/>
              <a:gd fmla="*/ 685316 w 3431" name="T32"/>
              <a:gd fmla="*/ 793876 h 2339" name="T33"/>
              <a:gd fmla="*/ 431864 w 3431" name="T34"/>
              <a:gd fmla="*/ 793876 h 2339" name="T35"/>
              <a:gd fmla="*/ 431864 w 3431" name="T36"/>
              <a:gd fmla="*/ 900391 h 2339" name="T37"/>
              <a:gd fmla="*/ 685316 w 3431" name="T38"/>
              <a:gd fmla="*/ 900391 h 2339" name="T39"/>
              <a:gd fmla="*/ 685316 w 3431" name="T40"/>
              <a:gd fmla="*/ 793876 h 2339" name="T41"/>
              <a:gd fmla="*/ 1010132 w 3431" name="T42"/>
              <a:gd fmla="*/ 793876 h 2339" name="T43"/>
              <a:gd fmla="*/ 791839 w 3431" name="T44"/>
              <a:gd fmla="*/ 793876 h 2339" name="T45"/>
              <a:gd fmla="*/ 791839 w 3431" name="T46"/>
              <a:gd fmla="*/ 900391 h 2339" name="T47"/>
              <a:gd fmla="*/ 1010132 w 3431" name="T48"/>
              <a:gd fmla="*/ 900391 h 2339" name="T49"/>
              <a:gd fmla="*/ 1010132 w 3431" name="T50"/>
              <a:gd fmla="*/ 793876 h 2339" name="T51"/>
              <a:gd fmla="*/ 1367483 w 3431" name="T52"/>
              <a:gd fmla="*/ 793876 h 2339" name="T53"/>
              <a:gd fmla="*/ 1078349 w 3431" name="T54"/>
              <a:gd fmla="*/ 793876 h 2339" name="T55"/>
              <a:gd fmla="*/ 1078349 w 3431" name="T56"/>
              <a:gd fmla="*/ 900391 h 2339" name="T57"/>
              <a:gd fmla="*/ 1367483 w 3431" name="T58"/>
              <a:gd fmla="*/ 900391 h 2339" name="T59"/>
              <a:gd fmla="*/ 1367483 w 3431" name="T60"/>
              <a:gd fmla="*/ 793876 h 2339" name="T61"/>
              <a:gd fmla="*/ 108097 w 3431" name="T62"/>
              <a:gd fmla="*/ 1077741 h 2339" name="T63"/>
              <a:gd fmla="*/ 1369057 w 3431" name="T64"/>
              <a:gd fmla="*/ 1077741 h 2339" name="T65"/>
              <a:gd fmla="*/ 1369057 w 3431" name="T66"/>
              <a:gd fmla="*/ 972275 h 2339" name="T67"/>
              <a:gd fmla="*/ 108097 w 3431" name="T68"/>
              <a:gd fmla="*/ 972275 h 2339" name="T69"/>
              <a:gd fmla="*/ 108097 w 3431" name="T70"/>
              <a:gd fmla="*/ 1077741 h 2339" name="T71"/>
              <a:gd fmla="*/ 108097 w 3431" name="T72"/>
              <a:gd fmla="*/ 900391 h 2339" name="T73"/>
              <a:gd fmla="*/ 361549 w 3431" name="T74"/>
              <a:gd fmla="*/ 900391 h 2339" name="T75"/>
              <a:gd fmla="*/ 361549 w 3431" name="T76"/>
              <a:gd fmla="*/ 793876 h 2339" name="T77"/>
              <a:gd fmla="*/ 108097 w 3431" name="T78"/>
              <a:gd fmla="*/ 793876 h 2339" name="T79"/>
              <a:gd fmla="*/ 108097 w 3431" name="T80"/>
              <a:gd fmla="*/ 900391 h 233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339" w="3431">
                <a:moveTo>
                  <a:pt x="3417" y="551"/>
                </a:moveTo>
                <a:cubicBezTo>
                  <a:pt x="3417" y="544"/>
                  <a:pt x="3417" y="544"/>
                  <a:pt x="3417" y="544"/>
                </a:cubicBezTo>
                <a:cubicBezTo>
                  <a:pt x="0" y="544"/>
                  <a:pt x="0" y="544"/>
                  <a:pt x="0" y="544"/>
                </a:cubicBezTo>
                <a:cubicBezTo>
                  <a:pt x="0" y="307"/>
                  <a:pt x="0" y="307"/>
                  <a:pt x="0" y="307"/>
                </a:cubicBezTo>
                <a:cubicBezTo>
                  <a:pt x="0" y="138"/>
                  <a:pt x="138" y="0"/>
                  <a:pt x="307" y="0"/>
                </a:cubicBezTo>
                <a:cubicBezTo>
                  <a:pt x="3103" y="0"/>
                  <a:pt x="3103" y="0"/>
                  <a:pt x="3103" y="0"/>
                </a:cubicBezTo>
                <a:cubicBezTo>
                  <a:pt x="3273" y="0"/>
                  <a:pt x="3420" y="138"/>
                  <a:pt x="3420" y="307"/>
                </a:cubicBezTo>
                <a:cubicBezTo>
                  <a:pt x="3420" y="551"/>
                  <a:pt x="3420" y="551"/>
                  <a:pt x="3420" y="551"/>
                </a:cubicBezTo>
                <a:lnTo>
                  <a:pt x="3417" y="551"/>
                </a:lnTo>
                <a:close/>
                <a:moveTo>
                  <a:pt x="3431" y="1102"/>
                </a:moveTo>
                <a:cubicBezTo>
                  <a:pt x="3431" y="2045"/>
                  <a:pt x="3431" y="2045"/>
                  <a:pt x="3431" y="2045"/>
                </a:cubicBezTo>
                <a:cubicBezTo>
                  <a:pt x="3431" y="2215"/>
                  <a:pt x="3273" y="2339"/>
                  <a:pt x="3103" y="2339"/>
                </a:cubicBezTo>
                <a:cubicBezTo>
                  <a:pt x="307" y="2339"/>
                  <a:pt x="307" y="2339"/>
                  <a:pt x="307" y="2339"/>
                </a:cubicBezTo>
                <a:cubicBezTo>
                  <a:pt x="138" y="2339"/>
                  <a:pt x="0" y="2215"/>
                  <a:pt x="0" y="2045"/>
                </a:cubicBezTo>
                <a:cubicBezTo>
                  <a:pt x="0" y="1102"/>
                  <a:pt x="0" y="1102"/>
                  <a:pt x="0" y="1102"/>
                </a:cubicBezTo>
                <a:lnTo>
                  <a:pt x="3431" y="1102"/>
                </a:lnTo>
                <a:close/>
                <a:moveTo>
                  <a:pt x="1306" y="1513"/>
                </a:moveTo>
                <a:cubicBezTo>
                  <a:pt x="823" y="1513"/>
                  <a:pt x="823" y="1513"/>
                  <a:pt x="823" y="1513"/>
                </a:cubicBezTo>
                <a:cubicBezTo>
                  <a:pt x="823" y="1716"/>
                  <a:pt x="823" y="1716"/>
                  <a:pt x="823" y="1716"/>
                </a:cubicBezTo>
                <a:cubicBezTo>
                  <a:pt x="1306" y="1716"/>
                  <a:pt x="1306" y="1716"/>
                  <a:pt x="1306" y="1716"/>
                </a:cubicBezTo>
                <a:lnTo>
                  <a:pt x="1306" y="1513"/>
                </a:lnTo>
                <a:close/>
                <a:moveTo>
                  <a:pt x="1925" y="1513"/>
                </a:moveTo>
                <a:cubicBezTo>
                  <a:pt x="1509" y="1513"/>
                  <a:pt x="1509" y="1513"/>
                  <a:pt x="1509" y="1513"/>
                </a:cubicBezTo>
                <a:cubicBezTo>
                  <a:pt x="1509" y="1716"/>
                  <a:pt x="1509" y="1716"/>
                  <a:pt x="1509" y="1716"/>
                </a:cubicBezTo>
                <a:cubicBezTo>
                  <a:pt x="1925" y="1716"/>
                  <a:pt x="1925" y="1716"/>
                  <a:pt x="1925" y="1716"/>
                </a:cubicBezTo>
                <a:lnTo>
                  <a:pt x="1925" y="1513"/>
                </a:lnTo>
                <a:close/>
                <a:moveTo>
                  <a:pt x="2606" y="1513"/>
                </a:moveTo>
                <a:cubicBezTo>
                  <a:pt x="2055" y="1513"/>
                  <a:pt x="2055" y="1513"/>
                  <a:pt x="2055" y="1513"/>
                </a:cubicBezTo>
                <a:cubicBezTo>
                  <a:pt x="2055" y="1716"/>
                  <a:pt x="2055" y="1716"/>
                  <a:pt x="2055" y="1716"/>
                </a:cubicBezTo>
                <a:cubicBezTo>
                  <a:pt x="2606" y="1716"/>
                  <a:pt x="2606" y="1716"/>
                  <a:pt x="2606" y="1716"/>
                </a:cubicBezTo>
                <a:lnTo>
                  <a:pt x="2606" y="1513"/>
                </a:lnTo>
                <a:close/>
                <a:moveTo>
                  <a:pt x="206" y="2054"/>
                </a:moveTo>
                <a:cubicBezTo>
                  <a:pt x="2609" y="2054"/>
                  <a:pt x="2609" y="2054"/>
                  <a:pt x="2609" y="2054"/>
                </a:cubicBezTo>
                <a:cubicBezTo>
                  <a:pt x="2609" y="1853"/>
                  <a:pt x="2609" y="1853"/>
                  <a:pt x="2609" y="1853"/>
                </a:cubicBezTo>
                <a:cubicBezTo>
                  <a:pt x="206" y="1853"/>
                  <a:pt x="206" y="1853"/>
                  <a:pt x="206" y="1853"/>
                </a:cubicBezTo>
                <a:lnTo>
                  <a:pt x="206" y="2054"/>
                </a:lnTo>
                <a:close/>
                <a:moveTo>
                  <a:pt x="206" y="1716"/>
                </a:moveTo>
                <a:cubicBezTo>
                  <a:pt x="689" y="1716"/>
                  <a:pt x="689" y="1716"/>
                  <a:pt x="689" y="1716"/>
                </a:cubicBezTo>
                <a:cubicBezTo>
                  <a:pt x="689" y="1513"/>
                  <a:pt x="689" y="1513"/>
                  <a:pt x="689" y="1513"/>
                </a:cubicBezTo>
                <a:cubicBezTo>
                  <a:pt x="206" y="1513"/>
                  <a:pt x="206" y="1513"/>
                  <a:pt x="206" y="1513"/>
                </a:cubicBezTo>
                <a:lnTo>
                  <a:pt x="206" y="1716"/>
                </a:lnTo>
                <a:close/>
              </a:path>
            </a:pathLst>
          </a:custGeom>
          <a:solidFill>
            <a:schemeClr val="bg1"/>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p>
            <a:pPr algn="ctr"/>
            <a:endParaRPr altLang="en-US" lang="zh-CN">
              <a:solidFill>
                <a:schemeClr val="accent1"/>
              </a:solidFill>
              <a:cs typeface="+mn-ea"/>
              <a:sym typeface="+mn-lt"/>
            </a:endParaRPr>
          </a:p>
        </p:txBody>
      </p:sp>
      <p:sp>
        <p:nvSpPr>
          <p:cNvPr id="25" name="文本框 24"/>
          <p:cNvSpPr txBox="1"/>
          <p:nvPr/>
        </p:nvSpPr>
        <p:spPr>
          <a:xfrm>
            <a:off x="563680" y="1939074"/>
            <a:ext cx="2214880" cy="396240"/>
          </a:xfrm>
          <a:prstGeom prst="rect">
            <a:avLst/>
          </a:prstGeom>
          <a:noFill/>
        </p:spPr>
        <p:txBody>
          <a:bodyPr rtlCol="0" wrap="none">
            <a:spAutoFit/>
          </a:bodyPr>
          <a:lstStyle/>
          <a:p>
            <a:r>
              <a:rPr altLang="en-US" b="1" lang="zh-CN" sz="2000">
                <a:solidFill>
                  <a:schemeClr val="accent1"/>
                </a:solidFill>
                <a:cs typeface="+mn-ea"/>
                <a:sym typeface="+mn-lt"/>
              </a:rPr>
              <a:t>请在这里添加标题</a:t>
            </a:r>
          </a:p>
        </p:txBody>
      </p:sp>
      <p:sp>
        <p:nvSpPr>
          <p:cNvPr id="26" name="文本框 25"/>
          <p:cNvSpPr txBox="1"/>
          <p:nvPr/>
        </p:nvSpPr>
        <p:spPr>
          <a:xfrm>
            <a:off x="3402852" y="1939074"/>
            <a:ext cx="2214880" cy="396240"/>
          </a:xfrm>
          <a:prstGeom prst="rect">
            <a:avLst/>
          </a:prstGeom>
          <a:noFill/>
        </p:spPr>
        <p:txBody>
          <a:bodyPr rtlCol="0" wrap="none">
            <a:spAutoFit/>
          </a:bodyPr>
          <a:lstStyle/>
          <a:p>
            <a:r>
              <a:rPr altLang="en-US" b="1" lang="zh-CN" sz="2000">
                <a:solidFill>
                  <a:schemeClr val="accent2"/>
                </a:solidFill>
                <a:cs typeface="+mn-ea"/>
                <a:sym typeface="+mn-lt"/>
              </a:rPr>
              <a:t>请在这里添加标题</a:t>
            </a:r>
          </a:p>
        </p:txBody>
      </p:sp>
      <p:sp>
        <p:nvSpPr>
          <p:cNvPr id="27" name="文本框 26"/>
          <p:cNvSpPr txBox="1"/>
          <p:nvPr/>
        </p:nvSpPr>
        <p:spPr>
          <a:xfrm>
            <a:off x="6488937" y="1939074"/>
            <a:ext cx="2214880" cy="396240"/>
          </a:xfrm>
          <a:prstGeom prst="rect">
            <a:avLst/>
          </a:prstGeom>
          <a:noFill/>
        </p:spPr>
        <p:txBody>
          <a:bodyPr rtlCol="0" wrap="none">
            <a:spAutoFit/>
          </a:bodyPr>
          <a:lstStyle/>
          <a:p>
            <a:r>
              <a:rPr altLang="en-US" b="1" lang="zh-CN" sz="2000">
                <a:solidFill>
                  <a:schemeClr val="accent3"/>
                </a:solidFill>
                <a:cs typeface="+mn-ea"/>
                <a:sym typeface="+mn-lt"/>
              </a:rPr>
              <a:t>请在这里添加标题</a:t>
            </a:r>
          </a:p>
        </p:txBody>
      </p:sp>
      <p:sp>
        <p:nvSpPr>
          <p:cNvPr id="28" name="文本框 27"/>
          <p:cNvSpPr txBox="1"/>
          <p:nvPr/>
        </p:nvSpPr>
        <p:spPr>
          <a:xfrm>
            <a:off x="9361685" y="1939074"/>
            <a:ext cx="2214880" cy="396240"/>
          </a:xfrm>
          <a:prstGeom prst="rect">
            <a:avLst/>
          </a:prstGeom>
          <a:noFill/>
        </p:spPr>
        <p:txBody>
          <a:bodyPr rtlCol="0" wrap="none">
            <a:spAutoFit/>
          </a:bodyPr>
          <a:lstStyle/>
          <a:p>
            <a:r>
              <a:rPr altLang="en-US" b="1" lang="zh-CN" sz="2000">
                <a:solidFill>
                  <a:schemeClr val="accent4"/>
                </a:solidFill>
                <a:cs typeface="+mn-ea"/>
                <a:sym typeface="+mn-lt"/>
              </a:rPr>
              <a:t>请在这里添加标题</a:t>
            </a:r>
          </a:p>
        </p:txBody>
      </p:sp>
      <p:grpSp>
        <p:nvGrpSpPr>
          <p:cNvPr id="29" name="组合 28"/>
          <p:cNvGrpSpPr>
            <a:grpSpLocks noChangeAspect="1"/>
          </p:cNvGrpSpPr>
          <p:nvPr/>
        </p:nvGrpSpPr>
        <p:grpSpPr>
          <a:xfrm>
            <a:off x="202799" y="287672"/>
            <a:ext cx="609210" cy="609210"/>
            <a:chOff x="456294" y="1959430"/>
            <a:chExt cx="2148114" cy="2148114"/>
          </a:xfrm>
        </p:grpSpPr>
        <p:sp>
          <p:nvSpPr>
            <p:cNvPr id="30" name="椭圆 29"/>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31" name="图片 30"/>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32" name="文本框 31"/>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添加论文内容第二部分标题</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Rectangle 67"/>
          <p:cNvSpPr>
            <a:spLocks noChangeArrowheads="1"/>
          </p:cNvSpPr>
          <p:nvPr/>
        </p:nvSpPr>
        <p:spPr bwMode="auto">
          <a:xfrm>
            <a:off x="4950885" y="1600522"/>
            <a:ext cx="2290233" cy="2343151"/>
          </a:xfrm>
          <a:prstGeom prst="rect">
            <a:avLst/>
          </a:prstGeom>
          <a:solidFill>
            <a:schemeClr val="accent1"/>
          </a:solidFill>
          <a:ln>
            <a:noFill/>
          </a:ln>
        </p:spPr>
        <p:txBody>
          <a:bodyPr/>
          <a:lstStyle/>
          <a:p>
            <a:endParaRPr altLang="en-US" lang="zh-CN" sz="2135">
              <a:cs typeface="+mn-ea"/>
              <a:sym typeface="+mn-lt"/>
            </a:endParaRPr>
          </a:p>
        </p:txBody>
      </p:sp>
      <p:sp>
        <p:nvSpPr>
          <p:cNvPr id="10" name="Freeform 68"/>
          <p:cNvSpPr/>
          <p:nvPr/>
        </p:nvSpPr>
        <p:spPr bwMode="auto">
          <a:xfrm>
            <a:off x="1100667" y="1604755"/>
            <a:ext cx="2654300" cy="2334684"/>
          </a:xfrm>
          <a:custGeom>
            <a:gdLst>
              <a:gd fmla="*/ 206 w 1254" name="T0"/>
              <a:gd fmla="*/ 1103 h 1103" name="T1"/>
              <a:gd fmla="*/ 1254 w 1254" name="T2"/>
              <a:gd fmla="*/ 1103 h 1103" name="T3"/>
              <a:gd fmla="*/ 1254 w 1254" name="T4"/>
              <a:gd fmla="*/ 0 h 1103" name="T5"/>
              <a:gd fmla="*/ 206 w 1254" name="T6"/>
              <a:gd fmla="*/ 0 h 1103" name="T7"/>
              <a:gd fmla="*/ 0 w 1254" name="T8"/>
              <a:gd fmla="*/ 550 h 1103" name="T9"/>
              <a:gd fmla="*/ 206 w 1254" name="T10"/>
              <a:gd fmla="*/ 1103 h 1103" name="T11"/>
            </a:gdLst>
            <a:cxnLst>
              <a:cxn ang="0">
                <a:pos x="T0" y="T1"/>
              </a:cxn>
              <a:cxn ang="0">
                <a:pos x="T2" y="T3"/>
              </a:cxn>
              <a:cxn ang="0">
                <a:pos x="T4" y="T5"/>
              </a:cxn>
              <a:cxn ang="0">
                <a:pos x="T6" y="T7"/>
              </a:cxn>
              <a:cxn ang="0">
                <a:pos x="T8" y="T9"/>
              </a:cxn>
              <a:cxn ang="0">
                <a:pos x="T10" y="T11"/>
              </a:cxn>
            </a:cxnLst>
            <a:rect b="b" l="0" r="r" t="0"/>
            <a:pathLst>
              <a:path h="1103" w="1254">
                <a:moveTo>
                  <a:pt x="206" y="1103"/>
                </a:moveTo>
                <a:lnTo>
                  <a:pt x="1254" y="1103"/>
                </a:lnTo>
                <a:lnTo>
                  <a:pt x="1254" y="0"/>
                </a:lnTo>
                <a:lnTo>
                  <a:pt x="206" y="0"/>
                </a:lnTo>
                <a:lnTo>
                  <a:pt x="0" y="550"/>
                </a:lnTo>
                <a:lnTo>
                  <a:pt x="206" y="1103"/>
                </a:lnTo>
                <a:close/>
              </a:path>
            </a:pathLst>
          </a:custGeom>
          <a:solidFill>
            <a:schemeClr val="accent2"/>
          </a:solidFill>
          <a:ln>
            <a:noFill/>
          </a:ln>
        </p:spPr>
        <p:txBody>
          <a:bodyPr/>
          <a:lstStyle/>
          <a:p>
            <a:endParaRPr altLang="en-US" lang="zh-CN" sz="2135">
              <a:cs typeface="+mn-ea"/>
              <a:sym typeface="+mn-lt"/>
            </a:endParaRPr>
          </a:p>
        </p:txBody>
      </p:sp>
      <p:sp>
        <p:nvSpPr>
          <p:cNvPr id="11" name="Freeform 69"/>
          <p:cNvSpPr/>
          <p:nvPr/>
        </p:nvSpPr>
        <p:spPr bwMode="auto">
          <a:xfrm>
            <a:off x="8434918" y="1604755"/>
            <a:ext cx="2656417" cy="2334684"/>
          </a:xfrm>
          <a:custGeom>
            <a:gdLst>
              <a:gd fmla="*/ 1049 w 1255" name="T0"/>
              <a:gd fmla="*/ 1103 h 1103" name="T1"/>
              <a:gd fmla="*/ 0 w 1255" name="T2"/>
              <a:gd fmla="*/ 1103 h 1103" name="T3"/>
              <a:gd fmla="*/ 0 w 1255" name="T4"/>
              <a:gd fmla="*/ 0 h 1103" name="T5"/>
              <a:gd fmla="*/ 1049 w 1255" name="T6"/>
              <a:gd fmla="*/ 0 h 1103" name="T7"/>
              <a:gd fmla="*/ 1255 w 1255" name="T8"/>
              <a:gd fmla="*/ 550 h 1103" name="T9"/>
              <a:gd fmla="*/ 1049 w 1255" name="T10"/>
              <a:gd fmla="*/ 1103 h 1103" name="T11"/>
            </a:gdLst>
            <a:cxnLst>
              <a:cxn ang="0">
                <a:pos x="T0" y="T1"/>
              </a:cxn>
              <a:cxn ang="0">
                <a:pos x="T2" y="T3"/>
              </a:cxn>
              <a:cxn ang="0">
                <a:pos x="T4" y="T5"/>
              </a:cxn>
              <a:cxn ang="0">
                <a:pos x="T6" y="T7"/>
              </a:cxn>
              <a:cxn ang="0">
                <a:pos x="T8" y="T9"/>
              </a:cxn>
              <a:cxn ang="0">
                <a:pos x="T10" y="T11"/>
              </a:cxn>
            </a:cxnLst>
            <a:rect b="b" l="0" r="r" t="0"/>
            <a:pathLst>
              <a:path h="1103" w="1255">
                <a:moveTo>
                  <a:pt x="1049" y="1103"/>
                </a:moveTo>
                <a:lnTo>
                  <a:pt x="0" y="1103"/>
                </a:lnTo>
                <a:lnTo>
                  <a:pt x="0" y="0"/>
                </a:lnTo>
                <a:lnTo>
                  <a:pt x="1049" y="0"/>
                </a:lnTo>
                <a:lnTo>
                  <a:pt x="1255" y="550"/>
                </a:lnTo>
                <a:lnTo>
                  <a:pt x="1049" y="1103"/>
                </a:lnTo>
                <a:close/>
              </a:path>
            </a:pathLst>
          </a:custGeom>
          <a:solidFill>
            <a:schemeClr val="accent3"/>
          </a:solidFill>
          <a:ln>
            <a:noFill/>
          </a:ln>
        </p:spPr>
        <p:txBody>
          <a:bodyPr/>
          <a:lstStyle/>
          <a:p>
            <a:endParaRPr altLang="en-US" lang="zh-CN" sz="2135">
              <a:cs typeface="+mn-ea"/>
              <a:sym typeface="+mn-lt"/>
            </a:endParaRPr>
          </a:p>
        </p:txBody>
      </p:sp>
      <p:sp>
        <p:nvSpPr>
          <p:cNvPr id="12" name="TextBox 692"/>
          <p:cNvSpPr txBox="1"/>
          <p:nvPr/>
        </p:nvSpPr>
        <p:spPr bwMode="auto">
          <a:xfrm>
            <a:off x="3579073" y="4269968"/>
            <a:ext cx="4919980" cy="741426"/>
          </a:xfrm>
          <a:prstGeom prst="rect">
            <a:avLst/>
          </a:prstGeom>
          <a:noFill/>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fontAlgn="auto">
              <a:spcBef>
                <a:spcPct val="0"/>
              </a:spcBef>
              <a:spcAft>
                <a:spcPct val="0"/>
              </a:spcAft>
              <a:defRPr/>
            </a:pPr>
            <a:r>
              <a:rPr altLang="en-US" b="1" lang="zh-CN" spc="400" sz="4265">
                <a:solidFill>
                  <a:schemeClr val="tx1">
                    <a:lumMod val="75000"/>
                    <a:lumOff val="25000"/>
                  </a:schemeClr>
                </a:solidFill>
                <a:latin typeface="+mn-lt"/>
                <a:ea typeface="+mn-ea"/>
                <a:cs typeface="+mn-ea"/>
                <a:sym typeface="+mn-lt"/>
              </a:rPr>
              <a:t>点击此处添加标题</a:t>
            </a:r>
          </a:p>
        </p:txBody>
      </p:sp>
      <p:sp>
        <p:nvSpPr>
          <p:cNvPr id="13" name="矩形 1"/>
          <p:cNvSpPr>
            <a:spLocks noChangeArrowheads="1"/>
          </p:cNvSpPr>
          <p:nvPr/>
        </p:nvSpPr>
        <p:spPr bwMode="auto">
          <a:xfrm>
            <a:off x="827617" y="5032827"/>
            <a:ext cx="10549467"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600">
                <a:solidFill>
                  <a:schemeClr val="tx1">
                    <a:lumMod val="65000"/>
                    <a:lumOff val="35000"/>
                  </a:schemeClr>
                </a:solidFill>
                <a:cs typeface="+mn-ea"/>
                <a:sym typeface="+mn-lt"/>
              </a:rPr>
              <a:t>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a:t>
            </a:r>
          </a:p>
        </p:txBody>
      </p:sp>
      <p:cxnSp>
        <p:nvCxnSpPr>
          <p:cNvPr id="14" name="直接连接符 13"/>
          <p:cNvCxnSpPr/>
          <p:nvPr/>
        </p:nvCxnSpPr>
        <p:spPr>
          <a:xfrm>
            <a:off x="1556318" y="2564180"/>
            <a:ext cx="185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92863" y="2564180"/>
            <a:ext cx="185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660975" y="2564180"/>
            <a:ext cx="185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692"/>
          <p:cNvSpPr txBox="1"/>
          <p:nvPr/>
        </p:nvSpPr>
        <p:spPr bwMode="auto">
          <a:xfrm>
            <a:off x="1591777" y="1954716"/>
            <a:ext cx="1738630" cy="497586"/>
          </a:xfrm>
          <a:prstGeom prst="rect">
            <a:avLst/>
          </a:prstGeom>
          <a:noFill/>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fontAlgn="auto">
              <a:spcBef>
                <a:spcPct val="0"/>
              </a:spcBef>
              <a:spcAft>
                <a:spcPct val="0"/>
              </a:spcAft>
              <a:defRPr/>
            </a:pPr>
            <a:r>
              <a:rPr altLang="en-US" b="1" lang="zh-CN" spc="400" sz="2665">
                <a:solidFill>
                  <a:schemeClr val="bg1"/>
                </a:solidFill>
                <a:latin typeface="+mn-lt"/>
                <a:ea typeface="+mn-ea"/>
                <a:cs typeface="+mn-ea"/>
                <a:sym typeface="+mn-lt"/>
              </a:rPr>
              <a:t>添加标题</a:t>
            </a:r>
          </a:p>
        </p:txBody>
      </p:sp>
      <p:sp>
        <p:nvSpPr>
          <p:cNvPr id="18" name="矩形 1"/>
          <p:cNvSpPr>
            <a:spLocks noChangeArrowheads="1"/>
          </p:cNvSpPr>
          <p:nvPr/>
        </p:nvSpPr>
        <p:spPr bwMode="auto">
          <a:xfrm>
            <a:off x="1440053" y="2691297"/>
            <a:ext cx="2091639" cy="10069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335">
                <a:solidFill>
                  <a:schemeClr val="bg1"/>
                </a:solidFill>
                <a:cs typeface="+mn-ea"/>
                <a:sym typeface="+mn-lt"/>
              </a:rPr>
              <a:t>这里填写文字内容这里填写文字内容这里填写文字内容这里填写文字内容</a:t>
            </a:r>
          </a:p>
        </p:txBody>
      </p:sp>
      <p:sp>
        <p:nvSpPr>
          <p:cNvPr id="19" name="TextBox 692"/>
          <p:cNvSpPr txBox="1"/>
          <p:nvPr/>
        </p:nvSpPr>
        <p:spPr bwMode="auto">
          <a:xfrm>
            <a:off x="5208970" y="1954716"/>
            <a:ext cx="1738630" cy="497586"/>
          </a:xfrm>
          <a:prstGeom prst="rect">
            <a:avLst/>
          </a:prstGeom>
          <a:noFill/>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fontAlgn="auto">
              <a:spcBef>
                <a:spcPct val="0"/>
              </a:spcBef>
              <a:spcAft>
                <a:spcPct val="0"/>
              </a:spcAft>
              <a:defRPr/>
            </a:pPr>
            <a:r>
              <a:rPr altLang="en-US" b="1" lang="zh-CN" spc="400" sz="2665">
                <a:solidFill>
                  <a:schemeClr val="bg1"/>
                </a:solidFill>
                <a:latin typeface="+mn-lt"/>
                <a:ea typeface="+mn-ea"/>
                <a:cs typeface="+mn-ea"/>
                <a:sym typeface="+mn-lt"/>
              </a:rPr>
              <a:t>添加标题</a:t>
            </a:r>
          </a:p>
        </p:txBody>
      </p:sp>
      <p:sp>
        <p:nvSpPr>
          <p:cNvPr id="20" name="TextBox 692"/>
          <p:cNvSpPr txBox="1"/>
          <p:nvPr/>
        </p:nvSpPr>
        <p:spPr bwMode="auto">
          <a:xfrm>
            <a:off x="8693190" y="1954716"/>
            <a:ext cx="1738630" cy="497586"/>
          </a:xfrm>
          <a:prstGeom prst="rect">
            <a:avLst/>
          </a:prstGeom>
          <a:noFill/>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fontAlgn="auto">
              <a:spcBef>
                <a:spcPct val="0"/>
              </a:spcBef>
              <a:spcAft>
                <a:spcPct val="0"/>
              </a:spcAft>
              <a:defRPr/>
            </a:pPr>
            <a:r>
              <a:rPr altLang="en-US" b="1" lang="zh-CN" spc="400" sz="2665">
                <a:solidFill>
                  <a:schemeClr val="bg1"/>
                </a:solidFill>
                <a:latin typeface="+mn-lt"/>
                <a:ea typeface="+mn-ea"/>
                <a:cs typeface="+mn-ea"/>
                <a:sym typeface="+mn-lt"/>
              </a:rPr>
              <a:t>添加标题</a:t>
            </a:r>
          </a:p>
        </p:txBody>
      </p:sp>
      <p:sp>
        <p:nvSpPr>
          <p:cNvPr id="21" name="矩形 1"/>
          <p:cNvSpPr>
            <a:spLocks noChangeArrowheads="1"/>
          </p:cNvSpPr>
          <p:nvPr/>
        </p:nvSpPr>
        <p:spPr bwMode="auto">
          <a:xfrm>
            <a:off x="5050181" y="2691297"/>
            <a:ext cx="2091639" cy="10069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335">
                <a:solidFill>
                  <a:schemeClr val="bg1"/>
                </a:solidFill>
                <a:cs typeface="+mn-ea"/>
                <a:sym typeface="+mn-lt"/>
              </a:rPr>
              <a:t>这里填写文字内容这里填写文字内容这里填写文字内容这里填写文字内容</a:t>
            </a:r>
          </a:p>
        </p:txBody>
      </p:sp>
      <p:sp>
        <p:nvSpPr>
          <p:cNvPr id="22" name="矩形 1"/>
          <p:cNvSpPr>
            <a:spLocks noChangeArrowheads="1"/>
          </p:cNvSpPr>
          <p:nvPr/>
        </p:nvSpPr>
        <p:spPr bwMode="auto">
          <a:xfrm>
            <a:off x="8647123" y="2691297"/>
            <a:ext cx="2091639" cy="10069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335">
                <a:solidFill>
                  <a:schemeClr val="bg1"/>
                </a:solidFill>
                <a:cs typeface="+mn-ea"/>
                <a:sym typeface="+mn-lt"/>
              </a:rPr>
              <a:t>这里填写文字内容这里填写文字内容这里填写文字内容这里填写文字内容</a:t>
            </a:r>
          </a:p>
        </p:txBody>
      </p:sp>
      <p:grpSp>
        <p:nvGrpSpPr>
          <p:cNvPr id="27" name="组合 26"/>
          <p:cNvGrpSpPr>
            <a:grpSpLocks noChangeAspect="1"/>
          </p:cNvGrpSpPr>
          <p:nvPr/>
        </p:nvGrpSpPr>
        <p:grpSpPr>
          <a:xfrm>
            <a:off x="202799" y="287672"/>
            <a:ext cx="609210" cy="609210"/>
            <a:chOff x="456294" y="1959430"/>
            <a:chExt cx="2148114" cy="2148114"/>
          </a:xfrm>
        </p:grpSpPr>
        <p:sp>
          <p:nvSpPr>
            <p:cNvPr id="28" name="椭圆 27"/>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29" name="图片 28"/>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30" name="文本框 29"/>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添加论文内容第二部分标题</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2171700"/>
            <a:ext cx="12192000" cy="283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398186" y="2485604"/>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添加论文内容第三部分标题</a:t>
            </a:r>
          </a:p>
        </p:txBody>
      </p:sp>
      <p:sp>
        <p:nvSpPr>
          <p:cNvPr id="4" name="文本框 3"/>
          <p:cNvSpPr txBox="1"/>
          <p:nvPr/>
        </p:nvSpPr>
        <p:spPr>
          <a:xfrm>
            <a:off x="4398186" y="3282153"/>
            <a:ext cx="5708293" cy="1325880"/>
          </a:xfrm>
          <a:prstGeom prst="rect">
            <a:avLst/>
          </a:prstGeom>
          <a:noFill/>
        </p:spPr>
        <p:txBody>
          <a:bodyPr rtlCol="0" wrap="square">
            <a:spAutoFit/>
          </a:bodyPr>
          <a:lstStyle/>
          <a:p>
            <a:pPr>
              <a:lnSpc>
                <a:spcPct val="150000"/>
              </a:lnSpc>
            </a:pPr>
            <a:r>
              <a:rPr altLang="en-US" lang="zh-CN">
                <a:solidFill>
                  <a:schemeClr val="bg1"/>
                </a:solidFill>
              </a:rPr>
              <a:t>培养学生综合运用、巩固与扩展所学的基础理论和专业知识，培养学生独立分析、解决实际问题能力、培养学生处理数据和信息的能力。</a:t>
            </a:r>
          </a:p>
        </p:txBody>
      </p:sp>
      <p:grpSp>
        <p:nvGrpSpPr>
          <p:cNvPr id="5" name="组合 4"/>
          <p:cNvGrpSpPr>
            <a:grpSpLocks noChangeAspect="1"/>
          </p:cNvGrpSpPr>
          <p:nvPr/>
        </p:nvGrpSpPr>
        <p:grpSpPr>
          <a:xfrm>
            <a:off x="2066515" y="2676516"/>
            <a:ext cx="1895094" cy="1895094"/>
            <a:chOff x="456294" y="1959430"/>
            <a:chExt cx="2148114" cy="2148114"/>
          </a:xfrm>
        </p:grpSpPr>
        <p:sp>
          <p:nvSpPr>
            <p:cNvPr id="6" name="椭圆 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7" name="图片 6"/>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792"/>
          <p:cNvSpPr/>
          <p:nvPr/>
        </p:nvSpPr>
        <p:spPr bwMode="auto">
          <a:xfrm>
            <a:off x="5532215" y="3336774"/>
            <a:ext cx="414867" cy="400051"/>
          </a:xfrm>
          <a:custGeom>
            <a:gdLst>
              <a:gd fmla="*/ 58 w 83" name="T0"/>
              <a:gd fmla="*/ 80 h 80" name="T1"/>
              <a:gd fmla="*/ 43 w 83" name="T2"/>
              <a:gd fmla="*/ 62 h 80" name="T3"/>
              <a:gd fmla="*/ 0 w 83" name="T4"/>
              <a:gd fmla="*/ 35 h 80" name="T5"/>
              <a:gd fmla="*/ 42 w 83" name="T6"/>
              <a:gd fmla="*/ 0 h 80" name="T7"/>
              <a:gd fmla="*/ 83 w 83" name="T8"/>
              <a:gd fmla="*/ 42 h 80" name="T9"/>
              <a:gd fmla="*/ 58 w 83" name="T10"/>
              <a:gd fmla="*/ 80 h 80" name="T11"/>
            </a:gdLst>
            <a:cxnLst>
              <a:cxn ang="0">
                <a:pos x="T0" y="T1"/>
              </a:cxn>
              <a:cxn ang="0">
                <a:pos x="T2" y="T3"/>
              </a:cxn>
              <a:cxn ang="0">
                <a:pos x="T4" y="T5"/>
              </a:cxn>
              <a:cxn ang="0">
                <a:pos x="T6" y="T7"/>
              </a:cxn>
              <a:cxn ang="0">
                <a:pos x="T8" y="T9"/>
              </a:cxn>
              <a:cxn ang="0">
                <a:pos x="T10" y="T11"/>
              </a:cxn>
            </a:cxnLst>
            <a:rect b="b" l="0" r="r" t="0"/>
            <a:pathLst>
              <a:path h="80" w="83">
                <a:moveTo>
                  <a:pt x="58" y="80"/>
                </a:moveTo>
                <a:cubicBezTo>
                  <a:pt x="54" y="73"/>
                  <a:pt x="49" y="67"/>
                  <a:pt x="43" y="62"/>
                </a:cubicBezTo>
                <a:cubicBezTo>
                  <a:pt x="31" y="49"/>
                  <a:pt x="16" y="40"/>
                  <a:pt x="0" y="35"/>
                </a:cubicBezTo>
                <a:cubicBezTo>
                  <a:pt x="3" y="15"/>
                  <a:pt x="21" y="0"/>
                  <a:pt x="42" y="0"/>
                </a:cubicBezTo>
                <a:cubicBezTo>
                  <a:pt x="65" y="0"/>
                  <a:pt x="83" y="18"/>
                  <a:pt x="83" y="42"/>
                </a:cubicBezTo>
                <a:cubicBezTo>
                  <a:pt x="83" y="59"/>
                  <a:pt x="73" y="74"/>
                  <a:pt x="58" y="80"/>
                </a:cubicBezTo>
                <a:close/>
              </a:path>
            </a:pathLst>
          </a:custGeom>
          <a:solidFill>
            <a:schemeClr val="accent3"/>
          </a:solidFill>
          <a:ln>
            <a:noFill/>
          </a:ln>
        </p:spPr>
        <p:txBody>
          <a:bodyPr/>
          <a:lstStyle/>
          <a:p>
            <a:endParaRPr altLang="en-US" lang="zh-CN" sz="2135">
              <a:cs typeface="+mn-ea"/>
              <a:sym typeface="+mn-lt"/>
            </a:endParaRPr>
          </a:p>
        </p:txBody>
      </p:sp>
      <p:sp>
        <p:nvSpPr>
          <p:cNvPr id="10" name="Freeform 5"/>
          <p:cNvSpPr/>
          <p:nvPr/>
        </p:nvSpPr>
        <p:spPr bwMode="auto">
          <a:xfrm>
            <a:off x="3557366" y="3000226"/>
            <a:ext cx="679449" cy="861484"/>
          </a:xfrm>
          <a:custGeom>
            <a:gdLst>
              <a:gd fmla="*/ 114 w 136" name="T0"/>
              <a:gd fmla="*/ 63 h 172" name="T1"/>
              <a:gd fmla="*/ 121 w 136" name="T2"/>
              <a:gd fmla="*/ 61 h 172" name="T3"/>
              <a:gd fmla="*/ 135 w 136" name="T4"/>
              <a:gd fmla="*/ 6 h 172" name="T5"/>
              <a:gd fmla="*/ 130 w 136" name="T6"/>
              <a:gd fmla="*/ 2 h 172" name="T7"/>
              <a:gd fmla="*/ 79 w 136" name="T8"/>
              <a:gd fmla="*/ 23 h 172" name="T9"/>
              <a:gd fmla="*/ 77 w 136" name="T10"/>
              <a:gd fmla="*/ 31 h 172" name="T11"/>
              <a:gd fmla="*/ 84 w 136" name="T12"/>
              <a:gd fmla="*/ 37 h 172" name="T13"/>
              <a:gd fmla="*/ 67 w 136" name="T14"/>
              <a:gd fmla="*/ 56 h 172" name="T15"/>
              <a:gd fmla="*/ 0 w 136" name="T16"/>
              <a:gd fmla="*/ 38 h 172" name="T17"/>
              <a:gd fmla="*/ 0 w 136" name="T18"/>
              <a:gd fmla="*/ 172 h 172" name="T19"/>
              <a:gd fmla="*/ 126 w 136" name="T20"/>
              <a:gd fmla="*/ 128 h 172" name="T21"/>
              <a:gd fmla="*/ 92 w 136" name="T22"/>
              <a:gd fmla="*/ 75 h 172" name="T23"/>
              <a:gd fmla="*/ 107 w 136" name="T24"/>
              <a:gd fmla="*/ 57 h 172" name="T25"/>
              <a:gd fmla="*/ 114 w 136" name="T26"/>
              <a:gd fmla="*/ 63 h 17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2" w="136">
                <a:moveTo>
                  <a:pt x="114" y="63"/>
                </a:moveTo>
                <a:cubicBezTo>
                  <a:pt x="117" y="66"/>
                  <a:pt x="120" y="65"/>
                  <a:pt x="121" y="61"/>
                </a:cubicBezTo>
                <a:cubicBezTo>
                  <a:pt x="135" y="6"/>
                  <a:pt x="135" y="6"/>
                  <a:pt x="135" y="6"/>
                </a:cubicBezTo>
                <a:cubicBezTo>
                  <a:pt x="136" y="2"/>
                  <a:pt x="134" y="0"/>
                  <a:pt x="130" y="2"/>
                </a:cubicBezTo>
                <a:cubicBezTo>
                  <a:pt x="79" y="23"/>
                  <a:pt x="79" y="23"/>
                  <a:pt x="79" y="23"/>
                </a:cubicBezTo>
                <a:cubicBezTo>
                  <a:pt x="75" y="25"/>
                  <a:pt x="74" y="28"/>
                  <a:pt x="77" y="31"/>
                </a:cubicBezTo>
                <a:cubicBezTo>
                  <a:pt x="84" y="37"/>
                  <a:pt x="84" y="37"/>
                  <a:pt x="84" y="37"/>
                </a:cubicBezTo>
                <a:cubicBezTo>
                  <a:pt x="67" y="56"/>
                  <a:pt x="67" y="56"/>
                  <a:pt x="67" y="56"/>
                </a:cubicBezTo>
                <a:cubicBezTo>
                  <a:pt x="47" y="45"/>
                  <a:pt x="25" y="38"/>
                  <a:pt x="0" y="38"/>
                </a:cubicBezTo>
                <a:cubicBezTo>
                  <a:pt x="0" y="172"/>
                  <a:pt x="0" y="172"/>
                  <a:pt x="0" y="172"/>
                </a:cubicBezTo>
                <a:cubicBezTo>
                  <a:pt x="126" y="128"/>
                  <a:pt x="126" y="128"/>
                  <a:pt x="126" y="128"/>
                </a:cubicBezTo>
                <a:cubicBezTo>
                  <a:pt x="119" y="107"/>
                  <a:pt x="107" y="89"/>
                  <a:pt x="92" y="75"/>
                </a:cubicBezTo>
                <a:cubicBezTo>
                  <a:pt x="107" y="57"/>
                  <a:pt x="107" y="57"/>
                  <a:pt x="107" y="57"/>
                </a:cubicBezTo>
                <a:lnTo>
                  <a:pt x="114" y="63"/>
                </a:lnTo>
                <a:close/>
              </a:path>
            </a:pathLst>
          </a:custGeom>
          <a:solidFill>
            <a:schemeClr val="accent2"/>
          </a:solidFill>
          <a:ln>
            <a:noFill/>
          </a:ln>
        </p:spPr>
        <p:txBody>
          <a:bodyPr/>
          <a:lstStyle/>
          <a:p>
            <a:endParaRPr altLang="en-US" lang="zh-CN" sz="2135">
              <a:cs typeface="+mn-ea"/>
              <a:sym typeface="+mn-lt"/>
            </a:endParaRPr>
          </a:p>
        </p:txBody>
      </p:sp>
      <p:sp>
        <p:nvSpPr>
          <p:cNvPr id="11" name="Freeform 6"/>
          <p:cNvSpPr/>
          <p:nvPr/>
        </p:nvSpPr>
        <p:spPr bwMode="auto">
          <a:xfrm>
            <a:off x="2501149" y="3211892"/>
            <a:ext cx="986367" cy="1028700"/>
          </a:xfrm>
          <a:custGeom>
            <a:gdLst>
              <a:gd fmla="*/ 197 w 197" name="T0"/>
              <a:gd fmla="*/ 0 h 206" name="T1"/>
              <a:gd fmla="*/ 86 w 197" name="T2"/>
              <a:gd fmla="*/ 59 h 206" name="T3"/>
              <a:gd fmla="*/ 60 w 197" name="T4"/>
              <a:gd fmla="*/ 42 h 206" name="T5"/>
              <a:gd fmla="*/ 64 w 197" name="T6"/>
              <a:gd fmla="*/ 34 h 206" name="T7"/>
              <a:gd fmla="*/ 61 w 197" name="T8"/>
              <a:gd fmla="*/ 27 h 206" name="T9"/>
              <a:gd fmla="*/ 5 w 197" name="T10"/>
              <a:gd fmla="*/ 22 h 206" name="T11"/>
              <a:gd fmla="*/ 2 w 197" name="T12"/>
              <a:gd fmla="*/ 27 h 206" name="T13"/>
              <a:gd fmla="*/ 31 w 197" name="T14"/>
              <a:gd fmla="*/ 76 h 206" name="T15"/>
              <a:gd fmla="*/ 39 w 197" name="T16"/>
              <a:gd fmla="*/ 76 h 206" name="T17"/>
              <a:gd fmla="*/ 43 w 197" name="T18"/>
              <a:gd fmla="*/ 68 h 206" name="T19"/>
              <a:gd fmla="*/ 72 w 197" name="T20"/>
              <a:gd fmla="*/ 86 h 206" name="T21"/>
              <a:gd fmla="*/ 63 w 197" name="T22"/>
              <a:gd fmla="*/ 134 h 206" name="T23"/>
              <a:gd fmla="*/ 85 w 197" name="T24"/>
              <a:gd fmla="*/ 206 h 206" name="T25"/>
              <a:gd fmla="*/ 84 w 197" name="T26"/>
              <a:gd fmla="*/ 204 h 206" name="T27"/>
              <a:gd fmla="*/ 197 w 197" name="T28"/>
              <a:gd fmla="*/ 134 h 206" name="T29"/>
              <a:gd fmla="*/ 197 w 197" name="T30"/>
              <a:gd fmla="*/ 0 h 2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6" w="197">
                <a:moveTo>
                  <a:pt x="197" y="0"/>
                </a:moveTo>
                <a:cubicBezTo>
                  <a:pt x="151" y="0"/>
                  <a:pt x="110" y="23"/>
                  <a:pt x="86" y="59"/>
                </a:cubicBezTo>
                <a:cubicBezTo>
                  <a:pt x="60" y="42"/>
                  <a:pt x="60" y="42"/>
                  <a:pt x="60" y="42"/>
                </a:cubicBezTo>
                <a:cubicBezTo>
                  <a:pt x="64" y="34"/>
                  <a:pt x="64" y="34"/>
                  <a:pt x="64" y="34"/>
                </a:cubicBezTo>
                <a:cubicBezTo>
                  <a:pt x="66" y="31"/>
                  <a:pt x="65" y="28"/>
                  <a:pt x="61" y="27"/>
                </a:cubicBezTo>
                <a:cubicBezTo>
                  <a:pt x="5" y="22"/>
                  <a:pt x="5" y="22"/>
                  <a:pt x="5" y="22"/>
                </a:cubicBezTo>
                <a:cubicBezTo>
                  <a:pt x="1" y="22"/>
                  <a:pt x="0" y="24"/>
                  <a:pt x="2" y="27"/>
                </a:cubicBezTo>
                <a:cubicBezTo>
                  <a:pt x="31" y="76"/>
                  <a:pt x="31" y="76"/>
                  <a:pt x="31" y="76"/>
                </a:cubicBezTo>
                <a:cubicBezTo>
                  <a:pt x="33" y="79"/>
                  <a:pt x="37" y="79"/>
                  <a:pt x="39" y="76"/>
                </a:cubicBezTo>
                <a:cubicBezTo>
                  <a:pt x="43" y="68"/>
                  <a:pt x="43" y="68"/>
                  <a:pt x="43" y="68"/>
                </a:cubicBezTo>
                <a:cubicBezTo>
                  <a:pt x="72" y="86"/>
                  <a:pt x="72" y="86"/>
                  <a:pt x="72" y="86"/>
                </a:cubicBezTo>
                <a:cubicBezTo>
                  <a:pt x="67" y="101"/>
                  <a:pt x="63" y="117"/>
                  <a:pt x="63" y="134"/>
                </a:cubicBezTo>
                <a:cubicBezTo>
                  <a:pt x="63" y="160"/>
                  <a:pt x="71" y="185"/>
                  <a:pt x="85" y="206"/>
                </a:cubicBezTo>
                <a:cubicBezTo>
                  <a:pt x="84" y="204"/>
                  <a:pt x="84" y="204"/>
                  <a:pt x="84" y="204"/>
                </a:cubicBezTo>
                <a:cubicBezTo>
                  <a:pt x="197" y="134"/>
                  <a:pt x="197" y="134"/>
                  <a:pt x="197" y="134"/>
                </a:cubicBezTo>
                <a:lnTo>
                  <a:pt x="197" y="0"/>
                </a:lnTo>
                <a:close/>
              </a:path>
            </a:pathLst>
          </a:custGeom>
          <a:solidFill>
            <a:schemeClr val="accent1"/>
          </a:solidFill>
          <a:ln>
            <a:noFill/>
          </a:ln>
        </p:spPr>
        <p:txBody>
          <a:bodyPr/>
          <a:lstStyle/>
          <a:p>
            <a:endParaRPr altLang="en-US" lang="zh-CN" sz="2135">
              <a:cs typeface="+mn-ea"/>
              <a:sym typeface="+mn-lt"/>
            </a:endParaRPr>
          </a:p>
        </p:txBody>
      </p:sp>
      <p:sp>
        <p:nvSpPr>
          <p:cNvPr id="12" name="Freeform 7"/>
          <p:cNvSpPr/>
          <p:nvPr/>
        </p:nvSpPr>
        <p:spPr bwMode="auto">
          <a:xfrm>
            <a:off x="3586999" y="3696608"/>
            <a:ext cx="1109133" cy="499533"/>
          </a:xfrm>
          <a:custGeom>
            <a:gdLst>
              <a:gd fmla="*/ 218 w 222" name="T0"/>
              <a:gd fmla="*/ 47 h 100" name="T1"/>
              <a:gd fmla="*/ 168 w 222" name="T2"/>
              <a:gd fmla="*/ 21 h 100" name="T3"/>
              <a:gd fmla="*/ 162 w 222" name="T4"/>
              <a:gd fmla="*/ 25 h 100" name="T5"/>
              <a:gd fmla="*/ 162 w 222" name="T6"/>
              <a:gd fmla="*/ 34 h 100" name="T7"/>
              <a:gd fmla="*/ 133 w 222" name="T8"/>
              <a:gd fmla="*/ 34 h 100" name="T9"/>
              <a:gd fmla="*/ 126 w 222" name="T10"/>
              <a:gd fmla="*/ 0 h 100" name="T11"/>
              <a:gd fmla="*/ 0 w 222" name="T12"/>
              <a:gd fmla="*/ 44 h 100" name="T13"/>
              <a:gd fmla="*/ 121 w 222" name="T14"/>
              <a:gd fmla="*/ 100 h 100" name="T15"/>
              <a:gd fmla="*/ 131 w 222" name="T16"/>
              <a:gd fmla="*/ 64 h 100" name="T17"/>
              <a:gd fmla="*/ 161 w 222" name="T18"/>
              <a:gd fmla="*/ 65 h 100" name="T19"/>
              <a:gd fmla="*/ 161 w 222" name="T20"/>
              <a:gd fmla="*/ 74 h 100" name="T21"/>
              <a:gd fmla="*/ 167 w 222" name="T22"/>
              <a:gd fmla="*/ 78 h 100" name="T23"/>
              <a:gd fmla="*/ 218 w 222" name="T24"/>
              <a:gd fmla="*/ 54 h 100" name="T25"/>
              <a:gd fmla="*/ 218 w 222" name="T26"/>
              <a:gd fmla="*/ 47 h 1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0" w="221">
                <a:moveTo>
                  <a:pt x="218" y="47"/>
                </a:moveTo>
                <a:cubicBezTo>
                  <a:pt x="168" y="21"/>
                  <a:pt x="168" y="21"/>
                  <a:pt x="168" y="21"/>
                </a:cubicBezTo>
                <a:cubicBezTo>
                  <a:pt x="165" y="20"/>
                  <a:pt x="162" y="21"/>
                  <a:pt x="162" y="25"/>
                </a:cubicBezTo>
                <a:cubicBezTo>
                  <a:pt x="162" y="34"/>
                  <a:pt x="162" y="34"/>
                  <a:pt x="162" y="34"/>
                </a:cubicBezTo>
                <a:cubicBezTo>
                  <a:pt x="133" y="34"/>
                  <a:pt x="133" y="34"/>
                  <a:pt x="133" y="34"/>
                </a:cubicBezTo>
                <a:cubicBezTo>
                  <a:pt x="132" y="22"/>
                  <a:pt x="129" y="11"/>
                  <a:pt x="126" y="0"/>
                </a:cubicBezTo>
                <a:cubicBezTo>
                  <a:pt x="0" y="44"/>
                  <a:pt x="0" y="44"/>
                  <a:pt x="0" y="44"/>
                </a:cubicBezTo>
                <a:cubicBezTo>
                  <a:pt x="121" y="100"/>
                  <a:pt x="121" y="100"/>
                  <a:pt x="121" y="100"/>
                </a:cubicBezTo>
                <a:cubicBezTo>
                  <a:pt x="126" y="89"/>
                  <a:pt x="129" y="77"/>
                  <a:pt x="131" y="64"/>
                </a:cubicBezTo>
                <a:cubicBezTo>
                  <a:pt x="161" y="65"/>
                  <a:pt x="161" y="65"/>
                  <a:pt x="161" y="65"/>
                </a:cubicBezTo>
                <a:cubicBezTo>
                  <a:pt x="161" y="74"/>
                  <a:pt x="161" y="74"/>
                  <a:pt x="161" y="74"/>
                </a:cubicBezTo>
                <a:cubicBezTo>
                  <a:pt x="161" y="78"/>
                  <a:pt x="163" y="80"/>
                  <a:pt x="167" y="78"/>
                </a:cubicBezTo>
                <a:cubicBezTo>
                  <a:pt x="218" y="54"/>
                  <a:pt x="218" y="54"/>
                  <a:pt x="218" y="54"/>
                </a:cubicBezTo>
                <a:cubicBezTo>
                  <a:pt x="222" y="52"/>
                  <a:pt x="222" y="49"/>
                  <a:pt x="218" y="47"/>
                </a:cubicBezTo>
                <a:close/>
              </a:path>
            </a:pathLst>
          </a:custGeom>
          <a:solidFill>
            <a:schemeClr val="accent3"/>
          </a:solidFill>
          <a:ln>
            <a:noFill/>
          </a:ln>
        </p:spPr>
        <p:txBody>
          <a:bodyPr/>
          <a:lstStyle/>
          <a:p>
            <a:endParaRPr altLang="en-US" lang="zh-CN" sz="2135">
              <a:cs typeface="+mn-ea"/>
              <a:sym typeface="+mn-lt"/>
            </a:endParaRPr>
          </a:p>
        </p:txBody>
      </p:sp>
      <p:sp>
        <p:nvSpPr>
          <p:cNvPr id="13" name="Freeform 8"/>
          <p:cNvSpPr/>
          <p:nvPr/>
        </p:nvSpPr>
        <p:spPr bwMode="auto">
          <a:xfrm>
            <a:off x="3567949" y="3950608"/>
            <a:ext cx="603249" cy="946151"/>
          </a:xfrm>
          <a:custGeom>
            <a:gdLst>
              <a:gd fmla="*/ 114 w 121" name="T0"/>
              <a:gd fmla="*/ 128 h 189" name="T1"/>
              <a:gd fmla="*/ 107 w 121" name="T2"/>
              <a:gd fmla="*/ 125 h 189" name="T3"/>
              <a:gd fmla="*/ 100 w 121" name="T4"/>
              <a:gd fmla="*/ 130 h 189" name="T5"/>
              <a:gd fmla="*/ 83 w 121" name="T6"/>
              <a:gd fmla="*/ 104 h 189" name="T7"/>
              <a:gd fmla="*/ 121 w 121" name="T8"/>
              <a:gd fmla="*/ 55 h 189" name="T9"/>
              <a:gd fmla="*/ 0 w 121" name="T10"/>
              <a:gd fmla="*/ 0 h 189" name="T11"/>
              <a:gd fmla="*/ 0 w 121" name="T12"/>
              <a:gd fmla="*/ 133 h 189" name="T13"/>
              <a:gd fmla="*/ 57 w 121" name="T14"/>
              <a:gd fmla="*/ 120 h 189" name="T15"/>
              <a:gd fmla="*/ 74 w 121" name="T16"/>
              <a:gd fmla="*/ 146 h 189" name="T17"/>
              <a:gd fmla="*/ 66 w 121" name="T18"/>
              <a:gd fmla="*/ 151 h 189" name="T19"/>
              <a:gd fmla="*/ 67 w 121" name="T20"/>
              <a:gd fmla="*/ 159 h 189" name="T21"/>
              <a:gd fmla="*/ 116 w 121" name="T22"/>
              <a:gd fmla="*/ 187 h 189" name="T23"/>
              <a:gd fmla="*/ 121 w 121" name="T24"/>
              <a:gd fmla="*/ 184 h 189" name="T25"/>
              <a:gd fmla="*/ 114 w 121" name="T26"/>
              <a:gd fmla="*/ 128 h 18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9" w="120">
                <a:moveTo>
                  <a:pt x="114" y="128"/>
                </a:moveTo>
                <a:cubicBezTo>
                  <a:pt x="114" y="124"/>
                  <a:pt x="111" y="123"/>
                  <a:pt x="107" y="125"/>
                </a:cubicBezTo>
                <a:cubicBezTo>
                  <a:pt x="100" y="130"/>
                  <a:pt x="100" y="130"/>
                  <a:pt x="100" y="130"/>
                </a:cubicBezTo>
                <a:cubicBezTo>
                  <a:pt x="83" y="104"/>
                  <a:pt x="83" y="104"/>
                  <a:pt x="83" y="104"/>
                </a:cubicBezTo>
                <a:cubicBezTo>
                  <a:pt x="99" y="91"/>
                  <a:pt x="112" y="74"/>
                  <a:pt x="121" y="55"/>
                </a:cubicBezTo>
                <a:cubicBezTo>
                  <a:pt x="0" y="0"/>
                  <a:pt x="0" y="0"/>
                  <a:pt x="0" y="0"/>
                </a:cubicBezTo>
                <a:cubicBezTo>
                  <a:pt x="0" y="133"/>
                  <a:pt x="0" y="133"/>
                  <a:pt x="0" y="133"/>
                </a:cubicBezTo>
                <a:cubicBezTo>
                  <a:pt x="20" y="133"/>
                  <a:pt x="40" y="128"/>
                  <a:pt x="57" y="120"/>
                </a:cubicBezTo>
                <a:cubicBezTo>
                  <a:pt x="74" y="146"/>
                  <a:pt x="74" y="146"/>
                  <a:pt x="74" y="146"/>
                </a:cubicBezTo>
                <a:cubicBezTo>
                  <a:pt x="66" y="151"/>
                  <a:pt x="66" y="151"/>
                  <a:pt x="66" y="151"/>
                </a:cubicBezTo>
                <a:cubicBezTo>
                  <a:pt x="63" y="154"/>
                  <a:pt x="63" y="157"/>
                  <a:pt x="67" y="159"/>
                </a:cubicBezTo>
                <a:cubicBezTo>
                  <a:pt x="116" y="187"/>
                  <a:pt x="116" y="187"/>
                  <a:pt x="116" y="187"/>
                </a:cubicBezTo>
                <a:cubicBezTo>
                  <a:pt x="119" y="189"/>
                  <a:pt x="121" y="188"/>
                  <a:pt x="121" y="184"/>
                </a:cubicBezTo>
                <a:lnTo>
                  <a:pt x="114" y="128"/>
                </a:lnTo>
                <a:close/>
              </a:path>
            </a:pathLst>
          </a:custGeom>
          <a:solidFill>
            <a:schemeClr val="accent4"/>
          </a:solidFill>
          <a:ln>
            <a:noFill/>
          </a:ln>
        </p:spPr>
        <p:txBody>
          <a:bodyPr/>
          <a:lstStyle/>
          <a:p>
            <a:endParaRPr altLang="en-US" lang="zh-CN" sz="2135">
              <a:cs typeface="+mn-ea"/>
              <a:sym typeface="+mn-lt"/>
            </a:endParaRPr>
          </a:p>
        </p:txBody>
      </p:sp>
      <p:sp>
        <p:nvSpPr>
          <p:cNvPr id="14" name="Freeform 9"/>
          <p:cNvSpPr/>
          <p:nvPr/>
        </p:nvSpPr>
        <p:spPr bwMode="auto">
          <a:xfrm>
            <a:off x="2932949" y="3950608"/>
            <a:ext cx="569383" cy="946151"/>
          </a:xfrm>
          <a:custGeom>
            <a:gdLst>
              <a:gd fmla="*/ 114 w 114" name="T0"/>
              <a:gd fmla="*/ 133 h 189" name="T1"/>
              <a:gd fmla="*/ 114 w 114" name="T2"/>
              <a:gd fmla="*/ 0 h 189" name="T3"/>
              <a:gd fmla="*/ 0 w 114" name="T4"/>
              <a:gd fmla="*/ 70 h 189" name="T5"/>
              <a:gd fmla="*/ 37 w 114" name="T6"/>
              <a:gd fmla="*/ 109 h 189" name="T7"/>
              <a:gd fmla="*/ 23 w 114" name="T8"/>
              <a:gd fmla="*/ 130 h 189" name="T9"/>
              <a:gd fmla="*/ 16 w 114" name="T10"/>
              <a:gd fmla="*/ 125 h 189" name="T11"/>
              <a:gd fmla="*/ 9 w 114" name="T12"/>
              <a:gd fmla="*/ 128 h 189" name="T13"/>
              <a:gd fmla="*/ 2 w 114" name="T14"/>
              <a:gd fmla="*/ 184 h 189" name="T15"/>
              <a:gd fmla="*/ 8 w 114" name="T16"/>
              <a:gd fmla="*/ 187 h 189" name="T17"/>
              <a:gd fmla="*/ 56 w 114" name="T18"/>
              <a:gd fmla="*/ 159 h 189" name="T19"/>
              <a:gd fmla="*/ 57 w 114" name="T20"/>
              <a:gd fmla="*/ 151 h 189" name="T21"/>
              <a:gd fmla="*/ 49 w 114" name="T22"/>
              <a:gd fmla="*/ 146 h 189" name="T23"/>
              <a:gd fmla="*/ 64 w 114" name="T24"/>
              <a:gd fmla="*/ 123 h 189" name="T25"/>
              <a:gd fmla="*/ 114 w 114" name="T26"/>
              <a:gd fmla="*/ 133 h 18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9" w="114">
                <a:moveTo>
                  <a:pt x="114" y="133"/>
                </a:moveTo>
                <a:cubicBezTo>
                  <a:pt x="114" y="0"/>
                  <a:pt x="114" y="0"/>
                  <a:pt x="114" y="0"/>
                </a:cubicBezTo>
                <a:cubicBezTo>
                  <a:pt x="0" y="70"/>
                  <a:pt x="0" y="70"/>
                  <a:pt x="0" y="70"/>
                </a:cubicBezTo>
                <a:cubicBezTo>
                  <a:pt x="10" y="85"/>
                  <a:pt x="22" y="98"/>
                  <a:pt x="37" y="109"/>
                </a:cubicBezTo>
                <a:cubicBezTo>
                  <a:pt x="23" y="130"/>
                  <a:pt x="23" y="130"/>
                  <a:pt x="23" y="130"/>
                </a:cubicBezTo>
                <a:cubicBezTo>
                  <a:pt x="16" y="125"/>
                  <a:pt x="16" y="125"/>
                  <a:pt x="16" y="125"/>
                </a:cubicBezTo>
                <a:cubicBezTo>
                  <a:pt x="12" y="123"/>
                  <a:pt x="9" y="124"/>
                  <a:pt x="9" y="128"/>
                </a:cubicBezTo>
                <a:cubicBezTo>
                  <a:pt x="2" y="184"/>
                  <a:pt x="2" y="184"/>
                  <a:pt x="2" y="184"/>
                </a:cubicBezTo>
                <a:cubicBezTo>
                  <a:pt x="2" y="188"/>
                  <a:pt x="4" y="189"/>
                  <a:pt x="8" y="187"/>
                </a:cubicBezTo>
                <a:cubicBezTo>
                  <a:pt x="56" y="159"/>
                  <a:pt x="56" y="159"/>
                  <a:pt x="56" y="159"/>
                </a:cubicBezTo>
                <a:cubicBezTo>
                  <a:pt x="60" y="157"/>
                  <a:pt x="60" y="154"/>
                  <a:pt x="57" y="151"/>
                </a:cubicBezTo>
                <a:cubicBezTo>
                  <a:pt x="49" y="146"/>
                  <a:pt x="49" y="146"/>
                  <a:pt x="49" y="146"/>
                </a:cubicBezTo>
                <a:cubicBezTo>
                  <a:pt x="64" y="123"/>
                  <a:pt x="64" y="123"/>
                  <a:pt x="64" y="123"/>
                </a:cubicBezTo>
                <a:cubicBezTo>
                  <a:pt x="79" y="130"/>
                  <a:pt x="96" y="133"/>
                  <a:pt x="114" y="133"/>
                </a:cubicBezTo>
                <a:close/>
              </a:path>
            </a:pathLst>
          </a:custGeom>
          <a:solidFill>
            <a:schemeClr val="accent5"/>
          </a:solidFill>
          <a:ln>
            <a:noFill/>
          </a:ln>
        </p:spPr>
        <p:txBody>
          <a:bodyPr/>
          <a:lstStyle/>
          <a:p>
            <a:endParaRPr altLang="en-US" lang="zh-CN" sz="2135">
              <a:cs typeface="+mn-ea"/>
              <a:sym typeface="+mn-lt"/>
            </a:endParaRPr>
          </a:p>
        </p:txBody>
      </p:sp>
      <p:sp>
        <p:nvSpPr>
          <p:cNvPr id="15" name="Freeform 10"/>
          <p:cNvSpPr>
            <a:spLocks noEditPoints="1"/>
          </p:cNvSpPr>
          <p:nvPr/>
        </p:nvSpPr>
        <p:spPr bwMode="auto">
          <a:xfrm>
            <a:off x="1747615" y="4835375"/>
            <a:ext cx="1519767" cy="1519767"/>
          </a:xfrm>
          <a:custGeom>
            <a:gdLst>
              <a:gd fmla="*/ 152 w 304" name="T0"/>
              <a:gd fmla="*/ 0 h 304" name="T1"/>
              <a:gd fmla="*/ 0 w 304" name="T2"/>
              <a:gd fmla="*/ 152 h 304" name="T3"/>
              <a:gd fmla="*/ 152 w 304" name="T4"/>
              <a:gd fmla="*/ 304 h 304" name="T5"/>
              <a:gd fmla="*/ 304 w 304" name="T6"/>
              <a:gd fmla="*/ 152 h 304" name="T7"/>
              <a:gd fmla="*/ 152 w 304" name="T8"/>
              <a:gd fmla="*/ 0 h 304" name="T9"/>
              <a:gd fmla="*/ 152 w 304" name="T10"/>
              <a:gd fmla="*/ 289 h 304" name="T11"/>
              <a:gd fmla="*/ 15 w 304" name="T12"/>
              <a:gd fmla="*/ 152 h 304" name="T13"/>
              <a:gd fmla="*/ 152 w 304" name="T14"/>
              <a:gd fmla="*/ 15 h 304" name="T15"/>
              <a:gd fmla="*/ 289 w 304" name="T16"/>
              <a:gd fmla="*/ 152 h 304" name="T17"/>
              <a:gd fmla="*/ 152 w 304" name="T18"/>
              <a:gd fmla="*/ 289 h 3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4" w="304">
                <a:moveTo>
                  <a:pt x="152" y="0"/>
                </a:moveTo>
                <a:cubicBezTo>
                  <a:pt x="68" y="0"/>
                  <a:pt x="0" y="68"/>
                  <a:pt x="0" y="152"/>
                </a:cubicBezTo>
                <a:cubicBezTo>
                  <a:pt x="0" y="236"/>
                  <a:pt x="68" y="304"/>
                  <a:pt x="152" y="304"/>
                </a:cubicBezTo>
                <a:cubicBezTo>
                  <a:pt x="236" y="304"/>
                  <a:pt x="304" y="236"/>
                  <a:pt x="304" y="152"/>
                </a:cubicBezTo>
                <a:cubicBezTo>
                  <a:pt x="304" y="68"/>
                  <a:pt x="236" y="0"/>
                  <a:pt x="152" y="0"/>
                </a:cubicBezTo>
                <a:close/>
                <a:moveTo>
                  <a:pt x="152" y="289"/>
                </a:moveTo>
                <a:cubicBezTo>
                  <a:pt x="76" y="289"/>
                  <a:pt x="15" y="228"/>
                  <a:pt x="15" y="152"/>
                </a:cubicBezTo>
                <a:cubicBezTo>
                  <a:pt x="15" y="76"/>
                  <a:pt x="76" y="15"/>
                  <a:pt x="152" y="15"/>
                </a:cubicBezTo>
                <a:cubicBezTo>
                  <a:pt x="228" y="15"/>
                  <a:pt x="289" y="76"/>
                  <a:pt x="289" y="152"/>
                </a:cubicBezTo>
                <a:cubicBezTo>
                  <a:pt x="289" y="228"/>
                  <a:pt x="228" y="289"/>
                  <a:pt x="152" y="289"/>
                </a:cubicBezTo>
                <a:close/>
              </a:path>
            </a:pathLst>
          </a:custGeom>
          <a:solidFill>
            <a:schemeClr val="accent5"/>
          </a:solidFill>
          <a:ln>
            <a:noFill/>
          </a:ln>
        </p:spPr>
        <p:txBody>
          <a:bodyPr/>
          <a:lstStyle/>
          <a:p>
            <a:endParaRPr altLang="en-US" lang="zh-CN" sz="2135">
              <a:cs typeface="+mn-ea"/>
              <a:sym typeface="+mn-lt"/>
            </a:endParaRPr>
          </a:p>
        </p:txBody>
      </p:sp>
      <p:sp>
        <p:nvSpPr>
          <p:cNvPr id="16" name="Freeform 11"/>
          <p:cNvSpPr>
            <a:spLocks noEditPoints="1"/>
          </p:cNvSpPr>
          <p:nvPr/>
        </p:nvSpPr>
        <p:spPr bwMode="auto">
          <a:xfrm>
            <a:off x="1157066" y="2485875"/>
            <a:ext cx="1274233" cy="1274233"/>
          </a:xfrm>
          <a:custGeom>
            <a:gdLst>
              <a:gd fmla="*/ 127 w 255" name="T0"/>
              <a:gd fmla="*/ 0 h 255" name="T1"/>
              <a:gd fmla="*/ 0 w 255" name="T2"/>
              <a:gd fmla="*/ 127 h 255" name="T3"/>
              <a:gd fmla="*/ 127 w 255" name="T4"/>
              <a:gd fmla="*/ 255 h 255" name="T5"/>
              <a:gd fmla="*/ 255 w 255" name="T6"/>
              <a:gd fmla="*/ 127 h 255" name="T7"/>
              <a:gd fmla="*/ 127 w 255" name="T8"/>
              <a:gd fmla="*/ 0 h 255" name="T9"/>
              <a:gd fmla="*/ 127 w 255" name="T10"/>
              <a:gd fmla="*/ 242 h 255" name="T11"/>
              <a:gd fmla="*/ 13 w 255" name="T12"/>
              <a:gd fmla="*/ 127 h 255" name="T13"/>
              <a:gd fmla="*/ 127 w 255" name="T14"/>
              <a:gd fmla="*/ 13 h 255" name="T15"/>
              <a:gd fmla="*/ 242 w 255" name="T16"/>
              <a:gd fmla="*/ 127 h 255" name="T17"/>
              <a:gd fmla="*/ 127 w 255" name="T18"/>
              <a:gd fmla="*/ 242 h 2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5" w="255">
                <a:moveTo>
                  <a:pt x="127" y="0"/>
                </a:moveTo>
                <a:cubicBezTo>
                  <a:pt x="57" y="0"/>
                  <a:pt x="0" y="57"/>
                  <a:pt x="0" y="127"/>
                </a:cubicBezTo>
                <a:cubicBezTo>
                  <a:pt x="0" y="198"/>
                  <a:pt x="57" y="255"/>
                  <a:pt x="127" y="255"/>
                </a:cubicBezTo>
                <a:cubicBezTo>
                  <a:pt x="198" y="255"/>
                  <a:pt x="255" y="198"/>
                  <a:pt x="255" y="127"/>
                </a:cubicBezTo>
                <a:cubicBezTo>
                  <a:pt x="255" y="57"/>
                  <a:pt x="198" y="0"/>
                  <a:pt x="127" y="0"/>
                </a:cubicBezTo>
                <a:close/>
                <a:moveTo>
                  <a:pt x="127" y="242"/>
                </a:moveTo>
                <a:cubicBezTo>
                  <a:pt x="64" y="242"/>
                  <a:pt x="13" y="191"/>
                  <a:pt x="13" y="127"/>
                </a:cubicBezTo>
                <a:cubicBezTo>
                  <a:pt x="13" y="64"/>
                  <a:pt x="64" y="13"/>
                  <a:pt x="127" y="13"/>
                </a:cubicBezTo>
                <a:cubicBezTo>
                  <a:pt x="191" y="13"/>
                  <a:pt x="242" y="64"/>
                  <a:pt x="242" y="127"/>
                </a:cubicBezTo>
                <a:cubicBezTo>
                  <a:pt x="242" y="191"/>
                  <a:pt x="191" y="242"/>
                  <a:pt x="127" y="242"/>
                </a:cubicBezTo>
                <a:close/>
              </a:path>
            </a:pathLst>
          </a:custGeom>
          <a:solidFill>
            <a:schemeClr val="accent1"/>
          </a:solidFill>
          <a:ln>
            <a:noFill/>
          </a:ln>
        </p:spPr>
        <p:txBody>
          <a:bodyPr/>
          <a:lstStyle/>
          <a:p>
            <a:endParaRPr altLang="en-US" lang="zh-CN" sz="2135">
              <a:cs typeface="+mn-ea"/>
              <a:sym typeface="+mn-lt"/>
            </a:endParaRPr>
          </a:p>
        </p:txBody>
      </p:sp>
      <p:sp>
        <p:nvSpPr>
          <p:cNvPr id="17" name="Freeform 12"/>
          <p:cNvSpPr>
            <a:spLocks noEditPoints="1"/>
          </p:cNvSpPr>
          <p:nvPr/>
        </p:nvSpPr>
        <p:spPr bwMode="auto">
          <a:xfrm>
            <a:off x="4067482" y="1651908"/>
            <a:ext cx="1475316" cy="1468967"/>
          </a:xfrm>
          <a:custGeom>
            <a:gdLst>
              <a:gd fmla="*/ 148 w 295" name="T0"/>
              <a:gd fmla="*/ 0 h 294" name="T1"/>
              <a:gd fmla="*/ 0 w 295" name="T2"/>
              <a:gd fmla="*/ 147 h 294" name="T3"/>
              <a:gd fmla="*/ 148 w 295" name="T4"/>
              <a:gd fmla="*/ 294 h 294" name="T5"/>
              <a:gd fmla="*/ 295 w 295" name="T6"/>
              <a:gd fmla="*/ 147 h 294" name="T7"/>
              <a:gd fmla="*/ 148 w 295" name="T8"/>
              <a:gd fmla="*/ 0 h 294" name="T9"/>
              <a:gd fmla="*/ 148 w 295" name="T10"/>
              <a:gd fmla="*/ 280 h 294" name="T11"/>
              <a:gd fmla="*/ 15 w 295" name="T12"/>
              <a:gd fmla="*/ 147 h 294" name="T13"/>
              <a:gd fmla="*/ 148 w 295" name="T14"/>
              <a:gd fmla="*/ 14 h 294" name="T15"/>
              <a:gd fmla="*/ 280 w 295" name="T16"/>
              <a:gd fmla="*/ 147 h 294" name="T17"/>
              <a:gd fmla="*/ 148 w 295" name="T18"/>
              <a:gd fmla="*/ 280 h 2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94" w="295">
                <a:moveTo>
                  <a:pt x="148" y="0"/>
                </a:moveTo>
                <a:cubicBezTo>
                  <a:pt x="66" y="0"/>
                  <a:pt x="0" y="66"/>
                  <a:pt x="0" y="147"/>
                </a:cubicBezTo>
                <a:cubicBezTo>
                  <a:pt x="0" y="228"/>
                  <a:pt x="66" y="294"/>
                  <a:pt x="148" y="294"/>
                </a:cubicBezTo>
                <a:cubicBezTo>
                  <a:pt x="229" y="294"/>
                  <a:pt x="295" y="228"/>
                  <a:pt x="295" y="147"/>
                </a:cubicBezTo>
                <a:cubicBezTo>
                  <a:pt x="295" y="66"/>
                  <a:pt x="229" y="0"/>
                  <a:pt x="148" y="0"/>
                </a:cubicBezTo>
                <a:close/>
                <a:moveTo>
                  <a:pt x="148" y="280"/>
                </a:moveTo>
                <a:cubicBezTo>
                  <a:pt x="74" y="280"/>
                  <a:pt x="15" y="220"/>
                  <a:pt x="15" y="147"/>
                </a:cubicBezTo>
                <a:cubicBezTo>
                  <a:pt x="15" y="74"/>
                  <a:pt x="74" y="14"/>
                  <a:pt x="148" y="14"/>
                </a:cubicBezTo>
                <a:cubicBezTo>
                  <a:pt x="221" y="14"/>
                  <a:pt x="280" y="74"/>
                  <a:pt x="280" y="147"/>
                </a:cubicBezTo>
                <a:cubicBezTo>
                  <a:pt x="280" y="220"/>
                  <a:pt x="221" y="280"/>
                  <a:pt x="148" y="280"/>
                </a:cubicBezTo>
                <a:close/>
              </a:path>
            </a:pathLst>
          </a:custGeom>
          <a:solidFill>
            <a:schemeClr val="accent2"/>
          </a:solidFill>
          <a:ln>
            <a:noFill/>
          </a:ln>
        </p:spPr>
        <p:txBody>
          <a:bodyPr/>
          <a:lstStyle/>
          <a:p>
            <a:endParaRPr altLang="en-US" lang="zh-CN" sz="2135">
              <a:cs typeface="+mn-ea"/>
              <a:sym typeface="+mn-lt"/>
            </a:endParaRPr>
          </a:p>
        </p:txBody>
      </p:sp>
      <p:sp>
        <p:nvSpPr>
          <p:cNvPr id="18" name="Freeform 13"/>
          <p:cNvSpPr>
            <a:spLocks noEditPoints="1"/>
          </p:cNvSpPr>
          <p:nvPr/>
        </p:nvSpPr>
        <p:spPr bwMode="auto">
          <a:xfrm>
            <a:off x="4907800" y="3487058"/>
            <a:ext cx="1009649" cy="1009651"/>
          </a:xfrm>
          <a:custGeom>
            <a:gdLst>
              <a:gd fmla="*/ 101 w 202" name="T0"/>
              <a:gd fmla="*/ 0 h 202" name="T1"/>
              <a:gd fmla="*/ 0 w 202" name="T2"/>
              <a:gd fmla="*/ 101 h 202" name="T3"/>
              <a:gd fmla="*/ 101 w 202" name="T4"/>
              <a:gd fmla="*/ 202 h 202" name="T5"/>
              <a:gd fmla="*/ 202 w 202" name="T6"/>
              <a:gd fmla="*/ 101 h 202" name="T7"/>
              <a:gd fmla="*/ 101 w 202" name="T8"/>
              <a:gd fmla="*/ 0 h 202" name="T9"/>
              <a:gd fmla="*/ 101 w 202" name="T10"/>
              <a:gd fmla="*/ 192 h 202" name="T11"/>
              <a:gd fmla="*/ 10 w 202" name="T12"/>
              <a:gd fmla="*/ 101 h 202" name="T13"/>
              <a:gd fmla="*/ 101 w 202" name="T14"/>
              <a:gd fmla="*/ 10 h 202" name="T15"/>
              <a:gd fmla="*/ 192 w 202" name="T16"/>
              <a:gd fmla="*/ 101 h 202" name="T17"/>
              <a:gd fmla="*/ 101 w 202" name="T18"/>
              <a:gd fmla="*/ 192 h 20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1" w="201">
                <a:moveTo>
                  <a:pt x="101" y="0"/>
                </a:moveTo>
                <a:cubicBezTo>
                  <a:pt x="46" y="0"/>
                  <a:pt x="0" y="45"/>
                  <a:pt x="0" y="101"/>
                </a:cubicBezTo>
                <a:cubicBezTo>
                  <a:pt x="0" y="157"/>
                  <a:pt x="46" y="202"/>
                  <a:pt x="101" y="202"/>
                </a:cubicBezTo>
                <a:cubicBezTo>
                  <a:pt x="157" y="202"/>
                  <a:pt x="202" y="157"/>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a:solidFill>
            <a:schemeClr val="accent3"/>
          </a:solidFill>
          <a:ln>
            <a:noFill/>
          </a:ln>
        </p:spPr>
        <p:txBody>
          <a:bodyPr/>
          <a:lstStyle/>
          <a:p>
            <a:endParaRPr altLang="en-US" lang="zh-CN" sz="2135">
              <a:cs typeface="+mn-ea"/>
              <a:sym typeface="+mn-lt"/>
            </a:endParaRPr>
          </a:p>
        </p:txBody>
      </p:sp>
      <p:sp>
        <p:nvSpPr>
          <p:cNvPr id="19" name="Freeform 14"/>
          <p:cNvSpPr>
            <a:spLocks noEditPoints="1"/>
          </p:cNvSpPr>
          <p:nvPr/>
        </p:nvSpPr>
        <p:spPr bwMode="auto">
          <a:xfrm>
            <a:off x="3896032" y="4776108"/>
            <a:ext cx="1496483" cy="1490133"/>
          </a:xfrm>
          <a:custGeom>
            <a:gdLst>
              <a:gd fmla="*/ 149 w 299" name="T0"/>
              <a:gd fmla="*/ 0 h 298" name="T1"/>
              <a:gd fmla="*/ 0 w 299" name="T2"/>
              <a:gd fmla="*/ 149 h 298" name="T3"/>
              <a:gd fmla="*/ 149 w 299" name="T4"/>
              <a:gd fmla="*/ 298 h 298" name="T5"/>
              <a:gd fmla="*/ 299 w 299" name="T6"/>
              <a:gd fmla="*/ 149 h 298" name="T7"/>
              <a:gd fmla="*/ 149 w 299" name="T8"/>
              <a:gd fmla="*/ 0 h 298" name="T9"/>
              <a:gd fmla="*/ 149 w 299" name="T10"/>
              <a:gd fmla="*/ 284 h 298" name="T11"/>
              <a:gd fmla="*/ 15 w 299" name="T12"/>
              <a:gd fmla="*/ 149 h 298" name="T13"/>
              <a:gd fmla="*/ 149 w 299" name="T14"/>
              <a:gd fmla="*/ 15 h 298" name="T15"/>
              <a:gd fmla="*/ 284 w 299" name="T16"/>
              <a:gd fmla="*/ 149 h 298" name="T17"/>
              <a:gd fmla="*/ 149 w 299" name="T18"/>
              <a:gd fmla="*/ 284 h 2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98" w="299">
                <a:moveTo>
                  <a:pt x="149" y="0"/>
                </a:moveTo>
                <a:cubicBezTo>
                  <a:pt x="67" y="0"/>
                  <a:pt x="0" y="67"/>
                  <a:pt x="0" y="149"/>
                </a:cubicBezTo>
                <a:cubicBezTo>
                  <a:pt x="0" y="232"/>
                  <a:pt x="67" y="298"/>
                  <a:pt x="149" y="298"/>
                </a:cubicBezTo>
                <a:cubicBezTo>
                  <a:pt x="232" y="298"/>
                  <a:pt x="299" y="232"/>
                  <a:pt x="299" y="149"/>
                </a:cubicBezTo>
                <a:cubicBezTo>
                  <a:pt x="299" y="67"/>
                  <a:pt x="232" y="0"/>
                  <a:pt x="149" y="0"/>
                </a:cubicBezTo>
                <a:close/>
                <a:moveTo>
                  <a:pt x="149" y="284"/>
                </a:moveTo>
                <a:cubicBezTo>
                  <a:pt x="75" y="284"/>
                  <a:pt x="15" y="223"/>
                  <a:pt x="15" y="149"/>
                </a:cubicBezTo>
                <a:cubicBezTo>
                  <a:pt x="15" y="75"/>
                  <a:pt x="75" y="15"/>
                  <a:pt x="149" y="15"/>
                </a:cubicBezTo>
                <a:cubicBezTo>
                  <a:pt x="223" y="15"/>
                  <a:pt x="284" y="75"/>
                  <a:pt x="284" y="149"/>
                </a:cubicBezTo>
                <a:cubicBezTo>
                  <a:pt x="284" y="223"/>
                  <a:pt x="223" y="284"/>
                  <a:pt x="149" y="284"/>
                </a:cubicBezTo>
                <a:close/>
              </a:path>
            </a:pathLst>
          </a:custGeom>
          <a:solidFill>
            <a:schemeClr val="accent4"/>
          </a:solidFill>
          <a:ln>
            <a:noFill/>
          </a:ln>
        </p:spPr>
        <p:txBody>
          <a:bodyPr/>
          <a:lstStyle/>
          <a:p>
            <a:endParaRPr altLang="en-US" lang="zh-CN" sz="2135">
              <a:cs typeface="+mn-ea"/>
              <a:sym typeface="+mn-lt"/>
            </a:endParaRPr>
          </a:p>
        </p:txBody>
      </p:sp>
      <p:sp>
        <p:nvSpPr>
          <p:cNvPr id="20" name="Freeform 1788"/>
          <p:cNvSpPr/>
          <p:nvPr/>
        </p:nvSpPr>
        <p:spPr bwMode="auto">
          <a:xfrm>
            <a:off x="1747615" y="4691441"/>
            <a:ext cx="539749" cy="524933"/>
          </a:xfrm>
          <a:custGeom>
            <a:gdLst>
              <a:gd fmla="*/ 33 w 108" name="T0"/>
              <a:gd fmla="*/ 105 h 105" name="T1"/>
              <a:gd fmla="*/ 52 w 108" name="T2"/>
              <a:gd fmla="*/ 81 h 105" name="T3"/>
              <a:gd fmla="*/ 108 w 108" name="T4"/>
              <a:gd fmla="*/ 46 h 105" name="T5"/>
              <a:gd fmla="*/ 54 w 108" name="T6"/>
              <a:gd fmla="*/ 0 h 105" name="T7"/>
              <a:gd fmla="*/ 0 w 108" name="T8"/>
              <a:gd fmla="*/ 55 h 105" name="T9"/>
              <a:gd fmla="*/ 33 w 108" name="T10"/>
              <a:gd fmla="*/ 105 h 105" name="T11"/>
            </a:gdLst>
            <a:cxnLst>
              <a:cxn ang="0">
                <a:pos x="T0" y="T1"/>
              </a:cxn>
              <a:cxn ang="0">
                <a:pos x="T2" y="T3"/>
              </a:cxn>
              <a:cxn ang="0">
                <a:pos x="T4" y="T5"/>
              </a:cxn>
              <a:cxn ang="0">
                <a:pos x="T6" y="T7"/>
              </a:cxn>
              <a:cxn ang="0">
                <a:pos x="T8" y="T9"/>
              </a:cxn>
              <a:cxn ang="0">
                <a:pos x="T10" y="T11"/>
              </a:cxn>
            </a:cxnLst>
            <a:rect b="b" l="0" r="r" t="0"/>
            <a:pathLst>
              <a:path h="105" w="108">
                <a:moveTo>
                  <a:pt x="33" y="105"/>
                </a:moveTo>
                <a:cubicBezTo>
                  <a:pt x="38" y="96"/>
                  <a:pt x="44" y="88"/>
                  <a:pt x="52" y="81"/>
                </a:cubicBezTo>
                <a:cubicBezTo>
                  <a:pt x="68" y="65"/>
                  <a:pt x="87" y="53"/>
                  <a:pt x="108" y="46"/>
                </a:cubicBezTo>
                <a:cubicBezTo>
                  <a:pt x="104" y="20"/>
                  <a:pt x="81" y="0"/>
                  <a:pt x="54" y="0"/>
                </a:cubicBezTo>
                <a:cubicBezTo>
                  <a:pt x="24" y="0"/>
                  <a:pt x="0" y="25"/>
                  <a:pt x="0" y="55"/>
                </a:cubicBezTo>
                <a:cubicBezTo>
                  <a:pt x="0" y="77"/>
                  <a:pt x="13" y="96"/>
                  <a:pt x="33" y="105"/>
                </a:cubicBezTo>
                <a:close/>
              </a:path>
            </a:pathLst>
          </a:custGeom>
          <a:solidFill>
            <a:schemeClr val="accent5"/>
          </a:solidFill>
          <a:ln>
            <a:noFill/>
          </a:ln>
        </p:spPr>
        <p:txBody>
          <a:bodyPr/>
          <a:lstStyle/>
          <a:p>
            <a:endParaRPr altLang="en-US" lang="zh-CN" sz="2135">
              <a:cs typeface="+mn-ea"/>
              <a:sym typeface="+mn-lt"/>
            </a:endParaRPr>
          </a:p>
        </p:txBody>
      </p:sp>
      <p:sp>
        <p:nvSpPr>
          <p:cNvPr id="21" name="Freeform 1789"/>
          <p:cNvSpPr/>
          <p:nvPr/>
        </p:nvSpPr>
        <p:spPr bwMode="auto">
          <a:xfrm>
            <a:off x="1102032" y="2291142"/>
            <a:ext cx="539749" cy="520700"/>
          </a:xfrm>
          <a:custGeom>
            <a:gdLst>
              <a:gd fmla="*/ 32 w 108" name="T0"/>
              <a:gd fmla="*/ 104 h 104" name="T1"/>
              <a:gd fmla="*/ 52 w 108" name="T2"/>
              <a:gd fmla="*/ 80 h 104" name="T3"/>
              <a:gd fmla="*/ 108 w 108" name="T4"/>
              <a:gd fmla="*/ 46 h 104" name="T5"/>
              <a:gd fmla="*/ 54 w 108" name="T6"/>
              <a:gd fmla="*/ 0 h 104" name="T7"/>
              <a:gd fmla="*/ 0 w 108" name="T8"/>
              <a:gd fmla="*/ 54 h 104" name="T9"/>
              <a:gd fmla="*/ 32 w 108" name="T10"/>
              <a:gd fmla="*/ 104 h 104" name="T11"/>
            </a:gdLst>
            <a:cxnLst>
              <a:cxn ang="0">
                <a:pos x="T0" y="T1"/>
              </a:cxn>
              <a:cxn ang="0">
                <a:pos x="T2" y="T3"/>
              </a:cxn>
              <a:cxn ang="0">
                <a:pos x="T4" y="T5"/>
              </a:cxn>
              <a:cxn ang="0">
                <a:pos x="T6" y="T7"/>
              </a:cxn>
              <a:cxn ang="0">
                <a:pos x="T8" y="T9"/>
              </a:cxn>
              <a:cxn ang="0">
                <a:pos x="T10" y="T11"/>
              </a:cxn>
            </a:cxnLst>
            <a:rect b="b" l="0" r="r" t="0"/>
            <a:pathLst>
              <a:path h="104" w="108">
                <a:moveTo>
                  <a:pt x="32" y="104"/>
                </a:moveTo>
                <a:cubicBezTo>
                  <a:pt x="38" y="96"/>
                  <a:pt x="44" y="87"/>
                  <a:pt x="52" y="80"/>
                </a:cubicBezTo>
                <a:cubicBezTo>
                  <a:pt x="67" y="64"/>
                  <a:pt x="87" y="53"/>
                  <a:pt x="108" y="46"/>
                </a:cubicBezTo>
                <a:cubicBezTo>
                  <a:pt x="104" y="20"/>
                  <a:pt x="81" y="0"/>
                  <a:pt x="54" y="0"/>
                </a:cubicBezTo>
                <a:cubicBezTo>
                  <a:pt x="24" y="0"/>
                  <a:pt x="0" y="24"/>
                  <a:pt x="0" y="54"/>
                </a:cubicBezTo>
                <a:cubicBezTo>
                  <a:pt x="0" y="77"/>
                  <a:pt x="13" y="96"/>
                  <a:pt x="32" y="104"/>
                </a:cubicBezTo>
                <a:close/>
              </a:path>
            </a:pathLst>
          </a:custGeom>
          <a:solidFill>
            <a:schemeClr val="accent1"/>
          </a:solidFill>
          <a:ln>
            <a:noFill/>
          </a:ln>
        </p:spPr>
        <p:txBody>
          <a:bodyPr/>
          <a:lstStyle/>
          <a:p>
            <a:endParaRPr altLang="en-US" lang="zh-CN" sz="2135">
              <a:cs typeface="+mn-ea"/>
              <a:sym typeface="+mn-lt"/>
            </a:endParaRPr>
          </a:p>
        </p:txBody>
      </p:sp>
      <p:sp>
        <p:nvSpPr>
          <p:cNvPr id="22" name="Freeform 1790"/>
          <p:cNvSpPr/>
          <p:nvPr/>
        </p:nvSpPr>
        <p:spPr bwMode="auto">
          <a:xfrm>
            <a:off x="4852766" y="4596192"/>
            <a:ext cx="539749" cy="524933"/>
          </a:xfrm>
          <a:custGeom>
            <a:gdLst>
              <a:gd fmla="*/ 75 w 108" name="T0"/>
              <a:gd fmla="*/ 105 h 105" name="T1"/>
              <a:gd fmla="*/ 55 w 108" name="T2"/>
              <a:gd fmla="*/ 81 h 105" name="T3"/>
              <a:gd fmla="*/ 0 w 108" name="T4"/>
              <a:gd fmla="*/ 46 h 105" name="T5"/>
              <a:gd fmla="*/ 53 w 108" name="T6"/>
              <a:gd fmla="*/ 0 h 105" name="T7"/>
              <a:gd fmla="*/ 108 w 108" name="T8"/>
              <a:gd fmla="*/ 55 h 105" name="T9"/>
              <a:gd fmla="*/ 75 w 108" name="T10"/>
              <a:gd fmla="*/ 105 h 105" name="T11"/>
            </a:gdLst>
            <a:cxnLst>
              <a:cxn ang="0">
                <a:pos x="T0" y="T1"/>
              </a:cxn>
              <a:cxn ang="0">
                <a:pos x="T2" y="T3"/>
              </a:cxn>
              <a:cxn ang="0">
                <a:pos x="T4" y="T5"/>
              </a:cxn>
              <a:cxn ang="0">
                <a:pos x="T6" y="T7"/>
              </a:cxn>
              <a:cxn ang="0">
                <a:pos x="T8" y="T9"/>
              </a:cxn>
              <a:cxn ang="0">
                <a:pos x="T10" y="T11"/>
              </a:cxn>
            </a:cxnLst>
            <a:rect b="b" l="0" r="r" t="0"/>
            <a:pathLst>
              <a:path h="105" w="108">
                <a:moveTo>
                  <a:pt x="75" y="105"/>
                </a:moveTo>
                <a:cubicBezTo>
                  <a:pt x="69" y="96"/>
                  <a:pt x="63" y="88"/>
                  <a:pt x="55" y="81"/>
                </a:cubicBezTo>
                <a:cubicBezTo>
                  <a:pt x="40" y="65"/>
                  <a:pt x="20" y="53"/>
                  <a:pt x="0" y="46"/>
                </a:cubicBezTo>
                <a:cubicBezTo>
                  <a:pt x="4" y="20"/>
                  <a:pt x="26" y="0"/>
                  <a:pt x="53" y="0"/>
                </a:cubicBezTo>
                <a:cubicBezTo>
                  <a:pt x="83" y="0"/>
                  <a:pt x="108" y="25"/>
                  <a:pt x="108" y="55"/>
                </a:cubicBezTo>
                <a:cubicBezTo>
                  <a:pt x="108" y="77"/>
                  <a:pt x="94" y="96"/>
                  <a:pt x="75" y="105"/>
                </a:cubicBezTo>
                <a:close/>
              </a:path>
            </a:pathLst>
          </a:custGeom>
          <a:solidFill>
            <a:schemeClr val="accent4"/>
          </a:solidFill>
          <a:ln>
            <a:noFill/>
          </a:ln>
        </p:spPr>
        <p:txBody>
          <a:bodyPr/>
          <a:lstStyle/>
          <a:p>
            <a:endParaRPr altLang="en-US" lang="zh-CN" sz="2135">
              <a:cs typeface="+mn-ea"/>
              <a:sym typeface="+mn-lt"/>
            </a:endParaRPr>
          </a:p>
        </p:txBody>
      </p:sp>
      <p:sp>
        <p:nvSpPr>
          <p:cNvPr id="23" name="Freeform 1791"/>
          <p:cNvSpPr/>
          <p:nvPr/>
        </p:nvSpPr>
        <p:spPr bwMode="auto">
          <a:xfrm>
            <a:off x="5022099" y="1486808"/>
            <a:ext cx="539749" cy="518584"/>
          </a:xfrm>
          <a:custGeom>
            <a:gdLst>
              <a:gd fmla="*/ 75 w 108" name="T0"/>
              <a:gd fmla="*/ 104 h 104" name="T1"/>
              <a:gd fmla="*/ 56 w 108" name="T2"/>
              <a:gd fmla="*/ 80 h 104" name="T3"/>
              <a:gd fmla="*/ 0 w 108" name="T4"/>
              <a:gd fmla="*/ 46 h 104" name="T5"/>
              <a:gd fmla="*/ 54 w 108" name="T6"/>
              <a:gd fmla="*/ 0 h 104" name="T7"/>
              <a:gd fmla="*/ 108 w 108" name="T8"/>
              <a:gd fmla="*/ 54 h 104" name="T9"/>
              <a:gd fmla="*/ 75 w 108" name="T10"/>
              <a:gd fmla="*/ 104 h 104" name="T11"/>
            </a:gdLst>
            <a:cxnLst>
              <a:cxn ang="0">
                <a:pos x="T0" y="T1"/>
              </a:cxn>
              <a:cxn ang="0">
                <a:pos x="T2" y="T3"/>
              </a:cxn>
              <a:cxn ang="0">
                <a:pos x="T4" y="T5"/>
              </a:cxn>
              <a:cxn ang="0">
                <a:pos x="T6" y="T7"/>
              </a:cxn>
              <a:cxn ang="0">
                <a:pos x="T8" y="T9"/>
              </a:cxn>
              <a:cxn ang="0">
                <a:pos x="T10" y="T11"/>
              </a:cxn>
            </a:cxnLst>
            <a:rect b="b" l="0" r="r" t="0"/>
            <a:pathLst>
              <a:path h="104" w="108">
                <a:moveTo>
                  <a:pt x="75" y="104"/>
                </a:moveTo>
                <a:cubicBezTo>
                  <a:pt x="70" y="95"/>
                  <a:pt x="63" y="87"/>
                  <a:pt x="56" y="80"/>
                </a:cubicBezTo>
                <a:cubicBezTo>
                  <a:pt x="40" y="64"/>
                  <a:pt x="21" y="52"/>
                  <a:pt x="0" y="46"/>
                </a:cubicBezTo>
                <a:cubicBezTo>
                  <a:pt x="4" y="20"/>
                  <a:pt x="26" y="0"/>
                  <a:pt x="54" y="0"/>
                </a:cubicBezTo>
                <a:cubicBezTo>
                  <a:pt x="84" y="0"/>
                  <a:pt x="108" y="24"/>
                  <a:pt x="108" y="54"/>
                </a:cubicBezTo>
                <a:cubicBezTo>
                  <a:pt x="108" y="76"/>
                  <a:pt x="94" y="95"/>
                  <a:pt x="75" y="104"/>
                </a:cubicBezTo>
                <a:close/>
              </a:path>
            </a:pathLst>
          </a:custGeom>
          <a:solidFill>
            <a:schemeClr val="accent2"/>
          </a:solidFill>
          <a:ln>
            <a:noFill/>
          </a:ln>
        </p:spPr>
        <p:txBody>
          <a:bodyPr/>
          <a:lstStyle/>
          <a:p>
            <a:endParaRPr altLang="en-US" lang="zh-CN" sz="2135">
              <a:cs typeface="+mn-ea"/>
              <a:sym typeface="+mn-lt"/>
            </a:endParaRPr>
          </a:p>
        </p:txBody>
      </p:sp>
      <p:sp>
        <p:nvSpPr>
          <p:cNvPr id="24" name="矩形 1"/>
          <p:cNvSpPr>
            <a:spLocks noChangeArrowheads="1"/>
          </p:cNvSpPr>
          <p:nvPr/>
        </p:nvSpPr>
        <p:spPr bwMode="auto">
          <a:xfrm>
            <a:off x="6243416" y="2759315"/>
            <a:ext cx="5029200" cy="3017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600">
                <a:solidFill>
                  <a:schemeClr val="tx1">
                    <a:lumMod val="65000"/>
                    <a:lumOff val="35000"/>
                  </a:schemeClr>
                </a:solidFill>
                <a:cs typeface="+mn-ea"/>
                <a:sym typeface="+mn-lt"/>
              </a:rPr>
              <a:t>这里填写文字内容这里填写文字内容这里填写文字内容这里填写文字内容</a:t>
            </a:r>
          </a:p>
          <a:p>
            <a:pPr>
              <a:lnSpc>
                <a:spcPct val="150000"/>
              </a:lnSpc>
            </a:pPr>
            <a:r>
              <a:rPr altLang="en-US" lang="zh-CN" sz="1600">
                <a:solidFill>
                  <a:schemeClr val="tx1">
                    <a:lumMod val="65000"/>
                    <a:lumOff val="35000"/>
                  </a:schemeClr>
                </a:solidFill>
                <a:cs typeface="+mn-ea"/>
                <a:sym typeface="+mn-lt"/>
              </a:rPr>
              <a:t>这里填写文字内容这里填写文字内容这里填写文字内容这里填写文字内容</a:t>
            </a:r>
          </a:p>
          <a:p>
            <a:pPr>
              <a:lnSpc>
                <a:spcPct val="150000"/>
              </a:lnSpc>
            </a:pPr>
            <a:endParaRPr altLang="en-US" lang="zh-CN" sz="1600">
              <a:solidFill>
                <a:schemeClr val="tx1">
                  <a:lumMod val="65000"/>
                  <a:lumOff val="35000"/>
                </a:schemeClr>
              </a:solidFill>
              <a:cs typeface="+mn-ea"/>
              <a:sym typeface="+mn-lt"/>
            </a:endParaRPr>
          </a:p>
          <a:p>
            <a:pPr>
              <a:lnSpc>
                <a:spcPct val="150000"/>
              </a:lnSpc>
            </a:pPr>
            <a:r>
              <a:rPr altLang="en-US" lang="zh-CN" sz="1600">
                <a:solidFill>
                  <a:schemeClr val="tx1">
                    <a:lumMod val="65000"/>
                    <a:lumOff val="35000"/>
                  </a:schemeClr>
                </a:solidFill>
                <a:cs typeface="+mn-ea"/>
                <a:sym typeface="+mn-lt"/>
              </a:rPr>
              <a:t>这里填写文字内容这里填写文字内容这里填写文字内容这里填写文字内容这里填写文字内容这里填写文字内容这里填写文字内容这里填写文字内容</a:t>
            </a:r>
          </a:p>
        </p:txBody>
      </p:sp>
      <p:sp>
        <p:nvSpPr>
          <p:cNvPr id="25" name="TextBox 682"/>
          <p:cNvSpPr txBox="1"/>
          <p:nvPr/>
        </p:nvSpPr>
        <p:spPr>
          <a:xfrm>
            <a:off x="1138679" y="2278745"/>
            <a:ext cx="355917" cy="416814"/>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r>
              <a:rPr altLang="zh-CN" lang="en-US" sz="2135">
                <a:latin typeface="+mn-lt"/>
                <a:ea typeface="+mn-ea"/>
                <a:cs typeface="+mn-ea"/>
                <a:sym typeface="+mn-lt"/>
              </a:rPr>
              <a:t>A.</a:t>
            </a:r>
          </a:p>
        </p:txBody>
      </p:sp>
      <p:sp>
        <p:nvSpPr>
          <p:cNvPr id="26" name="TextBox 682"/>
          <p:cNvSpPr txBox="1"/>
          <p:nvPr/>
        </p:nvSpPr>
        <p:spPr>
          <a:xfrm>
            <a:off x="5087488" y="1487348"/>
            <a:ext cx="333692" cy="416814"/>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r>
              <a:rPr altLang="zh-CN" lang="en-US" sz="2135">
                <a:latin typeface="+mn-lt"/>
                <a:ea typeface="+mn-ea"/>
                <a:cs typeface="+mn-ea"/>
                <a:sym typeface="+mn-lt"/>
              </a:rPr>
              <a:t>B.</a:t>
            </a:r>
          </a:p>
        </p:txBody>
      </p:sp>
      <p:sp>
        <p:nvSpPr>
          <p:cNvPr id="27" name="TextBox 682"/>
          <p:cNvSpPr txBox="1"/>
          <p:nvPr/>
        </p:nvSpPr>
        <p:spPr>
          <a:xfrm>
            <a:off x="4852765" y="4596192"/>
            <a:ext cx="368617" cy="416814"/>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r>
              <a:rPr altLang="zh-CN" lang="en-US" sz="2135">
                <a:latin typeface="+mn-lt"/>
                <a:ea typeface="+mn-ea"/>
                <a:cs typeface="+mn-ea"/>
                <a:sym typeface="+mn-lt"/>
              </a:rPr>
              <a:t>D.</a:t>
            </a:r>
          </a:p>
        </p:txBody>
      </p:sp>
      <p:sp>
        <p:nvSpPr>
          <p:cNvPr id="28" name="TextBox 682"/>
          <p:cNvSpPr txBox="1"/>
          <p:nvPr/>
        </p:nvSpPr>
        <p:spPr>
          <a:xfrm>
            <a:off x="1757589" y="4692778"/>
            <a:ext cx="319405" cy="416814"/>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r>
              <a:rPr altLang="zh-CN" lang="en-US" sz="2135">
                <a:latin typeface="+mn-lt"/>
                <a:ea typeface="+mn-ea"/>
                <a:cs typeface="+mn-ea"/>
                <a:sym typeface="+mn-lt"/>
              </a:rPr>
              <a:t>E.</a:t>
            </a:r>
          </a:p>
        </p:txBody>
      </p:sp>
      <p:sp>
        <p:nvSpPr>
          <p:cNvPr id="29" name="矩形 1"/>
          <p:cNvSpPr>
            <a:spLocks noChangeArrowheads="1"/>
          </p:cNvSpPr>
          <p:nvPr/>
        </p:nvSpPr>
        <p:spPr bwMode="auto">
          <a:xfrm>
            <a:off x="1213866" y="2725542"/>
            <a:ext cx="1127711"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050">
                <a:solidFill>
                  <a:schemeClr val="tx1">
                    <a:lumMod val="65000"/>
                    <a:lumOff val="35000"/>
                  </a:schemeClr>
                </a:solidFill>
                <a:cs typeface="+mn-ea"/>
                <a:sym typeface="+mn-lt"/>
              </a:rPr>
              <a:t>这里填写文字内容这里填写文字内容</a:t>
            </a:r>
          </a:p>
        </p:txBody>
      </p:sp>
      <p:cxnSp>
        <p:nvCxnSpPr>
          <p:cNvPr id="30" name="直接连接符 29"/>
          <p:cNvCxnSpPr/>
          <p:nvPr/>
        </p:nvCxnSpPr>
        <p:spPr>
          <a:xfrm>
            <a:off x="6243416" y="2485875"/>
            <a:ext cx="5029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243416" y="6159951"/>
            <a:ext cx="5029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TextBox 682"/>
          <p:cNvSpPr txBox="1"/>
          <p:nvPr/>
        </p:nvSpPr>
        <p:spPr>
          <a:xfrm>
            <a:off x="5523733" y="3283302"/>
            <a:ext cx="351155" cy="416814"/>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r>
              <a:rPr altLang="zh-CN" lang="en-US" sz="2135">
                <a:latin typeface="+mn-lt"/>
                <a:ea typeface="+mn-ea"/>
                <a:cs typeface="+mn-ea"/>
                <a:sym typeface="+mn-lt"/>
              </a:rPr>
              <a:t>C.</a:t>
            </a:r>
          </a:p>
        </p:txBody>
      </p:sp>
      <p:sp>
        <p:nvSpPr>
          <p:cNvPr id="33" name="矩形 1"/>
          <p:cNvSpPr>
            <a:spLocks noChangeArrowheads="1"/>
          </p:cNvSpPr>
          <p:nvPr/>
        </p:nvSpPr>
        <p:spPr bwMode="auto">
          <a:xfrm>
            <a:off x="4241284" y="1970535"/>
            <a:ext cx="1127711"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050">
                <a:solidFill>
                  <a:schemeClr val="tx1">
                    <a:lumMod val="65000"/>
                    <a:lumOff val="35000"/>
                  </a:schemeClr>
                </a:solidFill>
                <a:cs typeface="+mn-ea"/>
                <a:sym typeface="+mn-lt"/>
              </a:rPr>
              <a:t>这里填写文字内容这里填写文字内容</a:t>
            </a:r>
          </a:p>
        </p:txBody>
      </p:sp>
      <p:sp>
        <p:nvSpPr>
          <p:cNvPr id="34" name="矩形 1"/>
          <p:cNvSpPr>
            <a:spLocks noChangeArrowheads="1"/>
          </p:cNvSpPr>
          <p:nvPr/>
        </p:nvSpPr>
        <p:spPr bwMode="auto">
          <a:xfrm>
            <a:off x="4937433" y="3723164"/>
            <a:ext cx="952264" cy="57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050">
                <a:solidFill>
                  <a:schemeClr val="tx1">
                    <a:lumMod val="65000"/>
                    <a:lumOff val="35000"/>
                  </a:schemeClr>
                </a:solidFill>
                <a:cs typeface="+mn-ea"/>
                <a:sym typeface="+mn-lt"/>
              </a:rPr>
              <a:t>这里填写文字内容</a:t>
            </a:r>
          </a:p>
        </p:txBody>
      </p:sp>
      <p:sp>
        <p:nvSpPr>
          <p:cNvPr id="35" name="矩形 1"/>
          <p:cNvSpPr>
            <a:spLocks noChangeArrowheads="1"/>
          </p:cNvSpPr>
          <p:nvPr/>
        </p:nvSpPr>
        <p:spPr bwMode="auto">
          <a:xfrm>
            <a:off x="4067482" y="5186077"/>
            <a:ext cx="1127711"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050">
                <a:solidFill>
                  <a:schemeClr val="tx1">
                    <a:lumMod val="65000"/>
                    <a:lumOff val="35000"/>
                  </a:schemeClr>
                </a:solidFill>
                <a:cs typeface="+mn-ea"/>
                <a:sym typeface="+mn-lt"/>
              </a:rPr>
              <a:t>这里填写文字内容这里填写文字内容</a:t>
            </a:r>
          </a:p>
        </p:txBody>
      </p:sp>
      <p:sp>
        <p:nvSpPr>
          <p:cNvPr id="36" name="矩形 1"/>
          <p:cNvSpPr>
            <a:spLocks noChangeArrowheads="1"/>
          </p:cNvSpPr>
          <p:nvPr/>
        </p:nvSpPr>
        <p:spPr bwMode="auto">
          <a:xfrm>
            <a:off x="1950465" y="5172320"/>
            <a:ext cx="1127711"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050">
                <a:solidFill>
                  <a:schemeClr val="tx1">
                    <a:lumMod val="65000"/>
                    <a:lumOff val="35000"/>
                  </a:schemeClr>
                </a:solidFill>
                <a:cs typeface="+mn-ea"/>
                <a:sym typeface="+mn-lt"/>
              </a:rPr>
              <a:t>这里填写文字内容这里填写文字内容</a:t>
            </a:r>
          </a:p>
        </p:txBody>
      </p:sp>
      <p:grpSp>
        <p:nvGrpSpPr>
          <p:cNvPr id="41" name="组合 40"/>
          <p:cNvGrpSpPr>
            <a:grpSpLocks noChangeAspect="1"/>
          </p:cNvGrpSpPr>
          <p:nvPr/>
        </p:nvGrpSpPr>
        <p:grpSpPr>
          <a:xfrm>
            <a:off x="202799" y="287672"/>
            <a:ext cx="609210" cy="609210"/>
            <a:chOff x="456294" y="1959430"/>
            <a:chExt cx="2148114" cy="2148114"/>
          </a:xfrm>
        </p:grpSpPr>
        <p:sp>
          <p:nvSpPr>
            <p:cNvPr id="42" name="椭圆 41"/>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43" name="图片 42"/>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44" name="文本框 43"/>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添加论文内容第三部分标题</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5"/>
          <p:cNvSpPr/>
          <p:nvPr/>
        </p:nvSpPr>
        <p:spPr bwMode="auto">
          <a:xfrm>
            <a:off x="2651019" y="2412082"/>
            <a:ext cx="1795765" cy="896885"/>
          </a:xfrm>
          <a:custGeom>
            <a:gdLst>
              <a:gd fmla="*/ 113 w 524" name="T0"/>
              <a:gd fmla="*/ 0 h 262" name="T1"/>
              <a:gd fmla="*/ 416 w 524" name="T2"/>
              <a:gd fmla="*/ 1 h 262" name="T3"/>
              <a:gd fmla="*/ 510 w 524" name="T4"/>
              <a:gd fmla="*/ 60 h 262" name="T5"/>
              <a:gd fmla="*/ 524 w 524" name="T6"/>
              <a:gd fmla="*/ 113 h 262" name="T7"/>
              <a:gd fmla="*/ 523 w 524" name="T8"/>
              <a:gd fmla="*/ 262 h 262" name="T9"/>
              <a:gd fmla="*/ 475 w 524" name="T10"/>
              <a:gd fmla="*/ 262 h 262" name="T11"/>
              <a:gd fmla="*/ 475 w 524" name="T12"/>
              <a:gd fmla="*/ 114 h 262" name="T13"/>
              <a:gd fmla="*/ 410 w 524" name="T14"/>
              <a:gd fmla="*/ 49 h 262" name="T15"/>
              <a:gd fmla="*/ 114 w 524" name="T16"/>
              <a:gd fmla="*/ 49 h 262" name="T17"/>
              <a:gd fmla="*/ 49 w 524" name="T18"/>
              <a:gd fmla="*/ 114 h 262" name="T19"/>
              <a:gd fmla="*/ 49 w 524" name="T20"/>
              <a:gd fmla="*/ 262 h 262" name="T21"/>
              <a:gd fmla="*/ 0 w 524" name="T22"/>
              <a:gd fmla="*/ 262 h 262" name="T23"/>
              <a:gd fmla="*/ 1 w 524" name="T24"/>
              <a:gd fmla="*/ 108 h 262" name="T25"/>
              <a:gd fmla="*/ 60 w 524" name="T26"/>
              <a:gd fmla="*/ 14 h 262" name="T27"/>
              <a:gd fmla="*/ 113 w 524" name="T28"/>
              <a:gd fmla="*/ 0 h 2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2" w="524">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10" name="Freeform 6"/>
          <p:cNvSpPr/>
          <p:nvPr/>
        </p:nvSpPr>
        <p:spPr bwMode="auto">
          <a:xfrm>
            <a:off x="5907713" y="3033922"/>
            <a:ext cx="167419" cy="480332"/>
          </a:xfrm>
          <a:custGeom>
            <a:gdLst>
              <a:gd fmla="*/ 0 w 84" name="T0"/>
              <a:gd fmla="*/ 241 h 241" name="T1"/>
              <a:gd fmla="*/ 1 w 84" name="T2"/>
              <a:gd fmla="*/ 0 h 241" name="T3"/>
              <a:gd fmla="*/ 84 w 84" name="T4"/>
              <a:gd fmla="*/ 0 h 241" name="T5"/>
              <a:gd fmla="*/ 84 w 84" name="T6"/>
              <a:gd fmla="*/ 241 h 241" name="T7"/>
              <a:gd fmla="*/ 0 w 84" name="T8"/>
              <a:gd fmla="*/ 241 h 241" name="T9"/>
              <a:gd fmla="*/ 0 w 84" name="T10"/>
              <a:gd fmla="*/ 241 h 241" name="T11"/>
            </a:gdLst>
            <a:cxnLst>
              <a:cxn ang="0">
                <a:pos x="T0" y="T1"/>
              </a:cxn>
              <a:cxn ang="0">
                <a:pos x="T2" y="T3"/>
              </a:cxn>
              <a:cxn ang="0">
                <a:pos x="T4" y="T5"/>
              </a:cxn>
              <a:cxn ang="0">
                <a:pos x="T6" y="T7"/>
              </a:cxn>
              <a:cxn ang="0">
                <a:pos x="T8" y="T9"/>
              </a:cxn>
              <a:cxn ang="0">
                <a:pos x="T10" y="T11"/>
              </a:cxn>
            </a:cxnLst>
            <a:rect b="b" l="0" r="r" t="0"/>
            <a:pathLst>
              <a:path h="241" w="84">
                <a:moveTo>
                  <a:pt x="0" y="241"/>
                </a:moveTo>
                <a:lnTo>
                  <a:pt x="1" y="0"/>
                </a:lnTo>
                <a:lnTo>
                  <a:pt x="84" y="0"/>
                </a:lnTo>
                <a:lnTo>
                  <a:pt x="84" y="241"/>
                </a:lnTo>
                <a:lnTo>
                  <a:pt x="0" y="241"/>
                </a:lnTo>
                <a:lnTo>
                  <a:pt x="0" y="241"/>
                </a:ln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11" name="Freeform 7"/>
          <p:cNvSpPr/>
          <p:nvPr/>
        </p:nvSpPr>
        <p:spPr bwMode="auto">
          <a:xfrm>
            <a:off x="4279367" y="3308967"/>
            <a:ext cx="1791780" cy="896885"/>
          </a:xfrm>
          <a:custGeom>
            <a:gdLst>
              <a:gd fmla="*/ 523 w 523" name="T0"/>
              <a:gd fmla="*/ 0 h 262" name="T1"/>
              <a:gd fmla="*/ 523 w 523" name="T2"/>
              <a:gd fmla="*/ 154 h 262" name="T3"/>
              <a:gd fmla="*/ 522 w 523" name="T4"/>
              <a:gd fmla="*/ 165 h 262" name="T5"/>
              <a:gd fmla="*/ 411 w 523" name="T6"/>
              <a:gd fmla="*/ 262 h 262" name="T7"/>
              <a:gd fmla="*/ 108 w 523" name="T8"/>
              <a:gd fmla="*/ 261 h 262" name="T9"/>
              <a:gd fmla="*/ 14 w 523" name="T10"/>
              <a:gd fmla="*/ 202 h 262" name="T11"/>
              <a:gd fmla="*/ 0 w 523" name="T12"/>
              <a:gd fmla="*/ 149 h 262" name="T13"/>
              <a:gd fmla="*/ 0 w 523" name="T14"/>
              <a:gd fmla="*/ 0 h 262" name="T15"/>
              <a:gd fmla="*/ 49 w 523" name="T16"/>
              <a:gd fmla="*/ 0 h 262" name="T17"/>
              <a:gd fmla="*/ 49 w 523" name="T18"/>
              <a:gd fmla="*/ 148 h 262" name="T19"/>
              <a:gd fmla="*/ 114 w 523" name="T20"/>
              <a:gd fmla="*/ 213 h 262" name="T21"/>
              <a:gd fmla="*/ 410 w 523" name="T22"/>
              <a:gd fmla="*/ 213 h 262" name="T23"/>
              <a:gd fmla="*/ 475 w 523" name="T24"/>
              <a:gd fmla="*/ 148 h 262" name="T25"/>
              <a:gd fmla="*/ 475 w 523" name="T26"/>
              <a:gd fmla="*/ 0 h 262" name="T27"/>
              <a:gd fmla="*/ 523 w 523" name="T28"/>
              <a:gd fmla="*/ 0 h 2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2" w="523">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12" name="Freeform 8"/>
          <p:cNvSpPr/>
          <p:nvPr/>
        </p:nvSpPr>
        <p:spPr bwMode="auto">
          <a:xfrm>
            <a:off x="5907713" y="2412082"/>
            <a:ext cx="1795765" cy="896885"/>
          </a:xfrm>
          <a:custGeom>
            <a:gdLst>
              <a:gd fmla="*/ 113 w 524" name="T0"/>
              <a:gd fmla="*/ 0 h 262" name="T1"/>
              <a:gd fmla="*/ 416 w 524" name="T2"/>
              <a:gd fmla="*/ 1 h 262" name="T3"/>
              <a:gd fmla="*/ 510 w 524" name="T4"/>
              <a:gd fmla="*/ 60 h 262" name="T5"/>
              <a:gd fmla="*/ 524 w 524" name="T6"/>
              <a:gd fmla="*/ 113 h 262" name="T7"/>
              <a:gd fmla="*/ 523 w 524" name="T8"/>
              <a:gd fmla="*/ 262 h 262" name="T9"/>
              <a:gd fmla="*/ 475 w 524" name="T10"/>
              <a:gd fmla="*/ 262 h 262" name="T11"/>
              <a:gd fmla="*/ 475 w 524" name="T12"/>
              <a:gd fmla="*/ 114 h 262" name="T13"/>
              <a:gd fmla="*/ 410 w 524" name="T14"/>
              <a:gd fmla="*/ 49 h 262" name="T15"/>
              <a:gd fmla="*/ 114 w 524" name="T16"/>
              <a:gd fmla="*/ 49 h 262" name="T17"/>
              <a:gd fmla="*/ 49 w 524" name="T18"/>
              <a:gd fmla="*/ 114 h 262" name="T19"/>
              <a:gd fmla="*/ 49 w 524" name="T20"/>
              <a:gd fmla="*/ 262 h 262" name="T21"/>
              <a:gd fmla="*/ 0 w 524" name="T22"/>
              <a:gd fmla="*/ 262 h 262" name="T23"/>
              <a:gd fmla="*/ 1 w 524" name="T24"/>
              <a:gd fmla="*/ 108 h 262" name="T25"/>
              <a:gd fmla="*/ 60 w 524" name="T26"/>
              <a:gd fmla="*/ 14 h 262" name="T27"/>
              <a:gd fmla="*/ 113 w 524" name="T28"/>
              <a:gd fmla="*/ 0 h 2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2" w="524">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13" name="Freeform 9"/>
          <p:cNvSpPr/>
          <p:nvPr/>
        </p:nvSpPr>
        <p:spPr bwMode="auto">
          <a:xfrm>
            <a:off x="9164406" y="3033922"/>
            <a:ext cx="167419" cy="480332"/>
          </a:xfrm>
          <a:custGeom>
            <a:gdLst>
              <a:gd fmla="*/ 0 w 84" name="T0"/>
              <a:gd fmla="*/ 241 h 241" name="T1"/>
              <a:gd fmla="*/ 0 w 84" name="T2"/>
              <a:gd fmla="*/ 0 h 241" name="T3"/>
              <a:gd fmla="*/ 84 w 84" name="T4"/>
              <a:gd fmla="*/ 0 h 241" name="T5"/>
              <a:gd fmla="*/ 84 w 84" name="T6"/>
              <a:gd fmla="*/ 241 h 241" name="T7"/>
              <a:gd fmla="*/ 0 w 84" name="T8"/>
              <a:gd fmla="*/ 241 h 241" name="T9"/>
              <a:gd fmla="*/ 0 w 84" name="T10"/>
              <a:gd fmla="*/ 241 h 241" name="T11"/>
            </a:gdLst>
            <a:cxnLst>
              <a:cxn ang="0">
                <a:pos x="T0" y="T1"/>
              </a:cxn>
              <a:cxn ang="0">
                <a:pos x="T2" y="T3"/>
              </a:cxn>
              <a:cxn ang="0">
                <a:pos x="T4" y="T5"/>
              </a:cxn>
              <a:cxn ang="0">
                <a:pos x="T6" y="T7"/>
              </a:cxn>
              <a:cxn ang="0">
                <a:pos x="T8" y="T9"/>
              </a:cxn>
              <a:cxn ang="0">
                <a:pos x="T10" y="T11"/>
              </a:cxn>
            </a:cxnLst>
            <a:rect b="b" l="0" r="r" t="0"/>
            <a:pathLst>
              <a:path h="241" w="84">
                <a:moveTo>
                  <a:pt x="0" y="241"/>
                </a:moveTo>
                <a:lnTo>
                  <a:pt x="0" y="0"/>
                </a:lnTo>
                <a:lnTo>
                  <a:pt x="84" y="0"/>
                </a:lnTo>
                <a:lnTo>
                  <a:pt x="84" y="241"/>
                </a:lnTo>
                <a:lnTo>
                  <a:pt x="0" y="241"/>
                </a:lnTo>
                <a:lnTo>
                  <a:pt x="0" y="241"/>
                </a:ln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14" name="Freeform 10"/>
          <p:cNvSpPr/>
          <p:nvPr/>
        </p:nvSpPr>
        <p:spPr bwMode="auto">
          <a:xfrm>
            <a:off x="7536060" y="3308967"/>
            <a:ext cx="1791780" cy="896885"/>
          </a:xfrm>
          <a:custGeom>
            <a:gdLst>
              <a:gd fmla="*/ 523 w 523" name="T0"/>
              <a:gd fmla="*/ 0 h 262" name="T1"/>
              <a:gd fmla="*/ 523 w 523" name="T2"/>
              <a:gd fmla="*/ 154 h 262" name="T3"/>
              <a:gd fmla="*/ 522 w 523" name="T4"/>
              <a:gd fmla="*/ 165 h 262" name="T5"/>
              <a:gd fmla="*/ 411 w 523" name="T6"/>
              <a:gd fmla="*/ 262 h 262" name="T7"/>
              <a:gd fmla="*/ 108 w 523" name="T8"/>
              <a:gd fmla="*/ 261 h 262" name="T9"/>
              <a:gd fmla="*/ 14 w 523" name="T10"/>
              <a:gd fmla="*/ 202 h 262" name="T11"/>
              <a:gd fmla="*/ 0 w 523" name="T12"/>
              <a:gd fmla="*/ 149 h 262" name="T13"/>
              <a:gd fmla="*/ 0 w 523" name="T14"/>
              <a:gd fmla="*/ 0 h 262" name="T15"/>
              <a:gd fmla="*/ 49 w 523" name="T16"/>
              <a:gd fmla="*/ 0 h 262" name="T17"/>
              <a:gd fmla="*/ 49 w 523" name="T18"/>
              <a:gd fmla="*/ 148 h 262" name="T19"/>
              <a:gd fmla="*/ 114 w 523" name="T20"/>
              <a:gd fmla="*/ 213 h 262" name="T21"/>
              <a:gd fmla="*/ 410 w 523" name="T22"/>
              <a:gd fmla="*/ 213 h 262" name="T23"/>
              <a:gd fmla="*/ 475 w 523" name="T24"/>
              <a:gd fmla="*/ 148 h 262" name="T25"/>
              <a:gd fmla="*/ 475 w 523" name="T26"/>
              <a:gd fmla="*/ 0 h 262" name="T27"/>
              <a:gd fmla="*/ 523 w 523" name="T28"/>
              <a:gd fmla="*/ 0 h 2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2" w="523">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15" name="Freeform 11"/>
          <p:cNvSpPr/>
          <p:nvPr/>
        </p:nvSpPr>
        <p:spPr bwMode="auto">
          <a:xfrm>
            <a:off x="9164407" y="2412081"/>
            <a:ext cx="1791780" cy="1540651"/>
          </a:xfrm>
          <a:custGeom>
            <a:gdLst>
              <a:gd fmla="*/ 113 w 523" name="T0"/>
              <a:gd fmla="*/ 0 h 450" name="T1"/>
              <a:gd fmla="*/ 416 w 523" name="T2"/>
              <a:gd fmla="*/ 1 h 450" name="T3"/>
              <a:gd fmla="*/ 510 w 523" name="T4"/>
              <a:gd fmla="*/ 60 h 450" name="T5"/>
              <a:gd fmla="*/ 523 w 523" name="T6"/>
              <a:gd fmla="*/ 113 h 450" name="T7"/>
              <a:gd fmla="*/ 523 w 523" name="T8"/>
              <a:gd fmla="*/ 450 h 450" name="T9"/>
              <a:gd fmla="*/ 475 w 523" name="T10"/>
              <a:gd fmla="*/ 450 h 450" name="T11"/>
              <a:gd fmla="*/ 475 w 523" name="T12"/>
              <a:gd fmla="*/ 114 h 450" name="T13"/>
              <a:gd fmla="*/ 410 w 523" name="T14"/>
              <a:gd fmla="*/ 49 h 450" name="T15"/>
              <a:gd fmla="*/ 114 w 523" name="T16"/>
              <a:gd fmla="*/ 49 h 450" name="T17"/>
              <a:gd fmla="*/ 49 w 523" name="T18"/>
              <a:gd fmla="*/ 114 h 450" name="T19"/>
              <a:gd fmla="*/ 49 w 523" name="T20"/>
              <a:gd fmla="*/ 262 h 450" name="T21"/>
              <a:gd fmla="*/ 0 w 523" name="T22"/>
              <a:gd fmla="*/ 262 h 450" name="T23"/>
              <a:gd fmla="*/ 0 w 523" name="T24"/>
              <a:gd fmla="*/ 108 h 450" name="T25"/>
              <a:gd fmla="*/ 60 w 523" name="T26"/>
              <a:gd fmla="*/ 14 h 450" name="T27"/>
              <a:gd fmla="*/ 113 w 523" name="T28"/>
              <a:gd fmla="*/ 0 h 45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0" w="523">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16" name="Freeform 12"/>
          <p:cNvSpPr/>
          <p:nvPr/>
        </p:nvSpPr>
        <p:spPr bwMode="auto">
          <a:xfrm>
            <a:off x="10689114" y="3867028"/>
            <a:ext cx="374699" cy="338824"/>
          </a:xfrm>
          <a:custGeom>
            <a:gdLst>
              <a:gd fmla="*/ 188 w 188" name="T0"/>
              <a:gd fmla="*/ 0 h 170" name="T1"/>
              <a:gd fmla="*/ 93 w 188" name="T2"/>
              <a:gd fmla="*/ 170 h 170" name="T3"/>
              <a:gd fmla="*/ 0 w 188" name="T4"/>
              <a:gd fmla="*/ 0 h 170" name="T5"/>
              <a:gd fmla="*/ 188 w 188" name="T6"/>
              <a:gd fmla="*/ 0 h 170" name="T7"/>
              <a:gd fmla="*/ 188 w 188" name="T8"/>
              <a:gd fmla="*/ 0 h 170" name="T9"/>
            </a:gdLst>
            <a:cxnLst>
              <a:cxn ang="0">
                <a:pos x="T0" y="T1"/>
              </a:cxn>
              <a:cxn ang="0">
                <a:pos x="T2" y="T3"/>
              </a:cxn>
              <a:cxn ang="0">
                <a:pos x="T4" y="T5"/>
              </a:cxn>
              <a:cxn ang="0">
                <a:pos x="T6" y="T7"/>
              </a:cxn>
              <a:cxn ang="0">
                <a:pos x="T8" y="T9"/>
              </a:cxn>
            </a:cxnLst>
            <a:rect b="b" l="0" r="r" t="0"/>
            <a:pathLst>
              <a:path h="170" w="188">
                <a:moveTo>
                  <a:pt x="188" y="0"/>
                </a:moveTo>
                <a:lnTo>
                  <a:pt x="93" y="170"/>
                </a:lnTo>
                <a:lnTo>
                  <a:pt x="0" y="0"/>
                </a:lnTo>
                <a:lnTo>
                  <a:pt x="188" y="0"/>
                </a:lnTo>
                <a:lnTo>
                  <a:pt x="188" y="0"/>
                </a:lnTo>
                <a:close/>
              </a:path>
            </a:pathLst>
          </a:custGeom>
          <a:solidFill>
            <a:schemeClr val="bg1">
              <a:lumMod val="65000"/>
            </a:schemeClr>
          </a:solidFill>
          <a:ln>
            <a:noFill/>
          </a:ln>
        </p:spPr>
        <p:txBody>
          <a:bodyPr anchor="t" anchorCtr="0" bIns="60960" compatLnSpc="1" lIns="121920" numCol="1" rIns="121920" tIns="60960" vert="horz" wrap="square"/>
          <a:lstStyle/>
          <a:p>
            <a:endParaRPr altLang="en-US" lang="zh-CN" sz="2400">
              <a:cs typeface="+mn-ea"/>
              <a:sym typeface="+mn-lt"/>
            </a:endParaRPr>
          </a:p>
        </p:txBody>
      </p:sp>
      <p:sp>
        <p:nvSpPr>
          <p:cNvPr id="17" name="Freeform 13"/>
          <p:cNvSpPr/>
          <p:nvPr/>
        </p:nvSpPr>
        <p:spPr bwMode="auto">
          <a:xfrm>
            <a:off x="919032" y="2412081"/>
            <a:ext cx="374699" cy="338824"/>
          </a:xfrm>
          <a:custGeom>
            <a:gdLst>
              <a:gd fmla="*/ 188 w 188" name="T0"/>
              <a:gd fmla="*/ 0 h 170" name="T1"/>
              <a:gd fmla="*/ 95 w 188" name="T2"/>
              <a:gd fmla="*/ 170 h 170" name="T3"/>
              <a:gd fmla="*/ 0 w 188" name="T4"/>
              <a:gd fmla="*/ 0 h 170" name="T5"/>
              <a:gd fmla="*/ 188 w 188" name="T6"/>
              <a:gd fmla="*/ 0 h 170" name="T7"/>
              <a:gd fmla="*/ 188 w 188" name="T8"/>
              <a:gd fmla="*/ 0 h 170" name="T9"/>
            </a:gdLst>
            <a:cxnLst>
              <a:cxn ang="0">
                <a:pos x="T0" y="T1"/>
              </a:cxn>
              <a:cxn ang="0">
                <a:pos x="T2" y="T3"/>
              </a:cxn>
              <a:cxn ang="0">
                <a:pos x="T4" y="T5"/>
              </a:cxn>
              <a:cxn ang="0">
                <a:pos x="T6" y="T7"/>
              </a:cxn>
              <a:cxn ang="0">
                <a:pos x="T8" y="T9"/>
              </a:cxn>
            </a:cxnLst>
            <a:rect b="b" l="0" r="r" t="0"/>
            <a:pathLst>
              <a:path h="170" w="188">
                <a:moveTo>
                  <a:pt x="188" y="0"/>
                </a:moveTo>
                <a:lnTo>
                  <a:pt x="95" y="170"/>
                </a:lnTo>
                <a:lnTo>
                  <a:pt x="0" y="0"/>
                </a:lnTo>
                <a:lnTo>
                  <a:pt x="188" y="0"/>
                </a:lnTo>
                <a:lnTo>
                  <a:pt x="188" y="0"/>
                </a:lnTo>
                <a:close/>
              </a:path>
            </a:pathLst>
          </a:custGeom>
          <a:solidFill>
            <a:schemeClr val="bg1">
              <a:lumMod val="65000"/>
            </a:schemeClr>
          </a:solidFill>
          <a:ln>
            <a:noFill/>
          </a:ln>
        </p:spPr>
        <p:txBody>
          <a:bodyPr anchor="t" anchorCtr="0" bIns="60960" compatLnSpc="1" lIns="121920" numCol="1" rIns="121920" tIns="60960" vert="horz" wrap="square"/>
          <a:lstStyle/>
          <a:p>
            <a:endParaRPr altLang="en-US" lang="zh-CN" sz="2400">
              <a:cs typeface="+mn-ea"/>
              <a:sym typeface="+mn-lt"/>
            </a:endParaRPr>
          </a:p>
        </p:txBody>
      </p:sp>
      <p:sp>
        <p:nvSpPr>
          <p:cNvPr id="18" name="Freeform 14"/>
          <p:cNvSpPr/>
          <p:nvPr/>
        </p:nvSpPr>
        <p:spPr bwMode="auto">
          <a:xfrm>
            <a:off x="1022672" y="2709049"/>
            <a:ext cx="1795765" cy="1496803"/>
          </a:xfrm>
          <a:custGeom>
            <a:gdLst>
              <a:gd fmla="*/ 524 w 524" name="T0"/>
              <a:gd fmla="*/ 175 h 437" name="T1"/>
              <a:gd fmla="*/ 523 w 524" name="T2"/>
              <a:gd fmla="*/ 329 h 437" name="T3"/>
              <a:gd fmla="*/ 522 w 524" name="T4"/>
              <a:gd fmla="*/ 340 h 437" name="T5"/>
              <a:gd fmla="*/ 411 w 524" name="T6"/>
              <a:gd fmla="*/ 437 h 437" name="T7"/>
              <a:gd fmla="*/ 108 w 524" name="T8"/>
              <a:gd fmla="*/ 436 h 437" name="T9"/>
              <a:gd fmla="*/ 14 w 524" name="T10"/>
              <a:gd fmla="*/ 377 h 437" name="T11"/>
              <a:gd fmla="*/ 0 w 524" name="T12"/>
              <a:gd fmla="*/ 324 h 437" name="T13"/>
              <a:gd fmla="*/ 1 w 524" name="T14"/>
              <a:gd fmla="*/ 0 h 437" name="T15"/>
              <a:gd fmla="*/ 25 w 524" name="T16"/>
              <a:gd fmla="*/ 44 h 437" name="T17"/>
              <a:gd fmla="*/ 49 w 524" name="T18"/>
              <a:gd fmla="*/ 0 h 437" name="T19"/>
              <a:gd fmla="*/ 49 w 524" name="T20"/>
              <a:gd fmla="*/ 323 h 437" name="T21"/>
              <a:gd fmla="*/ 114 w 524" name="T22"/>
              <a:gd fmla="*/ 388 h 437" name="T23"/>
              <a:gd fmla="*/ 410 w 524" name="T24"/>
              <a:gd fmla="*/ 388 h 437" name="T25"/>
              <a:gd fmla="*/ 475 w 524" name="T26"/>
              <a:gd fmla="*/ 323 h 437" name="T27"/>
              <a:gd fmla="*/ 475 w 524" name="T28"/>
              <a:gd fmla="*/ 175 h 437" name="T29"/>
              <a:gd fmla="*/ 524 w 524" name="T30"/>
              <a:gd fmla="*/ 175 h 4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37" w="524">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19" name="Freeform 15"/>
          <p:cNvSpPr/>
          <p:nvPr/>
        </p:nvSpPr>
        <p:spPr bwMode="auto">
          <a:xfrm>
            <a:off x="1905607" y="3558101"/>
            <a:ext cx="27903" cy="522187"/>
          </a:xfrm>
          <a:custGeom>
            <a:gdLst>
              <a:gd fmla="*/ 0 w 14" name="T0"/>
              <a:gd fmla="*/ 0 h 262" name="T1"/>
              <a:gd fmla="*/ 14 w 14" name="T2"/>
              <a:gd fmla="*/ 0 h 262" name="T3"/>
              <a:gd fmla="*/ 14 w 14" name="T4"/>
              <a:gd fmla="*/ 262 h 262" name="T5"/>
              <a:gd fmla="*/ 0 w 14" name="T6"/>
              <a:gd fmla="*/ 262 h 262" name="T7"/>
              <a:gd fmla="*/ 0 w 14" name="T8"/>
              <a:gd fmla="*/ 0 h 262" name="T9"/>
              <a:gd fmla="*/ 0 w 14" name="T10"/>
              <a:gd fmla="*/ 0 h 262" name="T11"/>
            </a:gdLst>
            <a:cxnLst>
              <a:cxn ang="0">
                <a:pos x="T0" y="T1"/>
              </a:cxn>
              <a:cxn ang="0">
                <a:pos x="T2" y="T3"/>
              </a:cxn>
              <a:cxn ang="0">
                <a:pos x="T4" y="T5"/>
              </a:cxn>
              <a:cxn ang="0">
                <a:pos x="T6" y="T7"/>
              </a:cxn>
              <a:cxn ang="0">
                <a:pos x="T8" y="T9"/>
              </a:cxn>
              <a:cxn ang="0">
                <a:pos x="T10" y="T11"/>
              </a:cxn>
            </a:cxnLst>
            <a:rect b="b" l="0" r="r" t="0"/>
            <a:pathLst>
              <a:path h="262" w="14">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20" name="Oval 16"/>
          <p:cNvSpPr>
            <a:spLocks noChangeArrowheads="1"/>
          </p:cNvSpPr>
          <p:nvPr/>
        </p:nvSpPr>
        <p:spPr bwMode="auto">
          <a:xfrm>
            <a:off x="1303696" y="2412081"/>
            <a:ext cx="1233717" cy="1231723"/>
          </a:xfrm>
          <a:prstGeom prst="ellipse">
            <a:avLst/>
          </a:prstGeom>
          <a:solidFill>
            <a:schemeClr val="accent1"/>
          </a:solidFill>
          <a:ln>
            <a:noFill/>
          </a:ln>
        </p:spPr>
        <p:txBody>
          <a:bodyPr/>
          <a:lstStyle/>
          <a:p>
            <a:endParaRPr altLang="en-US" lang="zh-CN" sz="2135">
              <a:cs typeface="+mn-ea"/>
              <a:sym typeface="+mn-lt"/>
            </a:endParaRPr>
          </a:p>
        </p:txBody>
      </p:sp>
      <p:sp>
        <p:nvSpPr>
          <p:cNvPr id="21" name="Freeform 17"/>
          <p:cNvSpPr/>
          <p:nvPr/>
        </p:nvSpPr>
        <p:spPr bwMode="auto">
          <a:xfrm>
            <a:off x="3533955" y="2537646"/>
            <a:ext cx="27903" cy="520193"/>
          </a:xfrm>
          <a:custGeom>
            <a:gdLst>
              <a:gd fmla="*/ 0 w 8" name="T0"/>
              <a:gd fmla="*/ 152 h 152" name="T1"/>
              <a:gd fmla="*/ 8 w 8" name="T2"/>
              <a:gd fmla="*/ 152 h 152" name="T3"/>
              <a:gd fmla="*/ 8 w 8" name="T4"/>
              <a:gd fmla="*/ 0 h 152" name="T5"/>
              <a:gd fmla="*/ 0 w 8" name="T6"/>
              <a:gd fmla="*/ 0 h 152" name="T7"/>
              <a:gd fmla="*/ 0 w 8" name="T8"/>
              <a:gd fmla="*/ 152 h 152" name="T9"/>
            </a:gdLst>
            <a:cxnLst>
              <a:cxn ang="0">
                <a:pos x="T0" y="T1"/>
              </a:cxn>
              <a:cxn ang="0">
                <a:pos x="T2" y="T3"/>
              </a:cxn>
              <a:cxn ang="0">
                <a:pos x="T4" y="T5"/>
              </a:cxn>
              <a:cxn ang="0">
                <a:pos x="T6" y="T7"/>
              </a:cxn>
              <a:cxn ang="0">
                <a:pos x="T8" y="T9"/>
              </a:cxn>
            </a:cxnLst>
            <a:rect b="b" l="0" r="r" t="0"/>
            <a:pathLst>
              <a:path h="152" w="8">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22" name="Oval 18"/>
          <p:cNvSpPr>
            <a:spLocks noChangeArrowheads="1"/>
          </p:cNvSpPr>
          <p:nvPr/>
        </p:nvSpPr>
        <p:spPr bwMode="auto">
          <a:xfrm>
            <a:off x="2932044" y="2972137"/>
            <a:ext cx="1233717" cy="1233716"/>
          </a:xfrm>
          <a:prstGeom prst="ellipse">
            <a:avLst/>
          </a:prstGeom>
          <a:solidFill>
            <a:schemeClr val="accent2"/>
          </a:solidFill>
          <a:ln>
            <a:noFill/>
          </a:ln>
        </p:spPr>
        <p:txBody>
          <a:bodyPr/>
          <a:lstStyle/>
          <a:p>
            <a:endParaRPr altLang="en-US" lang="zh-CN" sz="2135">
              <a:cs typeface="+mn-ea"/>
              <a:sym typeface="+mn-lt"/>
            </a:endParaRPr>
          </a:p>
        </p:txBody>
      </p:sp>
      <p:sp>
        <p:nvSpPr>
          <p:cNvPr id="23" name="Freeform 19"/>
          <p:cNvSpPr/>
          <p:nvPr/>
        </p:nvSpPr>
        <p:spPr bwMode="auto">
          <a:xfrm>
            <a:off x="5162302" y="3558101"/>
            <a:ext cx="27903" cy="522187"/>
          </a:xfrm>
          <a:custGeom>
            <a:gdLst>
              <a:gd fmla="*/ 0 w 8" name="T0"/>
              <a:gd fmla="*/ 0 h 152" name="T1"/>
              <a:gd fmla="*/ 8 w 8" name="T2"/>
              <a:gd fmla="*/ 0 h 152" name="T3"/>
              <a:gd fmla="*/ 8 w 8" name="T4"/>
              <a:gd fmla="*/ 152 h 152" name="T5"/>
              <a:gd fmla="*/ 0 w 8" name="T6"/>
              <a:gd fmla="*/ 152 h 152" name="T7"/>
              <a:gd fmla="*/ 0 w 8" name="T8"/>
              <a:gd fmla="*/ 0 h 152" name="T9"/>
            </a:gdLst>
            <a:cxnLst>
              <a:cxn ang="0">
                <a:pos x="T0" y="T1"/>
              </a:cxn>
              <a:cxn ang="0">
                <a:pos x="T2" y="T3"/>
              </a:cxn>
              <a:cxn ang="0">
                <a:pos x="T4" y="T5"/>
              </a:cxn>
              <a:cxn ang="0">
                <a:pos x="T6" y="T7"/>
              </a:cxn>
              <a:cxn ang="0">
                <a:pos x="T8" y="T9"/>
              </a:cxn>
            </a:cxnLst>
            <a:rect b="b" l="0" r="r" t="0"/>
            <a:pathLst>
              <a:path h="152" w="8">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24" name="Oval 20"/>
          <p:cNvSpPr>
            <a:spLocks noChangeArrowheads="1"/>
          </p:cNvSpPr>
          <p:nvPr/>
        </p:nvSpPr>
        <p:spPr bwMode="auto">
          <a:xfrm>
            <a:off x="4560391" y="2412081"/>
            <a:ext cx="1233717" cy="1231723"/>
          </a:xfrm>
          <a:prstGeom prst="ellipse">
            <a:avLst/>
          </a:prstGeom>
          <a:solidFill>
            <a:schemeClr val="accent3"/>
          </a:solidFill>
          <a:ln>
            <a:noFill/>
          </a:ln>
        </p:spPr>
        <p:txBody>
          <a:bodyPr/>
          <a:lstStyle/>
          <a:p>
            <a:endParaRPr altLang="en-US" lang="zh-CN" sz="2135">
              <a:cs typeface="+mn-ea"/>
              <a:sym typeface="+mn-lt"/>
            </a:endParaRPr>
          </a:p>
        </p:txBody>
      </p:sp>
      <p:sp>
        <p:nvSpPr>
          <p:cNvPr id="25" name="Freeform 21"/>
          <p:cNvSpPr/>
          <p:nvPr/>
        </p:nvSpPr>
        <p:spPr bwMode="auto">
          <a:xfrm>
            <a:off x="6792642" y="2537646"/>
            <a:ext cx="25911" cy="520193"/>
          </a:xfrm>
          <a:custGeom>
            <a:gdLst>
              <a:gd fmla="*/ 0 w 8" name="T0"/>
              <a:gd fmla="*/ 152 h 152" name="T1"/>
              <a:gd fmla="*/ 8 w 8" name="T2"/>
              <a:gd fmla="*/ 152 h 152" name="T3"/>
              <a:gd fmla="*/ 8 w 8" name="T4"/>
              <a:gd fmla="*/ 0 h 152" name="T5"/>
              <a:gd fmla="*/ 0 w 8" name="T6"/>
              <a:gd fmla="*/ 0 h 152" name="T7"/>
              <a:gd fmla="*/ 0 w 8" name="T8"/>
              <a:gd fmla="*/ 152 h 152" name="T9"/>
            </a:gdLst>
            <a:cxnLst>
              <a:cxn ang="0">
                <a:pos x="T0" y="T1"/>
              </a:cxn>
              <a:cxn ang="0">
                <a:pos x="T2" y="T3"/>
              </a:cxn>
              <a:cxn ang="0">
                <a:pos x="T4" y="T5"/>
              </a:cxn>
              <a:cxn ang="0">
                <a:pos x="T6" y="T7"/>
              </a:cxn>
              <a:cxn ang="0">
                <a:pos x="T8" y="T9"/>
              </a:cxn>
            </a:cxnLst>
            <a:rect b="b" l="0" r="r" t="0"/>
            <a:pathLst>
              <a:path h="152" w="8">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26" name="Oval 22"/>
          <p:cNvSpPr>
            <a:spLocks noChangeArrowheads="1"/>
          </p:cNvSpPr>
          <p:nvPr/>
        </p:nvSpPr>
        <p:spPr bwMode="auto">
          <a:xfrm>
            <a:off x="6188737" y="2972137"/>
            <a:ext cx="1233717" cy="1233716"/>
          </a:xfrm>
          <a:prstGeom prst="ellipse">
            <a:avLst/>
          </a:prstGeom>
          <a:solidFill>
            <a:schemeClr val="accent1"/>
          </a:solidFill>
          <a:ln>
            <a:noFill/>
          </a:ln>
        </p:spPr>
        <p:txBody>
          <a:bodyPr/>
          <a:lstStyle/>
          <a:p>
            <a:endParaRPr altLang="en-US" lang="zh-CN" sz="2135">
              <a:cs typeface="+mn-ea"/>
              <a:sym typeface="+mn-lt"/>
            </a:endParaRPr>
          </a:p>
        </p:txBody>
      </p:sp>
      <p:sp>
        <p:nvSpPr>
          <p:cNvPr id="27" name="Freeform 23"/>
          <p:cNvSpPr/>
          <p:nvPr/>
        </p:nvSpPr>
        <p:spPr bwMode="auto">
          <a:xfrm>
            <a:off x="8420988" y="3558101"/>
            <a:ext cx="25911" cy="522187"/>
          </a:xfrm>
          <a:custGeom>
            <a:gdLst>
              <a:gd fmla="*/ 0 w 8" name="T0"/>
              <a:gd fmla="*/ 0 h 152" name="T1"/>
              <a:gd fmla="*/ 8 w 8" name="T2"/>
              <a:gd fmla="*/ 0 h 152" name="T3"/>
              <a:gd fmla="*/ 8 w 8" name="T4"/>
              <a:gd fmla="*/ 152 h 152" name="T5"/>
              <a:gd fmla="*/ 0 w 8" name="T6"/>
              <a:gd fmla="*/ 152 h 152" name="T7"/>
              <a:gd fmla="*/ 0 w 8" name="T8"/>
              <a:gd fmla="*/ 0 h 152" name="T9"/>
            </a:gdLst>
            <a:cxnLst>
              <a:cxn ang="0">
                <a:pos x="T0" y="T1"/>
              </a:cxn>
              <a:cxn ang="0">
                <a:pos x="T2" y="T3"/>
              </a:cxn>
              <a:cxn ang="0">
                <a:pos x="T4" y="T5"/>
              </a:cxn>
              <a:cxn ang="0">
                <a:pos x="T6" y="T7"/>
              </a:cxn>
              <a:cxn ang="0">
                <a:pos x="T8" y="T9"/>
              </a:cxn>
            </a:cxnLst>
            <a:rect b="b" l="0" r="r" t="0"/>
            <a:pathLst>
              <a:path h="152" w="8">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28" name="Oval 24"/>
          <p:cNvSpPr>
            <a:spLocks noChangeArrowheads="1"/>
          </p:cNvSpPr>
          <p:nvPr/>
        </p:nvSpPr>
        <p:spPr bwMode="auto">
          <a:xfrm>
            <a:off x="7817085" y="2412081"/>
            <a:ext cx="1233717" cy="1231723"/>
          </a:xfrm>
          <a:prstGeom prst="ellipse">
            <a:avLst/>
          </a:prstGeom>
          <a:solidFill>
            <a:schemeClr val="accent2"/>
          </a:solidFill>
          <a:ln>
            <a:noFill/>
          </a:ln>
        </p:spPr>
        <p:txBody>
          <a:bodyPr/>
          <a:lstStyle/>
          <a:p>
            <a:endParaRPr altLang="en-US" lang="zh-CN" sz="2135">
              <a:cs typeface="+mn-ea"/>
              <a:sym typeface="+mn-lt"/>
            </a:endParaRPr>
          </a:p>
        </p:txBody>
      </p:sp>
      <p:sp>
        <p:nvSpPr>
          <p:cNvPr id="29" name="Freeform 25"/>
          <p:cNvSpPr/>
          <p:nvPr/>
        </p:nvSpPr>
        <p:spPr bwMode="auto">
          <a:xfrm>
            <a:off x="10049335" y="2537646"/>
            <a:ext cx="25911" cy="520193"/>
          </a:xfrm>
          <a:custGeom>
            <a:gdLst>
              <a:gd fmla="*/ 0 w 13" name="T0"/>
              <a:gd fmla="*/ 261 h 261" name="T1"/>
              <a:gd fmla="*/ 13 w 13" name="T2"/>
              <a:gd fmla="*/ 261 h 261" name="T3"/>
              <a:gd fmla="*/ 13 w 13" name="T4"/>
              <a:gd fmla="*/ 0 h 261" name="T5"/>
              <a:gd fmla="*/ 0 w 13" name="T6"/>
              <a:gd fmla="*/ 0 h 261" name="T7"/>
              <a:gd fmla="*/ 0 w 13" name="T8"/>
              <a:gd fmla="*/ 261 h 261" name="T9"/>
              <a:gd fmla="*/ 0 w 13" name="T10"/>
              <a:gd fmla="*/ 261 h 261" name="T11"/>
            </a:gdLst>
            <a:cxnLst>
              <a:cxn ang="0">
                <a:pos x="T0" y="T1"/>
              </a:cxn>
              <a:cxn ang="0">
                <a:pos x="T2" y="T3"/>
              </a:cxn>
              <a:cxn ang="0">
                <a:pos x="T4" y="T5"/>
              </a:cxn>
              <a:cxn ang="0">
                <a:pos x="T6" y="T7"/>
              </a:cxn>
              <a:cxn ang="0">
                <a:pos x="T8" y="T9"/>
              </a:cxn>
              <a:cxn ang="0">
                <a:pos x="T10" y="T11"/>
              </a:cxn>
            </a:cxnLst>
            <a:rect b="b" l="0" r="r" t="0"/>
            <a:pathLst>
              <a:path h="261" w="13">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cs typeface="+mn-ea"/>
              <a:sym typeface="+mn-lt"/>
            </a:endParaRPr>
          </a:p>
        </p:txBody>
      </p:sp>
      <p:sp>
        <p:nvSpPr>
          <p:cNvPr id="30" name="Oval 26"/>
          <p:cNvSpPr>
            <a:spLocks noChangeArrowheads="1"/>
          </p:cNvSpPr>
          <p:nvPr/>
        </p:nvSpPr>
        <p:spPr bwMode="auto">
          <a:xfrm>
            <a:off x="9445432" y="2972137"/>
            <a:ext cx="1233717" cy="1233716"/>
          </a:xfrm>
          <a:prstGeom prst="ellipse">
            <a:avLst/>
          </a:prstGeom>
          <a:solidFill>
            <a:schemeClr val="accent3"/>
          </a:solidFill>
          <a:ln>
            <a:noFill/>
          </a:ln>
        </p:spPr>
        <p:txBody>
          <a:bodyPr/>
          <a:lstStyle/>
          <a:p>
            <a:endParaRPr altLang="en-US" lang="zh-CN" sz="2135">
              <a:cs typeface="+mn-ea"/>
              <a:sym typeface="+mn-lt"/>
            </a:endParaRPr>
          </a:p>
        </p:txBody>
      </p:sp>
      <p:sp>
        <p:nvSpPr>
          <p:cNvPr id="31" name="TextBox 87"/>
          <p:cNvSpPr txBox="1"/>
          <p:nvPr/>
        </p:nvSpPr>
        <p:spPr bwMode="auto">
          <a:xfrm>
            <a:off x="1532506" y="2555556"/>
            <a:ext cx="802005" cy="416814"/>
          </a:xfrm>
          <a:prstGeom prst="rect">
            <a:avLst/>
          </a:prstGeom>
          <a:noFill/>
        </p:spPr>
        <p:txBody>
          <a:bodyPr wrap="none">
            <a:spAutoFit/>
          </a:bodyPr>
          <a:lstStyle>
            <a:defPPr>
              <a:defRPr lang="zh-CN"/>
            </a:defPPr>
            <a:lvl1pPr fontAlgn="auto">
              <a:spcBef>
                <a:spcPct val="0"/>
              </a:spcBef>
              <a:spcAft>
                <a:spcPct val="0"/>
              </a:spcAft>
              <a:defRPr spc="300" sz="1200">
                <a:latin charset="-122" pitchFamily="34" typeface="微软雅黑"/>
                <a:ea charset="-122" pitchFamily="34" typeface="微软雅黑"/>
                <a:cs charset="0" pitchFamily="34" typeface="Arial"/>
              </a:defRPr>
            </a:lvl1pPr>
          </a:lstStyle>
          <a:p>
            <a:pPr algn="ctr"/>
            <a:r>
              <a:rPr altLang="en-US" b="1" lang="zh-CN" sz="2135">
                <a:solidFill>
                  <a:schemeClr val="bg1"/>
                </a:solidFill>
                <a:latin typeface="+mn-lt"/>
                <a:ea typeface="+mn-ea"/>
                <a:cs typeface="+mn-ea"/>
                <a:sym typeface="+mn-lt"/>
              </a:rPr>
              <a:t>标题</a:t>
            </a:r>
          </a:p>
        </p:txBody>
      </p:sp>
      <p:sp>
        <p:nvSpPr>
          <p:cNvPr id="32" name="矩形 1"/>
          <p:cNvSpPr>
            <a:spLocks noChangeArrowheads="1"/>
          </p:cNvSpPr>
          <p:nvPr/>
        </p:nvSpPr>
        <p:spPr bwMode="auto">
          <a:xfrm>
            <a:off x="1374301" y="2997890"/>
            <a:ext cx="106261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lang="zh-CN" sz="800">
                <a:solidFill>
                  <a:schemeClr val="bg1"/>
                </a:solidFill>
                <a:cs typeface="+mn-ea"/>
                <a:sym typeface="+mn-lt"/>
              </a:rPr>
              <a:t> ，中国专业PPT演示设计领跑者</a:t>
            </a:r>
          </a:p>
        </p:txBody>
      </p:sp>
      <p:cxnSp>
        <p:nvCxnSpPr>
          <p:cNvPr id="33" name="直接连接符 32"/>
          <p:cNvCxnSpPr/>
          <p:nvPr/>
        </p:nvCxnSpPr>
        <p:spPr>
          <a:xfrm>
            <a:off x="1485523" y="2997539"/>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95"/>
          <p:cNvSpPr txBox="1"/>
          <p:nvPr/>
        </p:nvSpPr>
        <p:spPr bwMode="auto">
          <a:xfrm>
            <a:off x="4792822" y="2555556"/>
            <a:ext cx="802005" cy="416814"/>
          </a:xfrm>
          <a:prstGeom prst="rect">
            <a:avLst/>
          </a:prstGeom>
          <a:noFill/>
        </p:spPr>
        <p:txBody>
          <a:bodyPr wrap="none">
            <a:spAutoFit/>
          </a:bodyPr>
          <a:lstStyle>
            <a:defPPr>
              <a:defRPr lang="zh-CN"/>
            </a:defPPr>
            <a:lvl1pPr fontAlgn="auto">
              <a:spcBef>
                <a:spcPct val="0"/>
              </a:spcBef>
              <a:spcAft>
                <a:spcPct val="0"/>
              </a:spcAft>
              <a:defRPr spc="300" sz="1200">
                <a:latin charset="-122" pitchFamily="34" typeface="微软雅黑"/>
                <a:ea charset="-122" pitchFamily="34" typeface="微软雅黑"/>
                <a:cs charset="0" pitchFamily="34" typeface="Arial"/>
              </a:defRPr>
            </a:lvl1pPr>
          </a:lstStyle>
          <a:p>
            <a:pPr algn="ctr"/>
            <a:r>
              <a:rPr altLang="en-US" b="1" lang="zh-CN" sz="2135">
                <a:solidFill>
                  <a:schemeClr val="bg1"/>
                </a:solidFill>
                <a:latin typeface="+mn-lt"/>
                <a:ea typeface="+mn-ea"/>
                <a:cs typeface="+mn-ea"/>
                <a:sym typeface="+mn-lt"/>
              </a:rPr>
              <a:t>标题</a:t>
            </a:r>
          </a:p>
        </p:txBody>
      </p:sp>
      <p:sp>
        <p:nvSpPr>
          <p:cNvPr id="35" name="矩形 1"/>
          <p:cNvSpPr>
            <a:spLocks noChangeArrowheads="1"/>
          </p:cNvSpPr>
          <p:nvPr/>
        </p:nvSpPr>
        <p:spPr bwMode="auto">
          <a:xfrm>
            <a:off x="4634617" y="2997890"/>
            <a:ext cx="106261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lang="zh-CN" sz="800">
                <a:solidFill>
                  <a:schemeClr val="bg1"/>
                </a:solidFill>
                <a:cs typeface="+mn-ea"/>
                <a:sym typeface="+mn-lt"/>
              </a:rPr>
              <a:t> ，中国专业PPT演示设计领跑者</a:t>
            </a:r>
          </a:p>
        </p:txBody>
      </p:sp>
      <p:cxnSp>
        <p:nvCxnSpPr>
          <p:cNvPr id="36" name="直接连接符 35"/>
          <p:cNvCxnSpPr/>
          <p:nvPr/>
        </p:nvCxnSpPr>
        <p:spPr>
          <a:xfrm>
            <a:off x="4745839" y="2997539"/>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98"/>
          <p:cNvSpPr txBox="1"/>
          <p:nvPr/>
        </p:nvSpPr>
        <p:spPr bwMode="auto">
          <a:xfrm>
            <a:off x="8044022" y="2555556"/>
            <a:ext cx="802005" cy="416814"/>
          </a:xfrm>
          <a:prstGeom prst="rect">
            <a:avLst/>
          </a:prstGeom>
          <a:noFill/>
        </p:spPr>
        <p:txBody>
          <a:bodyPr wrap="none">
            <a:spAutoFit/>
          </a:bodyPr>
          <a:lstStyle>
            <a:defPPr>
              <a:defRPr lang="zh-CN"/>
            </a:defPPr>
            <a:lvl1pPr fontAlgn="auto">
              <a:spcBef>
                <a:spcPct val="0"/>
              </a:spcBef>
              <a:spcAft>
                <a:spcPct val="0"/>
              </a:spcAft>
              <a:defRPr spc="300" sz="1200">
                <a:latin charset="-122" pitchFamily="34" typeface="微软雅黑"/>
                <a:ea charset="-122" pitchFamily="34" typeface="微软雅黑"/>
                <a:cs charset="0" pitchFamily="34" typeface="Arial"/>
              </a:defRPr>
            </a:lvl1pPr>
          </a:lstStyle>
          <a:p>
            <a:pPr algn="ctr"/>
            <a:r>
              <a:rPr altLang="en-US" b="1" lang="zh-CN" sz="2135">
                <a:solidFill>
                  <a:schemeClr val="bg1"/>
                </a:solidFill>
                <a:latin typeface="+mn-lt"/>
                <a:ea typeface="+mn-ea"/>
                <a:cs typeface="+mn-ea"/>
                <a:sym typeface="+mn-lt"/>
              </a:rPr>
              <a:t>标题</a:t>
            </a:r>
          </a:p>
        </p:txBody>
      </p:sp>
      <p:sp>
        <p:nvSpPr>
          <p:cNvPr id="38" name="矩形 1"/>
          <p:cNvSpPr>
            <a:spLocks noChangeArrowheads="1"/>
          </p:cNvSpPr>
          <p:nvPr/>
        </p:nvSpPr>
        <p:spPr bwMode="auto">
          <a:xfrm>
            <a:off x="7885816" y="2997890"/>
            <a:ext cx="106261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lang="zh-CN" sz="800">
                <a:solidFill>
                  <a:schemeClr val="bg1"/>
                </a:solidFill>
                <a:cs typeface="+mn-ea"/>
                <a:sym typeface="+mn-lt"/>
              </a:rPr>
              <a:t> ，中国专业PPT演示设计领跑者</a:t>
            </a:r>
          </a:p>
        </p:txBody>
      </p:sp>
      <p:cxnSp>
        <p:nvCxnSpPr>
          <p:cNvPr id="39" name="直接连接符 38"/>
          <p:cNvCxnSpPr/>
          <p:nvPr/>
        </p:nvCxnSpPr>
        <p:spPr>
          <a:xfrm>
            <a:off x="7997039" y="2997539"/>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101"/>
          <p:cNvSpPr txBox="1"/>
          <p:nvPr/>
        </p:nvSpPr>
        <p:spPr bwMode="auto">
          <a:xfrm>
            <a:off x="3160854" y="3093025"/>
            <a:ext cx="802005" cy="416814"/>
          </a:xfrm>
          <a:prstGeom prst="rect">
            <a:avLst/>
          </a:prstGeom>
          <a:noFill/>
        </p:spPr>
        <p:txBody>
          <a:bodyPr wrap="none">
            <a:spAutoFit/>
          </a:bodyPr>
          <a:lstStyle>
            <a:defPPr>
              <a:defRPr lang="zh-CN"/>
            </a:defPPr>
            <a:lvl1pPr fontAlgn="auto">
              <a:spcBef>
                <a:spcPct val="0"/>
              </a:spcBef>
              <a:spcAft>
                <a:spcPct val="0"/>
              </a:spcAft>
              <a:defRPr spc="300" sz="1200">
                <a:latin charset="-122" pitchFamily="34" typeface="微软雅黑"/>
                <a:ea charset="-122" pitchFamily="34" typeface="微软雅黑"/>
                <a:cs charset="0" pitchFamily="34" typeface="Arial"/>
              </a:defRPr>
            </a:lvl1pPr>
          </a:lstStyle>
          <a:p>
            <a:pPr algn="ctr"/>
            <a:r>
              <a:rPr altLang="en-US" b="1" lang="zh-CN" sz="2135">
                <a:solidFill>
                  <a:schemeClr val="bg1"/>
                </a:solidFill>
                <a:latin typeface="+mn-lt"/>
                <a:ea typeface="+mn-ea"/>
                <a:cs typeface="+mn-ea"/>
                <a:sym typeface="+mn-lt"/>
              </a:rPr>
              <a:t>标题</a:t>
            </a:r>
          </a:p>
        </p:txBody>
      </p:sp>
      <p:sp>
        <p:nvSpPr>
          <p:cNvPr id="41" name="矩形 1"/>
          <p:cNvSpPr>
            <a:spLocks noChangeArrowheads="1"/>
          </p:cNvSpPr>
          <p:nvPr/>
        </p:nvSpPr>
        <p:spPr bwMode="auto">
          <a:xfrm>
            <a:off x="3002649" y="3535360"/>
            <a:ext cx="106261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lang="zh-CN" sz="800">
                <a:solidFill>
                  <a:schemeClr val="bg1"/>
                </a:solidFill>
                <a:cs typeface="+mn-ea"/>
                <a:sym typeface="+mn-lt"/>
              </a:rPr>
              <a:t> ，中国专业PPT演示设计领跑者</a:t>
            </a:r>
          </a:p>
        </p:txBody>
      </p:sp>
      <p:cxnSp>
        <p:nvCxnSpPr>
          <p:cNvPr id="42" name="直接连接符 41"/>
          <p:cNvCxnSpPr/>
          <p:nvPr/>
        </p:nvCxnSpPr>
        <p:spPr>
          <a:xfrm>
            <a:off x="3113871" y="3535008"/>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104"/>
          <p:cNvSpPr txBox="1"/>
          <p:nvPr/>
        </p:nvSpPr>
        <p:spPr bwMode="auto">
          <a:xfrm>
            <a:off x="6399354" y="3093025"/>
            <a:ext cx="802005" cy="416814"/>
          </a:xfrm>
          <a:prstGeom prst="rect">
            <a:avLst/>
          </a:prstGeom>
          <a:noFill/>
        </p:spPr>
        <p:txBody>
          <a:bodyPr wrap="none">
            <a:spAutoFit/>
          </a:bodyPr>
          <a:lstStyle>
            <a:defPPr>
              <a:defRPr lang="zh-CN"/>
            </a:defPPr>
            <a:lvl1pPr fontAlgn="auto">
              <a:spcBef>
                <a:spcPct val="0"/>
              </a:spcBef>
              <a:spcAft>
                <a:spcPct val="0"/>
              </a:spcAft>
              <a:defRPr spc="300" sz="1200">
                <a:latin charset="-122" pitchFamily="34" typeface="微软雅黑"/>
                <a:ea charset="-122" pitchFamily="34" typeface="微软雅黑"/>
                <a:cs charset="0" pitchFamily="34" typeface="Arial"/>
              </a:defRPr>
            </a:lvl1pPr>
          </a:lstStyle>
          <a:p>
            <a:pPr algn="ctr"/>
            <a:r>
              <a:rPr altLang="en-US" b="1" lang="zh-CN" sz="2135">
                <a:solidFill>
                  <a:schemeClr val="bg1"/>
                </a:solidFill>
                <a:latin typeface="+mn-lt"/>
                <a:ea typeface="+mn-ea"/>
                <a:cs typeface="+mn-ea"/>
                <a:sym typeface="+mn-lt"/>
              </a:rPr>
              <a:t>标题</a:t>
            </a:r>
          </a:p>
        </p:txBody>
      </p:sp>
      <p:sp>
        <p:nvSpPr>
          <p:cNvPr id="44" name="矩形 1"/>
          <p:cNvSpPr>
            <a:spLocks noChangeArrowheads="1"/>
          </p:cNvSpPr>
          <p:nvPr/>
        </p:nvSpPr>
        <p:spPr bwMode="auto">
          <a:xfrm>
            <a:off x="6241148" y="3535360"/>
            <a:ext cx="106261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lang="zh-CN" sz="800">
                <a:solidFill>
                  <a:schemeClr val="bg1"/>
                </a:solidFill>
                <a:cs typeface="+mn-ea"/>
                <a:sym typeface="+mn-lt"/>
              </a:rPr>
              <a:t> ，中国专业PPT演示设计领跑者</a:t>
            </a:r>
          </a:p>
        </p:txBody>
      </p:sp>
      <p:cxnSp>
        <p:nvCxnSpPr>
          <p:cNvPr id="45" name="直接连接符 44"/>
          <p:cNvCxnSpPr/>
          <p:nvPr/>
        </p:nvCxnSpPr>
        <p:spPr>
          <a:xfrm>
            <a:off x="6352371" y="3535008"/>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107"/>
          <p:cNvSpPr txBox="1"/>
          <p:nvPr/>
        </p:nvSpPr>
        <p:spPr bwMode="auto">
          <a:xfrm>
            <a:off x="9650554" y="3093025"/>
            <a:ext cx="802005" cy="416814"/>
          </a:xfrm>
          <a:prstGeom prst="rect">
            <a:avLst/>
          </a:prstGeom>
          <a:noFill/>
        </p:spPr>
        <p:txBody>
          <a:bodyPr wrap="none">
            <a:spAutoFit/>
          </a:bodyPr>
          <a:lstStyle>
            <a:defPPr>
              <a:defRPr lang="zh-CN"/>
            </a:defPPr>
            <a:lvl1pPr fontAlgn="auto">
              <a:spcBef>
                <a:spcPct val="0"/>
              </a:spcBef>
              <a:spcAft>
                <a:spcPct val="0"/>
              </a:spcAft>
              <a:defRPr spc="300" sz="1200">
                <a:latin charset="-122" pitchFamily="34" typeface="微软雅黑"/>
                <a:ea charset="-122" pitchFamily="34" typeface="微软雅黑"/>
                <a:cs charset="0" pitchFamily="34" typeface="Arial"/>
              </a:defRPr>
            </a:lvl1pPr>
          </a:lstStyle>
          <a:p>
            <a:pPr algn="ctr"/>
            <a:r>
              <a:rPr altLang="en-US" b="1" lang="zh-CN" sz="2135">
                <a:solidFill>
                  <a:schemeClr val="bg1"/>
                </a:solidFill>
                <a:latin typeface="+mn-lt"/>
                <a:ea typeface="+mn-ea"/>
                <a:cs typeface="+mn-ea"/>
                <a:sym typeface="+mn-lt"/>
              </a:rPr>
              <a:t>标题</a:t>
            </a:r>
          </a:p>
        </p:txBody>
      </p:sp>
      <p:sp>
        <p:nvSpPr>
          <p:cNvPr id="47" name="矩形 1"/>
          <p:cNvSpPr>
            <a:spLocks noChangeArrowheads="1"/>
          </p:cNvSpPr>
          <p:nvPr/>
        </p:nvSpPr>
        <p:spPr bwMode="auto">
          <a:xfrm>
            <a:off x="9492350" y="3535360"/>
            <a:ext cx="106261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lang="zh-CN" sz="800">
                <a:solidFill>
                  <a:schemeClr val="bg1"/>
                </a:solidFill>
                <a:cs typeface="+mn-ea"/>
                <a:sym typeface="+mn-lt"/>
              </a:rPr>
              <a:t> ，中国专业PPT演示设计领跑者</a:t>
            </a:r>
          </a:p>
        </p:txBody>
      </p:sp>
      <p:cxnSp>
        <p:nvCxnSpPr>
          <p:cNvPr id="48" name="直接连接符 47"/>
          <p:cNvCxnSpPr/>
          <p:nvPr/>
        </p:nvCxnSpPr>
        <p:spPr>
          <a:xfrm>
            <a:off x="9603571" y="3535008"/>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574425" y="4310145"/>
            <a:ext cx="655955" cy="375666"/>
          </a:xfrm>
          <a:prstGeom prst="rect">
            <a:avLst/>
          </a:prstGeom>
        </p:spPr>
        <p:txBody>
          <a:bodyPr wrap="none">
            <a:spAutoFit/>
          </a:bodyPr>
          <a:lstStyle/>
          <a:p>
            <a:r>
              <a:rPr altLang="en-US" b="1" lang="zh-CN" sz="1865">
                <a:solidFill>
                  <a:schemeClr val="tx1">
                    <a:lumMod val="65000"/>
                    <a:lumOff val="35000"/>
                  </a:schemeClr>
                </a:solidFill>
                <a:cs typeface="+mn-ea"/>
                <a:sym typeface="+mn-lt"/>
              </a:rPr>
              <a:t>标题</a:t>
            </a:r>
          </a:p>
        </p:txBody>
      </p:sp>
      <p:sp>
        <p:nvSpPr>
          <p:cNvPr id="50" name="矩形 1"/>
          <p:cNvSpPr>
            <a:spLocks noChangeArrowheads="1"/>
          </p:cNvSpPr>
          <p:nvPr/>
        </p:nvSpPr>
        <p:spPr bwMode="auto">
          <a:xfrm>
            <a:off x="971488" y="4957032"/>
            <a:ext cx="1009232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600">
                <a:solidFill>
                  <a:schemeClr val="tx1">
                    <a:lumMod val="65000"/>
                    <a:lumOff val="35000"/>
                  </a:schemeClr>
                </a:solidFill>
                <a:cs typeface="+mn-ea"/>
                <a:sym typeface="+mn-lt"/>
              </a:rPr>
              <a:t>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a:t>
            </a:r>
          </a:p>
        </p:txBody>
      </p:sp>
      <p:sp>
        <p:nvSpPr>
          <p:cNvPr id="51" name="矩形 50"/>
          <p:cNvSpPr/>
          <p:nvPr/>
        </p:nvSpPr>
        <p:spPr>
          <a:xfrm>
            <a:off x="4788906" y="4310145"/>
            <a:ext cx="655955" cy="375666"/>
          </a:xfrm>
          <a:prstGeom prst="rect">
            <a:avLst/>
          </a:prstGeom>
        </p:spPr>
        <p:txBody>
          <a:bodyPr wrap="none">
            <a:spAutoFit/>
          </a:bodyPr>
          <a:lstStyle/>
          <a:p>
            <a:r>
              <a:rPr altLang="en-US" b="1" lang="zh-CN" sz="1865">
                <a:solidFill>
                  <a:schemeClr val="tx1">
                    <a:lumMod val="65000"/>
                    <a:lumOff val="35000"/>
                  </a:schemeClr>
                </a:solidFill>
                <a:cs typeface="+mn-ea"/>
                <a:sym typeface="+mn-lt"/>
              </a:rPr>
              <a:t>标题</a:t>
            </a:r>
          </a:p>
        </p:txBody>
      </p:sp>
      <p:sp>
        <p:nvSpPr>
          <p:cNvPr id="52" name="矩形 51"/>
          <p:cNvSpPr/>
          <p:nvPr/>
        </p:nvSpPr>
        <p:spPr>
          <a:xfrm>
            <a:off x="8113842" y="4310145"/>
            <a:ext cx="655955" cy="375666"/>
          </a:xfrm>
          <a:prstGeom prst="rect">
            <a:avLst/>
          </a:prstGeom>
        </p:spPr>
        <p:txBody>
          <a:bodyPr wrap="none">
            <a:spAutoFit/>
          </a:bodyPr>
          <a:lstStyle/>
          <a:p>
            <a:r>
              <a:rPr altLang="en-US" b="1" lang="zh-CN" sz="1865">
                <a:solidFill>
                  <a:schemeClr val="tx1">
                    <a:lumMod val="65000"/>
                    <a:lumOff val="35000"/>
                  </a:schemeClr>
                </a:solidFill>
                <a:cs typeface="+mn-ea"/>
                <a:sym typeface="+mn-lt"/>
              </a:rPr>
              <a:t>标题</a:t>
            </a:r>
          </a:p>
        </p:txBody>
      </p:sp>
      <p:sp>
        <p:nvSpPr>
          <p:cNvPr id="53" name="矩形 52"/>
          <p:cNvSpPr/>
          <p:nvPr/>
        </p:nvSpPr>
        <p:spPr>
          <a:xfrm>
            <a:off x="9729115" y="1905380"/>
            <a:ext cx="655955" cy="375666"/>
          </a:xfrm>
          <a:prstGeom prst="rect">
            <a:avLst/>
          </a:prstGeom>
        </p:spPr>
        <p:txBody>
          <a:bodyPr wrap="none">
            <a:spAutoFit/>
          </a:bodyPr>
          <a:lstStyle/>
          <a:p>
            <a:r>
              <a:rPr altLang="en-US" b="1" lang="zh-CN" sz="1865">
                <a:solidFill>
                  <a:schemeClr val="tx1">
                    <a:lumMod val="65000"/>
                    <a:lumOff val="35000"/>
                  </a:schemeClr>
                </a:solidFill>
                <a:cs typeface="+mn-ea"/>
                <a:sym typeface="+mn-lt"/>
              </a:rPr>
              <a:t>标题</a:t>
            </a:r>
          </a:p>
        </p:txBody>
      </p:sp>
      <p:sp>
        <p:nvSpPr>
          <p:cNvPr id="54" name="矩形 53"/>
          <p:cNvSpPr/>
          <p:nvPr/>
        </p:nvSpPr>
        <p:spPr>
          <a:xfrm>
            <a:off x="6487371" y="1905380"/>
            <a:ext cx="655955" cy="375666"/>
          </a:xfrm>
          <a:prstGeom prst="rect">
            <a:avLst/>
          </a:prstGeom>
        </p:spPr>
        <p:txBody>
          <a:bodyPr wrap="none">
            <a:spAutoFit/>
          </a:bodyPr>
          <a:lstStyle/>
          <a:p>
            <a:r>
              <a:rPr altLang="en-US" b="1" lang="zh-CN" sz="1865">
                <a:solidFill>
                  <a:schemeClr val="tx1">
                    <a:lumMod val="65000"/>
                    <a:lumOff val="35000"/>
                  </a:schemeClr>
                </a:solidFill>
                <a:cs typeface="+mn-ea"/>
                <a:sym typeface="+mn-lt"/>
              </a:rPr>
              <a:t>标题</a:t>
            </a:r>
          </a:p>
        </p:txBody>
      </p:sp>
      <p:sp>
        <p:nvSpPr>
          <p:cNvPr id="55" name="矩形 54"/>
          <p:cNvSpPr/>
          <p:nvPr/>
        </p:nvSpPr>
        <p:spPr>
          <a:xfrm>
            <a:off x="3230675" y="1905380"/>
            <a:ext cx="655955" cy="375666"/>
          </a:xfrm>
          <a:prstGeom prst="rect">
            <a:avLst/>
          </a:prstGeom>
        </p:spPr>
        <p:txBody>
          <a:bodyPr wrap="none">
            <a:spAutoFit/>
          </a:bodyPr>
          <a:lstStyle/>
          <a:p>
            <a:r>
              <a:rPr altLang="en-US" b="1" lang="zh-CN" sz="1865">
                <a:solidFill>
                  <a:schemeClr val="tx1">
                    <a:lumMod val="65000"/>
                    <a:lumOff val="35000"/>
                  </a:schemeClr>
                </a:solidFill>
                <a:cs typeface="+mn-ea"/>
                <a:sym typeface="+mn-lt"/>
              </a:rPr>
              <a:t>标题</a:t>
            </a:r>
          </a:p>
        </p:txBody>
      </p:sp>
      <p:grpSp>
        <p:nvGrpSpPr>
          <p:cNvPr id="60" name="组合 59"/>
          <p:cNvGrpSpPr>
            <a:grpSpLocks noChangeAspect="1"/>
          </p:cNvGrpSpPr>
          <p:nvPr/>
        </p:nvGrpSpPr>
        <p:grpSpPr>
          <a:xfrm>
            <a:off x="202799" y="287672"/>
            <a:ext cx="609210" cy="609210"/>
            <a:chOff x="456294" y="1959430"/>
            <a:chExt cx="2148114" cy="2148114"/>
          </a:xfrm>
        </p:grpSpPr>
        <p:sp>
          <p:nvSpPr>
            <p:cNvPr id="61" name="椭圆 60"/>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62" name="图片 61"/>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63" name="文本框 62"/>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添加论文内容第三部分标题</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直接连接符 16"/>
          <p:cNvSpPr>
            <a:spLocks noChangeShapeType="1"/>
          </p:cNvSpPr>
          <p:nvPr/>
        </p:nvSpPr>
        <p:spPr bwMode="auto">
          <a:xfrm flipH="1">
            <a:off x="5971495" y="3990546"/>
            <a:ext cx="923925" cy="1009650"/>
          </a:xfrm>
          <a:prstGeom prst="line">
            <a:avLst/>
          </a:prstGeom>
          <a:noFill/>
          <a:ln cap="flat" cmpd="sng" w="25400">
            <a:solidFill>
              <a:schemeClr val="accent1"/>
            </a:solidFill>
            <a:bevel/>
          </a:ln>
          <a:extLst>
            <a:ext uri="{909E8E84-426E-40DD-AFC4-6F175D3DCCD1}">
              <a14:hiddenFill>
                <a:noFill/>
              </a14:hiddenFill>
            </a:ext>
          </a:extLst>
        </p:spPr>
        <p:txBody>
          <a:bodyPr/>
          <a:lstStyle/>
          <a:p>
            <a:endParaRPr altLang="en-US" lang="zh-CN">
              <a:cs typeface="+mn-ea"/>
              <a:sym typeface="+mn-lt"/>
            </a:endParaRPr>
          </a:p>
        </p:txBody>
      </p:sp>
      <p:sp>
        <p:nvSpPr>
          <p:cNvPr id="10" name="直接连接符 15"/>
          <p:cNvSpPr>
            <a:spLocks noChangeShapeType="1"/>
          </p:cNvSpPr>
          <p:nvPr/>
        </p:nvSpPr>
        <p:spPr bwMode="auto">
          <a:xfrm flipH="1" flipV="1">
            <a:off x="5861957" y="2358596"/>
            <a:ext cx="2857500" cy="2641600"/>
          </a:xfrm>
          <a:prstGeom prst="line">
            <a:avLst/>
          </a:prstGeom>
          <a:noFill/>
          <a:ln cap="flat" cmpd="sng" w="25400">
            <a:solidFill>
              <a:schemeClr val="accent1"/>
            </a:solidFill>
            <a:bevel/>
          </a:ln>
          <a:extLst>
            <a:ext uri="{909E8E84-426E-40DD-AFC4-6F175D3DCCD1}">
              <a14:hiddenFill>
                <a:noFill/>
              </a14:hiddenFill>
            </a:ext>
          </a:extLst>
        </p:spPr>
        <p:txBody>
          <a:bodyPr/>
          <a:lstStyle/>
          <a:p>
            <a:endParaRPr altLang="en-US" lang="zh-CN">
              <a:cs typeface="+mn-ea"/>
              <a:sym typeface="+mn-lt"/>
            </a:endParaRPr>
          </a:p>
        </p:txBody>
      </p:sp>
      <p:sp>
        <p:nvSpPr>
          <p:cNvPr id="11" name="直接连接符 11"/>
          <p:cNvSpPr>
            <a:spLocks noChangeShapeType="1"/>
          </p:cNvSpPr>
          <p:nvPr/>
        </p:nvSpPr>
        <p:spPr bwMode="auto">
          <a:xfrm flipH="1">
            <a:off x="2377395" y="2382409"/>
            <a:ext cx="2762250" cy="2601912"/>
          </a:xfrm>
          <a:prstGeom prst="line">
            <a:avLst/>
          </a:prstGeom>
          <a:noFill/>
          <a:ln cap="flat" cmpd="sng" w="25400">
            <a:solidFill>
              <a:schemeClr val="accent1"/>
            </a:solidFill>
            <a:bevel/>
          </a:ln>
          <a:extLst>
            <a:ext uri="{909E8E84-426E-40DD-AFC4-6F175D3DCCD1}">
              <a14:hiddenFill>
                <a:noFill/>
              </a14:hiddenFill>
            </a:ext>
          </a:extLst>
        </p:spPr>
        <p:txBody>
          <a:bodyPr/>
          <a:lstStyle/>
          <a:p>
            <a:endParaRPr altLang="en-US" lang="zh-CN">
              <a:cs typeface="+mn-ea"/>
              <a:sym typeface="+mn-lt"/>
            </a:endParaRPr>
          </a:p>
        </p:txBody>
      </p:sp>
      <p:sp useBgFill="1">
        <p:nvSpPr>
          <p:cNvPr id="12" name="椭圆 20"/>
          <p:cNvSpPr>
            <a:spLocks noChangeArrowheads="1"/>
          </p:cNvSpPr>
          <p:nvPr/>
        </p:nvSpPr>
        <p:spPr bwMode="auto">
          <a:xfrm>
            <a:off x="6279470" y="2549096"/>
            <a:ext cx="2132012" cy="2133600"/>
          </a:xfrm>
          <a:prstGeom prst="ellipse">
            <a:avLst/>
          </a:prstGeom>
          <a:ln cap="flat" cmpd="sng" w="25400">
            <a:solidFill>
              <a:schemeClr val="accent1"/>
            </a:solidFill>
            <a:bevel/>
          </a:ln>
        </p:spPr>
        <p:txBody>
          <a:bodyPr anchor="ctr"/>
          <a:lstStyle/>
          <a:p>
            <a:pPr algn="ctr"/>
            <a:endParaRPr altLang="zh-CN" b="1" lang="zh-CN" sz="1400">
              <a:solidFill>
                <a:srgbClr val="181818"/>
              </a:solidFill>
              <a:cs typeface="+mn-ea"/>
              <a:sym typeface="+mn-lt"/>
            </a:endParaRPr>
          </a:p>
        </p:txBody>
      </p:sp>
      <p:sp useBgFill="1">
        <p:nvSpPr>
          <p:cNvPr id="13" name="椭圆 22"/>
          <p:cNvSpPr>
            <a:spLocks noChangeArrowheads="1"/>
          </p:cNvSpPr>
          <p:nvPr/>
        </p:nvSpPr>
        <p:spPr bwMode="auto">
          <a:xfrm>
            <a:off x="4674507" y="4450921"/>
            <a:ext cx="1739900" cy="1739900"/>
          </a:xfrm>
          <a:prstGeom prst="ellipse">
            <a:avLst/>
          </a:prstGeom>
          <a:ln cap="flat" cmpd="sng" w="25400">
            <a:solidFill>
              <a:schemeClr val="accent2"/>
            </a:solidFill>
            <a:bevel/>
          </a:ln>
        </p:spPr>
        <p:txBody>
          <a:bodyPr anchor="ctr"/>
          <a:lstStyle/>
          <a:p>
            <a:pPr algn="ctr"/>
            <a:endParaRPr altLang="zh-CN" b="1" lang="zh-CN" sz="1400">
              <a:solidFill>
                <a:srgbClr val="181818"/>
              </a:solidFill>
              <a:cs typeface="+mn-ea"/>
              <a:sym typeface="+mn-lt"/>
            </a:endParaRPr>
          </a:p>
        </p:txBody>
      </p:sp>
      <p:sp useBgFill="1">
        <p:nvSpPr>
          <p:cNvPr id="14" name="椭圆 23"/>
          <p:cNvSpPr>
            <a:spLocks noChangeArrowheads="1"/>
          </p:cNvSpPr>
          <p:nvPr/>
        </p:nvSpPr>
        <p:spPr bwMode="auto">
          <a:xfrm>
            <a:off x="8241620" y="4455684"/>
            <a:ext cx="1739900" cy="1739900"/>
          </a:xfrm>
          <a:prstGeom prst="ellipse">
            <a:avLst/>
          </a:prstGeom>
          <a:ln cap="flat" cmpd="sng" w="25400">
            <a:solidFill>
              <a:schemeClr val="accent4"/>
            </a:solidFill>
            <a:bevel/>
          </a:ln>
        </p:spPr>
        <p:txBody>
          <a:bodyPr anchor="ctr"/>
          <a:lstStyle/>
          <a:p>
            <a:pPr algn="ctr"/>
            <a:endParaRPr altLang="zh-CN" b="1" lang="zh-CN" sz="1400">
              <a:solidFill>
                <a:srgbClr val="181818"/>
              </a:solidFill>
              <a:cs typeface="+mn-ea"/>
              <a:sym typeface="+mn-lt"/>
            </a:endParaRPr>
          </a:p>
        </p:txBody>
      </p:sp>
      <p:sp useBgFill="1">
        <p:nvSpPr>
          <p:cNvPr id="15" name="椭圆 24"/>
          <p:cNvSpPr>
            <a:spLocks noChangeArrowheads="1"/>
          </p:cNvSpPr>
          <p:nvPr/>
        </p:nvSpPr>
        <p:spPr bwMode="auto">
          <a:xfrm>
            <a:off x="1070882" y="4455684"/>
            <a:ext cx="1739900" cy="1739900"/>
          </a:xfrm>
          <a:prstGeom prst="ellipse">
            <a:avLst/>
          </a:prstGeom>
          <a:ln cap="flat" cmpd="sng" w="25400">
            <a:solidFill>
              <a:schemeClr val="accent4"/>
            </a:solidFill>
            <a:bevel/>
          </a:ln>
        </p:spPr>
        <p:txBody>
          <a:bodyPr anchor="ctr"/>
          <a:lstStyle/>
          <a:p>
            <a:pPr algn="ctr"/>
            <a:endParaRPr altLang="zh-CN" b="1" lang="zh-CN" sz="1400">
              <a:solidFill>
                <a:srgbClr val="181818"/>
              </a:solidFill>
              <a:cs typeface="+mn-ea"/>
              <a:sym typeface="+mn-lt"/>
            </a:endParaRPr>
          </a:p>
        </p:txBody>
      </p:sp>
      <p:sp useBgFill="1">
        <p:nvSpPr>
          <p:cNvPr id="16" name="椭圆 19"/>
          <p:cNvSpPr>
            <a:spLocks noChangeArrowheads="1"/>
          </p:cNvSpPr>
          <p:nvPr/>
        </p:nvSpPr>
        <p:spPr bwMode="auto">
          <a:xfrm>
            <a:off x="2669495" y="2549096"/>
            <a:ext cx="2132012" cy="2133600"/>
          </a:xfrm>
          <a:prstGeom prst="ellipse">
            <a:avLst/>
          </a:prstGeom>
          <a:ln cap="flat" cmpd="sng" w="25400">
            <a:solidFill>
              <a:schemeClr val="accent1"/>
            </a:solidFill>
            <a:bevel/>
          </a:ln>
        </p:spPr>
        <p:txBody>
          <a:bodyPr anchor="ctr"/>
          <a:lstStyle/>
          <a:p>
            <a:pPr algn="ctr"/>
            <a:endParaRPr altLang="zh-CN" b="1" lang="zh-CN" sz="1400">
              <a:solidFill>
                <a:srgbClr val="181818"/>
              </a:solidFill>
              <a:cs typeface="+mn-ea"/>
              <a:sym typeface="+mn-lt"/>
            </a:endParaRPr>
          </a:p>
        </p:txBody>
      </p:sp>
      <p:sp useBgFill="1">
        <p:nvSpPr>
          <p:cNvPr id="17" name="椭圆 21"/>
          <p:cNvSpPr>
            <a:spLocks noChangeArrowheads="1"/>
          </p:cNvSpPr>
          <p:nvPr/>
        </p:nvSpPr>
        <p:spPr bwMode="auto">
          <a:xfrm>
            <a:off x="4657045" y="1263221"/>
            <a:ext cx="1739900" cy="1739900"/>
          </a:xfrm>
          <a:prstGeom prst="ellipse">
            <a:avLst/>
          </a:prstGeom>
          <a:ln cap="flat" cmpd="sng" w="25400">
            <a:solidFill>
              <a:schemeClr val="accent3"/>
            </a:solidFill>
            <a:bevel/>
          </a:ln>
        </p:spPr>
        <p:txBody>
          <a:bodyPr anchor="ctr"/>
          <a:lstStyle/>
          <a:p>
            <a:pPr algn="ctr"/>
            <a:endParaRPr altLang="zh-CN" b="1" lang="zh-CN" sz="1400">
              <a:solidFill>
                <a:srgbClr val="181818"/>
              </a:solidFill>
              <a:cs typeface="+mn-ea"/>
              <a:sym typeface="+mn-lt"/>
            </a:endParaRPr>
          </a:p>
        </p:txBody>
      </p:sp>
      <p:sp>
        <p:nvSpPr>
          <p:cNvPr id="18" name="椭圆 3"/>
          <p:cNvSpPr>
            <a:spLocks noChangeArrowheads="1"/>
          </p:cNvSpPr>
          <p:nvPr/>
        </p:nvSpPr>
        <p:spPr bwMode="auto">
          <a:xfrm>
            <a:off x="4766582" y="1371171"/>
            <a:ext cx="1522413" cy="1524000"/>
          </a:xfrm>
          <a:prstGeom prst="ellipse">
            <a:avLst/>
          </a:prstGeom>
          <a:solidFill>
            <a:schemeClr val="accent3"/>
          </a:solidFill>
          <a:ln>
            <a:noFill/>
          </a:ln>
        </p:spPr>
        <p:txBody>
          <a:bodyPr anchor="ctr"/>
          <a:lstStyle/>
          <a:p>
            <a:pPr algn="ctr"/>
            <a:endParaRPr altLang="zh-CN" b="1" lang="zh-CN" sz="1400">
              <a:solidFill>
                <a:srgbClr val="181818"/>
              </a:solidFill>
              <a:cs typeface="+mn-ea"/>
              <a:sym typeface="+mn-lt"/>
            </a:endParaRPr>
          </a:p>
        </p:txBody>
      </p:sp>
      <p:sp>
        <p:nvSpPr>
          <p:cNvPr id="19" name="椭圆 5"/>
          <p:cNvSpPr>
            <a:spLocks noChangeArrowheads="1"/>
          </p:cNvSpPr>
          <p:nvPr/>
        </p:nvSpPr>
        <p:spPr bwMode="auto">
          <a:xfrm>
            <a:off x="2788557" y="2661809"/>
            <a:ext cx="1908175" cy="1908175"/>
          </a:xfrm>
          <a:prstGeom prst="ellipse">
            <a:avLst/>
          </a:prstGeom>
          <a:solidFill>
            <a:schemeClr val="accent1"/>
          </a:solidFill>
          <a:ln>
            <a:noFill/>
          </a:ln>
        </p:spPr>
        <p:txBody>
          <a:bodyPr anchor="ctr"/>
          <a:lstStyle/>
          <a:p>
            <a:pPr algn="ctr"/>
            <a:endParaRPr altLang="zh-CN" b="1" lang="zh-CN" sz="1400">
              <a:solidFill>
                <a:srgbClr val="181818"/>
              </a:solidFill>
              <a:cs typeface="+mn-ea"/>
              <a:sym typeface="+mn-lt"/>
            </a:endParaRPr>
          </a:p>
        </p:txBody>
      </p:sp>
      <p:sp>
        <p:nvSpPr>
          <p:cNvPr id="20" name="椭圆 6"/>
          <p:cNvSpPr>
            <a:spLocks noChangeArrowheads="1"/>
          </p:cNvSpPr>
          <p:nvPr/>
        </p:nvSpPr>
        <p:spPr bwMode="auto">
          <a:xfrm>
            <a:off x="6392182" y="2661809"/>
            <a:ext cx="1908175" cy="1908175"/>
          </a:xfrm>
          <a:prstGeom prst="ellipse">
            <a:avLst/>
          </a:prstGeom>
          <a:solidFill>
            <a:schemeClr val="accent1"/>
          </a:solidFill>
          <a:ln>
            <a:noFill/>
          </a:ln>
        </p:spPr>
        <p:txBody>
          <a:bodyPr anchor="ctr"/>
          <a:lstStyle/>
          <a:p>
            <a:pPr algn="ctr"/>
            <a:endParaRPr altLang="zh-CN" b="1" lang="zh-CN" sz="1400">
              <a:solidFill>
                <a:srgbClr val="181818"/>
              </a:solidFill>
              <a:cs typeface="+mn-ea"/>
              <a:sym typeface="+mn-lt"/>
            </a:endParaRPr>
          </a:p>
        </p:txBody>
      </p:sp>
      <p:sp>
        <p:nvSpPr>
          <p:cNvPr id="21" name="椭圆 7"/>
          <p:cNvSpPr>
            <a:spLocks noChangeArrowheads="1"/>
          </p:cNvSpPr>
          <p:nvPr/>
        </p:nvSpPr>
        <p:spPr bwMode="auto">
          <a:xfrm>
            <a:off x="1185182" y="4569984"/>
            <a:ext cx="1522413" cy="1522412"/>
          </a:xfrm>
          <a:prstGeom prst="ellipse">
            <a:avLst/>
          </a:prstGeom>
          <a:solidFill>
            <a:schemeClr val="accent4"/>
          </a:solidFill>
          <a:ln cap="flat" cmpd="sng" w="25400">
            <a:noFill/>
            <a:bevel/>
          </a:ln>
        </p:spPr>
        <p:txBody>
          <a:bodyPr anchor="ctr"/>
          <a:lstStyle/>
          <a:p>
            <a:pPr algn="ctr"/>
            <a:endParaRPr altLang="zh-CN" b="1" lang="zh-CN" sz="1400">
              <a:solidFill>
                <a:srgbClr val="181818"/>
              </a:solidFill>
              <a:cs typeface="+mn-ea"/>
              <a:sym typeface="+mn-lt"/>
            </a:endParaRPr>
          </a:p>
        </p:txBody>
      </p:sp>
      <p:sp>
        <p:nvSpPr>
          <p:cNvPr id="22" name="椭圆 8"/>
          <p:cNvSpPr>
            <a:spLocks noChangeArrowheads="1"/>
          </p:cNvSpPr>
          <p:nvPr/>
        </p:nvSpPr>
        <p:spPr bwMode="auto">
          <a:xfrm>
            <a:off x="8351157" y="4569984"/>
            <a:ext cx="1522413" cy="1522412"/>
          </a:xfrm>
          <a:prstGeom prst="ellipse">
            <a:avLst/>
          </a:prstGeom>
          <a:solidFill>
            <a:schemeClr val="accent4"/>
          </a:solidFill>
          <a:ln cap="flat" cmpd="sng" w="25400">
            <a:noFill/>
            <a:bevel/>
          </a:ln>
        </p:spPr>
        <p:txBody>
          <a:bodyPr anchor="ctr"/>
          <a:lstStyle/>
          <a:p>
            <a:pPr algn="ctr"/>
            <a:endParaRPr altLang="zh-CN" b="1" lang="zh-CN" sz="1400">
              <a:solidFill>
                <a:srgbClr val="181818"/>
              </a:solidFill>
              <a:cs typeface="+mn-ea"/>
              <a:sym typeface="+mn-lt"/>
            </a:endParaRPr>
          </a:p>
        </p:txBody>
      </p:sp>
      <p:sp>
        <p:nvSpPr>
          <p:cNvPr id="23" name="椭圆 9"/>
          <p:cNvSpPr>
            <a:spLocks noChangeArrowheads="1"/>
          </p:cNvSpPr>
          <p:nvPr/>
        </p:nvSpPr>
        <p:spPr bwMode="auto">
          <a:xfrm>
            <a:off x="4782457" y="4569984"/>
            <a:ext cx="1524000" cy="1522412"/>
          </a:xfrm>
          <a:prstGeom prst="ellipse">
            <a:avLst/>
          </a:prstGeom>
          <a:solidFill>
            <a:schemeClr val="accent2"/>
          </a:solidFill>
          <a:ln>
            <a:noFill/>
          </a:ln>
        </p:spPr>
        <p:txBody>
          <a:bodyPr anchor="ctr"/>
          <a:lstStyle/>
          <a:p>
            <a:pPr algn="ctr"/>
            <a:endParaRPr altLang="zh-CN" b="1" lang="zh-CN" sz="1400">
              <a:solidFill>
                <a:srgbClr val="181818"/>
              </a:solidFill>
              <a:cs typeface="+mn-ea"/>
              <a:sym typeface="+mn-lt"/>
            </a:endParaRPr>
          </a:p>
        </p:txBody>
      </p:sp>
      <p:sp>
        <p:nvSpPr>
          <p:cNvPr id="24" name="矩形 43"/>
          <p:cNvSpPr>
            <a:spLocks noChangeArrowheads="1"/>
          </p:cNvSpPr>
          <p:nvPr/>
        </p:nvSpPr>
        <p:spPr bwMode="auto">
          <a:xfrm>
            <a:off x="4925968" y="1779228"/>
            <a:ext cx="1198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en-US" b="1" lang="zh-CN" sz="4000">
                <a:solidFill>
                  <a:schemeClr val="bg1"/>
                </a:solidFill>
                <a:cs typeface="+mn-ea"/>
                <a:sym typeface="+mn-lt"/>
              </a:rPr>
              <a:t>标题</a:t>
            </a:r>
          </a:p>
        </p:txBody>
      </p:sp>
      <p:sp>
        <p:nvSpPr>
          <p:cNvPr id="25" name="圆角矩形 44"/>
          <p:cNvSpPr>
            <a:spLocks noChangeArrowheads="1"/>
          </p:cNvSpPr>
          <p:nvPr/>
        </p:nvSpPr>
        <p:spPr bwMode="auto">
          <a:xfrm rot="16200000">
            <a:off x="2717119" y="5390722"/>
            <a:ext cx="720725" cy="82550"/>
          </a:xfrm>
          <a:prstGeom prst="roundRect">
            <a:avLst>
              <a:gd fmla="val 50000" name="adj"/>
            </a:avLst>
          </a:prstGeom>
          <a:solidFill>
            <a:srgbClr val="424242"/>
          </a:solidFill>
          <a:ln>
            <a:noFill/>
          </a:ln>
          <a:extLst>
            <a:ext uri="{91240B29-F687-4F45-9708-019B960494DF}">
              <a14:hiddenLine w="12700">
                <a:solidFill>
                  <a:srgbClr val="42719B"/>
                </a:solidFill>
                <a:bevel/>
              </a14:hiddenLine>
            </a:ext>
          </a:extLst>
        </p:spPr>
        <p:txBody>
          <a:bodyPr anchor="ctr"/>
          <a:lstStyle/>
          <a:p>
            <a:pPr algn="ctr"/>
            <a:endParaRPr altLang="zh-CN" lang="zh-CN">
              <a:solidFill>
                <a:srgbClr val="FFFFFF"/>
              </a:solidFill>
              <a:cs typeface="+mn-ea"/>
              <a:sym typeface="+mn-lt"/>
            </a:endParaRPr>
          </a:p>
        </p:txBody>
      </p:sp>
      <p:sp>
        <p:nvSpPr>
          <p:cNvPr id="26" name="圆角矩形 45"/>
          <p:cNvSpPr>
            <a:spLocks noChangeArrowheads="1"/>
          </p:cNvSpPr>
          <p:nvPr/>
        </p:nvSpPr>
        <p:spPr bwMode="auto">
          <a:xfrm rot="16200000">
            <a:off x="6332651" y="5389928"/>
            <a:ext cx="720725" cy="84137"/>
          </a:xfrm>
          <a:prstGeom prst="roundRect">
            <a:avLst>
              <a:gd fmla="val 50000" name="adj"/>
            </a:avLst>
          </a:prstGeom>
          <a:solidFill>
            <a:schemeClr val="accent4"/>
          </a:solidFill>
          <a:ln>
            <a:noFill/>
          </a:ln>
        </p:spPr>
        <p:txBody>
          <a:bodyPr anchor="ctr"/>
          <a:lstStyle/>
          <a:p>
            <a:pPr algn="ctr"/>
            <a:endParaRPr altLang="zh-CN" lang="zh-CN">
              <a:solidFill>
                <a:srgbClr val="FFFFFF"/>
              </a:solidFill>
              <a:cs typeface="+mn-ea"/>
              <a:sym typeface="+mn-lt"/>
            </a:endParaRPr>
          </a:p>
        </p:txBody>
      </p:sp>
      <p:sp>
        <p:nvSpPr>
          <p:cNvPr id="27" name="圆角矩形 46"/>
          <p:cNvSpPr>
            <a:spLocks noChangeArrowheads="1"/>
          </p:cNvSpPr>
          <p:nvPr/>
        </p:nvSpPr>
        <p:spPr bwMode="auto">
          <a:xfrm rot="13242471">
            <a:off x="9452882" y="4409646"/>
            <a:ext cx="720725" cy="84138"/>
          </a:xfrm>
          <a:prstGeom prst="roundRect">
            <a:avLst>
              <a:gd fmla="val 50000" name="adj"/>
            </a:avLst>
          </a:prstGeom>
          <a:solidFill>
            <a:srgbClr val="424242"/>
          </a:solidFill>
          <a:ln>
            <a:noFill/>
          </a:ln>
          <a:extLst>
            <a:ext uri="{91240B29-F687-4F45-9708-019B960494DF}">
              <a14:hiddenLine w="12700">
                <a:solidFill>
                  <a:srgbClr val="42719B"/>
                </a:solidFill>
                <a:bevel/>
              </a14:hiddenLine>
            </a:ext>
          </a:extLst>
        </p:spPr>
        <p:txBody>
          <a:bodyPr anchor="ctr"/>
          <a:lstStyle/>
          <a:p>
            <a:pPr algn="ctr"/>
            <a:endParaRPr altLang="zh-CN" lang="zh-CN">
              <a:solidFill>
                <a:srgbClr val="FFFFFF"/>
              </a:solidFill>
              <a:cs typeface="+mn-ea"/>
              <a:sym typeface="+mn-lt"/>
            </a:endParaRPr>
          </a:p>
        </p:txBody>
      </p:sp>
      <p:grpSp>
        <p:nvGrpSpPr>
          <p:cNvPr id="28" name="Group 28"/>
          <p:cNvGrpSpPr/>
          <p:nvPr/>
        </p:nvGrpSpPr>
        <p:grpSpPr>
          <a:xfrm>
            <a:off x="1572532" y="4962096"/>
            <a:ext cx="736600" cy="717550"/>
            <a:chExt cx="736600" cy="717550"/>
          </a:xfrm>
          <a:solidFill>
            <a:schemeClr val="bg1"/>
          </a:solidFill>
        </p:grpSpPr>
        <p:sp>
          <p:nvSpPr>
            <p:cNvPr id="29" name="Freeform 958"/>
            <p:cNvSpPr>
              <a:spLocks noChangeArrowheads="1"/>
            </p:cNvSpPr>
            <p:nvPr/>
          </p:nvSpPr>
          <p:spPr bwMode="auto">
            <a:xfrm>
              <a:off x="323850" y="571500"/>
              <a:ext cx="88900" cy="141288"/>
            </a:xfrm>
            <a:custGeom>
              <a:gdLst>
                <a:gd fmla="*/ 20 w 24" name="T0"/>
                <a:gd fmla="*/ 1 h 38" name="T1"/>
                <a:gd fmla="*/ 18 w 24" name="T2"/>
                <a:gd fmla="*/ 0 h 38" name="T3"/>
                <a:gd fmla="*/ 16 w 24" name="T4"/>
                <a:gd fmla="*/ 1 h 38" name="T5"/>
                <a:gd fmla="*/ 12 w 24" name="T6"/>
                <a:gd fmla="*/ 1 h 38" name="T7"/>
                <a:gd fmla="*/ 8 w 24" name="T8"/>
                <a:gd fmla="*/ 1 h 38" name="T9"/>
                <a:gd fmla="*/ 6 w 24" name="T10"/>
                <a:gd fmla="*/ 0 h 38" name="T11"/>
                <a:gd fmla="*/ 5 w 24" name="T12"/>
                <a:gd fmla="*/ 1 h 38" name="T13"/>
                <a:gd fmla="*/ 0 w 24" name="T14"/>
                <a:gd fmla="*/ 17 h 38" name="T15"/>
                <a:gd fmla="*/ 0 w 24" name="T16"/>
                <a:gd fmla="*/ 17 h 38" name="T17"/>
                <a:gd fmla="*/ 4 w 24" name="T18"/>
                <a:gd fmla="*/ 37 h 38" name="T19"/>
                <a:gd fmla="*/ 5 w 24" name="T20"/>
                <a:gd fmla="*/ 38 h 38" name="T21"/>
                <a:gd fmla="*/ 19 w 24" name="T22"/>
                <a:gd fmla="*/ 38 h 38" name="T23"/>
                <a:gd fmla="*/ 20 w 24" name="T24"/>
                <a:gd fmla="*/ 37 h 38" name="T25"/>
                <a:gd fmla="*/ 24 w 24" name="T26"/>
                <a:gd fmla="*/ 17 h 38" name="T27"/>
                <a:gd fmla="*/ 24 w 24" name="T28"/>
                <a:gd fmla="*/ 16 h 38" name="T29"/>
                <a:gd fmla="*/ 20 w 24" name="T30"/>
                <a:gd fmla="*/ 1 h 3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4" name="T48"/>
                <a:gd fmla="*/ 0 h 38" name="T49"/>
                <a:gd fmla="*/ 24 w 24" name="T50"/>
                <a:gd fmla="*/ 38 h 38"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38" w="24">
                  <a:moveTo>
                    <a:pt x="20" y="1"/>
                  </a:moveTo>
                  <a:cubicBezTo>
                    <a:pt x="19" y="1"/>
                    <a:pt x="19" y="0"/>
                    <a:pt x="18" y="0"/>
                  </a:cubicBezTo>
                  <a:cubicBezTo>
                    <a:pt x="17" y="1"/>
                    <a:pt x="17" y="1"/>
                    <a:pt x="16" y="1"/>
                  </a:cubicBezTo>
                  <a:cubicBezTo>
                    <a:pt x="15" y="1"/>
                    <a:pt x="14" y="1"/>
                    <a:pt x="12" y="1"/>
                  </a:cubicBezTo>
                  <a:cubicBezTo>
                    <a:pt x="10" y="1"/>
                    <a:pt x="9" y="1"/>
                    <a:pt x="8" y="1"/>
                  </a:cubicBezTo>
                  <a:cubicBezTo>
                    <a:pt x="8" y="1"/>
                    <a:pt x="7" y="1"/>
                    <a:pt x="6" y="0"/>
                  </a:cubicBezTo>
                  <a:cubicBezTo>
                    <a:pt x="5" y="0"/>
                    <a:pt x="5" y="1"/>
                    <a:pt x="5" y="1"/>
                  </a:cubicBezTo>
                  <a:cubicBezTo>
                    <a:pt x="0" y="17"/>
                    <a:pt x="0" y="17"/>
                    <a:pt x="0" y="17"/>
                  </a:cubicBezTo>
                  <a:cubicBezTo>
                    <a:pt x="0" y="17"/>
                    <a:pt x="0" y="17"/>
                    <a:pt x="0" y="17"/>
                  </a:cubicBezTo>
                  <a:cubicBezTo>
                    <a:pt x="4" y="37"/>
                    <a:pt x="4" y="37"/>
                    <a:pt x="4" y="37"/>
                  </a:cubicBezTo>
                  <a:cubicBezTo>
                    <a:pt x="4" y="38"/>
                    <a:pt x="5" y="38"/>
                    <a:pt x="5" y="38"/>
                  </a:cubicBezTo>
                  <a:cubicBezTo>
                    <a:pt x="19" y="38"/>
                    <a:pt x="19" y="38"/>
                    <a:pt x="19" y="38"/>
                  </a:cubicBezTo>
                  <a:cubicBezTo>
                    <a:pt x="19" y="38"/>
                    <a:pt x="20" y="38"/>
                    <a:pt x="20" y="37"/>
                  </a:cubicBezTo>
                  <a:cubicBezTo>
                    <a:pt x="24" y="17"/>
                    <a:pt x="24" y="17"/>
                    <a:pt x="24" y="17"/>
                  </a:cubicBezTo>
                  <a:cubicBezTo>
                    <a:pt x="24" y="17"/>
                    <a:pt x="24" y="16"/>
                    <a:pt x="24" y="16"/>
                  </a:cubicBezTo>
                  <a:lnTo>
                    <a:pt x="20" y="1"/>
                  </a:lnTo>
                  <a:close/>
                </a:path>
              </a:pathLst>
            </a:custGeom>
            <a:grpFill/>
            <a:ln>
              <a:noFill/>
            </a:ln>
            <a:extLst>
              <a:ext uri="{91240B29-F687-4F45-9708-019B960494DF}">
                <a14:hiddenLine w="9525">
                  <a:solidFill>
                    <a:srgbClr val="000000"/>
                  </a:solidFill>
                  <a:bevel/>
                </a14:hiddenLine>
              </a:ext>
            </a:extLst>
          </p:spPr>
          <p:txBody>
            <a:bodyPr/>
            <a:lstStyle/>
            <a:p>
              <a:endParaRPr altLang="zh-CN" lang="zh-CN">
                <a:solidFill>
                  <a:srgbClr val="000000"/>
                </a:solidFill>
                <a:cs typeface="+mn-ea"/>
                <a:sym typeface="+mn-lt"/>
              </a:endParaRPr>
            </a:p>
          </p:txBody>
        </p:sp>
        <p:sp>
          <p:nvSpPr>
            <p:cNvPr id="30" name="Freeform 959"/>
            <p:cNvSpPr>
              <a:spLocks noChangeArrowheads="1"/>
            </p:cNvSpPr>
            <p:nvPr/>
          </p:nvSpPr>
          <p:spPr bwMode="auto">
            <a:xfrm>
              <a:off x="434975" y="495300"/>
              <a:ext cx="301625" cy="222250"/>
            </a:xfrm>
            <a:custGeom>
              <a:gdLst>
                <a:gd fmla="*/ 79 w 80" name="T0"/>
                <a:gd fmla="*/ 37 h 59" name="T1"/>
                <a:gd fmla="*/ 15 w 80" name="T2"/>
                <a:gd fmla="*/ 1 h 59" name="T3"/>
                <a:gd fmla="*/ 13 w 80" name="T4"/>
                <a:gd fmla="*/ 0 h 59" name="T5"/>
                <a:gd fmla="*/ 11 w 80" name="T6"/>
                <a:gd fmla="*/ 0 h 59" name="T7"/>
                <a:gd fmla="*/ 11 w 80" name="T8"/>
                <a:gd fmla="*/ 0 h 59" name="T9"/>
                <a:gd fmla="*/ 21 w 80" name="T10"/>
                <a:gd fmla="*/ 22 h 59" name="T11"/>
                <a:gd fmla="*/ 0 w 80" name="T12"/>
                <a:gd fmla="*/ 59 h 59" name="T13"/>
                <a:gd fmla="*/ 76 w 80" name="T14"/>
                <a:gd fmla="*/ 59 h 59" name="T15"/>
                <a:gd fmla="*/ 80 w 80" name="T16"/>
                <a:gd fmla="*/ 54 h 59" name="T17"/>
                <a:gd fmla="*/ 80 w 80" name="T18"/>
                <a:gd fmla="*/ 40 h 59" name="T19"/>
                <a:gd fmla="*/ 79 w 80" name="T20"/>
                <a:gd fmla="*/ 37 h 5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80" name="T33"/>
                <a:gd fmla="*/ 0 h 59" name="T34"/>
                <a:gd fmla="*/ 80 w 80" name="T35"/>
                <a:gd fmla="*/ 59 h 5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9" w="80">
                  <a:moveTo>
                    <a:pt x="79" y="37"/>
                  </a:moveTo>
                  <a:cubicBezTo>
                    <a:pt x="61" y="19"/>
                    <a:pt x="39" y="7"/>
                    <a:pt x="15" y="1"/>
                  </a:cubicBezTo>
                  <a:cubicBezTo>
                    <a:pt x="15" y="1"/>
                    <a:pt x="14" y="0"/>
                    <a:pt x="13" y="0"/>
                  </a:cubicBezTo>
                  <a:cubicBezTo>
                    <a:pt x="11" y="0"/>
                    <a:pt x="11" y="0"/>
                    <a:pt x="11" y="0"/>
                  </a:cubicBezTo>
                  <a:cubicBezTo>
                    <a:pt x="11" y="0"/>
                    <a:pt x="11" y="0"/>
                    <a:pt x="11" y="0"/>
                  </a:cubicBezTo>
                  <a:cubicBezTo>
                    <a:pt x="21" y="22"/>
                    <a:pt x="21" y="22"/>
                    <a:pt x="21" y="22"/>
                  </a:cubicBezTo>
                  <a:cubicBezTo>
                    <a:pt x="0" y="59"/>
                    <a:pt x="0" y="59"/>
                    <a:pt x="0" y="59"/>
                  </a:cubicBezTo>
                  <a:cubicBezTo>
                    <a:pt x="76" y="59"/>
                    <a:pt x="76" y="59"/>
                    <a:pt x="76" y="59"/>
                  </a:cubicBezTo>
                  <a:cubicBezTo>
                    <a:pt x="78" y="59"/>
                    <a:pt x="80" y="57"/>
                    <a:pt x="80" y="54"/>
                  </a:cubicBezTo>
                  <a:cubicBezTo>
                    <a:pt x="80" y="40"/>
                    <a:pt x="80" y="40"/>
                    <a:pt x="80" y="40"/>
                  </a:cubicBezTo>
                  <a:cubicBezTo>
                    <a:pt x="80" y="39"/>
                    <a:pt x="80" y="38"/>
                    <a:pt x="79" y="37"/>
                  </a:cubicBezTo>
                  <a:close/>
                </a:path>
              </a:pathLst>
            </a:custGeom>
            <a:grpFill/>
            <a:ln>
              <a:noFill/>
            </a:ln>
            <a:extLst>
              <a:ext uri="{91240B29-F687-4F45-9708-019B960494DF}">
                <a14:hiddenLine w="9525">
                  <a:solidFill>
                    <a:srgbClr val="000000"/>
                  </a:solidFill>
                  <a:bevel/>
                </a14:hiddenLine>
              </a:ext>
            </a:extLst>
          </p:spPr>
          <p:txBody>
            <a:bodyPr/>
            <a:lstStyle/>
            <a:p>
              <a:endParaRPr altLang="zh-CN" lang="zh-CN">
                <a:solidFill>
                  <a:srgbClr val="000000"/>
                </a:solidFill>
                <a:cs typeface="+mn-ea"/>
                <a:sym typeface="+mn-lt"/>
              </a:endParaRPr>
            </a:p>
          </p:txBody>
        </p:sp>
        <p:sp>
          <p:nvSpPr>
            <p:cNvPr id="31" name="Freeform 960"/>
            <p:cNvSpPr>
              <a:spLocks noChangeArrowheads="1"/>
            </p:cNvSpPr>
            <p:nvPr/>
          </p:nvSpPr>
          <p:spPr bwMode="auto">
            <a:xfrm>
              <a:off x="0" y="495300"/>
              <a:ext cx="296863" cy="222250"/>
            </a:xfrm>
            <a:custGeom>
              <a:gdLst>
                <a:gd fmla="*/ 69 w 79" name="T0"/>
                <a:gd fmla="*/ 0 h 59" name="T1"/>
                <a:gd fmla="*/ 69 w 79" name="T2"/>
                <a:gd fmla="*/ 0 h 59" name="T3"/>
                <a:gd fmla="*/ 68 w 79" name="T4"/>
                <a:gd fmla="*/ 0 h 59" name="T5"/>
                <a:gd fmla="*/ 67 w 79" name="T6"/>
                <a:gd fmla="*/ 1 h 59" name="T7"/>
                <a:gd fmla="*/ 1 w 79" name="T8"/>
                <a:gd fmla="*/ 37 h 59" name="T9"/>
                <a:gd fmla="*/ 0 w 79" name="T10"/>
                <a:gd fmla="*/ 40 h 59" name="T11"/>
                <a:gd fmla="*/ 0 w 79" name="T12"/>
                <a:gd fmla="*/ 54 h 59" name="T13"/>
                <a:gd fmla="*/ 4 w 79" name="T14"/>
                <a:gd fmla="*/ 59 h 59" name="T15"/>
                <a:gd fmla="*/ 79 w 79" name="T16"/>
                <a:gd fmla="*/ 59 h 59" name="T17"/>
                <a:gd fmla="*/ 60 w 79" name="T18"/>
                <a:gd fmla="*/ 22 h 59" name="T19"/>
                <a:gd fmla="*/ 69 w 79" name="T20"/>
                <a:gd fmla="*/ 0 h 5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79" name="T33"/>
                <a:gd fmla="*/ 0 h 59" name="T34"/>
                <a:gd fmla="*/ 79 w 79" name="T35"/>
                <a:gd fmla="*/ 59 h 5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9" w="79">
                  <a:moveTo>
                    <a:pt x="69" y="0"/>
                  </a:moveTo>
                  <a:cubicBezTo>
                    <a:pt x="69" y="0"/>
                    <a:pt x="69" y="0"/>
                    <a:pt x="69" y="0"/>
                  </a:cubicBezTo>
                  <a:cubicBezTo>
                    <a:pt x="68" y="0"/>
                    <a:pt x="68" y="0"/>
                    <a:pt x="68" y="0"/>
                  </a:cubicBezTo>
                  <a:cubicBezTo>
                    <a:pt x="67" y="0"/>
                    <a:pt x="67" y="0"/>
                    <a:pt x="67" y="1"/>
                  </a:cubicBezTo>
                  <a:cubicBezTo>
                    <a:pt x="42" y="6"/>
                    <a:pt x="20" y="19"/>
                    <a:pt x="1" y="37"/>
                  </a:cubicBezTo>
                  <a:cubicBezTo>
                    <a:pt x="1" y="38"/>
                    <a:pt x="0" y="39"/>
                    <a:pt x="0" y="40"/>
                  </a:cubicBezTo>
                  <a:cubicBezTo>
                    <a:pt x="0" y="54"/>
                    <a:pt x="0" y="54"/>
                    <a:pt x="0" y="54"/>
                  </a:cubicBezTo>
                  <a:cubicBezTo>
                    <a:pt x="0" y="57"/>
                    <a:pt x="2" y="59"/>
                    <a:pt x="4" y="59"/>
                  </a:cubicBezTo>
                  <a:cubicBezTo>
                    <a:pt x="79" y="59"/>
                    <a:pt x="79" y="59"/>
                    <a:pt x="79" y="59"/>
                  </a:cubicBezTo>
                  <a:cubicBezTo>
                    <a:pt x="60" y="22"/>
                    <a:pt x="60" y="22"/>
                    <a:pt x="60" y="22"/>
                  </a:cubicBezTo>
                  <a:lnTo>
                    <a:pt x="69" y="0"/>
                  </a:lnTo>
                  <a:close/>
                </a:path>
              </a:pathLst>
            </a:custGeom>
            <a:grpFill/>
            <a:ln>
              <a:noFill/>
            </a:ln>
            <a:extLst>
              <a:ext uri="{91240B29-F687-4F45-9708-019B960494DF}">
                <a14:hiddenLine w="9525">
                  <a:solidFill>
                    <a:srgbClr val="000000"/>
                  </a:solidFill>
                  <a:bevel/>
                </a14:hiddenLine>
              </a:ext>
            </a:extLst>
          </p:spPr>
          <p:txBody>
            <a:bodyPr/>
            <a:lstStyle/>
            <a:p>
              <a:endParaRPr altLang="zh-CN" lang="zh-CN">
                <a:solidFill>
                  <a:srgbClr val="000000"/>
                </a:solidFill>
                <a:cs typeface="+mn-ea"/>
                <a:sym typeface="+mn-lt"/>
              </a:endParaRPr>
            </a:p>
          </p:txBody>
        </p:sp>
        <p:sp>
          <p:nvSpPr>
            <p:cNvPr id="32" name="Freeform 961"/>
            <p:cNvSpPr>
              <a:spLocks noChangeArrowheads="1"/>
            </p:cNvSpPr>
            <p:nvPr/>
          </p:nvSpPr>
          <p:spPr bwMode="auto">
            <a:xfrm>
              <a:off x="195262" y="0"/>
              <a:ext cx="346075" cy="541338"/>
            </a:xfrm>
            <a:custGeom>
              <a:gdLst>
                <a:gd fmla="*/ 70 w 92" name="T0"/>
                <a:gd fmla="*/ 122 h 144" name="T1"/>
                <a:gd fmla="*/ 70 w 92" name="T2"/>
                <a:gd fmla="*/ 109 h 144" name="T3"/>
                <a:gd fmla="*/ 85 w 92" name="T4"/>
                <a:gd fmla="*/ 77 h 144" name="T5"/>
                <a:gd fmla="*/ 85 w 92" name="T6"/>
                <a:gd fmla="*/ 77 h 144" name="T7"/>
                <a:gd fmla="*/ 92 w 92" name="T8"/>
                <a:gd fmla="*/ 69 h 144" name="T9"/>
                <a:gd fmla="*/ 88 w 92" name="T10"/>
                <a:gd fmla="*/ 62 h 144" name="T11"/>
                <a:gd fmla="*/ 90 w 92" name="T12"/>
                <a:gd fmla="*/ 47 h 144" name="T13"/>
                <a:gd fmla="*/ 46 w 92" name="T14"/>
                <a:gd fmla="*/ 0 h 144" name="T15"/>
                <a:gd fmla="*/ 2 w 92" name="T16"/>
                <a:gd fmla="*/ 47 h 144" name="T17"/>
                <a:gd fmla="*/ 4 w 92" name="T18"/>
                <a:gd fmla="*/ 62 h 144" name="T19"/>
                <a:gd fmla="*/ 0 w 92" name="T20"/>
                <a:gd fmla="*/ 69 h 144" name="T21"/>
                <a:gd fmla="*/ 7 w 92" name="T22"/>
                <a:gd fmla="*/ 77 h 144" name="T23"/>
                <a:gd fmla="*/ 8 w 92" name="T24"/>
                <a:gd fmla="*/ 77 h 144" name="T25"/>
                <a:gd fmla="*/ 22 w 92" name="T26"/>
                <a:gd fmla="*/ 109 h 144" name="T27"/>
                <a:gd fmla="*/ 22 w 92" name="T28"/>
                <a:gd fmla="*/ 122 h 144" name="T29"/>
                <a:gd fmla="*/ 22 w 92" name="T30"/>
                <a:gd fmla="*/ 123 h 144" name="T31"/>
                <a:gd fmla="*/ 46 w 92" name="T32"/>
                <a:gd fmla="*/ 144 h 144" name="T33"/>
                <a:gd fmla="*/ 46 w 92" name="T34"/>
                <a:gd fmla="*/ 144 h 144" name="T35"/>
                <a:gd fmla="*/ 46 w 92" name="T36"/>
                <a:gd fmla="*/ 144 h 144" name="T37"/>
                <a:gd fmla="*/ 70 w 92" name="T38"/>
                <a:gd fmla="*/ 123 h 144" name="T39"/>
                <a:gd fmla="*/ 70 w 92" name="T40"/>
                <a:gd fmla="*/ 122 h 14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2" name="T63"/>
                <a:gd fmla="*/ 0 h 144" name="T64"/>
                <a:gd fmla="*/ 92 w 92" name="T65"/>
                <a:gd fmla="*/ 144 h 14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44" w="92">
                  <a:moveTo>
                    <a:pt x="70" y="122"/>
                  </a:moveTo>
                  <a:cubicBezTo>
                    <a:pt x="70" y="109"/>
                    <a:pt x="70" y="109"/>
                    <a:pt x="70" y="109"/>
                  </a:cubicBezTo>
                  <a:cubicBezTo>
                    <a:pt x="78" y="101"/>
                    <a:pt x="84" y="89"/>
                    <a:pt x="85" y="77"/>
                  </a:cubicBezTo>
                  <a:cubicBezTo>
                    <a:pt x="85" y="77"/>
                    <a:pt x="85" y="77"/>
                    <a:pt x="85" y="77"/>
                  </a:cubicBezTo>
                  <a:cubicBezTo>
                    <a:pt x="89" y="77"/>
                    <a:pt x="92" y="74"/>
                    <a:pt x="92" y="69"/>
                  </a:cubicBezTo>
                  <a:cubicBezTo>
                    <a:pt x="92" y="66"/>
                    <a:pt x="91" y="63"/>
                    <a:pt x="88" y="62"/>
                  </a:cubicBezTo>
                  <a:cubicBezTo>
                    <a:pt x="89" y="57"/>
                    <a:pt x="90" y="52"/>
                    <a:pt x="90" y="47"/>
                  </a:cubicBezTo>
                  <a:cubicBezTo>
                    <a:pt x="90" y="21"/>
                    <a:pt x="71" y="0"/>
                    <a:pt x="46" y="0"/>
                  </a:cubicBezTo>
                  <a:cubicBezTo>
                    <a:pt x="22" y="0"/>
                    <a:pt x="2" y="21"/>
                    <a:pt x="2" y="47"/>
                  </a:cubicBezTo>
                  <a:cubicBezTo>
                    <a:pt x="2" y="52"/>
                    <a:pt x="3" y="57"/>
                    <a:pt x="4" y="62"/>
                  </a:cubicBezTo>
                  <a:cubicBezTo>
                    <a:pt x="2" y="63"/>
                    <a:pt x="0" y="66"/>
                    <a:pt x="0" y="69"/>
                  </a:cubicBezTo>
                  <a:cubicBezTo>
                    <a:pt x="0" y="74"/>
                    <a:pt x="3" y="77"/>
                    <a:pt x="7" y="77"/>
                  </a:cubicBezTo>
                  <a:cubicBezTo>
                    <a:pt x="7" y="77"/>
                    <a:pt x="7" y="77"/>
                    <a:pt x="8" y="77"/>
                  </a:cubicBezTo>
                  <a:cubicBezTo>
                    <a:pt x="8" y="89"/>
                    <a:pt x="14" y="101"/>
                    <a:pt x="22" y="109"/>
                  </a:cubicBezTo>
                  <a:cubicBezTo>
                    <a:pt x="22" y="122"/>
                    <a:pt x="22" y="122"/>
                    <a:pt x="22" y="122"/>
                  </a:cubicBezTo>
                  <a:cubicBezTo>
                    <a:pt x="22" y="122"/>
                    <a:pt x="22" y="123"/>
                    <a:pt x="22" y="123"/>
                  </a:cubicBezTo>
                  <a:cubicBezTo>
                    <a:pt x="23" y="125"/>
                    <a:pt x="33" y="144"/>
                    <a:pt x="46" y="144"/>
                  </a:cubicBezTo>
                  <a:cubicBezTo>
                    <a:pt x="46" y="144"/>
                    <a:pt x="46" y="144"/>
                    <a:pt x="46" y="144"/>
                  </a:cubicBezTo>
                  <a:cubicBezTo>
                    <a:pt x="46" y="144"/>
                    <a:pt x="46" y="144"/>
                    <a:pt x="46" y="144"/>
                  </a:cubicBezTo>
                  <a:cubicBezTo>
                    <a:pt x="59" y="144"/>
                    <a:pt x="68" y="125"/>
                    <a:pt x="70" y="123"/>
                  </a:cubicBezTo>
                  <a:cubicBezTo>
                    <a:pt x="70" y="123"/>
                    <a:pt x="70" y="122"/>
                    <a:pt x="70" y="122"/>
                  </a:cubicBezTo>
                  <a:close/>
                </a:path>
              </a:pathLst>
            </a:custGeom>
            <a:grpFill/>
            <a:ln>
              <a:noFill/>
            </a:ln>
            <a:extLst>
              <a:ext uri="{91240B29-F687-4F45-9708-019B960494DF}">
                <a14:hiddenLine w="9525">
                  <a:solidFill>
                    <a:srgbClr val="000000"/>
                  </a:solidFill>
                  <a:bevel/>
                </a14:hiddenLine>
              </a:ext>
            </a:extLst>
          </p:spPr>
          <p:txBody>
            <a:bodyPr/>
            <a:lstStyle/>
            <a:p>
              <a:endParaRPr altLang="zh-CN" lang="zh-CN">
                <a:solidFill>
                  <a:srgbClr val="000000"/>
                </a:solidFill>
                <a:cs typeface="+mn-ea"/>
                <a:sym typeface="+mn-lt"/>
              </a:endParaRPr>
            </a:p>
          </p:txBody>
        </p:sp>
      </p:grpSp>
      <p:grpSp>
        <p:nvGrpSpPr>
          <p:cNvPr id="33" name="Group 33"/>
          <p:cNvGrpSpPr/>
          <p:nvPr/>
        </p:nvGrpSpPr>
        <p:grpSpPr>
          <a:xfrm>
            <a:off x="8738507" y="4984321"/>
            <a:ext cx="735013" cy="676275"/>
            <a:chExt cx="735013" cy="676275"/>
          </a:xfrm>
          <a:solidFill>
            <a:schemeClr val="bg1"/>
          </a:solidFill>
        </p:grpSpPr>
        <p:sp>
          <p:nvSpPr>
            <p:cNvPr id="34" name="Freeform 999"/>
            <p:cNvSpPr>
              <a:spLocks noChangeArrowheads="1"/>
            </p:cNvSpPr>
            <p:nvPr/>
          </p:nvSpPr>
          <p:spPr bwMode="auto">
            <a:xfrm>
              <a:off x="506413" y="319087"/>
              <a:ext cx="184150" cy="146050"/>
            </a:xfrm>
            <a:custGeom>
              <a:gdLst>
                <a:gd fmla="*/ 4 w 49" name="T0"/>
                <a:gd fmla="*/ 5 h 39" name="T1"/>
                <a:gd fmla="*/ 20 w 49" name="T2"/>
                <a:gd fmla="*/ 33 h 39" name="T3"/>
                <a:gd fmla="*/ 43 w 49" name="T4"/>
                <a:gd fmla="*/ 37 h 39" name="T5"/>
                <a:gd fmla="*/ 35 w 49" name="T6"/>
                <a:gd fmla="*/ 15 h 39" name="T7"/>
                <a:gd fmla="*/ 4 w 49" name="T8"/>
                <a:gd fmla="*/ 5 h 39" name="T9"/>
                <a:gd fmla="*/ 0 60000 65536" name="T10"/>
                <a:gd fmla="*/ 0 60000 65536" name="T11"/>
                <a:gd fmla="*/ 0 60000 65536" name="T12"/>
                <a:gd fmla="*/ 0 60000 65536" name="T13"/>
                <a:gd fmla="*/ 0 60000 65536" name="T14"/>
                <a:gd fmla="*/ 0 w 49" name="T15"/>
                <a:gd fmla="*/ 0 h 39" name="T16"/>
                <a:gd fmla="*/ 49 w 49" name="T17"/>
                <a:gd fmla="*/ 39 h 39" name="T18"/>
              </a:gdLst>
              <a:cxnLst>
                <a:cxn ang="T10">
                  <a:pos x="T0" y="T1"/>
                </a:cxn>
                <a:cxn ang="T11">
                  <a:pos x="T2" y="T3"/>
                </a:cxn>
                <a:cxn ang="T12">
                  <a:pos x="T4" y="T5"/>
                </a:cxn>
                <a:cxn ang="T13">
                  <a:pos x="T6" y="T7"/>
                </a:cxn>
                <a:cxn ang="T14">
                  <a:pos x="T8" y="T9"/>
                </a:cxn>
              </a:cxnLst>
              <a:rect b="T18" l="T15" r="T17" t="T16"/>
              <a:pathLst>
                <a:path h="39" w="49">
                  <a:moveTo>
                    <a:pt x="4" y="5"/>
                  </a:moveTo>
                  <a:cubicBezTo>
                    <a:pt x="0" y="10"/>
                    <a:pt x="5" y="26"/>
                    <a:pt x="20" y="33"/>
                  </a:cubicBezTo>
                  <a:cubicBezTo>
                    <a:pt x="34" y="39"/>
                    <a:pt x="38" y="39"/>
                    <a:pt x="43" y="37"/>
                  </a:cubicBezTo>
                  <a:cubicBezTo>
                    <a:pt x="49" y="35"/>
                    <a:pt x="48" y="26"/>
                    <a:pt x="35" y="15"/>
                  </a:cubicBezTo>
                  <a:cubicBezTo>
                    <a:pt x="22" y="4"/>
                    <a:pt x="9" y="0"/>
                    <a:pt x="4" y="5"/>
                  </a:cubicBezTo>
                  <a:close/>
                </a:path>
              </a:pathLst>
            </a:custGeom>
            <a:grpFill/>
            <a:ln>
              <a:noFill/>
            </a:ln>
            <a:extLst>
              <a:ext uri="{91240B29-F687-4F45-9708-019B960494DF}">
                <a14:hiddenLine w="9525">
                  <a:solidFill>
                    <a:srgbClr val="000000"/>
                  </a:solidFill>
                  <a:bevel/>
                </a14:hiddenLine>
              </a:ext>
            </a:extLst>
          </p:spPr>
          <p:txBody>
            <a:bodyPr/>
            <a:lstStyle/>
            <a:p>
              <a:endParaRPr altLang="zh-CN" lang="zh-CN">
                <a:solidFill>
                  <a:srgbClr val="000000"/>
                </a:solidFill>
                <a:cs typeface="+mn-ea"/>
                <a:sym typeface="+mn-lt"/>
              </a:endParaRPr>
            </a:p>
          </p:txBody>
        </p:sp>
        <p:sp>
          <p:nvSpPr>
            <p:cNvPr id="35" name="Freeform 1000"/>
            <p:cNvSpPr>
              <a:spLocks noChangeArrowheads="1"/>
            </p:cNvSpPr>
            <p:nvPr/>
          </p:nvSpPr>
          <p:spPr bwMode="auto">
            <a:xfrm>
              <a:off x="55563" y="319087"/>
              <a:ext cx="184150" cy="146050"/>
            </a:xfrm>
            <a:custGeom>
              <a:gdLst>
                <a:gd fmla="*/ 6 w 49" name="T0"/>
                <a:gd fmla="*/ 37 h 39" name="T1"/>
                <a:gd fmla="*/ 29 w 49" name="T2"/>
                <a:gd fmla="*/ 33 h 39" name="T3"/>
                <a:gd fmla="*/ 45 w 49" name="T4"/>
                <a:gd fmla="*/ 5 h 39" name="T5"/>
                <a:gd fmla="*/ 14 w 49" name="T6"/>
                <a:gd fmla="*/ 15 h 39" name="T7"/>
                <a:gd fmla="*/ 6 w 49" name="T8"/>
                <a:gd fmla="*/ 37 h 39" name="T9"/>
                <a:gd fmla="*/ 0 60000 65536" name="T10"/>
                <a:gd fmla="*/ 0 60000 65536" name="T11"/>
                <a:gd fmla="*/ 0 60000 65536" name="T12"/>
                <a:gd fmla="*/ 0 60000 65536" name="T13"/>
                <a:gd fmla="*/ 0 60000 65536" name="T14"/>
                <a:gd fmla="*/ 0 w 49" name="T15"/>
                <a:gd fmla="*/ 0 h 39" name="T16"/>
                <a:gd fmla="*/ 49 w 49" name="T17"/>
                <a:gd fmla="*/ 39 h 39" name="T18"/>
              </a:gdLst>
              <a:cxnLst>
                <a:cxn ang="T10">
                  <a:pos x="T0" y="T1"/>
                </a:cxn>
                <a:cxn ang="T11">
                  <a:pos x="T2" y="T3"/>
                </a:cxn>
                <a:cxn ang="T12">
                  <a:pos x="T4" y="T5"/>
                </a:cxn>
                <a:cxn ang="T13">
                  <a:pos x="T6" y="T7"/>
                </a:cxn>
                <a:cxn ang="T14">
                  <a:pos x="T8" y="T9"/>
                </a:cxn>
              </a:cxnLst>
              <a:rect b="T18" l="T15" r="T17" t="T16"/>
              <a:pathLst>
                <a:path h="39" w="49">
                  <a:moveTo>
                    <a:pt x="6" y="37"/>
                  </a:moveTo>
                  <a:cubicBezTo>
                    <a:pt x="11" y="39"/>
                    <a:pt x="15" y="39"/>
                    <a:pt x="29" y="33"/>
                  </a:cubicBezTo>
                  <a:cubicBezTo>
                    <a:pt x="44" y="26"/>
                    <a:pt x="49" y="10"/>
                    <a:pt x="45" y="5"/>
                  </a:cubicBezTo>
                  <a:cubicBezTo>
                    <a:pt x="40" y="0"/>
                    <a:pt x="27" y="4"/>
                    <a:pt x="14" y="15"/>
                  </a:cubicBezTo>
                  <a:cubicBezTo>
                    <a:pt x="1" y="26"/>
                    <a:pt x="0" y="35"/>
                    <a:pt x="6" y="37"/>
                  </a:cubicBezTo>
                  <a:close/>
                </a:path>
              </a:pathLst>
            </a:custGeom>
            <a:grpFill/>
            <a:ln>
              <a:noFill/>
            </a:ln>
            <a:extLst>
              <a:ext uri="{91240B29-F687-4F45-9708-019B960494DF}">
                <a14:hiddenLine w="9525">
                  <a:solidFill>
                    <a:srgbClr val="000000"/>
                  </a:solidFill>
                  <a:bevel/>
                </a14:hiddenLine>
              </a:ext>
            </a:extLst>
          </p:spPr>
          <p:txBody>
            <a:bodyPr/>
            <a:lstStyle/>
            <a:p>
              <a:endParaRPr altLang="zh-CN" lang="zh-CN">
                <a:solidFill>
                  <a:srgbClr val="000000"/>
                </a:solidFill>
                <a:cs typeface="+mn-ea"/>
                <a:sym typeface="+mn-lt"/>
              </a:endParaRPr>
            </a:p>
          </p:txBody>
        </p:sp>
        <p:sp>
          <p:nvSpPr>
            <p:cNvPr id="36" name="Freeform 1001"/>
            <p:cNvSpPr>
              <a:spLocks noChangeArrowheads="1"/>
            </p:cNvSpPr>
            <p:nvPr/>
          </p:nvSpPr>
          <p:spPr bwMode="auto">
            <a:xfrm>
              <a:off x="0" y="458787"/>
              <a:ext cx="735013" cy="217488"/>
            </a:xfrm>
            <a:custGeom>
              <a:gdLst>
                <a:gd fmla="*/ 195 w 196" name="T0"/>
                <a:gd fmla="*/ 36 h 58" name="T1"/>
                <a:gd fmla="*/ 131 w 196" name="T2"/>
                <a:gd fmla="*/ 0 h 58" name="T3"/>
                <a:gd fmla="*/ 131 w 196" name="T4"/>
                <a:gd fmla="*/ 0 h 58" name="T5"/>
                <a:gd fmla="*/ 99 w 196" name="T6"/>
                <a:gd fmla="*/ 45 h 58" name="T7"/>
                <a:gd fmla="*/ 67 w 196" name="T8"/>
                <a:gd fmla="*/ 0 h 58" name="T9"/>
                <a:gd fmla="*/ 67 w 196" name="T10"/>
                <a:gd fmla="*/ 0 h 58" name="T11"/>
                <a:gd fmla="*/ 2 w 196" name="T12"/>
                <a:gd fmla="*/ 36 h 58" name="T13"/>
                <a:gd fmla="*/ 0 w 196" name="T14"/>
                <a:gd fmla="*/ 39 h 58" name="T15"/>
                <a:gd fmla="*/ 0 w 196" name="T16"/>
                <a:gd fmla="*/ 53 h 58" name="T17"/>
                <a:gd fmla="*/ 5 w 196" name="T18"/>
                <a:gd fmla="*/ 58 h 58" name="T19"/>
                <a:gd fmla="*/ 192 w 196" name="T20"/>
                <a:gd fmla="*/ 58 h 58" name="T21"/>
                <a:gd fmla="*/ 196 w 196" name="T22"/>
                <a:gd fmla="*/ 53 h 58" name="T23"/>
                <a:gd fmla="*/ 196 w 196" name="T24"/>
                <a:gd fmla="*/ 39 h 58" name="T25"/>
                <a:gd fmla="*/ 195 w 196" name="T26"/>
                <a:gd fmla="*/ 36 h 5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96" name="T42"/>
                <a:gd fmla="*/ 0 h 58" name="T43"/>
                <a:gd fmla="*/ 196 w 196" name="T44"/>
                <a:gd fmla="*/ 58 h 5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7" w="196">
                  <a:moveTo>
                    <a:pt x="195" y="36"/>
                  </a:moveTo>
                  <a:cubicBezTo>
                    <a:pt x="177" y="18"/>
                    <a:pt x="155" y="6"/>
                    <a:pt x="131" y="0"/>
                  </a:cubicBezTo>
                  <a:cubicBezTo>
                    <a:pt x="131" y="0"/>
                    <a:pt x="131" y="0"/>
                    <a:pt x="131" y="0"/>
                  </a:cubicBezTo>
                  <a:cubicBezTo>
                    <a:pt x="130" y="25"/>
                    <a:pt x="116" y="45"/>
                    <a:pt x="99" y="45"/>
                  </a:cubicBezTo>
                  <a:cubicBezTo>
                    <a:pt x="82" y="45"/>
                    <a:pt x="69" y="25"/>
                    <a:pt x="67" y="0"/>
                  </a:cubicBezTo>
                  <a:cubicBezTo>
                    <a:pt x="67" y="0"/>
                    <a:pt x="67" y="0"/>
                    <a:pt x="67" y="0"/>
                  </a:cubicBezTo>
                  <a:cubicBezTo>
                    <a:pt x="43" y="5"/>
                    <a:pt x="20" y="18"/>
                    <a:pt x="2" y="36"/>
                  </a:cubicBezTo>
                  <a:cubicBezTo>
                    <a:pt x="1" y="37"/>
                    <a:pt x="0" y="38"/>
                    <a:pt x="0" y="39"/>
                  </a:cubicBezTo>
                  <a:cubicBezTo>
                    <a:pt x="0" y="53"/>
                    <a:pt x="0" y="53"/>
                    <a:pt x="0" y="53"/>
                  </a:cubicBezTo>
                  <a:cubicBezTo>
                    <a:pt x="0" y="56"/>
                    <a:pt x="2" y="58"/>
                    <a:pt x="5" y="58"/>
                  </a:cubicBezTo>
                  <a:cubicBezTo>
                    <a:pt x="192" y="58"/>
                    <a:pt x="192" y="58"/>
                    <a:pt x="192" y="58"/>
                  </a:cubicBezTo>
                  <a:cubicBezTo>
                    <a:pt x="195" y="58"/>
                    <a:pt x="196" y="56"/>
                    <a:pt x="196" y="53"/>
                  </a:cubicBezTo>
                  <a:cubicBezTo>
                    <a:pt x="196" y="39"/>
                    <a:pt x="196" y="39"/>
                    <a:pt x="196" y="39"/>
                  </a:cubicBezTo>
                  <a:cubicBezTo>
                    <a:pt x="196" y="38"/>
                    <a:pt x="196" y="37"/>
                    <a:pt x="195" y="36"/>
                  </a:cubicBezTo>
                  <a:close/>
                </a:path>
              </a:pathLst>
            </a:custGeom>
            <a:grpFill/>
            <a:ln>
              <a:noFill/>
            </a:ln>
            <a:extLst>
              <a:ext uri="{91240B29-F687-4F45-9708-019B960494DF}">
                <a14:hiddenLine w="9525">
                  <a:solidFill>
                    <a:srgbClr val="000000"/>
                  </a:solidFill>
                  <a:bevel/>
                </a14:hiddenLine>
              </a:ext>
            </a:extLst>
          </p:spPr>
          <p:txBody>
            <a:bodyPr/>
            <a:lstStyle/>
            <a:p>
              <a:endParaRPr altLang="zh-CN" lang="zh-CN">
                <a:solidFill>
                  <a:srgbClr val="000000"/>
                </a:solidFill>
                <a:cs typeface="+mn-ea"/>
                <a:sym typeface="+mn-lt"/>
              </a:endParaRPr>
            </a:p>
          </p:txBody>
        </p:sp>
        <p:sp>
          <p:nvSpPr>
            <p:cNvPr id="37" name="Freeform 1002"/>
            <p:cNvSpPr>
              <a:spLocks noChangeArrowheads="1"/>
            </p:cNvSpPr>
            <p:nvPr/>
          </p:nvSpPr>
          <p:spPr bwMode="auto">
            <a:xfrm>
              <a:off x="195263" y="0"/>
              <a:ext cx="352425" cy="522288"/>
            </a:xfrm>
            <a:custGeom>
              <a:gdLst>
                <a:gd fmla="*/ 1 w 94" name="T0"/>
                <a:gd fmla="*/ 71 h 139" name="T1"/>
                <a:gd fmla="*/ 8 w 94" name="T2"/>
                <a:gd fmla="*/ 79 h 139" name="T3"/>
                <a:gd fmla="*/ 8 w 94" name="T4"/>
                <a:gd fmla="*/ 79 h 139" name="T5"/>
                <a:gd fmla="*/ 23 w 94" name="T6"/>
                <a:gd fmla="*/ 110 h 139" name="T7"/>
                <a:gd fmla="*/ 23 w 94" name="T8"/>
                <a:gd fmla="*/ 117 h 139" name="T9"/>
                <a:gd fmla="*/ 23 w 94" name="T10"/>
                <a:gd fmla="*/ 118 h 139" name="T11"/>
                <a:gd fmla="*/ 47 w 94" name="T12"/>
                <a:gd fmla="*/ 139 h 139" name="T13"/>
                <a:gd fmla="*/ 47 w 94" name="T14"/>
                <a:gd fmla="*/ 139 h 139" name="T15"/>
                <a:gd fmla="*/ 47 w 94" name="T16"/>
                <a:gd fmla="*/ 139 h 139" name="T17"/>
                <a:gd fmla="*/ 71 w 94" name="T18"/>
                <a:gd fmla="*/ 118 h 139" name="T19"/>
                <a:gd fmla="*/ 71 w 94" name="T20"/>
                <a:gd fmla="*/ 117 h 139" name="T21"/>
                <a:gd fmla="*/ 71 w 94" name="T22"/>
                <a:gd fmla="*/ 110 h 139" name="T23"/>
                <a:gd fmla="*/ 86 w 94" name="T24"/>
                <a:gd fmla="*/ 79 h 139" name="T25"/>
                <a:gd fmla="*/ 86 w 94" name="T26"/>
                <a:gd fmla="*/ 79 h 139" name="T27"/>
                <a:gd fmla="*/ 93 w 94" name="T28"/>
                <a:gd fmla="*/ 71 h 139" name="T29"/>
                <a:gd fmla="*/ 90 w 94" name="T30"/>
                <a:gd fmla="*/ 64 h 139" name="T31"/>
                <a:gd fmla="*/ 94 w 94" name="T32"/>
                <a:gd fmla="*/ 47 h 139" name="T33"/>
                <a:gd fmla="*/ 47 w 94" name="T34"/>
                <a:gd fmla="*/ 0 h 139" name="T35"/>
                <a:gd fmla="*/ 0 w 94" name="T36"/>
                <a:gd fmla="*/ 47 h 139" name="T37"/>
                <a:gd fmla="*/ 3 w 94" name="T38"/>
                <a:gd fmla="*/ 64 h 139" name="T39"/>
                <a:gd fmla="*/ 1 w 94" name="T40"/>
                <a:gd fmla="*/ 71 h 13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4" name="T63"/>
                <a:gd fmla="*/ 0 h 139" name="T64"/>
                <a:gd fmla="*/ 94 w 94" name="T65"/>
                <a:gd fmla="*/ 139 h 13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39" w="94">
                  <a:moveTo>
                    <a:pt x="1" y="71"/>
                  </a:moveTo>
                  <a:cubicBezTo>
                    <a:pt x="1" y="75"/>
                    <a:pt x="4" y="79"/>
                    <a:pt x="8" y="79"/>
                  </a:cubicBezTo>
                  <a:cubicBezTo>
                    <a:pt x="8" y="79"/>
                    <a:pt x="8" y="79"/>
                    <a:pt x="8" y="79"/>
                  </a:cubicBezTo>
                  <a:cubicBezTo>
                    <a:pt x="9" y="90"/>
                    <a:pt x="15" y="102"/>
                    <a:pt x="23" y="110"/>
                  </a:cubicBezTo>
                  <a:cubicBezTo>
                    <a:pt x="23" y="117"/>
                    <a:pt x="23" y="117"/>
                    <a:pt x="23" y="117"/>
                  </a:cubicBezTo>
                  <a:cubicBezTo>
                    <a:pt x="23" y="117"/>
                    <a:pt x="23" y="117"/>
                    <a:pt x="23" y="118"/>
                  </a:cubicBezTo>
                  <a:cubicBezTo>
                    <a:pt x="25" y="120"/>
                    <a:pt x="35" y="139"/>
                    <a:pt x="47" y="139"/>
                  </a:cubicBezTo>
                  <a:cubicBezTo>
                    <a:pt x="47" y="139"/>
                    <a:pt x="47" y="139"/>
                    <a:pt x="47" y="139"/>
                  </a:cubicBezTo>
                  <a:cubicBezTo>
                    <a:pt x="47" y="139"/>
                    <a:pt x="47" y="139"/>
                    <a:pt x="47" y="139"/>
                  </a:cubicBezTo>
                  <a:cubicBezTo>
                    <a:pt x="60" y="139"/>
                    <a:pt x="70" y="120"/>
                    <a:pt x="71" y="118"/>
                  </a:cubicBezTo>
                  <a:cubicBezTo>
                    <a:pt x="71" y="117"/>
                    <a:pt x="71" y="117"/>
                    <a:pt x="71" y="117"/>
                  </a:cubicBezTo>
                  <a:cubicBezTo>
                    <a:pt x="71" y="110"/>
                    <a:pt x="71" y="110"/>
                    <a:pt x="71" y="110"/>
                  </a:cubicBezTo>
                  <a:cubicBezTo>
                    <a:pt x="79" y="102"/>
                    <a:pt x="85" y="90"/>
                    <a:pt x="86" y="79"/>
                  </a:cubicBezTo>
                  <a:cubicBezTo>
                    <a:pt x="86" y="79"/>
                    <a:pt x="86" y="79"/>
                    <a:pt x="86" y="79"/>
                  </a:cubicBezTo>
                  <a:cubicBezTo>
                    <a:pt x="90" y="79"/>
                    <a:pt x="93" y="75"/>
                    <a:pt x="93" y="71"/>
                  </a:cubicBezTo>
                  <a:cubicBezTo>
                    <a:pt x="93" y="68"/>
                    <a:pt x="92" y="66"/>
                    <a:pt x="90" y="64"/>
                  </a:cubicBezTo>
                  <a:cubicBezTo>
                    <a:pt x="92" y="59"/>
                    <a:pt x="94" y="53"/>
                    <a:pt x="94" y="47"/>
                  </a:cubicBezTo>
                  <a:cubicBezTo>
                    <a:pt x="94" y="21"/>
                    <a:pt x="73" y="0"/>
                    <a:pt x="47" y="0"/>
                  </a:cubicBezTo>
                  <a:cubicBezTo>
                    <a:pt x="21" y="0"/>
                    <a:pt x="0" y="21"/>
                    <a:pt x="0" y="47"/>
                  </a:cubicBezTo>
                  <a:cubicBezTo>
                    <a:pt x="0" y="53"/>
                    <a:pt x="1" y="59"/>
                    <a:pt x="3" y="64"/>
                  </a:cubicBezTo>
                  <a:cubicBezTo>
                    <a:pt x="2" y="66"/>
                    <a:pt x="1" y="68"/>
                    <a:pt x="1" y="71"/>
                  </a:cubicBezTo>
                  <a:close/>
                </a:path>
              </a:pathLst>
            </a:custGeom>
            <a:grpFill/>
            <a:ln>
              <a:noFill/>
            </a:ln>
            <a:extLst>
              <a:ext uri="{91240B29-F687-4F45-9708-019B960494DF}">
                <a14:hiddenLine w="9525">
                  <a:solidFill>
                    <a:srgbClr val="000000"/>
                  </a:solidFill>
                  <a:bevel/>
                </a14:hiddenLine>
              </a:ext>
            </a:extLst>
          </p:spPr>
          <p:txBody>
            <a:bodyPr/>
            <a:lstStyle/>
            <a:p>
              <a:endParaRPr altLang="zh-CN" lang="zh-CN">
                <a:solidFill>
                  <a:srgbClr val="000000"/>
                </a:solidFill>
                <a:cs typeface="+mn-ea"/>
                <a:sym typeface="+mn-lt"/>
              </a:endParaRPr>
            </a:p>
          </p:txBody>
        </p:sp>
      </p:grpSp>
      <p:grpSp>
        <p:nvGrpSpPr>
          <p:cNvPr id="38" name="Group 38"/>
          <p:cNvGrpSpPr/>
          <p:nvPr/>
        </p:nvGrpSpPr>
        <p:grpSpPr>
          <a:xfrm>
            <a:off x="5192032" y="4930346"/>
            <a:ext cx="730250" cy="720725"/>
            <a:chExt cx="728663" cy="719138"/>
          </a:xfrm>
        </p:grpSpPr>
        <p:sp>
          <p:nvSpPr>
            <p:cNvPr id="39" name="Freeform 351"/>
            <p:cNvSpPr>
              <a:spLocks noChangeArrowheads="1" noEditPoints="1"/>
            </p:cNvSpPr>
            <p:nvPr/>
          </p:nvSpPr>
          <p:spPr bwMode="auto">
            <a:xfrm>
              <a:off x="169862" y="0"/>
              <a:ext cx="385763" cy="479425"/>
            </a:xfrm>
            <a:custGeom>
              <a:gdLst>
                <a:gd fmla="*/ 8 w 103" name="T0"/>
                <a:gd fmla="*/ 86 h 128" name="T1"/>
                <a:gd fmla="*/ 52 w 103" name="T2"/>
                <a:gd fmla="*/ 128 h 128" name="T3"/>
                <a:gd fmla="*/ 95 w 103" name="T4"/>
                <a:gd fmla="*/ 86 h 128" name="T5"/>
                <a:gd fmla="*/ 103 w 103" name="T6"/>
                <a:gd fmla="*/ 73 h 128" name="T7"/>
                <a:gd fmla="*/ 99 w 103" name="T8"/>
                <a:gd fmla="*/ 64 h 128" name="T9"/>
                <a:gd fmla="*/ 101 w 103" name="T10"/>
                <a:gd fmla="*/ 51 h 128" name="T11"/>
                <a:gd fmla="*/ 52 w 103" name="T12"/>
                <a:gd fmla="*/ 0 h 128" name="T13"/>
                <a:gd fmla="*/ 2 w 103" name="T14"/>
                <a:gd fmla="*/ 51 h 128" name="T15"/>
                <a:gd fmla="*/ 4 w 103" name="T16"/>
                <a:gd fmla="*/ 64 h 128" name="T17"/>
                <a:gd fmla="*/ 0 w 103" name="T18"/>
                <a:gd fmla="*/ 73 h 128" name="T19"/>
                <a:gd fmla="*/ 8 w 103" name="T20"/>
                <a:gd fmla="*/ 86 h 128" name="T21"/>
                <a:gd fmla="*/ 14 w 103" name="T22"/>
                <a:gd fmla="*/ 72 h 128" name="T23"/>
                <a:gd fmla="*/ 18 w 103" name="T24"/>
                <a:gd fmla="*/ 64 h 128" name="T25"/>
                <a:gd fmla="*/ 16 w 103" name="T26"/>
                <a:gd fmla="*/ 51 h 128" name="T27"/>
                <a:gd fmla="*/ 52 w 103" name="T28"/>
                <a:gd fmla="*/ 13 h 128" name="T29"/>
                <a:gd fmla="*/ 87 w 103" name="T30"/>
                <a:gd fmla="*/ 51 h 128" name="T31"/>
                <a:gd fmla="*/ 86 w 103" name="T32"/>
                <a:gd fmla="*/ 64 h 128" name="T33"/>
                <a:gd fmla="*/ 89 w 103" name="T34"/>
                <a:gd fmla="*/ 72 h 128" name="T35"/>
                <a:gd fmla="*/ 90 w 103" name="T36"/>
                <a:gd fmla="*/ 73 h 128" name="T37"/>
                <a:gd fmla="*/ 89 w 103" name="T38"/>
                <a:gd fmla="*/ 74 h 128" name="T39"/>
                <a:gd fmla="*/ 89 w 103" name="T40"/>
                <a:gd fmla="*/ 74 h 128" name="T41"/>
                <a:gd fmla="*/ 82 w 103" name="T42"/>
                <a:gd fmla="*/ 80 h 128" name="T43"/>
                <a:gd fmla="*/ 52 w 103" name="T44"/>
                <a:gd fmla="*/ 115 h 128" name="T45"/>
                <a:gd fmla="*/ 21 w 103" name="T46"/>
                <a:gd fmla="*/ 80 h 128" name="T47"/>
                <a:gd fmla="*/ 14 w 103" name="T48"/>
                <a:gd fmla="*/ 74 h 128" name="T49"/>
                <a:gd fmla="*/ 14 w 103" name="T50"/>
                <a:gd fmla="*/ 74 h 128" name="T51"/>
                <a:gd fmla="*/ 14 w 103" name="T52"/>
                <a:gd fmla="*/ 73 h 128" name="T53"/>
                <a:gd fmla="*/ 14 w 103" name="T54"/>
                <a:gd fmla="*/ 72 h 12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03" name="T84"/>
                <a:gd fmla="*/ 0 h 128" name="T85"/>
                <a:gd fmla="*/ 103 w 103" name="T86"/>
                <a:gd fmla="*/ 128 h 128"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28" w="103">
                  <a:moveTo>
                    <a:pt x="8" y="86"/>
                  </a:moveTo>
                  <a:cubicBezTo>
                    <a:pt x="12" y="107"/>
                    <a:pt x="29" y="128"/>
                    <a:pt x="52" y="128"/>
                  </a:cubicBezTo>
                  <a:cubicBezTo>
                    <a:pt x="74" y="128"/>
                    <a:pt x="91" y="107"/>
                    <a:pt x="95" y="86"/>
                  </a:cubicBezTo>
                  <a:cubicBezTo>
                    <a:pt x="99" y="84"/>
                    <a:pt x="103" y="79"/>
                    <a:pt x="103" y="73"/>
                  </a:cubicBezTo>
                  <a:cubicBezTo>
                    <a:pt x="103" y="69"/>
                    <a:pt x="101" y="66"/>
                    <a:pt x="99" y="64"/>
                  </a:cubicBezTo>
                  <a:cubicBezTo>
                    <a:pt x="100" y="60"/>
                    <a:pt x="101" y="55"/>
                    <a:pt x="101" y="51"/>
                  </a:cubicBezTo>
                  <a:cubicBezTo>
                    <a:pt x="101" y="23"/>
                    <a:pt x="79" y="0"/>
                    <a:pt x="52" y="0"/>
                  </a:cubicBezTo>
                  <a:cubicBezTo>
                    <a:pt x="24" y="0"/>
                    <a:pt x="2" y="23"/>
                    <a:pt x="2" y="51"/>
                  </a:cubicBezTo>
                  <a:cubicBezTo>
                    <a:pt x="2" y="55"/>
                    <a:pt x="3" y="60"/>
                    <a:pt x="4" y="64"/>
                  </a:cubicBezTo>
                  <a:cubicBezTo>
                    <a:pt x="2" y="66"/>
                    <a:pt x="0" y="69"/>
                    <a:pt x="0" y="73"/>
                  </a:cubicBezTo>
                  <a:cubicBezTo>
                    <a:pt x="0" y="79"/>
                    <a:pt x="4" y="84"/>
                    <a:pt x="8" y="86"/>
                  </a:cubicBezTo>
                  <a:close/>
                  <a:moveTo>
                    <a:pt x="14" y="72"/>
                  </a:moveTo>
                  <a:cubicBezTo>
                    <a:pt x="17" y="70"/>
                    <a:pt x="19" y="67"/>
                    <a:pt x="18" y="64"/>
                  </a:cubicBezTo>
                  <a:cubicBezTo>
                    <a:pt x="16" y="60"/>
                    <a:pt x="16" y="56"/>
                    <a:pt x="16" y="51"/>
                  </a:cubicBezTo>
                  <a:cubicBezTo>
                    <a:pt x="16" y="30"/>
                    <a:pt x="32" y="13"/>
                    <a:pt x="52" y="13"/>
                  </a:cubicBezTo>
                  <a:cubicBezTo>
                    <a:pt x="71" y="13"/>
                    <a:pt x="87" y="30"/>
                    <a:pt x="87" y="51"/>
                  </a:cubicBezTo>
                  <a:cubicBezTo>
                    <a:pt x="87" y="56"/>
                    <a:pt x="87" y="60"/>
                    <a:pt x="86" y="64"/>
                  </a:cubicBezTo>
                  <a:cubicBezTo>
                    <a:pt x="84" y="67"/>
                    <a:pt x="86" y="70"/>
                    <a:pt x="89" y="72"/>
                  </a:cubicBezTo>
                  <a:cubicBezTo>
                    <a:pt x="89" y="72"/>
                    <a:pt x="90" y="72"/>
                    <a:pt x="90" y="73"/>
                  </a:cubicBezTo>
                  <a:cubicBezTo>
                    <a:pt x="90" y="74"/>
                    <a:pt x="89" y="74"/>
                    <a:pt x="89" y="74"/>
                  </a:cubicBezTo>
                  <a:cubicBezTo>
                    <a:pt x="89" y="74"/>
                    <a:pt x="89" y="74"/>
                    <a:pt x="89" y="74"/>
                  </a:cubicBezTo>
                  <a:cubicBezTo>
                    <a:pt x="85" y="74"/>
                    <a:pt x="82" y="77"/>
                    <a:pt x="82" y="80"/>
                  </a:cubicBezTo>
                  <a:cubicBezTo>
                    <a:pt x="81" y="97"/>
                    <a:pt x="68" y="115"/>
                    <a:pt x="52" y="115"/>
                  </a:cubicBezTo>
                  <a:cubicBezTo>
                    <a:pt x="35" y="115"/>
                    <a:pt x="22" y="97"/>
                    <a:pt x="21" y="80"/>
                  </a:cubicBezTo>
                  <a:cubicBezTo>
                    <a:pt x="21" y="77"/>
                    <a:pt x="18" y="74"/>
                    <a:pt x="14" y="74"/>
                  </a:cubicBezTo>
                  <a:cubicBezTo>
                    <a:pt x="14" y="74"/>
                    <a:pt x="14" y="74"/>
                    <a:pt x="14" y="74"/>
                  </a:cubicBezTo>
                  <a:cubicBezTo>
                    <a:pt x="14" y="74"/>
                    <a:pt x="14" y="74"/>
                    <a:pt x="14" y="73"/>
                  </a:cubicBezTo>
                  <a:cubicBezTo>
                    <a:pt x="14" y="72"/>
                    <a:pt x="14" y="72"/>
                    <a:pt x="14" y="72"/>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rgbClr val="000000"/>
                </a:solidFill>
                <a:cs typeface="+mn-ea"/>
                <a:sym typeface="+mn-lt"/>
              </a:endParaRPr>
            </a:p>
          </p:txBody>
        </p:sp>
        <p:sp>
          <p:nvSpPr>
            <p:cNvPr id="40" name="Freeform 352"/>
            <p:cNvSpPr>
              <a:spLocks noChangeArrowheads="1" noEditPoints="1"/>
            </p:cNvSpPr>
            <p:nvPr/>
          </p:nvSpPr>
          <p:spPr bwMode="auto">
            <a:xfrm>
              <a:off x="0" y="509588"/>
              <a:ext cx="728663" cy="209550"/>
            </a:xfrm>
            <a:custGeom>
              <a:gdLst>
                <a:gd fmla="*/ 191 w 194" name="T0"/>
                <a:gd fmla="*/ 32 h 56" name="T1"/>
                <a:gd fmla="*/ 129 w 194" name="T2"/>
                <a:gd fmla="*/ 1 h 56" name="T3"/>
                <a:gd fmla="*/ 126 w 194" name="T4"/>
                <a:gd fmla="*/ 0 h 56" name="T5"/>
                <a:gd fmla="*/ 124 w 194" name="T6"/>
                <a:gd fmla="*/ 0 h 56" name="T7"/>
                <a:gd fmla="*/ 121 w 194" name="T8"/>
                <a:gd fmla="*/ 1 h 56" name="T9"/>
                <a:gd fmla="*/ 97 w 194" name="T10"/>
                <a:gd fmla="*/ 6 h 56" name="T11"/>
                <a:gd fmla="*/ 72 w 194" name="T12"/>
                <a:gd fmla="*/ 1 h 56" name="T13"/>
                <a:gd fmla="*/ 69 w 194" name="T14"/>
                <a:gd fmla="*/ 0 h 56" name="T15"/>
                <a:gd fmla="*/ 67 w 194" name="T16"/>
                <a:gd fmla="*/ 0 h 56" name="T17"/>
                <a:gd fmla="*/ 66 w 194" name="T18"/>
                <a:gd fmla="*/ 1 h 56" name="T19"/>
                <a:gd fmla="*/ 2 w 194" name="T20"/>
                <a:gd fmla="*/ 32 h 56" name="T21"/>
                <a:gd fmla="*/ 0 w 194" name="T22"/>
                <a:gd fmla="*/ 37 h 56" name="T23"/>
                <a:gd fmla="*/ 0 w 194" name="T24"/>
                <a:gd fmla="*/ 50 h 56" name="T25"/>
                <a:gd fmla="*/ 6 w 194" name="T26"/>
                <a:gd fmla="*/ 56 h 56" name="T27"/>
                <a:gd fmla="*/ 187 w 194" name="T28"/>
                <a:gd fmla="*/ 56 h 56" name="T29"/>
                <a:gd fmla="*/ 194 w 194" name="T30"/>
                <a:gd fmla="*/ 50 h 56" name="T31"/>
                <a:gd fmla="*/ 194 w 194" name="T32"/>
                <a:gd fmla="*/ 37 h 56" name="T33"/>
                <a:gd fmla="*/ 191 w 194" name="T34"/>
                <a:gd fmla="*/ 32 h 56" name="T35"/>
                <a:gd fmla="*/ 180 w 194" name="T36"/>
                <a:gd fmla="*/ 43 h 56" name="T37"/>
                <a:gd fmla="*/ 13 w 194" name="T38"/>
                <a:gd fmla="*/ 43 h 56" name="T39"/>
                <a:gd fmla="*/ 13 w 194" name="T40"/>
                <a:gd fmla="*/ 40 h 56" name="T41"/>
                <a:gd fmla="*/ 68 w 194" name="T42"/>
                <a:gd fmla="*/ 14 h 56" name="T43"/>
                <a:gd fmla="*/ 97 w 194" name="T44"/>
                <a:gd fmla="*/ 19 h 56" name="T45"/>
                <a:gd fmla="*/ 126 w 194" name="T46"/>
                <a:gd fmla="*/ 14 h 56" name="T47"/>
                <a:gd fmla="*/ 180 w 194" name="T48"/>
                <a:gd fmla="*/ 40 h 56" name="T49"/>
                <a:gd fmla="*/ 180 w 194" name="T50"/>
                <a:gd fmla="*/ 43 h 5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94" name="T78"/>
                <a:gd fmla="*/ 0 h 56" name="T79"/>
                <a:gd fmla="*/ 194 w 194" name="T80"/>
                <a:gd fmla="*/ 56 h 5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56" w="194">
                  <a:moveTo>
                    <a:pt x="191" y="32"/>
                  </a:moveTo>
                  <a:cubicBezTo>
                    <a:pt x="174" y="17"/>
                    <a:pt x="152" y="6"/>
                    <a:pt x="129" y="1"/>
                  </a:cubicBezTo>
                  <a:cubicBezTo>
                    <a:pt x="128" y="1"/>
                    <a:pt x="127" y="0"/>
                    <a:pt x="126" y="0"/>
                  </a:cubicBezTo>
                  <a:cubicBezTo>
                    <a:pt x="124" y="0"/>
                    <a:pt x="124" y="0"/>
                    <a:pt x="124" y="0"/>
                  </a:cubicBezTo>
                  <a:cubicBezTo>
                    <a:pt x="123" y="0"/>
                    <a:pt x="122" y="1"/>
                    <a:pt x="121" y="1"/>
                  </a:cubicBezTo>
                  <a:cubicBezTo>
                    <a:pt x="115" y="4"/>
                    <a:pt x="106" y="6"/>
                    <a:pt x="97" y="6"/>
                  </a:cubicBezTo>
                  <a:cubicBezTo>
                    <a:pt x="87" y="6"/>
                    <a:pt x="78" y="4"/>
                    <a:pt x="72" y="1"/>
                  </a:cubicBezTo>
                  <a:cubicBezTo>
                    <a:pt x="71" y="1"/>
                    <a:pt x="70" y="0"/>
                    <a:pt x="69" y="0"/>
                  </a:cubicBezTo>
                  <a:cubicBezTo>
                    <a:pt x="67" y="0"/>
                    <a:pt x="67" y="0"/>
                    <a:pt x="67" y="0"/>
                  </a:cubicBezTo>
                  <a:cubicBezTo>
                    <a:pt x="67" y="0"/>
                    <a:pt x="66" y="0"/>
                    <a:pt x="66" y="1"/>
                  </a:cubicBezTo>
                  <a:cubicBezTo>
                    <a:pt x="42" y="6"/>
                    <a:pt x="20" y="16"/>
                    <a:pt x="2" y="32"/>
                  </a:cubicBezTo>
                  <a:cubicBezTo>
                    <a:pt x="0" y="33"/>
                    <a:pt x="0" y="35"/>
                    <a:pt x="0" y="37"/>
                  </a:cubicBezTo>
                  <a:cubicBezTo>
                    <a:pt x="0" y="50"/>
                    <a:pt x="0" y="50"/>
                    <a:pt x="0" y="50"/>
                  </a:cubicBezTo>
                  <a:cubicBezTo>
                    <a:pt x="0" y="53"/>
                    <a:pt x="2" y="56"/>
                    <a:pt x="6" y="56"/>
                  </a:cubicBezTo>
                  <a:cubicBezTo>
                    <a:pt x="187" y="56"/>
                    <a:pt x="187" y="56"/>
                    <a:pt x="187" y="56"/>
                  </a:cubicBezTo>
                  <a:cubicBezTo>
                    <a:pt x="191" y="56"/>
                    <a:pt x="194" y="53"/>
                    <a:pt x="194" y="50"/>
                  </a:cubicBezTo>
                  <a:cubicBezTo>
                    <a:pt x="194" y="37"/>
                    <a:pt x="194" y="37"/>
                    <a:pt x="194" y="37"/>
                  </a:cubicBezTo>
                  <a:cubicBezTo>
                    <a:pt x="194" y="35"/>
                    <a:pt x="193" y="33"/>
                    <a:pt x="191" y="32"/>
                  </a:cubicBezTo>
                  <a:close/>
                  <a:moveTo>
                    <a:pt x="180" y="43"/>
                  </a:moveTo>
                  <a:cubicBezTo>
                    <a:pt x="13" y="43"/>
                    <a:pt x="13" y="43"/>
                    <a:pt x="13" y="43"/>
                  </a:cubicBezTo>
                  <a:cubicBezTo>
                    <a:pt x="13" y="40"/>
                    <a:pt x="13" y="40"/>
                    <a:pt x="13" y="40"/>
                  </a:cubicBezTo>
                  <a:cubicBezTo>
                    <a:pt x="28" y="27"/>
                    <a:pt x="47" y="18"/>
                    <a:pt x="68" y="14"/>
                  </a:cubicBezTo>
                  <a:cubicBezTo>
                    <a:pt x="76" y="17"/>
                    <a:pt x="86" y="19"/>
                    <a:pt x="97" y="19"/>
                  </a:cubicBezTo>
                  <a:cubicBezTo>
                    <a:pt x="107" y="19"/>
                    <a:pt x="117" y="17"/>
                    <a:pt x="126" y="14"/>
                  </a:cubicBezTo>
                  <a:cubicBezTo>
                    <a:pt x="146" y="18"/>
                    <a:pt x="165" y="27"/>
                    <a:pt x="180" y="40"/>
                  </a:cubicBezTo>
                  <a:lnTo>
                    <a:pt x="180" y="43"/>
                  </a:ln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rgbClr val="000000"/>
                </a:solidFill>
                <a:cs typeface="+mn-ea"/>
                <a:sym typeface="+mn-lt"/>
              </a:endParaRPr>
            </a:p>
          </p:txBody>
        </p:sp>
      </p:grpSp>
      <p:sp>
        <p:nvSpPr>
          <p:cNvPr id="41" name="TextBox 19"/>
          <p:cNvSpPr txBox="1"/>
          <p:nvPr/>
        </p:nvSpPr>
        <p:spPr>
          <a:xfrm>
            <a:off x="3149602" y="4996114"/>
            <a:ext cx="1531340" cy="1691640"/>
          </a:xfrm>
          <a:prstGeom prst="rect">
            <a:avLst/>
          </a:prstGeom>
          <a:noFill/>
        </p:spPr>
        <p:txBody>
          <a:bodyPr rtlCol="0" wrap="square">
            <a:spAutoFit/>
          </a:bodyPr>
          <a:lstStyle/>
          <a:p>
            <a:pPr>
              <a:lnSpc>
                <a:spcPct val="150000"/>
              </a:lnSpc>
            </a:pPr>
            <a:r>
              <a:rPr altLang="en-US" lang="zh-CN" sz="1400">
                <a:solidFill>
                  <a:schemeClr val="tx1">
                    <a:lumMod val="65000"/>
                    <a:lumOff val="35000"/>
                  </a:schemeClr>
                </a:solidFill>
                <a:cs typeface="+mn-ea"/>
                <a:sym typeface="+mn-lt"/>
              </a:rPr>
              <a:t>这里填写文字内容这里填写文字内容这里填写文字内容这里填写文字内容</a:t>
            </a:r>
          </a:p>
        </p:txBody>
      </p:sp>
      <p:sp>
        <p:nvSpPr>
          <p:cNvPr id="42" name="TextBox 19"/>
          <p:cNvSpPr txBox="1"/>
          <p:nvPr/>
        </p:nvSpPr>
        <p:spPr>
          <a:xfrm rot="18603774">
            <a:off x="9816242" y="3183744"/>
            <a:ext cx="1531340" cy="1691640"/>
          </a:xfrm>
          <a:prstGeom prst="rect">
            <a:avLst/>
          </a:prstGeom>
          <a:noFill/>
        </p:spPr>
        <p:txBody>
          <a:bodyPr rtlCol="0" wrap="square">
            <a:spAutoFit/>
          </a:bodyPr>
          <a:lstStyle/>
          <a:p>
            <a:pPr>
              <a:lnSpc>
                <a:spcPct val="150000"/>
              </a:lnSpc>
            </a:pPr>
            <a:r>
              <a:rPr altLang="en-US" lang="zh-CN" sz="1400">
                <a:solidFill>
                  <a:schemeClr val="tx1">
                    <a:lumMod val="65000"/>
                    <a:lumOff val="35000"/>
                  </a:schemeClr>
                </a:solidFill>
                <a:cs typeface="+mn-ea"/>
                <a:sym typeface="+mn-lt"/>
              </a:rPr>
              <a:t>这里填写文字内容这里填写文字内容这里填写文字内容这里填写文字内容</a:t>
            </a:r>
          </a:p>
        </p:txBody>
      </p:sp>
      <p:sp>
        <p:nvSpPr>
          <p:cNvPr id="43" name="TextBox 19"/>
          <p:cNvSpPr txBox="1"/>
          <p:nvPr/>
        </p:nvSpPr>
        <p:spPr>
          <a:xfrm>
            <a:off x="6775368" y="4996114"/>
            <a:ext cx="1531340" cy="1691640"/>
          </a:xfrm>
          <a:prstGeom prst="rect">
            <a:avLst/>
          </a:prstGeom>
          <a:noFill/>
        </p:spPr>
        <p:txBody>
          <a:bodyPr rtlCol="0" wrap="square">
            <a:spAutoFit/>
          </a:bodyPr>
          <a:lstStyle/>
          <a:p>
            <a:pPr>
              <a:lnSpc>
                <a:spcPct val="150000"/>
              </a:lnSpc>
            </a:pPr>
            <a:r>
              <a:rPr altLang="en-US" lang="zh-CN" sz="1400">
                <a:solidFill>
                  <a:schemeClr val="tx1">
                    <a:lumMod val="65000"/>
                    <a:lumOff val="35000"/>
                  </a:schemeClr>
                </a:solidFill>
                <a:cs typeface="+mn-ea"/>
                <a:sym typeface="+mn-lt"/>
              </a:rPr>
              <a:t>这里填写文字内容这里填写文字内容这里填写文字内容这里填写文字内容</a:t>
            </a:r>
          </a:p>
        </p:txBody>
      </p:sp>
      <p:sp>
        <p:nvSpPr>
          <p:cNvPr id="44" name="TextBox 19"/>
          <p:cNvSpPr txBox="1"/>
          <p:nvPr/>
        </p:nvSpPr>
        <p:spPr>
          <a:xfrm>
            <a:off x="6432777" y="2984931"/>
            <a:ext cx="1808843" cy="1371600"/>
          </a:xfrm>
          <a:prstGeom prst="rect">
            <a:avLst/>
          </a:prstGeom>
          <a:noFill/>
        </p:spPr>
        <p:txBody>
          <a:bodyPr rtlCol="0" wrap="square">
            <a:spAutoFit/>
          </a:bodyPr>
          <a:lstStyle/>
          <a:p>
            <a:pPr algn="ctr">
              <a:lnSpc>
                <a:spcPct val="150000"/>
              </a:lnSpc>
            </a:pPr>
            <a:r>
              <a:rPr altLang="en-US" lang="zh-CN" sz="1400">
                <a:solidFill>
                  <a:schemeClr val="bg1"/>
                </a:solidFill>
                <a:cs typeface="+mn-ea"/>
                <a:sym typeface="+mn-lt"/>
              </a:rPr>
              <a:t>这里填写文字内容这里填写文字内容这里填写文字内容这里填写文字内容</a:t>
            </a:r>
          </a:p>
        </p:txBody>
      </p:sp>
      <p:sp>
        <p:nvSpPr>
          <p:cNvPr id="45" name="TextBox 19"/>
          <p:cNvSpPr txBox="1"/>
          <p:nvPr/>
        </p:nvSpPr>
        <p:spPr>
          <a:xfrm>
            <a:off x="2854098" y="2984931"/>
            <a:ext cx="1808843" cy="1371600"/>
          </a:xfrm>
          <a:prstGeom prst="rect">
            <a:avLst/>
          </a:prstGeom>
          <a:noFill/>
        </p:spPr>
        <p:txBody>
          <a:bodyPr rtlCol="0" wrap="square">
            <a:spAutoFit/>
          </a:bodyPr>
          <a:lstStyle/>
          <a:p>
            <a:pPr algn="ctr">
              <a:lnSpc>
                <a:spcPct val="150000"/>
              </a:lnSpc>
            </a:pPr>
            <a:r>
              <a:rPr altLang="en-US" lang="zh-CN" sz="1400">
                <a:solidFill>
                  <a:schemeClr val="bg1"/>
                </a:solidFill>
                <a:cs typeface="+mn-ea"/>
                <a:sym typeface="+mn-lt"/>
              </a:rPr>
              <a:t>这里填写文字内容这里填写文字内容这里填写文字内容这里填写文字内容</a:t>
            </a:r>
          </a:p>
        </p:txBody>
      </p:sp>
      <p:grpSp>
        <p:nvGrpSpPr>
          <p:cNvPr id="46" name="组合 45"/>
          <p:cNvGrpSpPr>
            <a:grpSpLocks noChangeAspect="1"/>
          </p:cNvGrpSpPr>
          <p:nvPr/>
        </p:nvGrpSpPr>
        <p:grpSpPr>
          <a:xfrm>
            <a:off x="202799" y="287672"/>
            <a:ext cx="609210" cy="609210"/>
            <a:chOff x="456294" y="1959430"/>
            <a:chExt cx="2148114" cy="2148114"/>
          </a:xfrm>
        </p:grpSpPr>
        <p:sp>
          <p:nvSpPr>
            <p:cNvPr id="47" name="椭圆 46"/>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48" name="图片 47"/>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49" name="文本框 48"/>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添加论文内容第三部分标题</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2171700"/>
            <a:ext cx="12192000" cy="283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398186" y="2485604"/>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添加论文内容第四部分标题</a:t>
            </a:r>
          </a:p>
        </p:txBody>
      </p:sp>
      <p:sp>
        <p:nvSpPr>
          <p:cNvPr id="4" name="文本框 3"/>
          <p:cNvSpPr txBox="1"/>
          <p:nvPr/>
        </p:nvSpPr>
        <p:spPr>
          <a:xfrm>
            <a:off x="4398186" y="3282153"/>
            <a:ext cx="5708293" cy="1325880"/>
          </a:xfrm>
          <a:prstGeom prst="rect">
            <a:avLst/>
          </a:prstGeom>
          <a:noFill/>
        </p:spPr>
        <p:txBody>
          <a:bodyPr rtlCol="0" wrap="square">
            <a:spAutoFit/>
          </a:bodyPr>
          <a:lstStyle/>
          <a:p>
            <a:pPr>
              <a:lnSpc>
                <a:spcPct val="150000"/>
              </a:lnSpc>
            </a:pPr>
            <a:r>
              <a:rPr altLang="en-US" lang="zh-CN">
                <a:solidFill>
                  <a:schemeClr val="bg1"/>
                </a:solidFill>
              </a:rPr>
              <a:t>培养学生综合运用、巩固与扩展所学的基础理论和专业知识，培养学生独立分析、解决实际问题能力、培养学生处理数据和信息的能力。</a:t>
            </a:r>
          </a:p>
        </p:txBody>
      </p:sp>
      <p:grpSp>
        <p:nvGrpSpPr>
          <p:cNvPr id="5" name="组合 4"/>
          <p:cNvGrpSpPr>
            <a:grpSpLocks noChangeAspect="1"/>
          </p:cNvGrpSpPr>
          <p:nvPr/>
        </p:nvGrpSpPr>
        <p:grpSpPr>
          <a:xfrm>
            <a:off x="2066515" y="2676516"/>
            <a:ext cx="1895094" cy="1895094"/>
            <a:chOff x="456294" y="1959430"/>
            <a:chExt cx="2148114" cy="2148114"/>
          </a:xfrm>
        </p:grpSpPr>
        <p:sp>
          <p:nvSpPr>
            <p:cNvPr id="6" name="椭圆 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7" name="图片 6"/>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Group 1"/>
          <p:cNvGrpSpPr/>
          <p:nvPr/>
        </p:nvGrpSpPr>
        <p:grpSpPr>
          <a:xfrm>
            <a:off x="1170150" y="2381926"/>
            <a:ext cx="2633779" cy="2007532"/>
            <a:chOff x="2813601" y="2061175"/>
            <a:chExt cx="1228120" cy="936104"/>
          </a:xfrm>
        </p:grpSpPr>
        <p:sp>
          <p:nvSpPr>
            <p:cNvPr id="10" name="Oval 2"/>
            <p:cNvSpPr/>
            <p:nvPr/>
          </p:nvSpPr>
          <p:spPr>
            <a:xfrm>
              <a:off x="2813601" y="2330857"/>
              <a:ext cx="396739" cy="396739"/>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11" name="Oval 14"/>
            <p:cNvSpPr/>
            <p:nvPr/>
          </p:nvSpPr>
          <p:spPr>
            <a:xfrm>
              <a:off x="3105617" y="2061175"/>
              <a:ext cx="936104" cy="936104"/>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grpSp>
      <p:grpSp>
        <p:nvGrpSpPr>
          <p:cNvPr id="12" name="Group 64"/>
          <p:cNvGrpSpPr/>
          <p:nvPr/>
        </p:nvGrpSpPr>
        <p:grpSpPr>
          <a:xfrm>
            <a:off x="8554170" y="2381926"/>
            <a:ext cx="2633779" cy="2007532"/>
            <a:chOff x="2813601" y="2061175"/>
            <a:chExt cx="1228120" cy="936104"/>
          </a:xfrm>
        </p:grpSpPr>
        <p:sp>
          <p:nvSpPr>
            <p:cNvPr id="13" name="Oval 65"/>
            <p:cNvSpPr/>
            <p:nvPr/>
          </p:nvSpPr>
          <p:spPr>
            <a:xfrm>
              <a:off x="2813601" y="2330857"/>
              <a:ext cx="396739" cy="396739"/>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14" name="Oval 66"/>
            <p:cNvSpPr/>
            <p:nvPr/>
          </p:nvSpPr>
          <p:spPr>
            <a:xfrm>
              <a:off x="3105617" y="2061175"/>
              <a:ext cx="936104" cy="936104"/>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grpSp>
      <p:grpSp>
        <p:nvGrpSpPr>
          <p:cNvPr id="15" name="Group 37"/>
          <p:cNvGrpSpPr/>
          <p:nvPr/>
        </p:nvGrpSpPr>
        <p:grpSpPr>
          <a:xfrm>
            <a:off x="4757670" y="2381926"/>
            <a:ext cx="2633779" cy="2007532"/>
            <a:chOff x="2813601" y="2061175"/>
            <a:chExt cx="1228120" cy="936104"/>
          </a:xfrm>
        </p:grpSpPr>
        <p:sp>
          <p:nvSpPr>
            <p:cNvPr id="16" name="Oval 38"/>
            <p:cNvSpPr/>
            <p:nvPr/>
          </p:nvSpPr>
          <p:spPr>
            <a:xfrm>
              <a:off x="2813601" y="2330857"/>
              <a:ext cx="396739" cy="396739"/>
            </a:xfrm>
            <a:prstGeom prst="ellipse">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17" name="Oval 39"/>
            <p:cNvSpPr/>
            <p:nvPr/>
          </p:nvSpPr>
          <p:spPr>
            <a:xfrm>
              <a:off x="3105617" y="2061175"/>
              <a:ext cx="936104" cy="936104"/>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grpSp>
      <p:sp>
        <p:nvSpPr>
          <p:cNvPr id="18" name="KSO_Shape"/>
          <p:cNvSpPr>
            <a:spLocks noChangeArrowheads="1"/>
          </p:cNvSpPr>
          <p:nvPr/>
        </p:nvSpPr>
        <p:spPr bwMode="auto">
          <a:xfrm>
            <a:off x="6074956" y="3078172"/>
            <a:ext cx="645073" cy="636472"/>
          </a:xfrm>
          <a:custGeom>
            <a:rect b="b" l="0" r="r" t="0"/>
            <a:pathLst>
              <a:path h="1601788" w="1622425">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defRPr/>
            </a:pPr>
            <a:endParaRPr altLang="en-US" lang="zh-CN">
              <a:solidFill>
                <a:srgbClr val="FFFFFF"/>
              </a:solidFill>
            </a:endParaRPr>
          </a:p>
        </p:txBody>
      </p:sp>
      <p:sp>
        <p:nvSpPr>
          <p:cNvPr id="19" name="KSO_Shape"/>
          <p:cNvSpPr/>
          <p:nvPr/>
        </p:nvSpPr>
        <p:spPr>
          <a:xfrm rot="5400000">
            <a:off x="2540654" y="3060764"/>
            <a:ext cx="538640" cy="645077"/>
          </a:xfrm>
          <a:custGeom>
            <a:gdLst>
              <a:gd fmla="*/ 554464 w 1867751" name="connsiteX0"/>
              <a:gd fmla="*/ 1824949 h 2238118" name="connsiteY0"/>
              <a:gd fmla="*/ 554514 w 1867751" name="connsiteX1"/>
              <a:gd fmla="*/ 1824346 h 2238118" name="connsiteY1"/>
              <a:gd fmla="*/ 1313239 w 1867751" name="connsiteX2"/>
              <a:gd fmla="*/ 1824346 h 2238118" name="connsiteY2"/>
              <a:gd fmla="*/ 1313289 w 1867751" name="connsiteX3"/>
              <a:gd fmla="*/ 1824949 h 2238118" name="connsiteY3"/>
              <a:gd fmla="*/ 1146010 w 1867751" name="connsiteX4"/>
              <a:gd fmla="*/ 2206693 h 2238118" name="connsiteY4"/>
              <a:gd fmla="*/ 1098294 w 1867751" name="connsiteX5"/>
              <a:gd fmla="*/ 2238118 h 2238118" name="connsiteY5"/>
              <a:gd fmla="*/ 769458 w 1867751" name="connsiteX6"/>
              <a:gd fmla="*/ 2238118 h 2238118" name="connsiteY6"/>
              <a:gd fmla="*/ 721743 w 1867751" name="connsiteX7"/>
              <a:gd fmla="*/ 2206693 h 2238118" name="connsiteY7"/>
              <a:gd fmla="*/ 554464 w 1867751" name="connsiteX8"/>
              <a:gd fmla="*/ 1824949 h 2238118" name="connsiteY8"/>
              <a:gd fmla="*/ 334004 w 1867751" name="connsiteX9"/>
              <a:gd fmla="*/ 731923 h 2238118" name="connsiteY9"/>
              <a:gd fmla="*/ 384642 w 1867751" name="connsiteX10"/>
              <a:gd fmla="*/ 691647 h 2238118" name="connsiteY10"/>
              <a:gd fmla="*/ 922547 w 1867751" name="connsiteX11"/>
              <a:gd fmla="*/ 517213 h 2238118" name="connsiteY11"/>
              <a:gd fmla="*/ 1526274 w 1867751" name="connsiteX12"/>
              <a:gd fmla="*/ 710379 h 2238118" name="connsiteY12"/>
              <a:gd fmla="*/ 1533748 w 1867751" name="connsiteX13"/>
              <a:gd fmla="*/ 716786 h 2238118" name="connsiteY13"/>
              <a:gd fmla="*/ 1363934 w 1867751" name="connsiteX14"/>
              <a:gd fmla="*/ 905799 h 2238118" name="connsiteY14"/>
              <a:gd fmla="*/ 1354076 w 1867751" name="connsiteX15"/>
              <a:gd fmla="*/ 897219 h 2238118" name="connsiteY15"/>
              <a:gd fmla="*/ 929594 w 1867751" name="connsiteX16"/>
              <a:gd fmla="*/ 771106 h 2238118" name="connsiteY16"/>
              <a:gd fmla="*/ 595097 w 1867751" name="connsiteX17"/>
              <a:gd fmla="*/ 857258 h 2238118" name="connsiteY17"/>
              <a:gd fmla="*/ 526786 w 1867751" name="connsiteX18"/>
              <a:gd fmla="*/ 903047 h 2238118" name="connsiteY18"/>
              <a:gd fmla="*/ 1424 w 1867751" name="connsiteX19"/>
              <a:gd fmla="*/ 412534 h 2238118" name="connsiteY19"/>
              <a:gd fmla="*/ 16741 w 1867751" name="connsiteX20"/>
              <a:gd fmla="*/ 389976 h 2238118" name="connsiteY20"/>
              <a:gd fmla="*/ 926841 w 1867751" name="connsiteX21"/>
              <a:gd fmla="*/ 141 h 2238118" name="connsiteY21"/>
              <a:gd fmla="*/ 1842910 w 1867751" name="connsiteX22"/>
              <a:gd fmla="*/ 347686 h 2238118" name="connsiteY22"/>
              <a:gd fmla="*/ 1866328 w 1867751" name="connsiteX23"/>
              <a:gd fmla="*/ 376915 h 2238118" name="connsiteY23"/>
              <a:gd fmla="*/ 1695977 w 1867751" name="connsiteX24"/>
              <a:gd fmla="*/ 566526 h 2238118" name="connsiteY24"/>
              <a:gd fmla="*/ 1691512 w 1867751" name="connsiteX25"/>
              <a:gd fmla="*/ 558681 h 2238118" name="connsiteY25"/>
              <a:gd fmla="*/ 933888 w 1867751" name="connsiteX26"/>
              <a:gd fmla="*/ 254053 h 2238118" name="connsiteY26"/>
              <a:gd fmla="*/ 208115 w 1867751" name="connsiteX27"/>
              <a:gd fmla="*/ 551186 h 2238118" name="connsiteY27"/>
              <a:gd fmla="*/ 190588 w 1867751" name="connsiteX28"/>
              <a:gd fmla="*/ 580446 h 2238118" name="connsiteY28"/>
              <a:gd fmla="*/ 0 w 1867751" name="connsiteX29"/>
              <a:gd fmla="*/ 1119973 h 2238118" name="connsiteY29"/>
              <a:gd fmla="*/ 124 w 1867751" name="connsiteX30"/>
              <a:gd fmla="*/ 1119059 h 2238118" name="connsiteY30"/>
              <a:gd fmla="*/ 1867628 w 1867751" name="connsiteX31"/>
              <a:gd fmla="*/ 1119059 h 2238118" name="connsiteY31"/>
              <a:gd fmla="*/ 1867751 w 1867751" name="connsiteX32"/>
              <a:gd fmla="*/ 1119973 h 2238118" name="connsiteY32"/>
              <a:gd fmla="*/ 1456015 w 1867751" name="connsiteX33"/>
              <a:gd fmla="*/ 1697765 h 2238118" name="connsiteY33"/>
              <a:gd fmla="*/ 1338570 w 1867751" name="connsiteX34"/>
              <a:gd fmla="*/ 1745328 h 2238118" name="connsiteY34"/>
              <a:gd fmla="*/ 529182 w 1867751" name="connsiteX35"/>
              <a:gd fmla="*/ 1745328 h 2238118" name="connsiteY35"/>
              <a:gd fmla="*/ 411738 w 1867751" name="connsiteX36"/>
              <a:gd fmla="*/ 1697765 h 2238118" name="connsiteY36"/>
              <a:gd fmla="*/ 0 w 1867751" name="connsiteX37"/>
              <a:gd fmla="*/ 1119973 h 2238118"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2238118" w="1867751">
                <a:moveTo>
                  <a:pt x="554464" y="1824949"/>
                </a:moveTo>
                <a:lnTo>
                  <a:pt x="554514" y="1824346"/>
                </a:lnTo>
                <a:lnTo>
                  <a:pt x="1313239" y="1824346"/>
                </a:lnTo>
                <a:lnTo>
                  <a:pt x="1313289" y="1824949"/>
                </a:lnTo>
                <a:cubicBezTo>
                  <a:pt x="1313289" y="1983858"/>
                  <a:pt x="1246934" y="2123962"/>
                  <a:pt x="1146010" y="2206693"/>
                </a:cubicBezTo>
                <a:lnTo>
                  <a:pt x="1098294" y="2238118"/>
                </a:lnTo>
                <a:lnTo>
                  <a:pt x="769458" y="2238118"/>
                </a:lnTo>
                <a:lnTo>
                  <a:pt x="721743" y="2206693"/>
                </a:lnTo>
                <a:cubicBezTo>
                  <a:pt x="620819" y="2123962"/>
                  <a:pt x="554464" y="1983858"/>
                  <a:pt x="554464" y="1824949"/>
                </a:cubicBezTo>
                <a:close/>
                <a:moveTo>
                  <a:pt x="334004" y="731923"/>
                </a:moveTo>
                <a:lnTo>
                  <a:pt x="384642" y="691647"/>
                </a:lnTo>
                <a:cubicBezTo>
                  <a:pt x="530212" y="586334"/>
                  <a:pt x="717326" y="521362"/>
                  <a:pt x="922547" y="517213"/>
                </a:cubicBezTo>
                <a:cubicBezTo>
                  <a:pt x="1154131" y="512531"/>
                  <a:pt x="1367270" y="586210"/>
                  <a:pt x="1526274" y="710379"/>
                </a:cubicBezTo>
                <a:lnTo>
                  <a:pt x="1533748" y="716786"/>
                </a:lnTo>
                <a:lnTo>
                  <a:pt x="1363934" y="905799"/>
                </a:lnTo>
                <a:lnTo>
                  <a:pt x="1354076" y="897219"/>
                </a:lnTo>
                <a:cubicBezTo>
                  <a:pt x="1242116" y="816308"/>
                  <a:pt x="1092320" y="768270"/>
                  <a:pt x="929594" y="771106"/>
                </a:cubicBezTo>
                <a:cubicBezTo>
                  <a:pt x="805243" y="773274"/>
                  <a:pt x="690256" y="804816"/>
                  <a:pt x="595097" y="857258"/>
                </a:cubicBezTo>
                <a:lnTo>
                  <a:pt x="526786" y="903047"/>
                </a:lnTo>
                <a:close/>
                <a:moveTo>
                  <a:pt x="1424" y="412534"/>
                </a:moveTo>
                <a:lnTo>
                  <a:pt x="16741" y="389976"/>
                </a:lnTo>
                <a:cubicBezTo>
                  <a:pt x="191151" y="162101"/>
                  <a:pt x="531915" y="5499"/>
                  <a:pt x="926841" y="141"/>
                </a:cubicBezTo>
                <a:cubicBezTo>
                  <a:pt x="1310393" y="-5063"/>
                  <a:pt x="1652306" y="133938"/>
                  <a:pt x="1842910" y="347686"/>
                </a:cubicBezTo>
                <a:lnTo>
                  <a:pt x="1866328" y="376915"/>
                </a:lnTo>
                <a:lnTo>
                  <a:pt x="1695977" y="566526"/>
                </a:lnTo>
                <a:lnTo>
                  <a:pt x="1691512" y="558681"/>
                </a:lnTo>
                <a:cubicBezTo>
                  <a:pt x="1571438" y="376327"/>
                  <a:pt x="1274252" y="250611"/>
                  <a:pt x="933888" y="254053"/>
                </a:cubicBezTo>
                <a:cubicBezTo>
                  <a:pt x="606169" y="257368"/>
                  <a:pt x="327145" y="379187"/>
                  <a:pt x="208115" y="551186"/>
                </a:cubicBezTo>
                <a:lnTo>
                  <a:pt x="190588" y="580446"/>
                </a:lnTo>
                <a:close/>
                <a:moveTo>
                  <a:pt x="0" y="1119973"/>
                </a:moveTo>
                <a:lnTo>
                  <a:pt x="124" y="1119059"/>
                </a:lnTo>
                <a:lnTo>
                  <a:pt x="1867628" y="1119059"/>
                </a:lnTo>
                <a:lnTo>
                  <a:pt x="1867751" y="1119973"/>
                </a:lnTo>
                <a:cubicBezTo>
                  <a:pt x="1867751" y="1360491"/>
                  <a:pt x="1704427" y="1572546"/>
                  <a:pt x="1456015" y="1697765"/>
                </a:cubicBezTo>
                <a:lnTo>
                  <a:pt x="1338570" y="1745328"/>
                </a:lnTo>
                <a:lnTo>
                  <a:pt x="529182" y="1745328"/>
                </a:lnTo>
                <a:lnTo>
                  <a:pt x="411738" y="1697765"/>
                </a:lnTo>
                <a:cubicBezTo>
                  <a:pt x="163325" y="1572546"/>
                  <a:pt x="0" y="1360491"/>
                  <a:pt x="0" y="11199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0" name="KSO_Shape"/>
          <p:cNvSpPr/>
          <p:nvPr/>
        </p:nvSpPr>
        <p:spPr bwMode="auto">
          <a:xfrm>
            <a:off x="9861645" y="3063153"/>
            <a:ext cx="645073" cy="645073"/>
          </a:xfrm>
          <a:custGeom>
            <a:gdLst>
              <a:gd fmla="*/ 2147483646 w 207" name="T0"/>
              <a:gd fmla="*/ 2147483646 h 207" name="T1"/>
              <a:gd fmla="*/ 2147483646 w 207" name="T2"/>
              <a:gd fmla="*/ 2147483646 h 207" name="T3"/>
              <a:gd fmla="*/ 2147483646 w 207" name="T4"/>
              <a:gd fmla="*/ 2147483646 h 207" name="T5"/>
              <a:gd fmla="*/ 2147483646 w 207" name="T6"/>
              <a:gd fmla="*/ 2147483646 h 207" name="T7"/>
              <a:gd fmla="*/ 2147483646 w 207" name="T8"/>
              <a:gd fmla="*/ 2147483646 h 207" name="T9"/>
              <a:gd fmla="*/ 2147483646 w 207" name="T10"/>
              <a:gd fmla="*/ 2147483646 h 207" name="T11"/>
              <a:gd fmla="*/ 2147483646 w 207" name="T12"/>
              <a:gd fmla="*/ 2147483646 h 207" name="T13"/>
              <a:gd fmla="*/ 2147483646 w 207" name="T14"/>
              <a:gd fmla="*/ 2147483646 h 207" name="T15"/>
              <a:gd fmla="*/ 2147483646 w 207" name="T16"/>
              <a:gd fmla="*/ 2147483646 h 207" name="T17"/>
              <a:gd fmla="*/ 2147483646 w 207" name="T18"/>
              <a:gd fmla="*/ 2147483646 h 207" name="T19"/>
              <a:gd fmla="*/ 2147483646 w 207" name="T20"/>
              <a:gd fmla="*/ 2147483646 h 207" name="T21"/>
              <a:gd fmla="*/ 2147483646 w 207" name="T22"/>
              <a:gd fmla="*/ 2147483646 h 207" name="T23"/>
              <a:gd fmla="*/ 2147483646 w 207" name="T24"/>
              <a:gd fmla="*/ 2147483646 h 207" name="T25"/>
              <a:gd fmla="*/ 2147483646 w 207" name="T26"/>
              <a:gd fmla="*/ 2147483646 h 207" name="T27"/>
              <a:gd fmla="*/ 0 w 207" name="T28"/>
              <a:gd fmla="*/ 2147483646 h 207" name="T29"/>
              <a:gd fmla="*/ 2147483646 w 207" name="T30"/>
              <a:gd fmla="*/ 2147483646 h 207" name="T31"/>
              <a:gd fmla="*/ 2147483646 w 207" name="T32"/>
              <a:gd fmla="*/ 0 h 207" name="T33"/>
              <a:gd fmla="*/ 2147483646 w 207" name="T34"/>
              <a:gd fmla="*/ 2147483646 h 207" name="T35"/>
              <a:gd fmla="*/ 2147483646 w 207" name="T36"/>
              <a:gd fmla="*/ 2147483646 h 207" name="T37"/>
              <a:gd fmla="*/ 2147483646 w 207" name="T38"/>
              <a:gd fmla="*/ 2147483646 h 207" name="T39"/>
              <a:gd fmla="*/ 2147483646 w 207" name="T40"/>
              <a:gd fmla="*/ 2147483646 h 207" name="T41"/>
              <a:gd fmla="*/ 2147483646 w 207" name="T42"/>
              <a:gd fmla="*/ 2147483646 h 207" name="T43"/>
              <a:gd fmla="*/ 2147483646 w 207" name="T44"/>
              <a:gd fmla="*/ 2147483646 h 207" name="T45"/>
              <a:gd fmla="*/ 2147483646 w 207" name="T46"/>
              <a:gd fmla="*/ 2147483646 h 207" name="T47"/>
              <a:gd fmla="*/ 2147483646 w 207" name="T48"/>
              <a:gd fmla="*/ 2147483646 h 207" name="T49"/>
              <a:gd fmla="*/ 2147483646 w 207" name="T50"/>
              <a:gd fmla="*/ 2147483646 h 207" name="T51"/>
              <a:gd fmla="*/ 2147483646 w 207" name="T52"/>
              <a:gd fmla="*/ 2147483646 h 207" name="T53"/>
              <a:gd fmla="*/ 2147483646 w 207" name="T54"/>
              <a:gd fmla="*/ 2147483646 h 207" name="T55"/>
              <a:gd fmla="*/ 2147483646 w 207" name="T56"/>
              <a:gd fmla="*/ 2147483646 h 207" name="T57"/>
              <a:gd fmla="*/ 2147483646 w 207" name="T58"/>
              <a:gd fmla="*/ 2147483646 h 207" name="T59"/>
              <a:gd fmla="*/ 2147483646 w 207" name="T60"/>
              <a:gd fmla="*/ 2147483646 h 207" name="T61"/>
              <a:gd fmla="*/ 2147483646 w 207" name="T62"/>
              <a:gd fmla="*/ 2147483646 h 207" name="T63"/>
              <a:gd fmla="*/ 2147483646 w 207" name="T64"/>
              <a:gd fmla="*/ 2147483646 h 207" name="T65"/>
              <a:gd fmla="*/ 2147483646 w 207" name="T66"/>
              <a:gd fmla="*/ 2147483646 h 207" name="T67"/>
              <a:gd fmla="*/ 2147483646 w 207" name="T68"/>
              <a:gd fmla="*/ 2147483646 h 207" name="T69"/>
              <a:gd fmla="*/ 2147483646 w 207" name="T70"/>
              <a:gd fmla="*/ 2147483646 h 207" name="T71"/>
              <a:gd fmla="*/ 2147483646 w 207" name="T72"/>
              <a:gd fmla="*/ 2147483646 h 207" name="T73"/>
              <a:gd fmla="*/ 2147483646 w 207" name="T74"/>
              <a:gd fmla="*/ 2147483646 h 20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206" w="206">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p:spPr>
        <p:txBody>
          <a:bodyPr anchor="ctr"/>
          <a:lstStyle>
            <a:defPPr>
              <a:defRPr lang="zh-CN"/>
            </a:defPPr>
            <a:lvl1pPr algn="l" eaLnBrk="0" fontAlgn="base" hangingPunct="0" rtl="0">
              <a:spcBef>
                <a:spcPct val="0"/>
              </a:spcBef>
              <a:spcAft>
                <a:spcPct val="0"/>
              </a:spcAft>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endParaRPr altLang="en-US" lang="zh-CN"/>
          </a:p>
        </p:txBody>
      </p:sp>
      <p:sp>
        <p:nvSpPr>
          <p:cNvPr id="21" name="文本框 20"/>
          <p:cNvSpPr txBox="1"/>
          <p:nvPr/>
        </p:nvSpPr>
        <p:spPr>
          <a:xfrm>
            <a:off x="817042" y="4889340"/>
            <a:ext cx="3247949" cy="749808"/>
          </a:xfrm>
          <a:prstGeom prst="rect">
            <a:avLst/>
          </a:prstGeom>
          <a:noFill/>
        </p:spPr>
        <p:txBody>
          <a:bodyPr rtlCol="0" wrap="square">
            <a:spAutoFit/>
          </a:bodyPr>
          <a:lstStyle/>
          <a:p>
            <a:pPr algn="just">
              <a:lnSpc>
                <a:spcPct val="120000"/>
              </a:lnSpc>
            </a:pPr>
            <a:r>
              <a:rPr altLang="en-US" lang="zh-CN">
                <a:solidFill>
                  <a:schemeClr val="tx1">
                    <a:lumMod val="50000"/>
                    <a:lumOff val="50000"/>
                  </a:schemeClr>
                </a:solidFill>
                <a:cs typeface="+mn-ea"/>
                <a:sym typeface="+mn-lt"/>
              </a:rPr>
              <a:t>请在这里添加相应的文字内容请在这里添加相应的文字内容</a:t>
            </a:r>
          </a:p>
        </p:txBody>
      </p:sp>
      <p:sp>
        <p:nvSpPr>
          <p:cNvPr id="22" name="文本框 21"/>
          <p:cNvSpPr txBox="1"/>
          <p:nvPr/>
        </p:nvSpPr>
        <p:spPr>
          <a:xfrm>
            <a:off x="704985" y="3966009"/>
            <a:ext cx="1287780" cy="914400"/>
          </a:xfrm>
          <a:prstGeom prst="rect">
            <a:avLst/>
          </a:prstGeom>
          <a:noFill/>
        </p:spPr>
        <p:txBody>
          <a:bodyPr rtlCol="0" wrap="none">
            <a:spAutoFit/>
          </a:bodyPr>
          <a:lstStyle/>
          <a:p>
            <a:r>
              <a:rPr altLang="zh-CN" b="1" lang="en-US" sz="5400">
                <a:solidFill>
                  <a:schemeClr val="bg1">
                    <a:lumMod val="50000"/>
                  </a:schemeClr>
                </a:solidFill>
              </a:rPr>
              <a:t>15%</a:t>
            </a:r>
          </a:p>
        </p:txBody>
      </p:sp>
      <p:sp>
        <p:nvSpPr>
          <p:cNvPr id="23" name="文本框 22"/>
          <p:cNvSpPr txBox="1"/>
          <p:nvPr/>
        </p:nvSpPr>
        <p:spPr>
          <a:xfrm>
            <a:off x="4542232" y="4889340"/>
            <a:ext cx="3247949" cy="749808"/>
          </a:xfrm>
          <a:prstGeom prst="rect">
            <a:avLst/>
          </a:prstGeom>
          <a:noFill/>
        </p:spPr>
        <p:txBody>
          <a:bodyPr rtlCol="0" wrap="square">
            <a:spAutoFit/>
          </a:bodyPr>
          <a:lstStyle/>
          <a:p>
            <a:pPr algn="just">
              <a:lnSpc>
                <a:spcPct val="120000"/>
              </a:lnSpc>
            </a:pPr>
            <a:r>
              <a:rPr altLang="en-US" lang="zh-CN">
                <a:solidFill>
                  <a:schemeClr val="tx1">
                    <a:lumMod val="50000"/>
                    <a:lumOff val="50000"/>
                  </a:schemeClr>
                </a:solidFill>
                <a:cs typeface="+mn-ea"/>
                <a:sym typeface="+mn-lt"/>
              </a:rPr>
              <a:t>请在这里添加相应的文字内容请在这里添加相应的文字内容</a:t>
            </a:r>
          </a:p>
        </p:txBody>
      </p:sp>
      <p:sp>
        <p:nvSpPr>
          <p:cNvPr id="24" name="文本框 23"/>
          <p:cNvSpPr txBox="1"/>
          <p:nvPr/>
        </p:nvSpPr>
        <p:spPr>
          <a:xfrm>
            <a:off x="4430175" y="3966009"/>
            <a:ext cx="1287780" cy="914400"/>
          </a:xfrm>
          <a:prstGeom prst="rect">
            <a:avLst/>
          </a:prstGeom>
          <a:noFill/>
        </p:spPr>
        <p:txBody>
          <a:bodyPr rtlCol="0" wrap="none">
            <a:spAutoFit/>
          </a:bodyPr>
          <a:lstStyle/>
          <a:p>
            <a:r>
              <a:rPr altLang="zh-CN" b="1" lang="en-US" sz="5400">
                <a:solidFill>
                  <a:schemeClr val="bg1">
                    <a:lumMod val="50000"/>
                  </a:schemeClr>
                </a:solidFill>
              </a:rPr>
              <a:t>15%</a:t>
            </a:r>
          </a:p>
        </p:txBody>
      </p:sp>
      <p:sp>
        <p:nvSpPr>
          <p:cNvPr id="25" name="文本框 24"/>
          <p:cNvSpPr txBox="1"/>
          <p:nvPr/>
        </p:nvSpPr>
        <p:spPr>
          <a:xfrm>
            <a:off x="8267422" y="4889340"/>
            <a:ext cx="3247949" cy="749808"/>
          </a:xfrm>
          <a:prstGeom prst="rect">
            <a:avLst/>
          </a:prstGeom>
          <a:noFill/>
        </p:spPr>
        <p:txBody>
          <a:bodyPr rtlCol="0" wrap="square">
            <a:spAutoFit/>
          </a:bodyPr>
          <a:lstStyle/>
          <a:p>
            <a:pPr algn="just">
              <a:lnSpc>
                <a:spcPct val="120000"/>
              </a:lnSpc>
            </a:pPr>
            <a:r>
              <a:rPr altLang="en-US" lang="zh-CN">
                <a:solidFill>
                  <a:schemeClr val="tx1">
                    <a:lumMod val="50000"/>
                    <a:lumOff val="50000"/>
                  </a:schemeClr>
                </a:solidFill>
                <a:cs typeface="+mn-ea"/>
                <a:sym typeface="+mn-lt"/>
              </a:rPr>
              <a:t>请在这里添加相应的文字内容请在这里添加相应的文字内容</a:t>
            </a:r>
          </a:p>
        </p:txBody>
      </p:sp>
      <p:sp>
        <p:nvSpPr>
          <p:cNvPr id="26" name="文本框 25"/>
          <p:cNvSpPr txBox="1"/>
          <p:nvPr/>
        </p:nvSpPr>
        <p:spPr>
          <a:xfrm>
            <a:off x="8155365" y="3966009"/>
            <a:ext cx="1287780" cy="914400"/>
          </a:xfrm>
          <a:prstGeom prst="rect">
            <a:avLst/>
          </a:prstGeom>
          <a:noFill/>
        </p:spPr>
        <p:txBody>
          <a:bodyPr rtlCol="0" wrap="none">
            <a:spAutoFit/>
          </a:bodyPr>
          <a:lstStyle/>
          <a:p>
            <a:r>
              <a:rPr altLang="zh-CN" b="1" lang="en-US" sz="5400">
                <a:solidFill>
                  <a:schemeClr val="bg1">
                    <a:lumMod val="50000"/>
                  </a:schemeClr>
                </a:solidFill>
              </a:rPr>
              <a:t>15%</a:t>
            </a:r>
          </a:p>
        </p:txBody>
      </p:sp>
      <p:grpSp>
        <p:nvGrpSpPr>
          <p:cNvPr id="27" name="组合 26"/>
          <p:cNvGrpSpPr>
            <a:grpSpLocks noChangeAspect="1"/>
          </p:cNvGrpSpPr>
          <p:nvPr/>
        </p:nvGrpSpPr>
        <p:grpSpPr>
          <a:xfrm>
            <a:off x="202799" y="287672"/>
            <a:ext cx="609210" cy="609210"/>
            <a:chOff x="456294" y="1959430"/>
            <a:chExt cx="2148114" cy="2148114"/>
          </a:xfrm>
        </p:grpSpPr>
        <p:sp>
          <p:nvSpPr>
            <p:cNvPr id="28" name="椭圆 27"/>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29" name="图片 28"/>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30" name="文本框 29"/>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添加论文内容第四部分标题</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9" name="图表 8"/>
          <p:cNvGraphicFramePr/>
          <p:nvPr/>
        </p:nvGraphicFramePr>
        <p:xfrm>
          <a:off x="844550" y="1754415"/>
          <a:ext cx="10528300" cy="2741896"/>
        </p:xfrm>
        <a:graphic>
          <a:graphicData uri="http://schemas.openxmlformats.org/drawingml/2006/chart">
            <c:chart xmlns:c="http://schemas.openxmlformats.org/drawingml/2006/chart" r:id="rId2"/>
          </a:graphicData>
        </a:graphic>
      </p:graphicFrame>
      <p:sp>
        <p:nvSpPr>
          <p:cNvPr id="10" name="Title 13"/>
          <p:cNvSpPr txBox="1"/>
          <p:nvPr/>
        </p:nvSpPr>
        <p:spPr>
          <a:xfrm>
            <a:off x="1136916" y="4633580"/>
            <a:ext cx="3845900" cy="709713"/>
          </a:xfrm>
          <a:prstGeom prst="rect">
            <a:avLst/>
          </a:prstGeom>
        </p:spPr>
        <p:txBody>
          <a:bodyPr anchor="ctr" bIns="60960" lIns="121920" rIns="121920" rtlCol="0" tIns="6096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altLang="en-US" lang="zh-CN" sz="2400">
                <a:latin typeface="+mn-lt"/>
                <a:ea typeface="+mn-ea"/>
                <a:cs typeface="+mn-ea"/>
                <a:sym typeface="+mn-lt"/>
              </a:rPr>
              <a:t>类别1</a:t>
            </a:r>
          </a:p>
        </p:txBody>
      </p:sp>
      <p:sp>
        <p:nvSpPr>
          <p:cNvPr id="11" name="文本框 10"/>
          <p:cNvSpPr txBox="1"/>
          <p:nvPr/>
        </p:nvSpPr>
        <p:spPr>
          <a:xfrm>
            <a:off x="1136687" y="5193734"/>
            <a:ext cx="2083221" cy="969264"/>
          </a:xfrm>
          <a:prstGeom prst="rect">
            <a:avLst/>
          </a:prstGeom>
          <a:noFill/>
        </p:spPr>
        <p:txBody>
          <a:bodyPr rtlCol="0" wrap="square">
            <a:spAutoFit/>
          </a:bodyPr>
          <a:lstStyle/>
          <a:p>
            <a:pPr algn="just">
              <a:lnSpc>
                <a:spcPct val="120000"/>
              </a:lnSpc>
            </a:pPr>
            <a:r>
              <a:rPr altLang="en-US" lang="zh-CN" sz="1600">
                <a:solidFill>
                  <a:schemeClr val="tx1">
                    <a:lumMod val="50000"/>
                    <a:lumOff val="50000"/>
                  </a:schemeClr>
                </a:solidFill>
                <a:cs typeface="+mn-ea"/>
                <a:sym typeface="+mn-lt"/>
              </a:rPr>
              <a:t>请在这里添加相应的文字内容请在这里添加相应的文字内容</a:t>
            </a:r>
          </a:p>
        </p:txBody>
      </p:sp>
      <p:sp>
        <p:nvSpPr>
          <p:cNvPr id="12" name="矩形 11"/>
          <p:cNvSpPr/>
          <p:nvPr/>
        </p:nvSpPr>
        <p:spPr>
          <a:xfrm>
            <a:off x="946187" y="4859565"/>
            <a:ext cx="190500" cy="190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itle 13"/>
          <p:cNvSpPr txBox="1"/>
          <p:nvPr/>
        </p:nvSpPr>
        <p:spPr>
          <a:xfrm>
            <a:off x="3803916" y="4633580"/>
            <a:ext cx="3845900" cy="709713"/>
          </a:xfrm>
          <a:prstGeom prst="rect">
            <a:avLst/>
          </a:prstGeom>
        </p:spPr>
        <p:txBody>
          <a:bodyPr anchor="ctr" bIns="60960" lIns="121920" rIns="121920" rtlCol="0" tIns="6096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altLang="en-US" lang="zh-CN" sz="2400">
                <a:latin typeface="+mn-lt"/>
                <a:ea typeface="+mn-ea"/>
                <a:cs typeface="+mn-ea"/>
                <a:sym typeface="+mn-lt"/>
              </a:rPr>
              <a:t>类别2</a:t>
            </a:r>
          </a:p>
        </p:txBody>
      </p:sp>
      <p:sp>
        <p:nvSpPr>
          <p:cNvPr id="14" name="文本框 13"/>
          <p:cNvSpPr txBox="1"/>
          <p:nvPr/>
        </p:nvSpPr>
        <p:spPr>
          <a:xfrm>
            <a:off x="3803687" y="5193734"/>
            <a:ext cx="2083221" cy="969264"/>
          </a:xfrm>
          <a:prstGeom prst="rect">
            <a:avLst/>
          </a:prstGeom>
          <a:noFill/>
        </p:spPr>
        <p:txBody>
          <a:bodyPr rtlCol="0" wrap="square">
            <a:spAutoFit/>
          </a:bodyPr>
          <a:lstStyle/>
          <a:p>
            <a:pPr algn="just">
              <a:lnSpc>
                <a:spcPct val="120000"/>
              </a:lnSpc>
            </a:pPr>
            <a:r>
              <a:rPr altLang="en-US" lang="zh-CN" sz="1600">
                <a:solidFill>
                  <a:schemeClr val="tx1">
                    <a:lumMod val="50000"/>
                    <a:lumOff val="50000"/>
                  </a:schemeClr>
                </a:solidFill>
                <a:cs typeface="+mn-ea"/>
                <a:sym typeface="+mn-lt"/>
              </a:rPr>
              <a:t>请在这里添加相应的文字内容请在这里添加相应的文字内容</a:t>
            </a:r>
          </a:p>
        </p:txBody>
      </p:sp>
      <p:sp>
        <p:nvSpPr>
          <p:cNvPr id="15" name="矩形 14"/>
          <p:cNvSpPr/>
          <p:nvPr/>
        </p:nvSpPr>
        <p:spPr>
          <a:xfrm>
            <a:off x="3613187" y="4859565"/>
            <a:ext cx="190500"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itle 13"/>
          <p:cNvSpPr txBox="1"/>
          <p:nvPr/>
        </p:nvSpPr>
        <p:spPr>
          <a:xfrm>
            <a:off x="6528708" y="4633580"/>
            <a:ext cx="3845900" cy="709713"/>
          </a:xfrm>
          <a:prstGeom prst="rect">
            <a:avLst/>
          </a:prstGeom>
        </p:spPr>
        <p:txBody>
          <a:bodyPr anchor="ctr" bIns="60960" lIns="121920" rIns="121920" rtlCol="0" tIns="6096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altLang="en-US" lang="zh-CN" sz="2400">
                <a:latin typeface="+mn-lt"/>
                <a:ea typeface="+mn-ea"/>
                <a:cs typeface="+mn-ea"/>
                <a:sym typeface="+mn-lt"/>
              </a:rPr>
              <a:t>类别3</a:t>
            </a:r>
          </a:p>
        </p:txBody>
      </p:sp>
      <p:sp>
        <p:nvSpPr>
          <p:cNvPr id="17" name="文本框 16"/>
          <p:cNvSpPr txBox="1"/>
          <p:nvPr/>
        </p:nvSpPr>
        <p:spPr>
          <a:xfrm>
            <a:off x="6528479" y="5193734"/>
            <a:ext cx="2083221" cy="969264"/>
          </a:xfrm>
          <a:prstGeom prst="rect">
            <a:avLst/>
          </a:prstGeom>
          <a:noFill/>
        </p:spPr>
        <p:txBody>
          <a:bodyPr rtlCol="0" wrap="square">
            <a:spAutoFit/>
          </a:bodyPr>
          <a:lstStyle/>
          <a:p>
            <a:pPr algn="just">
              <a:lnSpc>
                <a:spcPct val="120000"/>
              </a:lnSpc>
            </a:pPr>
            <a:r>
              <a:rPr altLang="en-US" lang="zh-CN" sz="1600">
                <a:solidFill>
                  <a:schemeClr val="tx1">
                    <a:lumMod val="50000"/>
                    <a:lumOff val="50000"/>
                  </a:schemeClr>
                </a:solidFill>
                <a:cs typeface="+mn-ea"/>
                <a:sym typeface="+mn-lt"/>
              </a:rPr>
              <a:t>请在这里添加相应的文字内容请在这里添加相应的文字内容</a:t>
            </a:r>
          </a:p>
        </p:txBody>
      </p:sp>
      <p:sp>
        <p:nvSpPr>
          <p:cNvPr id="18" name="矩形 17"/>
          <p:cNvSpPr/>
          <p:nvPr/>
        </p:nvSpPr>
        <p:spPr>
          <a:xfrm>
            <a:off x="6337979" y="4859565"/>
            <a:ext cx="190500" cy="190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itle 13"/>
          <p:cNvSpPr txBox="1"/>
          <p:nvPr/>
        </p:nvSpPr>
        <p:spPr>
          <a:xfrm>
            <a:off x="9117537" y="4633580"/>
            <a:ext cx="1335013" cy="709713"/>
          </a:xfrm>
          <a:prstGeom prst="rect">
            <a:avLst/>
          </a:prstGeom>
        </p:spPr>
        <p:txBody>
          <a:bodyPr anchor="ctr" bIns="60960" lIns="121920" rIns="121920" rtlCol="0" tIns="6096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altLang="en-US" lang="zh-CN" sz="2400">
                <a:latin typeface="+mn-lt"/>
                <a:ea typeface="+mn-ea"/>
                <a:cs typeface="+mn-ea"/>
                <a:sym typeface="+mn-lt"/>
              </a:rPr>
              <a:t>类别4</a:t>
            </a:r>
          </a:p>
        </p:txBody>
      </p:sp>
      <p:sp>
        <p:nvSpPr>
          <p:cNvPr id="20" name="文本框 19"/>
          <p:cNvSpPr txBox="1"/>
          <p:nvPr/>
        </p:nvSpPr>
        <p:spPr>
          <a:xfrm>
            <a:off x="9117536" y="5193734"/>
            <a:ext cx="2083221" cy="969264"/>
          </a:xfrm>
          <a:prstGeom prst="rect">
            <a:avLst/>
          </a:prstGeom>
          <a:noFill/>
        </p:spPr>
        <p:txBody>
          <a:bodyPr rtlCol="0" wrap="square">
            <a:spAutoFit/>
          </a:bodyPr>
          <a:lstStyle/>
          <a:p>
            <a:pPr algn="just">
              <a:lnSpc>
                <a:spcPct val="120000"/>
              </a:lnSpc>
            </a:pPr>
            <a:r>
              <a:rPr altLang="en-US" lang="zh-CN" sz="1600">
                <a:solidFill>
                  <a:schemeClr val="tx1">
                    <a:lumMod val="50000"/>
                    <a:lumOff val="50000"/>
                  </a:schemeClr>
                </a:solidFill>
                <a:cs typeface="+mn-ea"/>
                <a:sym typeface="+mn-lt"/>
              </a:rPr>
              <a:t>请在这里添加相应的文字内容请在这里添加相应的文字内容</a:t>
            </a:r>
          </a:p>
        </p:txBody>
      </p:sp>
      <p:sp>
        <p:nvSpPr>
          <p:cNvPr id="21" name="矩形 20"/>
          <p:cNvSpPr/>
          <p:nvPr/>
        </p:nvSpPr>
        <p:spPr>
          <a:xfrm>
            <a:off x="8927037" y="4859565"/>
            <a:ext cx="190500" cy="190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a:grpSpLocks noChangeAspect="1"/>
          </p:cNvGrpSpPr>
          <p:nvPr/>
        </p:nvGrpSpPr>
        <p:grpSpPr>
          <a:xfrm>
            <a:off x="202799" y="287672"/>
            <a:ext cx="609210" cy="609210"/>
            <a:chOff x="456294" y="1959430"/>
            <a:chExt cx="2148114" cy="2148114"/>
          </a:xfrm>
        </p:grpSpPr>
        <p:sp>
          <p:nvSpPr>
            <p:cNvPr id="23" name="椭圆 22"/>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24" name="图片 23"/>
            <p:cNvPicPr>
              <a:picLocks noChangeAspect="1"/>
            </p:cNvPicPr>
            <p:nvPr/>
          </p:nvPicPr>
          <p:blipFill>
            <a:blip r:embed="rId3">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25" name="文本框 24"/>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添加论文内容第四部分标题</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a:grpSpLocks noChangeAspect="1"/>
          </p:cNvGrpSpPr>
          <p:nvPr/>
        </p:nvGrpSpPr>
        <p:grpSpPr>
          <a:xfrm>
            <a:off x="202799" y="287672"/>
            <a:ext cx="609210" cy="609210"/>
            <a:chOff x="456294" y="1959430"/>
            <a:chExt cx="2148114" cy="2148114"/>
          </a:xfrm>
        </p:grpSpPr>
        <p:sp>
          <p:nvSpPr>
            <p:cNvPr id="4" name="椭圆 3"/>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5" name="图片 4"/>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6" name="文本框 5"/>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添加论文内容第四部分标题</a:t>
            </a:r>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Rectangle 86"/>
          <p:cNvSpPr/>
          <p:nvPr/>
        </p:nvSpPr>
        <p:spPr>
          <a:xfrm>
            <a:off x="9060874" y="2636067"/>
            <a:ext cx="3131126" cy="1191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cs typeface="+mn-ea"/>
              <a:sym typeface="+mn-lt"/>
            </a:endParaRPr>
          </a:p>
        </p:txBody>
      </p:sp>
      <p:sp>
        <p:nvSpPr>
          <p:cNvPr id="10" name="Rectangle 84"/>
          <p:cNvSpPr/>
          <p:nvPr/>
        </p:nvSpPr>
        <p:spPr>
          <a:xfrm>
            <a:off x="0" y="2636067"/>
            <a:ext cx="3131127" cy="1191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cs typeface="+mn-ea"/>
              <a:sym typeface="+mn-lt"/>
            </a:endParaRPr>
          </a:p>
        </p:txBody>
      </p:sp>
      <p:sp>
        <p:nvSpPr>
          <p:cNvPr id="11" name="Oval 3"/>
          <p:cNvSpPr/>
          <p:nvPr/>
        </p:nvSpPr>
        <p:spPr>
          <a:xfrm>
            <a:off x="2110509" y="1804794"/>
            <a:ext cx="2854037" cy="2854037"/>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cs typeface="+mn-ea"/>
              <a:sym typeface="+mn-lt"/>
            </a:endParaRPr>
          </a:p>
        </p:txBody>
      </p:sp>
      <p:sp>
        <p:nvSpPr>
          <p:cNvPr id="12" name="Oval 4"/>
          <p:cNvSpPr/>
          <p:nvPr/>
        </p:nvSpPr>
        <p:spPr>
          <a:xfrm>
            <a:off x="4668982" y="1804794"/>
            <a:ext cx="2854037" cy="2854037"/>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cs typeface="+mn-ea"/>
              <a:sym typeface="+mn-lt"/>
            </a:endParaRPr>
          </a:p>
        </p:txBody>
      </p:sp>
      <p:sp>
        <p:nvSpPr>
          <p:cNvPr id="13" name="Oval 6"/>
          <p:cNvSpPr/>
          <p:nvPr/>
        </p:nvSpPr>
        <p:spPr>
          <a:xfrm>
            <a:off x="7227455" y="1804794"/>
            <a:ext cx="2854037" cy="2854037"/>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cs typeface="+mn-ea"/>
              <a:sym typeface="+mn-lt"/>
            </a:endParaRPr>
          </a:p>
        </p:txBody>
      </p:sp>
      <p:grpSp>
        <p:nvGrpSpPr>
          <p:cNvPr id="14" name="Group 24"/>
          <p:cNvGrpSpPr/>
          <p:nvPr/>
        </p:nvGrpSpPr>
        <p:grpSpPr>
          <a:xfrm>
            <a:off x="5525726" y="2661538"/>
            <a:ext cx="1140547" cy="1140547"/>
            <a:chOff x="6111586" y="318800"/>
            <a:chExt cx="490538" cy="490538"/>
          </a:xfrm>
          <a:solidFill>
            <a:schemeClr val="bg1"/>
          </a:solidFill>
        </p:grpSpPr>
        <p:sp>
          <p:nvSpPr>
            <p:cNvPr id="15" name="Freeform 5"/>
            <p:cNvSpPr>
              <a:spLocks noEditPoints="1"/>
            </p:cNvSpPr>
            <p:nvPr/>
          </p:nvSpPr>
          <p:spPr bwMode="auto">
            <a:xfrm>
              <a:off x="6111586" y="318800"/>
              <a:ext cx="490538" cy="490538"/>
            </a:xfrm>
            <a:custGeom>
              <a:gdLst>
                <a:gd fmla="*/ 116 w 128" name="T0"/>
                <a:gd fmla="*/ 0 h 128" name="T1"/>
                <a:gd fmla="*/ 28 w 128" name="T2"/>
                <a:gd fmla="*/ 0 h 128" name="T3"/>
                <a:gd fmla="*/ 16 w 128" name="T4"/>
                <a:gd fmla="*/ 12 h 128" name="T5"/>
                <a:gd fmla="*/ 16 w 128" name="T6"/>
                <a:gd fmla="*/ 20 h 128" name="T7"/>
                <a:gd fmla="*/ 12 w 128" name="T8"/>
                <a:gd fmla="*/ 20 h 128" name="T9"/>
                <a:gd fmla="*/ 0 w 128" name="T10"/>
                <a:gd fmla="*/ 32 h 128" name="T11"/>
                <a:gd fmla="*/ 0 w 128" name="T12"/>
                <a:gd fmla="*/ 112 h 128" name="T13"/>
                <a:gd fmla="*/ 16 w 128" name="T14"/>
                <a:gd fmla="*/ 128 h 128" name="T15"/>
                <a:gd fmla="*/ 112 w 128" name="T16"/>
                <a:gd fmla="*/ 128 h 128" name="T17"/>
                <a:gd fmla="*/ 128 w 128" name="T18"/>
                <a:gd fmla="*/ 112 h 128" name="T19"/>
                <a:gd fmla="*/ 128 w 128" name="T20"/>
                <a:gd fmla="*/ 12 h 128" name="T21"/>
                <a:gd fmla="*/ 116 w 128" name="T22"/>
                <a:gd fmla="*/ 0 h 128" name="T23"/>
                <a:gd fmla="*/ 120 w 128" name="T24"/>
                <a:gd fmla="*/ 112 h 128" name="T25"/>
                <a:gd fmla="*/ 112 w 128" name="T26"/>
                <a:gd fmla="*/ 120 h 128" name="T27"/>
                <a:gd fmla="*/ 16 w 128" name="T28"/>
                <a:gd fmla="*/ 120 h 128" name="T29"/>
                <a:gd fmla="*/ 8 w 128" name="T30"/>
                <a:gd fmla="*/ 112 h 128" name="T31"/>
                <a:gd fmla="*/ 8 w 128" name="T32"/>
                <a:gd fmla="*/ 32 h 128" name="T33"/>
                <a:gd fmla="*/ 12 w 128" name="T34"/>
                <a:gd fmla="*/ 28 h 128" name="T35"/>
                <a:gd fmla="*/ 16 w 128" name="T36"/>
                <a:gd fmla="*/ 28 h 128" name="T37"/>
                <a:gd fmla="*/ 16 w 128" name="T38"/>
                <a:gd fmla="*/ 108 h 128" name="T39"/>
                <a:gd fmla="*/ 20 w 128" name="T40"/>
                <a:gd fmla="*/ 112 h 128" name="T41"/>
                <a:gd fmla="*/ 24 w 128" name="T42"/>
                <a:gd fmla="*/ 108 h 128" name="T43"/>
                <a:gd fmla="*/ 24 w 128" name="T44"/>
                <a:gd fmla="*/ 12 h 128" name="T45"/>
                <a:gd fmla="*/ 28 w 128" name="T46"/>
                <a:gd fmla="*/ 8 h 128" name="T47"/>
                <a:gd fmla="*/ 116 w 128" name="T48"/>
                <a:gd fmla="*/ 8 h 128" name="T49"/>
                <a:gd fmla="*/ 120 w 128" name="T50"/>
                <a:gd fmla="*/ 12 h 128" name="T51"/>
                <a:gd fmla="*/ 120 w 128" name="T52"/>
                <a:gd fmla="*/ 112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6" name="Freeform 6"/>
            <p:cNvSpPr/>
            <p:nvPr/>
          </p:nvSpPr>
          <p:spPr bwMode="auto">
            <a:xfrm>
              <a:off x="6402099" y="502950"/>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7" name="Freeform 7"/>
            <p:cNvSpPr/>
            <p:nvPr/>
          </p:nvSpPr>
          <p:spPr bwMode="auto">
            <a:xfrm>
              <a:off x="6402099" y="456912"/>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8" name="Freeform 8"/>
            <p:cNvSpPr/>
            <p:nvPr/>
          </p:nvSpPr>
          <p:spPr bwMode="auto">
            <a:xfrm>
              <a:off x="6402099" y="410875"/>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9" name="Freeform 9"/>
            <p:cNvSpPr/>
            <p:nvPr/>
          </p:nvSpPr>
          <p:spPr bwMode="auto">
            <a:xfrm>
              <a:off x="6233824" y="733137"/>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20" name="Freeform 10"/>
            <p:cNvSpPr/>
            <p:nvPr/>
          </p:nvSpPr>
          <p:spPr bwMode="auto">
            <a:xfrm>
              <a:off x="6233824" y="687100"/>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21" name="Freeform 11"/>
            <p:cNvSpPr/>
            <p:nvPr/>
          </p:nvSpPr>
          <p:spPr bwMode="auto">
            <a:xfrm>
              <a:off x="6233824" y="641062"/>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22" name="Freeform 12"/>
            <p:cNvSpPr/>
            <p:nvPr/>
          </p:nvSpPr>
          <p:spPr bwMode="auto">
            <a:xfrm>
              <a:off x="6402099" y="733137"/>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23" name="Freeform 13"/>
            <p:cNvSpPr/>
            <p:nvPr/>
          </p:nvSpPr>
          <p:spPr bwMode="auto">
            <a:xfrm>
              <a:off x="6402099" y="687100"/>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24" name="Freeform 14"/>
            <p:cNvSpPr/>
            <p:nvPr/>
          </p:nvSpPr>
          <p:spPr bwMode="auto">
            <a:xfrm>
              <a:off x="6402099" y="641062"/>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25" name="Freeform 15"/>
            <p:cNvSpPr/>
            <p:nvPr/>
          </p:nvSpPr>
          <p:spPr bwMode="auto">
            <a:xfrm>
              <a:off x="6233824" y="548987"/>
              <a:ext cx="306388" cy="14288"/>
            </a:xfrm>
            <a:custGeom>
              <a:gdLst>
                <a:gd fmla="*/ 78 w 80" name="T0"/>
                <a:gd fmla="*/ 0 h 4" name="T1"/>
                <a:gd fmla="*/ 2 w 80" name="T2"/>
                <a:gd fmla="*/ 0 h 4" name="T3"/>
                <a:gd fmla="*/ 0 w 80" name="T4"/>
                <a:gd fmla="*/ 2 h 4" name="T5"/>
                <a:gd fmla="*/ 2 w 80" name="T6"/>
                <a:gd fmla="*/ 4 h 4" name="T7"/>
                <a:gd fmla="*/ 78 w 80" name="T8"/>
                <a:gd fmla="*/ 4 h 4" name="T9"/>
                <a:gd fmla="*/ 80 w 80" name="T10"/>
                <a:gd fmla="*/ 2 h 4" name="T11"/>
                <a:gd fmla="*/ 78 w 8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26" name="Freeform 16"/>
            <p:cNvSpPr/>
            <p:nvPr/>
          </p:nvSpPr>
          <p:spPr bwMode="auto">
            <a:xfrm>
              <a:off x="6233824" y="595025"/>
              <a:ext cx="306388" cy="14288"/>
            </a:xfrm>
            <a:custGeom>
              <a:gdLst>
                <a:gd fmla="*/ 78 w 80" name="T0"/>
                <a:gd fmla="*/ 0 h 4" name="T1"/>
                <a:gd fmla="*/ 2 w 80" name="T2"/>
                <a:gd fmla="*/ 0 h 4" name="T3"/>
                <a:gd fmla="*/ 0 w 80" name="T4"/>
                <a:gd fmla="*/ 2 h 4" name="T5"/>
                <a:gd fmla="*/ 2 w 80" name="T6"/>
                <a:gd fmla="*/ 4 h 4" name="T7"/>
                <a:gd fmla="*/ 78 w 80" name="T8"/>
                <a:gd fmla="*/ 4 h 4" name="T9"/>
                <a:gd fmla="*/ 80 w 80" name="T10"/>
                <a:gd fmla="*/ 2 h 4" name="T11"/>
                <a:gd fmla="*/ 78 w 8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27" name="Freeform 17"/>
            <p:cNvSpPr>
              <a:spLocks noEditPoints="1"/>
            </p:cNvSpPr>
            <p:nvPr/>
          </p:nvSpPr>
          <p:spPr bwMode="auto">
            <a:xfrm>
              <a:off x="6233824" y="379125"/>
              <a:ext cx="138113" cy="138113"/>
            </a:xfrm>
            <a:custGeom>
              <a:gdLst>
                <a:gd fmla="*/ 4 w 36" name="T0"/>
                <a:gd fmla="*/ 36 h 36" name="T1"/>
                <a:gd fmla="*/ 32 w 36" name="T2"/>
                <a:gd fmla="*/ 36 h 36" name="T3"/>
                <a:gd fmla="*/ 36 w 36" name="T4"/>
                <a:gd fmla="*/ 32 h 36" name="T5"/>
                <a:gd fmla="*/ 36 w 36" name="T6"/>
                <a:gd fmla="*/ 4 h 36" name="T7"/>
                <a:gd fmla="*/ 32 w 36" name="T8"/>
                <a:gd fmla="*/ 0 h 36" name="T9"/>
                <a:gd fmla="*/ 4 w 36" name="T10"/>
                <a:gd fmla="*/ 0 h 36" name="T11"/>
                <a:gd fmla="*/ 0 w 36" name="T12"/>
                <a:gd fmla="*/ 4 h 36" name="T13"/>
                <a:gd fmla="*/ 0 w 36" name="T14"/>
                <a:gd fmla="*/ 32 h 36" name="T15"/>
                <a:gd fmla="*/ 4 w 36" name="T16"/>
                <a:gd fmla="*/ 36 h 36" name="T17"/>
                <a:gd fmla="*/ 8 w 36" name="T18"/>
                <a:gd fmla="*/ 8 h 36" name="T19"/>
                <a:gd fmla="*/ 28 w 36" name="T20"/>
                <a:gd fmla="*/ 8 h 36" name="T21"/>
                <a:gd fmla="*/ 28 w 36" name="T22"/>
                <a:gd fmla="*/ 28 h 36" name="T23"/>
                <a:gd fmla="*/ 8 w 36" name="T24"/>
                <a:gd fmla="*/ 28 h 36" name="T25"/>
                <a:gd fmla="*/ 8 w 36" name="T26"/>
                <a:gd fmla="*/ 8 h 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 w="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sp>
        <p:nvSpPr>
          <p:cNvPr id="28" name="Freeform 26"/>
          <p:cNvSpPr>
            <a:spLocks noEditPoints="1"/>
          </p:cNvSpPr>
          <p:nvPr/>
        </p:nvSpPr>
        <p:spPr bwMode="auto">
          <a:xfrm>
            <a:off x="8084199" y="2572221"/>
            <a:ext cx="1297709" cy="1249045"/>
          </a:xfrm>
          <a:custGeom>
            <a:gdLst>
              <a:gd fmla="*/ 94 w 132" name="T0"/>
              <a:gd fmla="*/ 0 h 128" name="T1"/>
              <a:gd fmla="*/ 56 w 132" name="T2"/>
              <a:gd fmla="*/ 27 h 128" name="T3"/>
              <a:gd fmla="*/ 55 w 132" name="T4"/>
              <a:gd fmla="*/ 27 h 128" name="T5"/>
              <a:gd fmla="*/ 14 w 132" name="T6"/>
              <a:gd fmla="*/ 69 h 128" name="T7"/>
              <a:gd fmla="*/ 1 w 132" name="T8"/>
              <a:gd fmla="*/ 110 h 128" name="T9"/>
              <a:gd fmla="*/ 14 w 132" name="T10"/>
              <a:gd fmla="*/ 128 h 128" name="T11"/>
              <a:gd fmla="*/ 53 w 132" name="T12"/>
              <a:gd fmla="*/ 118 h 128" name="T13"/>
              <a:gd fmla="*/ 120 w 132" name="T14"/>
              <a:gd fmla="*/ 53 h 128" name="T15"/>
              <a:gd fmla="*/ 64 w 132" name="T16"/>
              <a:gd fmla="*/ 95 h 128" name="T17"/>
              <a:gd fmla="*/ 99 w 132" name="T18"/>
              <a:gd fmla="*/ 47 h 128" name="T19"/>
              <a:gd fmla="*/ 95 w 132" name="T20"/>
              <a:gd fmla="*/ 67 h 128" name="T21"/>
              <a:gd fmla="*/ 64 w 132" name="T22"/>
              <a:gd fmla="*/ 98 h 128" name="T23"/>
              <a:gd fmla="*/ 59 w 132" name="T24"/>
              <a:gd fmla="*/ 81 h 128" name="T25"/>
              <a:gd fmla="*/ 46 w 132" name="T26"/>
              <a:gd fmla="*/ 68 h 128" name="T27"/>
              <a:gd fmla="*/ 92 w 132" name="T28"/>
              <a:gd fmla="*/ 36 h 128" name="T29"/>
              <a:gd fmla="*/ 59 w 132" name="T30"/>
              <a:gd fmla="*/ 81 h 128" name="T31"/>
              <a:gd fmla="*/ 30 w 132" name="T32"/>
              <a:gd fmla="*/ 64 h 128" name="T33"/>
              <a:gd fmla="*/ 80 w 132" name="T34"/>
              <a:gd fmla="*/ 29 h 128" name="T35"/>
              <a:gd fmla="*/ 17 w 132" name="T36"/>
              <a:gd fmla="*/ 119 h 128" name="T37"/>
              <a:gd fmla="*/ 8 w 132" name="T38"/>
              <a:gd fmla="*/ 114 h 128" name="T39"/>
              <a:gd fmla="*/ 13 w 132" name="T40"/>
              <a:gd fmla="*/ 96 h 128" name="T41"/>
              <a:gd fmla="*/ 32 w 132" name="T42"/>
              <a:gd fmla="*/ 116 h 128" name="T43"/>
              <a:gd fmla="*/ 35 w 132" name="T44"/>
              <a:gd fmla="*/ 115 h 128" name="T45"/>
              <a:gd fmla="*/ 14 w 132" name="T46"/>
              <a:gd fmla="*/ 92 h 128" name="T47"/>
              <a:gd fmla="*/ 19 w 132" name="T48"/>
              <a:gd fmla="*/ 75 h 128" name="T49"/>
              <a:gd fmla="*/ 52 w 132" name="T50"/>
              <a:gd fmla="*/ 110 h 128" name="T51"/>
              <a:gd fmla="*/ 35 w 132" name="T52"/>
              <a:gd fmla="*/ 115 h 128" name="T53"/>
              <a:gd fmla="*/ 108 w 132" name="T54"/>
              <a:gd fmla="*/ 54 h 128" name="T55"/>
              <a:gd fmla="*/ 98 w 132" name="T56"/>
              <a:gd fmla="*/ 30 h 128" name="T57"/>
              <a:gd fmla="*/ 81 w 132" name="T58"/>
              <a:gd fmla="*/ 13 h 128" name="T59"/>
              <a:gd fmla="*/ 112 w 132" name="T60"/>
              <a:gd fmla="*/ 16 h 128" name="T61"/>
              <a:gd fmla="*/ 115 w 132" name="T62"/>
              <a:gd fmla="*/ 47 h 1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anchor="t" anchorCtr="0" bIns="45720" compatLnSpc="1" lIns="91440" numCol="1" rIns="91440" tIns="45720" vert="horz" wrap="square"/>
          <a:lstStyle/>
          <a:p>
            <a:endParaRPr lang="id-ID">
              <a:solidFill>
                <a:prstClr val="black"/>
              </a:solidFill>
              <a:cs typeface="+mn-ea"/>
              <a:sym typeface="+mn-lt"/>
            </a:endParaRPr>
          </a:p>
        </p:txBody>
      </p:sp>
      <p:grpSp>
        <p:nvGrpSpPr>
          <p:cNvPr id="29" name="Group 82"/>
          <p:cNvGrpSpPr/>
          <p:nvPr/>
        </p:nvGrpSpPr>
        <p:grpSpPr>
          <a:xfrm>
            <a:off x="3028734" y="2652129"/>
            <a:ext cx="1017588" cy="1158875"/>
            <a:chOff x="812800" y="2719388"/>
            <a:chExt cx="1017588" cy="1158875"/>
          </a:xfrm>
          <a:solidFill>
            <a:schemeClr val="bg1"/>
          </a:solidFill>
        </p:grpSpPr>
        <p:sp>
          <p:nvSpPr>
            <p:cNvPr id="30" name="Freeform 35"/>
            <p:cNvSpPr>
              <a:spLocks noEditPoints="1"/>
            </p:cNvSpPr>
            <p:nvPr/>
          </p:nvSpPr>
          <p:spPr bwMode="auto">
            <a:xfrm>
              <a:off x="812800" y="2719388"/>
              <a:ext cx="1017588" cy="1158875"/>
            </a:xfrm>
            <a:custGeom>
              <a:gdLst>
                <a:gd fmla="*/ 56 w 112" name="T0"/>
                <a:gd fmla="*/ 0 h 128" name="T1"/>
                <a:gd fmla="*/ 0 w 112" name="T2"/>
                <a:gd fmla="*/ 26 h 128" name="T3"/>
                <a:gd fmla="*/ 0 w 112" name="T4"/>
                <a:gd fmla="*/ 102 h 128" name="T5"/>
                <a:gd fmla="*/ 56 w 112" name="T6"/>
                <a:gd fmla="*/ 128 h 128" name="T7"/>
                <a:gd fmla="*/ 112 w 112" name="T8"/>
                <a:gd fmla="*/ 102 h 128" name="T9"/>
                <a:gd fmla="*/ 112 w 112" name="T10"/>
                <a:gd fmla="*/ 26 h 128" name="T11"/>
                <a:gd fmla="*/ 56 w 112" name="T12"/>
                <a:gd fmla="*/ 0 h 128" name="T13"/>
                <a:gd fmla="*/ 104 w 112" name="T14"/>
                <a:gd fmla="*/ 102 h 128" name="T15"/>
                <a:gd fmla="*/ 56 w 112" name="T16"/>
                <a:gd fmla="*/ 120 h 128" name="T17"/>
                <a:gd fmla="*/ 8 w 112" name="T18"/>
                <a:gd fmla="*/ 102 h 128" name="T19"/>
                <a:gd fmla="*/ 8 w 112" name="T20"/>
                <a:gd fmla="*/ 87 h 128" name="T21"/>
                <a:gd fmla="*/ 56 w 112" name="T22"/>
                <a:gd fmla="*/ 100 h 128" name="T23"/>
                <a:gd fmla="*/ 104 w 112" name="T24"/>
                <a:gd fmla="*/ 87 h 128" name="T25"/>
                <a:gd fmla="*/ 104 w 112" name="T26"/>
                <a:gd fmla="*/ 102 h 128" name="T27"/>
                <a:gd fmla="*/ 104 w 112" name="T28"/>
                <a:gd fmla="*/ 78 h 128" name="T29"/>
                <a:gd fmla="*/ 104 w 112" name="T30"/>
                <a:gd fmla="*/ 78 h 128" name="T31"/>
                <a:gd fmla="*/ 104 w 112" name="T32"/>
                <a:gd fmla="*/ 78 h 128" name="T33"/>
                <a:gd fmla="*/ 56 w 112" name="T34"/>
                <a:gd fmla="*/ 96 h 128" name="T35"/>
                <a:gd fmla="*/ 8 w 112" name="T36"/>
                <a:gd fmla="*/ 78 h 128" name="T37"/>
                <a:gd fmla="*/ 8 w 112" name="T38"/>
                <a:gd fmla="*/ 78 h 128" name="T39"/>
                <a:gd fmla="*/ 8 w 112" name="T40"/>
                <a:gd fmla="*/ 78 h 128" name="T41"/>
                <a:gd fmla="*/ 8 w 112" name="T42"/>
                <a:gd fmla="*/ 63 h 128" name="T43"/>
                <a:gd fmla="*/ 56 w 112" name="T44"/>
                <a:gd fmla="*/ 76 h 128" name="T45"/>
                <a:gd fmla="*/ 104 w 112" name="T46"/>
                <a:gd fmla="*/ 63 h 128" name="T47"/>
                <a:gd fmla="*/ 104 w 112" name="T48"/>
                <a:gd fmla="*/ 78 h 128" name="T49"/>
                <a:gd fmla="*/ 104 w 112" name="T50"/>
                <a:gd fmla="*/ 54 h 128" name="T51"/>
                <a:gd fmla="*/ 104 w 112" name="T52"/>
                <a:gd fmla="*/ 54 h 128" name="T53"/>
                <a:gd fmla="*/ 104 w 112" name="T54"/>
                <a:gd fmla="*/ 54 h 128" name="T55"/>
                <a:gd fmla="*/ 56 w 112" name="T56"/>
                <a:gd fmla="*/ 72 h 128" name="T57"/>
                <a:gd fmla="*/ 8 w 112" name="T58"/>
                <a:gd fmla="*/ 54 h 128" name="T59"/>
                <a:gd fmla="*/ 8 w 112" name="T60"/>
                <a:gd fmla="*/ 54 h 128" name="T61"/>
                <a:gd fmla="*/ 8 w 112" name="T62"/>
                <a:gd fmla="*/ 54 h 128" name="T63"/>
                <a:gd fmla="*/ 8 w 112" name="T64"/>
                <a:gd fmla="*/ 40 h 128" name="T65"/>
                <a:gd fmla="*/ 56 w 112" name="T66"/>
                <a:gd fmla="*/ 52 h 128" name="T67"/>
                <a:gd fmla="*/ 104 w 112" name="T68"/>
                <a:gd fmla="*/ 40 h 128" name="T69"/>
                <a:gd fmla="*/ 104 w 112" name="T70"/>
                <a:gd fmla="*/ 54 h 128" name="T71"/>
                <a:gd fmla="*/ 56 w 112" name="T72"/>
                <a:gd fmla="*/ 44 h 128" name="T73"/>
                <a:gd fmla="*/ 8 w 112" name="T74"/>
                <a:gd fmla="*/ 26 h 128" name="T75"/>
                <a:gd fmla="*/ 56 w 112" name="T76"/>
                <a:gd fmla="*/ 8 h 128" name="T77"/>
                <a:gd fmla="*/ 104 w 112" name="T78"/>
                <a:gd fmla="*/ 26 h 128" name="T79"/>
                <a:gd fmla="*/ 56 w 112" name="T80"/>
                <a:gd fmla="*/ 44 h 12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28" w="112">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31" name="Oval 36"/>
            <p:cNvSpPr>
              <a:spLocks noChangeArrowheads="1"/>
            </p:cNvSpPr>
            <p:nvPr/>
          </p:nvSpPr>
          <p:spPr bwMode="auto">
            <a:xfrm>
              <a:off x="1612900" y="3624263"/>
              <a:ext cx="71438" cy="7302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32" name="Oval 37"/>
            <p:cNvSpPr>
              <a:spLocks noChangeArrowheads="1"/>
            </p:cNvSpPr>
            <p:nvPr/>
          </p:nvSpPr>
          <p:spPr bwMode="auto">
            <a:xfrm>
              <a:off x="1612900" y="3406776"/>
              <a:ext cx="71438" cy="7302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33" name="Oval 38"/>
            <p:cNvSpPr>
              <a:spLocks noChangeArrowheads="1"/>
            </p:cNvSpPr>
            <p:nvPr/>
          </p:nvSpPr>
          <p:spPr bwMode="auto">
            <a:xfrm>
              <a:off x="1612900" y="3190876"/>
              <a:ext cx="71438" cy="7143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sp>
        <p:nvSpPr>
          <p:cNvPr id="34" name="Title 13"/>
          <p:cNvSpPr txBox="1"/>
          <p:nvPr/>
        </p:nvSpPr>
        <p:spPr>
          <a:xfrm>
            <a:off x="2959865" y="4674893"/>
            <a:ext cx="1335013" cy="709713"/>
          </a:xfrm>
          <a:prstGeom prst="rect">
            <a:avLst/>
          </a:prstGeom>
        </p:spPr>
        <p:txBody>
          <a:bodyPr anchor="ctr" bIns="60960" lIns="121920" rIns="121920" rtlCol="0" tIns="6096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altLang="en-US" lang="zh-CN" sz="2400">
                <a:latin typeface="+mn-lt"/>
                <a:ea typeface="+mn-ea"/>
                <a:cs typeface="+mn-ea"/>
                <a:sym typeface="+mn-lt"/>
              </a:rPr>
              <a:t>标题</a:t>
            </a:r>
          </a:p>
        </p:txBody>
      </p:sp>
      <p:sp>
        <p:nvSpPr>
          <p:cNvPr id="35" name="文本框 34"/>
          <p:cNvSpPr txBox="1"/>
          <p:nvPr/>
        </p:nvSpPr>
        <p:spPr>
          <a:xfrm>
            <a:off x="2585761" y="5235047"/>
            <a:ext cx="2083221" cy="969264"/>
          </a:xfrm>
          <a:prstGeom prst="rect">
            <a:avLst/>
          </a:prstGeom>
          <a:noFill/>
        </p:spPr>
        <p:txBody>
          <a:bodyPr rtlCol="0" wrap="square">
            <a:spAutoFit/>
          </a:bodyPr>
          <a:lstStyle/>
          <a:p>
            <a:pPr algn="ctr">
              <a:lnSpc>
                <a:spcPct val="120000"/>
              </a:lnSpc>
            </a:pPr>
            <a:r>
              <a:rPr altLang="en-US" lang="zh-CN" sz="1600">
                <a:solidFill>
                  <a:schemeClr val="tx1">
                    <a:lumMod val="50000"/>
                    <a:lumOff val="50000"/>
                  </a:schemeClr>
                </a:solidFill>
                <a:cs typeface="+mn-ea"/>
                <a:sym typeface="+mn-lt"/>
              </a:rPr>
              <a:t>请在这里添加相应的文字内容请在这里添加相应的文字内容</a:t>
            </a:r>
          </a:p>
        </p:txBody>
      </p:sp>
      <p:sp>
        <p:nvSpPr>
          <p:cNvPr id="36" name="Title 13"/>
          <p:cNvSpPr txBox="1"/>
          <p:nvPr/>
        </p:nvSpPr>
        <p:spPr>
          <a:xfrm>
            <a:off x="5463560" y="4674893"/>
            <a:ext cx="1335013" cy="709713"/>
          </a:xfrm>
          <a:prstGeom prst="rect">
            <a:avLst/>
          </a:prstGeom>
        </p:spPr>
        <p:txBody>
          <a:bodyPr anchor="ctr" bIns="60960" lIns="121920" rIns="121920" rtlCol="0" tIns="6096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altLang="en-US" lang="zh-CN" sz="2400">
                <a:latin typeface="+mn-lt"/>
                <a:ea typeface="+mn-ea"/>
                <a:cs typeface="+mn-ea"/>
                <a:sym typeface="+mn-lt"/>
              </a:rPr>
              <a:t>标题</a:t>
            </a:r>
          </a:p>
        </p:txBody>
      </p:sp>
      <p:sp>
        <p:nvSpPr>
          <p:cNvPr id="37" name="文本框 36"/>
          <p:cNvSpPr txBox="1"/>
          <p:nvPr/>
        </p:nvSpPr>
        <p:spPr>
          <a:xfrm>
            <a:off x="5089456" y="5235047"/>
            <a:ext cx="2083221" cy="969264"/>
          </a:xfrm>
          <a:prstGeom prst="rect">
            <a:avLst/>
          </a:prstGeom>
          <a:noFill/>
        </p:spPr>
        <p:txBody>
          <a:bodyPr rtlCol="0" wrap="square">
            <a:spAutoFit/>
          </a:bodyPr>
          <a:lstStyle/>
          <a:p>
            <a:pPr algn="ctr">
              <a:lnSpc>
                <a:spcPct val="120000"/>
              </a:lnSpc>
            </a:pPr>
            <a:r>
              <a:rPr altLang="en-US" lang="zh-CN" sz="1600">
                <a:solidFill>
                  <a:schemeClr val="tx1">
                    <a:lumMod val="50000"/>
                    <a:lumOff val="50000"/>
                  </a:schemeClr>
                </a:solidFill>
                <a:cs typeface="+mn-ea"/>
                <a:sym typeface="+mn-lt"/>
              </a:rPr>
              <a:t>请在这里添加相应的文字内容请在这里添加相应的文字内容</a:t>
            </a:r>
          </a:p>
        </p:txBody>
      </p:sp>
      <p:sp>
        <p:nvSpPr>
          <p:cNvPr id="38" name="Title 13"/>
          <p:cNvSpPr txBox="1"/>
          <p:nvPr/>
        </p:nvSpPr>
        <p:spPr>
          <a:xfrm>
            <a:off x="7967255" y="4674893"/>
            <a:ext cx="1335013" cy="709713"/>
          </a:xfrm>
          <a:prstGeom prst="rect">
            <a:avLst/>
          </a:prstGeom>
        </p:spPr>
        <p:txBody>
          <a:bodyPr anchor="ctr" bIns="60960" lIns="121920" rIns="121920" rtlCol="0" tIns="6096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altLang="en-US" lang="zh-CN" sz="2400">
                <a:latin typeface="+mn-lt"/>
                <a:ea typeface="+mn-ea"/>
                <a:cs typeface="+mn-ea"/>
                <a:sym typeface="+mn-lt"/>
              </a:rPr>
              <a:t>标题</a:t>
            </a:r>
          </a:p>
        </p:txBody>
      </p:sp>
      <p:sp>
        <p:nvSpPr>
          <p:cNvPr id="39" name="文本框 38"/>
          <p:cNvSpPr txBox="1"/>
          <p:nvPr/>
        </p:nvSpPr>
        <p:spPr>
          <a:xfrm>
            <a:off x="7593150" y="5235047"/>
            <a:ext cx="2083221" cy="969264"/>
          </a:xfrm>
          <a:prstGeom prst="rect">
            <a:avLst/>
          </a:prstGeom>
          <a:noFill/>
        </p:spPr>
        <p:txBody>
          <a:bodyPr rtlCol="0" wrap="square">
            <a:spAutoFit/>
          </a:bodyPr>
          <a:lstStyle/>
          <a:p>
            <a:pPr algn="ctr">
              <a:lnSpc>
                <a:spcPct val="120000"/>
              </a:lnSpc>
            </a:pPr>
            <a:r>
              <a:rPr altLang="en-US" lang="zh-CN" sz="1600">
                <a:solidFill>
                  <a:schemeClr val="tx1">
                    <a:lumMod val="50000"/>
                    <a:lumOff val="50000"/>
                  </a:schemeClr>
                </a:solidFill>
                <a:cs typeface="+mn-ea"/>
                <a:sym typeface="+mn-lt"/>
              </a:rPr>
              <a:t>请在这里添加相应的文字内容请在这里添加相应的文字内容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11"/>
                                        </p:tgtEl>
                                        <p:attrNameLst>
                                          <p:attrName>style.visibility</p:attrName>
                                        </p:attrNameLst>
                                      </p:cBhvr>
                                      <p:to>
                                        <p:strVal val="visible"/>
                                      </p:to>
                                    </p:set>
                                    <p:anim calcmode="lin" valueType="num">
                                      <p:cBhvr>
                                        <p:cTn dur="500" fill="hold" id="10"/>
                                        <p:tgtEl>
                                          <p:spTgt spid="11"/>
                                        </p:tgtEl>
                                        <p:attrNameLst>
                                          <p:attrName>ppt_w</p:attrName>
                                        </p:attrNameLst>
                                      </p:cBhvr>
                                      <p:tavLst>
                                        <p:tav tm="0">
                                          <p:val>
                                            <p:fltVal val="0"/>
                                          </p:val>
                                        </p:tav>
                                        <p:tav tm="100000">
                                          <p:val>
                                            <p:strVal val="#ppt_w"/>
                                          </p:val>
                                        </p:tav>
                                      </p:tavLst>
                                    </p:anim>
                                    <p:anim calcmode="lin" valueType="num">
                                      <p:cBhvr>
                                        <p:cTn dur="500" fill="hold" id="11"/>
                                        <p:tgtEl>
                                          <p:spTgt spid="11"/>
                                        </p:tgtEl>
                                        <p:attrNameLst>
                                          <p:attrName>ppt_h</p:attrName>
                                        </p:attrNameLst>
                                      </p:cBhvr>
                                      <p:tavLst>
                                        <p:tav tm="0">
                                          <p:val>
                                            <p:fltVal val="0"/>
                                          </p:val>
                                        </p:tav>
                                        <p:tav tm="100000">
                                          <p:val>
                                            <p:strVal val="#ppt_h"/>
                                          </p:val>
                                        </p:tav>
                                      </p:tavLst>
                                    </p:anim>
                                    <p:animEffect filter="fade" transition="in">
                                      <p:cBhvr>
                                        <p:cTn dur="500" id="12"/>
                                        <p:tgtEl>
                                          <p:spTgt spid="11"/>
                                        </p:tgtEl>
                                      </p:cBhvr>
                                    </p:animEffect>
                                  </p:childTnLst>
                                </p:cTn>
                              </p:par>
                            </p:childTnLst>
                          </p:cTn>
                        </p:par>
                        <p:par>
                          <p:cTn fill="hold" id="13" nodeType="afterGroup">
                            <p:stCondLst>
                              <p:cond delay="500"/>
                            </p:stCondLst>
                            <p:childTnLst>
                              <p:par>
                                <p:cTn fill="hold" id="14" nodeType="afterEffect" presetClass="entr" presetID="10" presetSubtype="0">
                                  <p:stCondLst>
                                    <p:cond delay="0"/>
                                  </p:stCondLst>
                                  <p:childTnLst>
                                    <p:set>
                                      <p:cBhvr>
                                        <p:cTn dur="1" fill="hold" id="15">
                                          <p:stCondLst>
                                            <p:cond delay="0"/>
                                          </p:stCondLst>
                                        </p:cTn>
                                        <p:tgtEl>
                                          <p:spTgt spid="29"/>
                                        </p:tgtEl>
                                        <p:attrNameLst>
                                          <p:attrName>style.visibility</p:attrName>
                                        </p:attrNameLst>
                                      </p:cBhvr>
                                      <p:to>
                                        <p:strVal val="visible"/>
                                      </p:to>
                                    </p:set>
                                    <p:animEffect filter="fade" transition="in">
                                      <p:cBhvr>
                                        <p:cTn dur="500" id="16"/>
                                        <p:tgtEl>
                                          <p:spTgt spid="29"/>
                                        </p:tgtEl>
                                      </p:cBhvr>
                                    </p:animEffect>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p:cTn dur="500" fill="hold" id="20"/>
                                        <p:tgtEl>
                                          <p:spTgt spid="12"/>
                                        </p:tgtEl>
                                        <p:attrNameLst>
                                          <p:attrName>ppt_w</p:attrName>
                                        </p:attrNameLst>
                                      </p:cBhvr>
                                      <p:tavLst>
                                        <p:tav tm="0">
                                          <p:val>
                                            <p:fltVal val="0"/>
                                          </p:val>
                                        </p:tav>
                                        <p:tav tm="100000">
                                          <p:val>
                                            <p:strVal val="#ppt_w"/>
                                          </p:val>
                                        </p:tav>
                                      </p:tavLst>
                                    </p:anim>
                                    <p:anim calcmode="lin" valueType="num">
                                      <p:cBhvr>
                                        <p:cTn dur="500" fill="hold" id="21"/>
                                        <p:tgtEl>
                                          <p:spTgt spid="12"/>
                                        </p:tgtEl>
                                        <p:attrNameLst>
                                          <p:attrName>ppt_h</p:attrName>
                                        </p:attrNameLst>
                                      </p:cBhvr>
                                      <p:tavLst>
                                        <p:tav tm="0">
                                          <p:val>
                                            <p:fltVal val="0"/>
                                          </p:val>
                                        </p:tav>
                                        <p:tav tm="100000">
                                          <p:val>
                                            <p:strVal val="#ppt_h"/>
                                          </p:val>
                                        </p:tav>
                                      </p:tavLst>
                                    </p:anim>
                                    <p:animEffect filter="fade" transition="in">
                                      <p:cBhvr>
                                        <p:cTn dur="500" id="22"/>
                                        <p:tgtEl>
                                          <p:spTgt spid="12"/>
                                        </p:tgtEl>
                                      </p:cBhvr>
                                    </p:animEffect>
                                  </p:childTnLst>
                                </p:cTn>
                              </p:par>
                            </p:childTnLst>
                          </p:cTn>
                        </p:par>
                        <p:par>
                          <p:cTn fill="hold" id="23" nodeType="afterGroup">
                            <p:stCondLst>
                              <p:cond delay="1500"/>
                            </p:stCondLst>
                            <p:childTnLst>
                              <p:par>
                                <p:cTn fill="hold" id="24" nodeType="afterEffect" presetClass="entr" presetID="10" presetSubtype="0">
                                  <p:stCondLst>
                                    <p:cond delay="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13"/>
                                        </p:tgtEl>
                                        <p:attrNameLst>
                                          <p:attrName>style.visibility</p:attrName>
                                        </p:attrNameLst>
                                      </p:cBhvr>
                                      <p:to>
                                        <p:strVal val="visible"/>
                                      </p:to>
                                    </p:set>
                                    <p:anim calcmode="lin" valueType="num">
                                      <p:cBhvr>
                                        <p:cTn dur="500" fill="hold" id="30"/>
                                        <p:tgtEl>
                                          <p:spTgt spid="13"/>
                                        </p:tgtEl>
                                        <p:attrNameLst>
                                          <p:attrName>ppt_w</p:attrName>
                                        </p:attrNameLst>
                                      </p:cBhvr>
                                      <p:tavLst>
                                        <p:tav tm="0">
                                          <p:val>
                                            <p:fltVal val="0"/>
                                          </p:val>
                                        </p:tav>
                                        <p:tav tm="100000">
                                          <p:val>
                                            <p:strVal val="#ppt_w"/>
                                          </p:val>
                                        </p:tav>
                                      </p:tavLst>
                                    </p:anim>
                                    <p:anim calcmode="lin" valueType="num">
                                      <p:cBhvr>
                                        <p:cTn dur="500" fill="hold" id="31"/>
                                        <p:tgtEl>
                                          <p:spTgt spid="13"/>
                                        </p:tgtEl>
                                        <p:attrNameLst>
                                          <p:attrName>ppt_h</p:attrName>
                                        </p:attrNameLst>
                                      </p:cBhvr>
                                      <p:tavLst>
                                        <p:tav tm="0">
                                          <p:val>
                                            <p:fltVal val="0"/>
                                          </p:val>
                                        </p:tav>
                                        <p:tav tm="100000">
                                          <p:val>
                                            <p:strVal val="#ppt_h"/>
                                          </p:val>
                                        </p:tav>
                                      </p:tavLst>
                                    </p:anim>
                                    <p:animEffect filter="fade" transition="in">
                                      <p:cBhvr>
                                        <p:cTn dur="500" id="32"/>
                                        <p:tgtEl>
                                          <p:spTgt spid="13"/>
                                        </p:tgtEl>
                                      </p:cBhvr>
                                    </p:animEffect>
                                  </p:childTnLst>
                                </p:cTn>
                              </p:par>
                            </p:childTnLst>
                          </p:cTn>
                        </p:par>
                        <p:par>
                          <p:cTn fill="hold" id="33" nodeType="afterGroup">
                            <p:stCondLst>
                              <p:cond delay="2500"/>
                            </p:stCondLst>
                            <p:childTnLst>
                              <p:par>
                                <p:cTn fill="hold" grpId="0" id="34" nodeType="afterEffect" presetClass="entr" presetID="10" presetSubtype="0">
                                  <p:stCondLst>
                                    <p:cond delay="0"/>
                                  </p:stCondLst>
                                  <p:childTnLst>
                                    <p:set>
                                      <p:cBhvr>
                                        <p:cTn dur="1" fill="hold" id="35">
                                          <p:stCondLst>
                                            <p:cond delay="0"/>
                                          </p:stCondLst>
                                        </p:cTn>
                                        <p:tgtEl>
                                          <p:spTgt spid="28"/>
                                        </p:tgtEl>
                                        <p:attrNameLst>
                                          <p:attrName>style.visibility</p:attrName>
                                        </p:attrNameLst>
                                      </p:cBhvr>
                                      <p:to>
                                        <p:strVal val="visible"/>
                                      </p:to>
                                    </p:set>
                                    <p:animEffect filter="fade" transition="in">
                                      <p:cBhvr>
                                        <p:cTn dur="500" id="36"/>
                                        <p:tgtEl>
                                          <p:spTgt spid="28"/>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9"/>
                                        </p:tgtEl>
                                        <p:attrNameLst>
                                          <p:attrName>style.visibility</p:attrName>
                                        </p:attrNameLst>
                                      </p:cBhvr>
                                      <p:to>
                                        <p:strVal val="visible"/>
                                      </p:to>
                                    </p:set>
                                    <p:animEffect filter="wipe(left)" transition="in">
                                      <p:cBhvr>
                                        <p:cTn dur="500" id="3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2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1524000" y="1161143"/>
            <a:ext cx="9486900" cy="4822893"/>
          </a:xfrm>
          <a:prstGeom prst="roundRect">
            <a:avLst>
              <a:gd fmla="val 0" name="adj"/>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10726422" y="5694061"/>
            <a:ext cx="474978" cy="474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457357" y="5464322"/>
            <a:ext cx="474978" cy="474978"/>
          </a:xfrm>
          <a:prstGeom prst="rect">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181100" y="787458"/>
            <a:ext cx="474978" cy="474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333500" y="939858"/>
            <a:ext cx="474978" cy="47497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998978" y="2198897"/>
            <a:ext cx="8782050" cy="1325880"/>
          </a:xfrm>
          <a:prstGeom prst="rect">
            <a:avLst/>
          </a:prstGeom>
          <a:noFill/>
        </p:spPr>
        <p:txBody>
          <a:bodyPr rtlCol="0" wrap="square">
            <a:spAutoFit/>
          </a:bodyPr>
          <a:lstStyle/>
          <a:p>
            <a:pPr>
              <a:lnSpc>
                <a:spcPct val="150000"/>
              </a:lnSpc>
            </a:pPr>
            <a:r>
              <a:rPr altLang="en-US" lang="zh-CN">
                <a:solidFill>
                  <a:schemeClr val="tx1">
                    <a:lumMod val="75000"/>
                    <a:lumOff val="25000"/>
                  </a:schemeClr>
                </a:solidFill>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9" name="文本框 8"/>
          <p:cNvSpPr txBox="1"/>
          <p:nvPr/>
        </p:nvSpPr>
        <p:spPr>
          <a:xfrm>
            <a:off x="1998978" y="3577756"/>
            <a:ext cx="1960880" cy="518160"/>
          </a:xfrm>
          <a:prstGeom prst="rect">
            <a:avLst/>
          </a:prstGeom>
          <a:noFill/>
        </p:spPr>
        <p:txBody>
          <a:bodyPr rtlCol="0" wrap="none">
            <a:spAutoFit/>
          </a:bodyPr>
          <a:lstStyle/>
          <a:p>
            <a:r>
              <a:rPr altLang="en-US" b="1" lang="zh-CN" sz="2800">
                <a:solidFill>
                  <a:schemeClr val="accent1"/>
                </a:solidFill>
              </a:rPr>
              <a:t>填写关键词</a:t>
            </a:r>
          </a:p>
        </p:txBody>
      </p:sp>
      <p:sp>
        <p:nvSpPr>
          <p:cNvPr id="10" name="文本框 9"/>
          <p:cNvSpPr txBox="1"/>
          <p:nvPr/>
        </p:nvSpPr>
        <p:spPr>
          <a:xfrm>
            <a:off x="4169507" y="3577756"/>
            <a:ext cx="1960880" cy="518160"/>
          </a:xfrm>
          <a:prstGeom prst="rect">
            <a:avLst/>
          </a:prstGeom>
          <a:noFill/>
        </p:spPr>
        <p:txBody>
          <a:bodyPr rtlCol="0" wrap="none">
            <a:spAutoFit/>
          </a:bodyPr>
          <a:lstStyle/>
          <a:p>
            <a:r>
              <a:rPr altLang="en-US" b="1" lang="zh-CN" sz="2800">
                <a:solidFill>
                  <a:schemeClr val="accent1"/>
                </a:solidFill>
              </a:rPr>
              <a:t>填写关键词</a:t>
            </a:r>
          </a:p>
        </p:txBody>
      </p:sp>
      <p:sp>
        <p:nvSpPr>
          <p:cNvPr id="11" name="文本框 10"/>
          <p:cNvSpPr txBox="1"/>
          <p:nvPr/>
        </p:nvSpPr>
        <p:spPr>
          <a:xfrm>
            <a:off x="6340035" y="3577756"/>
            <a:ext cx="1960880" cy="518160"/>
          </a:xfrm>
          <a:prstGeom prst="rect">
            <a:avLst/>
          </a:prstGeom>
          <a:noFill/>
        </p:spPr>
        <p:txBody>
          <a:bodyPr rtlCol="0" wrap="none">
            <a:spAutoFit/>
          </a:bodyPr>
          <a:lstStyle/>
          <a:p>
            <a:r>
              <a:rPr altLang="en-US" b="1" lang="zh-CN" sz="2800">
                <a:solidFill>
                  <a:schemeClr val="accent1"/>
                </a:solidFill>
              </a:rPr>
              <a:t>填写关键词</a:t>
            </a:r>
          </a:p>
        </p:txBody>
      </p:sp>
      <p:sp>
        <p:nvSpPr>
          <p:cNvPr id="12" name="文本框 11"/>
          <p:cNvSpPr txBox="1"/>
          <p:nvPr/>
        </p:nvSpPr>
        <p:spPr>
          <a:xfrm>
            <a:off x="8580219" y="3577756"/>
            <a:ext cx="1960880" cy="518160"/>
          </a:xfrm>
          <a:prstGeom prst="rect">
            <a:avLst/>
          </a:prstGeom>
          <a:noFill/>
        </p:spPr>
        <p:txBody>
          <a:bodyPr rtlCol="0" wrap="none">
            <a:spAutoFit/>
          </a:bodyPr>
          <a:lstStyle/>
          <a:p>
            <a:r>
              <a:rPr altLang="en-US" b="1" lang="zh-CN" sz="2800">
                <a:solidFill>
                  <a:schemeClr val="accent1"/>
                </a:solidFill>
              </a:rPr>
              <a:t>填写关键词</a:t>
            </a:r>
          </a:p>
        </p:txBody>
      </p:sp>
      <p:sp>
        <p:nvSpPr>
          <p:cNvPr id="13" name="文本框 12"/>
          <p:cNvSpPr txBox="1"/>
          <p:nvPr/>
        </p:nvSpPr>
        <p:spPr>
          <a:xfrm>
            <a:off x="1998978" y="4159565"/>
            <a:ext cx="8561269" cy="1463040"/>
          </a:xfrm>
          <a:prstGeom prst="rect">
            <a:avLst/>
          </a:prstGeom>
          <a:noFill/>
        </p:spPr>
        <p:txBody>
          <a:bodyPr rtlCol="0" wrap="square">
            <a:spAutoFit/>
          </a:bodyPr>
          <a:lstStyle/>
          <a:p>
            <a:pPr algn="just"/>
            <a:r>
              <a:rPr altLang="zh-CN" lang="en-US">
                <a:solidFill>
                  <a:schemeClr val="tx1">
                    <a:lumMod val="50000"/>
                    <a:lumOff val="50000"/>
                  </a:schemeClr>
                </a:solidFill>
              </a:rPr>
              <a:t>Graduation thesis, refers to the specialized graduation thesis, undergraduate graduation thesis (graduated with a bachelor's degree thesis), master's graduate student graduation thesis (M.A. thesis, doctoral students graduation thesis (Doctoral Dissertation), namely the need in studies of writing and submitting the is one of an important part of the teaching and scientific research activities</a:t>
            </a:r>
          </a:p>
        </p:txBody>
      </p:sp>
      <p:sp>
        <p:nvSpPr>
          <p:cNvPr id="14" name="文本框 13"/>
          <p:cNvSpPr txBox="1"/>
          <p:nvPr/>
        </p:nvSpPr>
        <p:spPr>
          <a:xfrm>
            <a:off x="2067015" y="1416838"/>
            <a:ext cx="1300480" cy="762000"/>
          </a:xfrm>
          <a:prstGeom prst="rect">
            <a:avLst/>
          </a:prstGeom>
          <a:noFill/>
        </p:spPr>
        <p:txBody>
          <a:bodyPr rtlCol="0" wrap="none">
            <a:spAutoFit/>
          </a:bodyPr>
          <a:lstStyle/>
          <a:p>
            <a:r>
              <a:rPr altLang="en-US" b="1" lang="zh-CN" sz="4400">
                <a:solidFill>
                  <a:schemeClr val="accent1"/>
                </a:solidFill>
              </a:rPr>
              <a:t>摘要</a:t>
            </a:r>
          </a:p>
        </p:txBody>
      </p:sp>
      <p:sp>
        <p:nvSpPr>
          <p:cNvPr id="15" name="矩形 14"/>
          <p:cNvSpPr/>
          <p:nvPr/>
        </p:nvSpPr>
        <p:spPr>
          <a:xfrm>
            <a:off x="3193685" y="1675677"/>
            <a:ext cx="1811655" cy="518160"/>
          </a:xfrm>
          <a:prstGeom prst="rect">
            <a:avLst/>
          </a:prstGeom>
        </p:spPr>
        <p:txBody>
          <a:bodyPr wrap="none">
            <a:spAutoFit/>
          </a:bodyPr>
          <a:lstStyle/>
          <a:p>
            <a:r>
              <a:rPr altLang="zh-CN" lang="en-US" sz="2800">
                <a:solidFill>
                  <a:schemeClr val="accent1"/>
                </a:solidFill>
              </a:rPr>
              <a:t>ABSTRACT</a:t>
            </a:r>
          </a:p>
        </p:txBody>
      </p:sp>
      <p:pic>
        <p:nvPicPr>
          <p:cNvPr id="17" name="Picture 2"/>
          <p:cNvPicPr>
            <a:picLocks noChangeArrowheads="1" noChangeAspect="1"/>
          </p:cNvPicPr>
          <p:nvPr/>
        </p:nvPicPr>
        <p:blipFill>
          <a:blip r:embed="rId2">
            <a:duotone>
              <a:schemeClr val="accent1">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11200045" y="287672"/>
            <a:ext cx="657690" cy="652186"/>
          </a:xfrm>
          <a:prstGeom prst="rect">
            <a:avLst/>
          </a:prstGeom>
          <a:noFill/>
          <a:extLst>
            <a:ext uri="{909E8E84-426E-40DD-AFC4-6F175D3DCCD1}">
              <a14:hiddenFill>
                <a:solidFill>
                  <a:srgbClr val="FFFFFF"/>
                </a:solidFill>
              </a14:hiddenFill>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4557486" y="2162629"/>
            <a:ext cx="7634514" cy="274229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1"/>
          <p:cNvSpPr txBox="1"/>
          <p:nvPr/>
        </p:nvSpPr>
        <p:spPr>
          <a:xfrm>
            <a:off x="5009349" y="2650493"/>
            <a:ext cx="6500480" cy="761972"/>
          </a:xfrm>
          <a:prstGeom prst="rect">
            <a:avLst/>
          </a:prstGeom>
          <a:noFill/>
        </p:spPr>
        <p:txBody>
          <a:bodyPr bIns="45706" lIns="91413" rIns="91413" rtlCol="0" tIns="45706" wrap="square">
            <a:spAutoFit/>
          </a:bodyPr>
          <a:lstStyle/>
          <a:p>
            <a:r>
              <a:rPr altLang="en-US" b="1" lang="zh-CN" sz="4400">
                <a:solidFill>
                  <a:schemeClr val="bg1"/>
                </a:solidFill>
                <a:latin charset="-122" pitchFamily="34" typeface="微软雅黑"/>
                <a:ea charset="-122" pitchFamily="34" typeface="微软雅黑"/>
              </a:rPr>
              <a:t>演示完毕，感谢各位老师</a:t>
            </a:r>
          </a:p>
        </p:txBody>
      </p:sp>
      <p:sp>
        <p:nvSpPr>
          <p:cNvPr id="3" name="矩形 2"/>
          <p:cNvSpPr/>
          <p:nvPr/>
        </p:nvSpPr>
        <p:spPr>
          <a:xfrm>
            <a:off x="4940880" y="3419906"/>
            <a:ext cx="6439361" cy="518160"/>
          </a:xfrm>
          <a:prstGeom prst="rect">
            <a:avLst/>
          </a:prstGeom>
        </p:spPr>
        <p:txBody>
          <a:bodyPr wrap="square">
            <a:spAutoFit/>
          </a:bodyPr>
          <a:lstStyle/>
          <a:p>
            <a:pPr algn="ctr"/>
            <a:r>
              <a:rPr altLang="zh-CN" lang="en-US" sz="2800">
                <a:solidFill>
                  <a:schemeClr val="bg1"/>
                </a:solidFill>
              </a:rPr>
              <a:t>POWERPOINT OF GRADUATION TEPLY</a:t>
            </a:r>
          </a:p>
        </p:txBody>
      </p:sp>
      <p:sp>
        <p:nvSpPr>
          <p:cNvPr id="4" name="椭圆 3"/>
          <p:cNvSpPr/>
          <p:nvPr/>
        </p:nvSpPr>
        <p:spPr>
          <a:xfrm>
            <a:off x="5138527" y="4010875"/>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 name="KSO_Shape"/>
          <p:cNvSpPr/>
          <p:nvPr/>
        </p:nvSpPr>
        <p:spPr bwMode="auto">
          <a:xfrm>
            <a:off x="5205752" y="4053418"/>
            <a:ext cx="173326" cy="222689"/>
          </a:xfrm>
          <a:custGeom>
            <a:gdLst>
              <a:gd fmla="*/ 646796 w 5367" name="T0"/>
              <a:gd fmla="*/ 843536 h 6897" name="T1"/>
              <a:gd fmla="*/ 520861 w 5367" name="T2"/>
              <a:gd fmla="*/ 880824 h 6897" name="T3"/>
              <a:gd fmla="*/ 403764 w 5367" name="T4"/>
              <a:gd fmla="*/ 946285 h 6897" name="T5"/>
              <a:gd fmla="*/ 297714 w 5367" name="T6"/>
              <a:gd fmla="*/ 1036605 h 6897" name="T7"/>
              <a:gd fmla="*/ 204644 w 5367" name="T8"/>
              <a:gd fmla="*/ 1149850 h 6897" name="T9"/>
              <a:gd fmla="*/ 126487 w 5367" name="T10"/>
              <a:gd fmla="*/ 1282429 h 6897" name="T11"/>
              <a:gd fmla="*/ 65729 w 5367" name="T12"/>
              <a:gd fmla="*/ 1432134 h 6897" name="T13"/>
              <a:gd fmla="*/ 23475 w 5367" name="T14"/>
              <a:gd fmla="*/ 1595648 h 6897" name="T15"/>
              <a:gd fmla="*/ 2209 w 5367" name="T16"/>
              <a:gd fmla="*/ 1771316 h 6897" name="T17"/>
              <a:gd fmla="*/ 1481389 w 5367" name="T18"/>
              <a:gd fmla="*/ 1905000 h 6897" name="T19"/>
              <a:gd fmla="*/ 1480009 w 5367" name="T20"/>
              <a:gd fmla="*/ 1771316 h 6897" name="T21"/>
              <a:gd fmla="*/ 1459020 w 5367" name="T22"/>
              <a:gd fmla="*/ 1595648 h 6897" name="T23"/>
              <a:gd fmla="*/ 1417041 w 5367" name="T24"/>
              <a:gd fmla="*/ 1432134 h 6897" name="T25"/>
              <a:gd fmla="*/ 1355731 w 5367" name="T26"/>
              <a:gd fmla="*/ 1282429 h 6897" name="T27"/>
              <a:gd fmla="*/ 1277850 w 5367" name="T28"/>
              <a:gd fmla="*/ 1149850 h 6897" name="T29"/>
              <a:gd fmla="*/ 1184780 w 5367" name="T30"/>
              <a:gd fmla="*/ 1036605 h 6897" name="T31"/>
              <a:gd fmla="*/ 1078730 w 5367" name="T32"/>
              <a:gd fmla="*/ 946285 h 6897" name="T33"/>
              <a:gd fmla="*/ 961633 w 5367" name="T34"/>
              <a:gd fmla="*/ 880824 h 6897" name="T35"/>
              <a:gd fmla="*/ 835422 w 5367" name="T36"/>
              <a:gd fmla="*/ 843536 h 6897" name="T37"/>
              <a:gd fmla="*/ 747875 w 5367" name="T38"/>
              <a:gd fmla="*/ 731120 h 6897" name="T39"/>
              <a:gd fmla="*/ 805043 w 5367" name="T40"/>
              <a:gd fmla="*/ 726701 h 6897" name="T41"/>
              <a:gd fmla="*/ 868286 w 5367" name="T42"/>
              <a:gd fmla="*/ 711786 h 6897" name="T43"/>
              <a:gd fmla="*/ 926559 w 5367" name="T44"/>
              <a:gd fmla="*/ 686927 h 6897" name="T45"/>
              <a:gd fmla="*/ 979032 w 5367" name="T46"/>
              <a:gd fmla="*/ 653230 h 6897" name="T47"/>
              <a:gd fmla="*/ 1024876 w 5367" name="T48"/>
              <a:gd fmla="*/ 611246 h 6897" name="T49"/>
              <a:gd fmla="*/ 1063264 w 5367" name="T50"/>
              <a:gd fmla="*/ 562358 h 6897" name="T51"/>
              <a:gd fmla="*/ 1092815 w 5367" name="T52"/>
              <a:gd fmla="*/ 507945 h 6897" name="T53"/>
              <a:gd fmla="*/ 1112699 w 5367" name="T54"/>
              <a:gd fmla="*/ 448008 h 6897" name="T55"/>
              <a:gd fmla="*/ 1121813 w 5367" name="T56"/>
              <a:gd fmla="*/ 384204 h 6897" name="T57"/>
              <a:gd fmla="*/ 1120432 w 5367" name="T58"/>
              <a:gd fmla="*/ 328134 h 6897" name="T59"/>
              <a:gd fmla="*/ 1108004 w 5367" name="T60"/>
              <a:gd fmla="*/ 265711 h 6897" name="T61"/>
              <a:gd fmla="*/ 1085358 w 5367" name="T62"/>
              <a:gd fmla="*/ 207155 h 6897" name="T63"/>
              <a:gd fmla="*/ 1053322 w 5367" name="T64"/>
              <a:gd fmla="*/ 153847 h 6897" name="T65"/>
              <a:gd fmla="*/ 1012725 w 5367" name="T66"/>
              <a:gd fmla="*/ 107168 h 6897" name="T67"/>
              <a:gd fmla="*/ 964671 w 5367" name="T68"/>
              <a:gd fmla="*/ 67395 h 6897" name="T69"/>
              <a:gd fmla="*/ 910541 w 5367" name="T70"/>
              <a:gd fmla="*/ 36183 h 6897" name="T71"/>
              <a:gd fmla="*/ 850335 w 5367" name="T72"/>
              <a:gd fmla="*/ 14087 h 6897" name="T73"/>
              <a:gd fmla="*/ 786263 w 5367" name="T74"/>
              <a:gd fmla="*/ 1933 h 6897" name="T75"/>
              <a:gd fmla="*/ 728819 w 5367" name="T76"/>
              <a:gd fmla="*/ 276 h 6897" name="T77"/>
              <a:gd fmla="*/ 663366 w 5367" name="T78"/>
              <a:gd fmla="*/ 9391 h 6897" name="T79"/>
              <a:gd fmla="*/ 602332 w 5367" name="T80"/>
              <a:gd fmla="*/ 28726 h 6897" name="T81"/>
              <a:gd fmla="*/ 546545 w 5367" name="T82"/>
              <a:gd fmla="*/ 57451 h 6897" name="T83"/>
              <a:gd fmla="*/ 496282 w 5367" name="T84"/>
              <a:gd fmla="*/ 95015 h 6897" name="T85"/>
              <a:gd fmla="*/ 453751 w 5367" name="T86"/>
              <a:gd fmla="*/ 139761 h 6897" name="T87"/>
              <a:gd fmla="*/ 418954 w 5367" name="T88"/>
              <a:gd fmla="*/ 191411 h 6897" name="T89"/>
              <a:gd fmla="*/ 393546 w 5367" name="T90"/>
              <a:gd fmla="*/ 248310 h 6897" name="T91"/>
              <a:gd fmla="*/ 378356 w 5367" name="T92"/>
              <a:gd fmla="*/ 309628 h 6897" name="T93"/>
              <a:gd fmla="*/ 373938 w 5367" name="T94"/>
              <a:gd fmla="*/ 365698 h 6897" name="T95"/>
              <a:gd fmla="*/ 380013 w 5367" name="T96"/>
              <a:gd fmla="*/ 430054 h 6897" name="T97"/>
              <a:gd fmla="*/ 396584 w 5367" name="T98"/>
              <a:gd fmla="*/ 491096 h 6897" name="T99"/>
              <a:gd fmla="*/ 423372 w 5367" name="T100"/>
              <a:gd fmla="*/ 547719 h 6897" name="T101"/>
              <a:gd fmla="*/ 459551 w 5367" name="T102"/>
              <a:gd fmla="*/ 597988 h 6897" name="T103"/>
              <a:gd fmla="*/ 503186 w 5367" name="T104"/>
              <a:gd fmla="*/ 641905 h 6897" name="T105"/>
              <a:gd fmla="*/ 554278 w 5367" name="T106"/>
              <a:gd fmla="*/ 678088 h 6897" name="T107"/>
              <a:gd fmla="*/ 610894 w 5367" name="T108"/>
              <a:gd fmla="*/ 705709 h 6897" name="T109"/>
              <a:gd fmla="*/ 672756 w 5367" name="T110"/>
              <a:gd fmla="*/ 723662 h 6897" name="T111"/>
              <a:gd fmla="*/ 738209 w 5367" name="T112"/>
              <a:gd fmla="*/ 730844 h 689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6897" w="536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a:defRPr/>
            </a:pPr>
            <a:endParaRPr altLang="en-US" lang="zh-CN">
              <a:solidFill>
                <a:schemeClr val="bg1"/>
              </a:solidFill>
            </a:endParaRPr>
          </a:p>
        </p:txBody>
      </p:sp>
      <p:sp>
        <p:nvSpPr>
          <p:cNvPr id="6" name="文本框 5"/>
          <p:cNvSpPr txBox="1"/>
          <p:nvPr/>
        </p:nvSpPr>
        <p:spPr>
          <a:xfrm>
            <a:off x="5446303" y="3980095"/>
            <a:ext cx="2152967" cy="365760"/>
          </a:xfrm>
          <a:prstGeom prst="rect">
            <a:avLst/>
          </a:prstGeom>
          <a:noFill/>
        </p:spPr>
        <p:txBody>
          <a:bodyPr rtlCol="0" wrap="none">
            <a:spAutoFit/>
          </a:bodyPr>
          <a:lstStyle/>
          <a:p>
            <a:r>
              <a:rPr altLang="en-US" lang="zh-CN">
                <a:solidFill>
                  <a:schemeClr val="bg1"/>
                </a:solidFill>
              </a:rPr>
              <a:t>答辩学生：优页PPT</a:t>
            </a:r>
          </a:p>
        </p:txBody>
      </p:sp>
      <p:sp>
        <p:nvSpPr>
          <p:cNvPr id="7" name="椭圆 6"/>
          <p:cNvSpPr/>
          <p:nvPr/>
        </p:nvSpPr>
        <p:spPr>
          <a:xfrm>
            <a:off x="7765613" y="4010875"/>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 name="KSO_Shape"/>
          <p:cNvSpPr/>
          <p:nvPr/>
        </p:nvSpPr>
        <p:spPr bwMode="auto">
          <a:xfrm>
            <a:off x="7827029" y="4053419"/>
            <a:ext cx="234822" cy="222688"/>
          </a:xfrm>
          <a:custGeom>
            <a:rect b="b" l="0" r="r" t="0"/>
            <a:pathLst>
              <a:path h="1819275" w="1917701">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accent1"/>
          </a:solidFill>
          <a:ln>
            <a:noFill/>
          </a:ln>
        </p:spPr>
        <p:txBody>
          <a:bodyPr anchor="ctr">
            <a:scene3d>
              <a:camera prst="orthographicFront"/>
              <a:lightRig dir="t" rig="threePt"/>
            </a:scene3d>
            <a:sp3d>
              <a:contourClr>
                <a:srgbClr val="FFFFFF"/>
              </a:contourClr>
            </a:sp3d>
          </a:bodyPr>
          <a:lstStyle/>
          <a:p>
            <a:pPr algn="ctr" eaLnBrk="0" fontAlgn="base" hangingPunct="0">
              <a:spcBef>
                <a:spcPct val="0"/>
              </a:spcBef>
              <a:spcAft>
                <a:spcPct val="0"/>
              </a:spcAft>
            </a:pPr>
            <a:endParaRPr altLang="en-US" lang="zh-CN">
              <a:solidFill>
                <a:schemeClr val="bg1"/>
              </a:solidFill>
              <a:latin charset="0" pitchFamily="34" typeface="Calibri"/>
              <a:ea charset="-122" pitchFamily="2" typeface="宋体"/>
            </a:endParaRPr>
          </a:p>
        </p:txBody>
      </p:sp>
      <p:sp>
        <p:nvSpPr>
          <p:cNvPr id="9" name="文本框 8"/>
          <p:cNvSpPr txBox="1"/>
          <p:nvPr/>
        </p:nvSpPr>
        <p:spPr>
          <a:xfrm>
            <a:off x="8109868" y="3980095"/>
            <a:ext cx="2011680" cy="365760"/>
          </a:xfrm>
          <a:prstGeom prst="rect">
            <a:avLst/>
          </a:prstGeom>
          <a:noFill/>
        </p:spPr>
        <p:txBody>
          <a:bodyPr rtlCol="0" wrap="none">
            <a:spAutoFit/>
          </a:bodyPr>
          <a:lstStyle/>
          <a:p>
            <a:r>
              <a:rPr altLang="en-US" lang="zh-CN">
                <a:solidFill>
                  <a:schemeClr val="bg1"/>
                </a:solidFill>
              </a:rPr>
              <a:t>指导教师：代用名</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1700"/>
                                  </p:stCondLst>
                                  <p:iterate type="lt">
                                    <p:tmPct val="23333"/>
                                  </p:iterate>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itchFamily="34" typeface="微软雅黑"/>
                <a:ea charset="-122"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itchFamily="34" typeface="微软雅黑"/>
                <a:ea charset="-122"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itchFamily="34" typeface="微软雅黑"/>
                <a:ea charset="-122"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itchFamily="34" typeface="微软雅黑"/>
                <a:ea charset="-122" pitchFamily="34" typeface="微软雅黑"/>
              </a:rPr>
              <a:t>http://www.youyedoc.com/article/2017/3677.html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itchFamily="34" typeface="微软雅黑"/>
                <a:ea charset="-122" pitchFamily="34" typeface="微软雅黑"/>
              </a:rPr>
              <a:t>1</a:t>
            </a:r>
          </a:p>
        </p:txBody>
      </p:sp>
      <p:pic>
        <p:nvPicPr>
          <p:cNvPr id="3" name="图片 2"/>
          <p:cNvPicPr>
            <a:picLocks noChangeAspect="1"/>
          </p:cNvPicPr>
          <p:nvPr/>
        </p:nvPicPr>
        <p:blipFill>
          <a:blip r:embed="rId2"/>
          <a:stretch>
            <a:fillRect/>
          </a:stretch>
        </p:blipFill>
        <p:spPr>
          <a:xfrm>
            <a:off x="2993571" y="1460012"/>
            <a:ext cx="823031" cy="536494"/>
          </a:xfrm>
          <a:prstGeom prst="rect">
            <a:avLst/>
          </a:prstGeom>
        </p:spPr>
      </p:pic>
    </p:spTree>
    <p:extLst>
      <p:ext uri="{BB962C8B-B14F-4D97-AF65-F5344CB8AC3E}">
        <p14:creationId val="311536760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a:grpSpLocks noChangeAspect="1"/>
          </p:cNvGrpSpPr>
          <p:nvPr/>
        </p:nvGrpSpPr>
        <p:grpSpPr>
          <a:xfrm>
            <a:off x="1471429" y="2676516"/>
            <a:ext cx="1895094" cy="1895094"/>
            <a:chOff x="456294" y="1959430"/>
            <a:chExt cx="2148114" cy="2148114"/>
          </a:xfrm>
        </p:grpSpPr>
        <p:sp>
          <p:nvSpPr>
            <p:cNvPr id="3" name="椭圆 2"/>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4" name="图片 3"/>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grpSp>
        <p:nvGrpSpPr>
          <p:cNvPr id="5" name="组合 4"/>
          <p:cNvGrpSpPr>
            <a:grpSpLocks noChangeAspect="1"/>
          </p:cNvGrpSpPr>
          <p:nvPr/>
        </p:nvGrpSpPr>
        <p:grpSpPr>
          <a:xfrm>
            <a:off x="3894846" y="2663912"/>
            <a:ext cx="1895094" cy="1895094"/>
            <a:chOff x="2492224" y="1959430"/>
            <a:chExt cx="2148114" cy="2148114"/>
          </a:xfrm>
        </p:grpSpPr>
        <p:sp>
          <p:nvSpPr>
            <p:cNvPr id="6" name="椭圆 5"/>
            <p:cNvSpPr/>
            <p:nvPr/>
          </p:nvSpPr>
          <p:spPr>
            <a:xfrm>
              <a:off x="249222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7" name="图片 6"/>
            <p:cNvPicPr>
              <a:picLocks noChangeAspect="1"/>
            </p:cNvPicPr>
            <p:nvPr/>
          </p:nvPicPr>
          <p:blipFill>
            <a:blip r:embed="rId3">
              <a:biLevel thresh="25000"/>
              <a:extLst>
                <a:ext uri="{28A0092B-C50C-407E-A947-70E740481C1C}">
                  <a14:useLocalDpi val="0"/>
                </a:ext>
              </a:extLst>
            </a:blip>
            <a:stretch>
              <a:fillRect/>
            </a:stretch>
          </p:blipFill>
          <p:spPr>
            <a:xfrm>
              <a:off x="2876300" y="2326696"/>
              <a:ext cx="1379962" cy="1413582"/>
            </a:xfrm>
            <a:prstGeom prst="rect">
              <a:avLst/>
            </a:prstGeom>
          </p:spPr>
        </p:pic>
      </p:grpSp>
      <p:grpSp>
        <p:nvGrpSpPr>
          <p:cNvPr id="8" name="组合 7"/>
          <p:cNvGrpSpPr>
            <a:grpSpLocks noChangeAspect="1"/>
          </p:cNvGrpSpPr>
          <p:nvPr/>
        </p:nvGrpSpPr>
        <p:grpSpPr>
          <a:xfrm>
            <a:off x="8748360" y="2663912"/>
            <a:ext cx="1895094" cy="1895094"/>
            <a:chOff x="6564085" y="1959430"/>
            <a:chExt cx="2148114" cy="2148114"/>
          </a:xfrm>
        </p:grpSpPr>
        <p:sp>
          <p:nvSpPr>
            <p:cNvPr id="9" name="椭圆 8"/>
            <p:cNvSpPr/>
            <p:nvPr/>
          </p:nvSpPr>
          <p:spPr>
            <a:xfrm>
              <a:off x="6564085"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grpSp>
          <p:nvGrpSpPr>
            <p:cNvPr id="10" name="组合 9"/>
            <p:cNvGrpSpPr/>
            <p:nvPr/>
          </p:nvGrpSpPr>
          <p:grpSpPr>
            <a:xfrm>
              <a:off x="7033174" y="2413982"/>
              <a:ext cx="1209936" cy="1239010"/>
              <a:chOff x="3598200" y="1732459"/>
              <a:chExt cx="1947600" cy="1994400"/>
            </a:xfrm>
          </p:grpSpPr>
          <p:sp>
            <p:nvSpPr>
              <p:cNvPr id="11" name="Freeform 5"/>
              <p:cNvSpPr/>
              <p:nvPr/>
            </p:nvSpPr>
            <p:spPr bwMode="auto">
              <a:xfrm>
                <a:off x="4815450" y="1732459"/>
                <a:ext cx="417924" cy="1423836"/>
              </a:xfrm>
              <a:custGeom>
                <a:gdLst>
                  <a:gd fmla="*/ 2 w 43" name="T0"/>
                  <a:gd fmla="*/ 115 h 115" name="T1"/>
                  <a:gd fmla="*/ 3 w 43" name="T2"/>
                  <a:gd fmla="*/ 115 h 115" name="T3"/>
                  <a:gd fmla="*/ 3 w 43" name="T4"/>
                  <a:gd fmla="*/ 115 h 115" name="T5"/>
                  <a:gd fmla="*/ 3 w 43" name="T6"/>
                  <a:gd fmla="*/ 115 h 115" name="T7"/>
                  <a:gd fmla="*/ 4 w 43" name="T8"/>
                  <a:gd fmla="*/ 115 h 115" name="T9"/>
                  <a:gd fmla="*/ 4 w 43" name="T10"/>
                  <a:gd fmla="*/ 115 h 115" name="T11"/>
                  <a:gd fmla="*/ 5 w 43" name="T12"/>
                  <a:gd fmla="*/ 114 h 115" name="T13"/>
                  <a:gd fmla="*/ 22 w 43" name="T14"/>
                  <a:gd fmla="*/ 98 h 115" name="T15"/>
                  <a:gd fmla="*/ 38 w 43" name="T16"/>
                  <a:gd fmla="*/ 114 h 115" name="T17"/>
                  <a:gd fmla="*/ 39 w 43" name="T18"/>
                  <a:gd fmla="*/ 115 h 115" name="T19"/>
                  <a:gd fmla="*/ 39 w 43" name="T20"/>
                  <a:gd fmla="*/ 115 h 115" name="T21"/>
                  <a:gd fmla="*/ 40 w 43" name="T22"/>
                  <a:gd fmla="*/ 115 h 115" name="T23"/>
                  <a:gd fmla="*/ 40 w 43" name="T24"/>
                  <a:gd fmla="*/ 115 h 115" name="T25"/>
                  <a:gd fmla="*/ 40 w 43" name="T26"/>
                  <a:gd fmla="*/ 115 h 115" name="T27"/>
                  <a:gd fmla="*/ 41 w 43" name="T28"/>
                  <a:gd fmla="*/ 115 h 115" name="T29"/>
                  <a:gd fmla="*/ 42 w 43" name="T30"/>
                  <a:gd fmla="*/ 114 h 115" name="T31"/>
                  <a:gd fmla="*/ 43 w 43" name="T32"/>
                  <a:gd fmla="*/ 112 h 115" name="T33"/>
                  <a:gd fmla="*/ 43 w 43" name="T34"/>
                  <a:gd fmla="*/ 27 h 115" name="T35"/>
                  <a:gd fmla="*/ 43 w 43" name="T36"/>
                  <a:gd fmla="*/ 13 h 115" name="T37"/>
                  <a:gd fmla="*/ 43 w 43" name="T38"/>
                  <a:gd fmla="*/ 3 h 115" name="T39"/>
                  <a:gd fmla="*/ 42 w 43" name="T40"/>
                  <a:gd fmla="*/ 1 h 115" name="T41"/>
                  <a:gd fmla="*/ 40 w 43" name="T42"/>
                  <a:gd fmla="*/ 0 h 115" name="T43"/>
                  <a:gd fmla="*/ 3 w 43" name="T44"/>
                  <a:gd fmla="*/ 0 h 115" name="T45"/>
                  <a:gd fmla="*/ 3 w 43" name="T46"/>
                  <a:gd fmla="*/ 0 h 115" name="T47"/>
                  <a:gd fmla="*/ 2 w 43" name="T48"/>
                  <a:gd fmla="*/ 1 h 115" name="T49"/>
                  <a:gd fmla="*/ 2 w 43" name="T50"/>
                  <a:gd fmla="*/ 1 h 115" name="T51"/>
                  <a:gd fmla="*/ 0 w 43" name="T52"/>
                  <a:gd fmla="*/ 3 h 115" name="T53"/>
                  <a:gd fmla="*/ 0 w 43" name="T54"/>
                  <a:gd fmla="*/ 13 h 115" name="T55"/>
                  <a:gd fmla="*/ 0 w 43" name="T56"/>
                  <a:gd fmla="*/ 27 h 115" name="T57"/>
                  <a:gd fmla="*/ 0 w 43" name="T58"/>
                  <a:gd fmla="*/ 112 h 115" name="T59"/>
                  <a:gd fmla="*/ 2 w 43" name="T60"/>
                  <a:gd fmla="*/ 115 h 11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15" w="43">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sp>
            <p:nvSpPr>
              <p:cNvPr id="12" name="Freeform 6"/>
              <p:cNvSpPr/>
              <p:nvPr/>
            </p:nvSpPr>
            <p:spPr bwMode="auto">
              <a:xfrm>
                <a:off x="3853824" y="2462367"/>
                <a:ext cx="515304" cy="61683"/>
              </a:xfrm>
              <a:custGeom>
                <a:gdLst>
                  <a:gd fmla="*/ 0 w 53" name="T0"/>
                  <a:gd fmla="*/ 3 h 5" name="T1"/>
                  <a:gd fmla="*/ 3 w 53" name="T2"/>
                  <a:gd fmla="*/ 5 h 5" name="T3"/>
                  <a:gd fmla="*/ 50 w 53" name="T4"/>
                  <a:gd fmla="*/ 5 h 5" name="T5"/>
                  <a:gd fmla="*/ 53 w 53" name="T6"/>
                  <a:gd fmla="*/ 3 h 5" name="T7"/>
                  <a:gd fmla="*/ 50 w 53" name="T8"/>
                  <a:gd fmla="*/ 0 h 5" name="T9"/>
                  <a:gd fmla="*/ 3 w 53" name="T10"/>
                  <a:gd fmla="*/ 0 h 5" name="T11"/>
                  <a:gd fmla="*/ 0 w 53"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52">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sp>
            <p:nvSpPr>
              <p:cNvPr id="13" name="Freeform 7"/>
              <p:cNvSpPr/>
              <p:nvPr/>
            </p:nvSpPr>
            <p:spPr bwMode="auto">
              <a:xfrm>
                <a:off x="3853824" y="2750218"/>
                <a:ext cx="515304" cy="61683"/>
              </a:xfrm>
              <a:custGeom>
                <a:gdLst>
                  <a:gd fmla="*/ 50 w 53" name="T0"/>
                  <a:gd fmla="*/ 0 h 5" name="T1"/>
                  <a:gd fmla="*/ 3 w 53" name="T2"/>
                  <a:gd fmla="*/ 0 h 5" name="T3"/>
                  <a:gd fmla="*/ 0 w 53" name="T4"/>
                  <a:gd fmla="*/ 2 h 5" name="T5"/>
                  <a:gd fmla="*/ 3 w 53" name="T6"/>
                  <a:gd fmla="*/ 5 h 5" name="T7"/>
                  <a:gd fmla="*/ 50 w 53" name="T8"/>
                  <a:gd fmla="*/ 5 h 5" name="T9"/>
                  <a:gd fmla="*/ 53 w 53" name="T10"/>
                  <a:gd fmla="*/ 2 h 5" name="T11"/>
                  <a:gd fmla="*/ 50 w 5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52">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sp>
            <p:nvSpPr>
              <p:cNvPr id="14" name="Freeform 8"/>
              <p:cNvSpPr/>
              <p:nvPr/>
            </p:nvSpPr>
            <p:spPr bwMode="auto">
              <a:xfrm>
                <a:off x="3853824" y="3032931"/>
                <a:ext cx="515304" cy="61683"/>
              </a:xfrm>
              <a:custGeom>
                <a:gdLst>
                  <a:gd fmla="*/ 50 w 53" name="T0"/>
                  <a:gd fmla="*/ 0 h 5" name="T1"/>
                  <a:gd fmla="*/ 3 w 53" name="T2"/>
                  <a:gd fmla="*/ 0 h 5" name="T3"/>
                  <a:gd fmla="*/ 0 w 53" name="T4"/>
                  <a:gd fmla="*/ 2 h 5" name="T5"/>
                  <a:gd fmla="*/ 3 w 53" name="T6"/>
                  <a:gd fmla="*/ 5 h 5" name="T7"/>
                  <a:gd fmla="*/ 50 w 53" name="T8"/>
                  <a:gd fmla="*/ 5 h 5" name="T9"/>
                  <a:gd fmla="*/ 53 w 53" name="T10"/>
                  <a:gd fmla="*/ 2 h 5" name="T11"/>
                  <a:gd fmla="*/ 50 w 5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52">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sp>
            <p:nvSpPr>
              <p:cNvPr id="15" name="Freeform 9"/>
              <p:cNvSpPr>
                <a:spLocks noEditPoints="1"/>
              </p:cNvSpPr>
              <p:nvPr/>
            </p:nvSpPr>
            <p:spPr bwMode="auto">
              <a:xfrm>
                <a:off x="3598200" y="1881526"/>
                <a:ext cx="1947600" cy="1845333"/>
              </a:xfrm>
              <a:custGeom>
                <a:gdLst>
                  <a:gd fmla="*/ 177 w 200" name="T0"/>
                  <a:gd fmla="*/ 3 h 149" name="T1"/>
                  <a:gd fmla="*/ 177 w 200" name="T2"/>
                  <a:gd fmla="*/ 17 h 149" name="T3"/>
                  <a:gd fmla="*/ 186 w 200" name="T4"/>
                  <a:gd fmla="*/ 21 h 149" name="T5"/>
                  <a:gd fmla="*/ 186 w 200" name="T6"/>
                  <a:gd fmla="*/ 134 h 149" name="T7"/>
                  <a:gd fmla="*/ 107 w 200" name="T8"/>
                  <a:gd fmla="*/ 134 h 149" name="T9"/>
                  <a:gd fmla="*/ 107 w 200" name="T10"/>
                  <a:gd fmla="*/ 21 h 149" name="T11"/>
                  <a:gd fmla="*/ 117 w 200" name="T12"/>
                  <a:gd fmla="*/ 17 h 149" name="T13"/>
                  <a:gd fmla="*/ 117 w 200" name="T14"/>
                  <a:gd fmla="*/ 3 h 149" name="T15"/>
                  <a:gd fmla="*/ 100 w 200" name="T16"/>
                  <a:gd fmla="*/ 9 h 149" name="T17"/>
                  <a:gd fmla="*/ 53 w 200" name="T18"/>
                  <a:gd fmla="*/ 0 h 149" name="T19"/>
                  <a:gd fmla="*/ 0 w 200" name="T20"/>
                  <a:gd fmla="*/ 20 h 149" name="T21"/>
                  <a:gd fmla="*/ 0 w 200" name="T22"/>
                  <a:gd fmla="*/ 142 h 149" name="T23"/>
                  <a:gd fmla="*/ 2 w 200" name="T24"/>
                  <a:gd fmla="*/ 147 h 149" name="T25"/>
                  <a:gd fmla="*/ 8 w 200" name="T26"/>
                  <a:gd fmla="*/ 149 h 149" name="T27"/>
                  <a:gd fmla="*/ 53 w 200" name="T28"/>
                  <a:gd fmla="*/ 145 h 149" name="T29"/>
                  <a:gd fmla="*/ 99 w 200" name="T30"/>
                  <a:gd fmla="*/ 149 h 149" name="T31"/>
                  <a:gd fmla="*/ 99 w 200" name="T32"/>
                  <a:gd fmla="*/ 149 h 149" name="T33"/>
                  <a:gd fmla="*/ 100 w 200" name="T34"/>
                  <a:gd fmla="*/ 149 h 149" name="T35"/>
                  <a:gd fmla="*/ 100 w 200" name="T36"/>
                  <a:gd fmla="*/ 149 h 149" name="T37"/>
                  <a:gd fmla="*/ 101 w 200" name="T38"/>
                  <a:gd fmla="*/ 149 h 149" name="T39"/>
                  <a:gd fmla="*/ 101 w 200" name="T40"/>
                  <a:gd fmla="*/ 149 h 149" name="T41"/>
                  <a:gd fmla="*/ 146 w 200" name="T42"/>
                  <a:gd fmla="*/ 145 h 149" name="T43"/>
                  <a:gd fmla="*/ 192 w 200" name="T44"/>
                  <a:gd fmla="*/ 149 h 149" name="T45"/>
                  <a:gd fmla="*/ 193 w 200" name="T46"/>
                  <a:gd fmla="*/ 149 h 149" name="T47"/>
                  <a:gd fmla="*/ 197 w 200" name="T48"/>
                  <a:gd fmla="*/ 147 h 149" name="T49"/>
                  <a:gd fmla="*/ 200 w 200" name="T50"/>
                  <a:gd fmla="*/ 142 h 149" name="T51"/>
                  <a:gd fmla="*/ 200 w 200" name="T52"/>
                  <a:gd fmla="*/ 20 h 149" name="T53"/>
                  <a:gd fmla="*/ 177 w 200" name="T54"/>
                  <a:gd fmla="*/ 3 h 149" name="T55"/>
                  <a:gd fmla="*/ 93 w 200" name="T56"/>
                  <a:gd fmla="*/ 134 h 149" name="T57"/>
                  <a:gd fmla="*/ 53 w 200" name="T58"/>
                  <a:gd fmla="*/ 131 h 149" name="T59"/>
                  <a:gd fmla="*/ 14 w 200" name="T60"/>
                  <a:gd fmla="*/ 134 h 149" name="T61"/>
                  <a:gd fmla="*/ 14 w 200" name="T62"/>
                  <a:gd fmla="*/ 21 h 149" name="T63"/>
                  <a:gd fmla="*/ 53 w 200" name="T64"/>
                  <a:gd fmla="*/ 14 h 149" name="T65"/>
                  <a:gd fmla="*/ 93 w 200" name="T66"/>
                  <a:gd fmla="*/ 21 h 149" name="T67"/>
                  <a:gd fmla="*/ 93 w 200" name="T68"/>
                  <a:gd fmla="*/ 134 h 14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9" w="200">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grpSp>
      </p:grpSp>
      <p:grpSp>
        <p:nvGrpSpPr>
          <p:cNvPr id="16" name="组合 15"/>
          <p:cNvGrpSpPr>
            <a:grpSpLocks noChangeAspect="1"/>
          </p:cNvGrpSpPr>
          <p:nvPr/>
        </p:nvGrpSpPr>
        <p:grpSpPr>
          <a:xfrm>
            <a:off x="6321603" y="2663912"/>
            <a:ext cx="1895094" cy="1895094"/>
            <a:chOff x="4528154" y="1959430"/>
            <a:chExt cx="2148114" cy="2148114"/>
          </a:xfrm>
        </p:grpSpPr>
        <p:sp>
          <p:nvSpPr>
            <p:cNvPr id="17" name="椭圆 16"/>
            <p:cNvSpPr/>
            <p:nvPr/>
          </p:nvSpPr>
          <p:spPr>
            <a:xfrm>
              <a:off x="452815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grpSp>
          <p:nvGrpSpPr>
            <p:cNvPr id="18" name="Group 4"/>
            <p:cNvGrpSpPr>
              <a:grpSpLocks noChangeAspect="1"/>
            </p:cNvGrpSpPr>
            <p:nvPr/>
          </p:nvGrpSpPr>
          <p:grpSpPr>
            <a:xfrm>
              <a:off x="5033378" y="2342981"/>
              <a:ext cx="1137666" cy="1381012"/>
              <a:chOff x="2694" y="1931"/>
              <a:chExt cx="374" cy="454"/>
            </a:xfrm>
            <a:solidFill>
              <a:schemeClr val="bg1"/>
            </a:solidFill>
          </p:grpSpPr>
          <p:sp>
            <p:nvSpPr>
              <p:cNvPr id="19" name="Freeform 5"/>
              <p:cNvSpPr>
                <a:spLocks noEditPoints="1"/>
              </p:cNvSpPr>
              <p:nvPr/>
            </p:nvSpPr>
            <p:spPr bwMode="auto">
              <a:xfrm>
                <a:off x="2694" y="1931"/>
                <a:ext cx="374" cy="454"/>
              </a:xfrm>
              <a:custGeom>
                <a:gdLst>
                  <a:gd fmla="*/ 127 w 155" name="T0"/>
                  <a:gd fmla="*/ 7 h 189" name="T1"/>
                  <a:gd fmla="*/ 124 w 155" name="T2"/>
                  <a:gd fmla="*/ 0 h 189" name="T3"/>
                  <a:gd fmla="*/ 122 w 155" name="T4"/>
                  <a:gd fmla="*/ 7 h 189" name="T5"/>
                  <a:gd fmla="*/ 96 w 155" name="T6"/>
                  <a:gd fmla="*/ 3 h 189" name="T7"/>
                  <a:gd fmla="*/ 90 w 155" name="T8"/>
                  <a:gd fmla="*/ 3 h 189" name="T9"/>
                  <a:gd fmla="*/ 64 w 155" name="T10"/>
                  <a:gd fmla="*/ 7 h 189" name="T11"/>
                  <a:gd fmla="*/ 62 w 155" name="T12"/>
                  <a:gd fmla="*/ 0 h 189" name="T13"/>
                  <a:gd fmla="*/ 59 w 155" name="T14"/>
                  <a:gd fmla="*/ 7 h 189" name="T15"/>
                  <a:gd fmla="*/ 33 w 155" name="T16"/>
                  <a:gd fmla="*/ 3 h 189" name="T17"/>
                  <a:gd fmla="*/ 27 w 155" name="T18"/>
                  <a:gd fmla="*/ 3 h 189" name="T19"/>
                  <a:gd fmla="*/ 7 w 155" name="T20"/>
                  <a:gd fmla="*/ 7 h 189" name="T21"/>
                  <a:gd fmla="*/ 0 w 155" name="T22"/>
                  <a:gd fmla="*/ 182 h 189" name="T23"/>
                  <a:gd fmla="*/ 148 w 155" name="T24"/>
                  <a:gd fmla="*/ 189 h 189" name="T25"/>
                  <a:gd fmla="*/ 155 w 155" name="T26"/>
                  <a:gd fmla="*/ 13 h 189" name="T27"/>
                  <a:gd fmla="*/ 124 w 155" name="T28"/>
                  <a:gd fmla="*/ 40 h 189" name="T29"/>
                  <a:gd fmla="*/ 127 w 155" name="T30"/>
                  <a:gd fmla="*/ 31 h 189" name="T31"/>
                  <a:gd fmla="*/ 124 w 155" name="T32"/>
                  <a:gd fmla="*/ 44 h 189" name="T33"/>
                  <a:gd fmla="*/ 122 w 155" name="T34"/>
                  <a:gd fmla="*/ 31 h 189" name="T35"/>
                  <a:gd fmla="*/ 124 w 155" name="T36"/>
                  <a:gd fmla="*/ 40 h 189" name="T37"/>
                  <a:gd fmla="*/ 96 w 155" name="T38"/>
                  <a:gd fmla="*/ 37 h 189" name="T39"/>
                  <a:gd fmla="*/ 100 w 155" name="T40"/>
                  <a:gd fmla="*/ 37 h 189" name="T41"/>
                  <a:gd fmla="*/ 86 w 155" name="T42"/>
                  <a:gd fmla="*/ 37 h 189" name="T43"/>
                  <a:gd fmla="*/ 90 w 155" name="T44"/>
                  <a:gd fmla="*/ 37 h 189" name="T45"/>
                  <a:gd fmla="*/ 62 w 155" name="T46"/>
                  <a:gd fmla="*/ 40 h 189" name="T47"/>
                  <a:gd fmla="*/ 64 w 155" name="T48"/>
                  <a:gd fmla="*/ 31 h 189" name="T49"/>
                  <a:gd fmla="*/ 62 w 155" name="T50"/>
                  <a:gd fmla="*/ 44 h 189" name="T51"/>
                  <a:gd fmla="*/ 59 w 155" name="T52"/>
                  <a:gd fmla="*/ 31 h 189" name="T53"/>
                  <a:gd fmla="*/ 62 w 155" name="T54"/>
                  <a:gd fmla="*/ 40 h 189" name="T55"/>
                  <a:gd fmla="*/ 33 w 155" name="T56"/>
                  <a:gd fmla="*/ 37 h 189" name="T57"/>
                  <a:gd fmla="*/ 37 w 155" name="T58"/>
                  <a:gd fmla="*/ 37 h 189" name="T59"/>
                  <a:gd fmla="*/ 23 w 155" name="T60"/>
                  <a:gd fmla="*/ 37 h 189" name="T61"/>
                  <a:gd fmla="*/ 27 w 155" name="T62"/>
                  <a:gd fmla="*/ 37 h 189" name="T63"/>
                  <a:gd fmla="*/ 141 w 155" name="T64"/>
                  <a:gd fmla="*/ 175 h 189" name="T65"/>
                  <a:gd fmla="*/ 14 w 155" name="T66"/>
                  <a:gd fmla="*/ 20 h 189" name="T67"/>
                  <a:gd fmla="*/ 27 w 155" name="T68"/>
                  <a:gd fmla="*/ 25 h 189" name="T69"/>
                  <a:gd fmla="*/ 30 w 155" name="T70"/>
                  <a:gd fmla="*/ 50 h 189" name="T71"/>
                  <a:gd fmla="*/ 33 w 155" name="T72"/>
                  <a:gd fmla="*/ 25 h 189" name="T73"/>
                  <a:gd fmla="*/ 59 w 155" name="T74"/>
                  <a:gd fmla="*/ 20 h 189" name="T75"/>
                  <a:gd fmla="*/ 49 w 155" name="T76"/>
                  <a:gd fmla="*/ 37 h 189" name="T77"/>
                  <a:gd fmla="*/ 74 w 155" name="T78"/>
                  <a:gd fmla="*/ 37 h 189" name="T79"/>
                  <a:gd fmla="*/ 64 w 155" name="T80"/>
                  <a:gd fmla="*/ 20 h 189" name="T81"/>
                  <a:gd fmla="*/ 90 w 155" name="T82"/>
                  <a:gd fmla="*/ 25 h 189" name="T83"/>
                  <a:gd fmla="*/ 93 w 155" name="T84"/>
                  <a:gd fmla="*/ 50 h 189" name="T85"/>
                  <a:gd fmla="*/ 96 w 155" name="T86"/>
                  <a:gd fmla="*/ 25 h 189" name="T87"/>
                  <a:gd fmla="*/ 122 w 155" name="T88"/>
                  <a:gd fmla="*/ 20 h 189" name="T89"/>
                  <a:gd fmla="*/ 112 w 155" name="T90"/>
                  <a:gd fmla="*/ 37 h 189" name="T91"/>
                  <a:gd fmla="*/ 137 w 155" name="T92"/>
                  <a:gd fmla="*/ 37 h 189" name="T93"/>
                  <a:gd fmla="*/ 127 w 155" name="T94"/>
                  <a:gd fmla="*/ 20 h 189" name="T95"/>
                  <a:gd fmla="*/ 141 w 155" name="T96"/>
                  <a:gd fmla="*/ 175 h 18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89" w="155">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sp>
            <p:nvSpPr>
              <p:cNvPr id="20" name="Freeform 6"/>
              <p:cNvSpPr/>
              <p:nvPr/>
            </p:nvSpPr>
            <p:spPr bwMode="auto">
              <a:xfrm>
                <a:off x="2820" y="2272"/>
                <a:ext cx="181" cy="12"/>
              </a:xfrm>
              <a:custGeom>
                <a:gdLst>
                  <a:gd fmla="*/ 73 w 75" name="T0"/>
                  <a:gd fmla="*/ 0 h 5" name="T1"/>
                  <a:gd fmla="*/ 2 w 75" name="T2"/>
                  <a:gd fmla="*/ 0 h 5" name="T3"/>
                  <a:gd fmla="*/ 0 w 75" name="T4"/>
                  <a:gd fmla="*/ 3 h 5" name="T5"/>
                  <a:gd fmla="*/ 2 w 75" name="T6"/>
                  <a:gd fmla="*/ 5 h 5" name="T7"/>
                  <a:gd fmla="*/ 73 w 75" name="T8"/>
                  <a:gd fmla="*/ 5 h 5" name="T9"/>
                  <a:gd fmla="*/ 75 w 75" name="T10"/>
                  <a:gd fmla="*/ 3 h 5" name="T11"/>
                  <a:gd fmla="*/ 73 w 75"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7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sp>
            <p:nvSpPr>
              <p:cNvPr id="21" name="Freeform 7"/>
              <p:cNvSpPr/>
              <p:nvPr/>
            </p:nvSpPr>
            <p:spPr bwMode="auto">
              <a:xfrm>
                <a:off x="2820" y="2190"/>
                <a:ext cx="181" cy="14"/>
              </a:xfrm>
              <a:custGeom>
                <a:gdLst>
                  <a:gd fmla="*/ 73 w 75" name="T0"/>
                  <a:gd fmla="*/ 0 h 6" name="T1"/>
                  <a:gd fmla="*/ 2 w 75" name="T2"/>
                  <a:gd fmla="*/ 0 h 6" name="T3"/>
                  <a:gd fmla="*/ 0 w 75" name="T4"/>
                  <a:gd fmla="*/ 3 h 6" name="T5"/>
                  <a:gd fmla="*/ 2 w 75" name="T6"/>
                  <a:gd fmla="*/ 6 h 6" name="T7"/>
                  <a:gd fmla="*/ 73 w 75" name="T8"/>
                  <a:gd fmla="*/ 6 h 6" name="T9"/>
                  <a:gd fmla="*/ 75 w 75" name="T10"/>
                  <a:gd fmla="*/ 3 h 6" name="T11"/>
                  <a:gd fmla="*/ 73 w 75"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5">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sp>
            <p:nvSpPr>
              <p:cNvPr id="22" name="Freeform 8"/>
              <p:cNvSpPr/>
              <p:nvPr/>
            </p:nvSpPr>
            <p:spPr bwMode="auto">
              <a:xfrm>
                <a:off x="2820" y="2111"/>
                <a:ext cx="181" cy="12"/>
              </a:xfrm>
              <a:custGeom>
                <a:gdLst>
                  <a:gd fmla="*/ 73 w 75" name="T0"/>
                  <a:gd fmla="*/ 0 h 5" name="T1"/>
                  <a:gd fmla="*/ 2 w 75" name="T2"/>
                  <a:gd fmla="*/ 0 h 5" name="T3"/>
                  <a:gd fmla="*/ 0 w 75" name="T4"/>
                  <a:gd fmla="*/ 3 h 5" name="T5"/>
                  <a:gd fmla="*/ 2 w 75" name="T6"/>
                  <a:gd fmla="*/ 5 h 5" name="T7"/>
                  <a:gd fmla="*/ 73 w 75" name="T8"/>
                  <a:gd fmla="*/ 5 h 5" name="T9"/>
                  <a:gd fmla="*/ 75 w 75" name="T10"/>
                  <a:gd fmla="*/ 3 h 5" name="T11"/>
                  <a:gd fmla="*/ 73 w 75"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7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sp>
            <p:nvSpPr>
              <p:cNvPr id="23" name="Freeform 9"/>
              <p:cNvSpPr/>
              <p:nvPr/>
            </p:nvSpPr>
            <p:spPr bwMode="auto">
              <a:xfrm>
                <a:off x="2755" y="2096"/>
                <a:ext cx="41" cy="41"/>
              </a:xfrm>
              <a:custGeom>
                <a:gdLst>
                  <a:gd fmla="*/ 15 w 17" name="T0"/>
                  <a:gd fmla="*/ 0 h 17" name="T1"/>
                  <a:gd fmla="*/ 3 w 17" name="T2"/>
                  <a:gd fmla="*/ 0 h 17" name="T3"/>
                  <a:gd fmla="*/ 0 w 17" name="T4"/>
                  <a:gd fmla="*/ 3 h 17" name="T5"/>
                  <a:gd fmla="*/ 0 w 17" name="T6"/>
                  <a:gd fmla="*/ 15 h 17" name="T7"/>
                  <a:gd fmla="*/ 3 w 17" name="T8"/>
                  <a:gd fmla="*/ 17 h 17" name="T9"/>
                  <a:gd fmla="*/ 15 w 17" name="T10"/>
                  <a:gd fmla="*/ 17 h 17" name="T11"/>
                  <a:gd fmla="*/ 17 w 17" name="T12"/>
                  <a:gd fmla="*/ 15 h 17" name="T13"/>
                  <a:gd fmla="*/ 17 w 17" name="T14"/>
                  <a:gd fmla="*/ 3 h 17" name="T15"/>
                  <a:gd fmla="*/ 15 w 17" name="T16"/>
                  <a:gd fmla="*/ 0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sp>
            <p:nvSpPr>
              <p:cNvPr id="24" name="Freeform 10"/>
              <p:cNvSpPr/>
              <p:nvPr/>
            </p:nvSpPr>
            <p:spPr bwMode="auto">
              <a:xfrm>
                <a:off x="2755" y="2176"/>
                <a:ext cx="41" cy="43"/>
              </a:xfrm>
              <a:custGeom>
                <a:gdLst>
                  <a:gd fmla="*/ 15 w 17" name="T0"/>
                  <a:gd fmla="*/ 0 h 18" name="T1"/>
                  <a:gd fmla="*/ 3 w 17" name="T2"/>
                  <a:gd fmla="*/ 0 h 18" name="T3"/>
                  <a:gd fmla="*/ 0 w 17" name="T4"/>
                  <a:gd fmla="*/ 3 h 18" name="T5"/>
                  <a:gd fmla="*/ 0 w 17" name="T6"/>
                  <a:gd fmla="*/ 15 h 18" name="T7"/>
                  <a:gd fmla="*/ 3 w 17" name="T8"/>
                  <a:gd fmla="*/ 18 h 18" name="T9"/>
                  <a:gd fmla="*/ 15 w 17" name="T10"/>
                  <a:gd fmla="*/ 18 h 18" name="T11"/>
                  <a:gd fmla="*/ 17 w 17" name="T12"/>
                  <a:gd fmla="*/ 15 h 18" name="T13"/>
                  <a:gd fmla="*/ 17 w 17" name="T14"/>
                  <a:gd fmla="*/ 3 h 18" name="T15"/>
                  <a:gd fmla="*/ 15 w 17"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7">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sp>
            <p:nvSpPr>
              <p:cNvPr id="25" name="Freeform 11"/>
              <p:cNvSpPr/>
              <p:nvPr/>
            </p:nvSpPr>
            <p:spPr bwMode="auto">
              <a:xfrm>
                <a:off x="2755" y="2257"/>
                <a:ext cx="41" cy="41"/>
              </a:xfrm>
              <a:custGeom>
                <a:gdLst>
                  <a:gd fmla="*/ 15 w 17" name="T0"/>
                  <a:gd fmla="*/ 0 h 17" name="T1"/>
                  <a:gd fmla="*/ 3 w 17" name="T2"/>
                  <a:gd fmla="*/ 0 h 17" name="T3"/>
                  <a:gd fmla="*/ 0 w 17" name="T4"/>
                  <a:gd fmla="*/ 3 h 17" name="T5"/>
                  <a:gd fmla="*/ 0 w 17" name="T6"/>
                  <a:gd fmla="*/ 15 h 17" name="T7"/>
                  <a:gd fmla="*/ 3 w 17" name="T8"/>
                  <a:gd fmla="*/ 17 h 17" name="T9"/>
                  <a:gd fmla="*/ 15 w 17" name="T10"/>
                  <a:gd fmla="*/ 17 h 17" name="T11"/>
                  <a:gd fmla="*/ 17 w 17" name="T12"/>
                  <a:gd fmla="*/ 15 h 17" name="T13"/>
                  <a:gd fmla="*/ 17 w 17" name="T14"/>
                  <a:gd fmla="*/ 3 h 17" name="T15"/>
                  <a:gd fmla="*/ 15 w 17" name="T16"/>
                  <a:gd fmla="*/ 0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050">
                  <a:solidFill>
                    <a:srgbClr val="F38E02"/>
                  </a:solidFill>
                  <a:latin charset="0" pitchFamily="34" typeface="Arial"/>
                  <a:ea charset="-122" pitchFamily="34" typeface="微软雅黑"/>
                  <a:sym charset="0" pitchFamily="34" typeface="Arial"/>
                </a:endParaRPr>
              </a:p>
            </p:txBody>
          </p:sp>
        </p:grpSp>
      </p:grpSp>
      <p:sp>
        <p:nvSpPr>
          <p:cNvPr id="26" name="文本框 25"/>
          <p:cNvSpPr txBox="1"/>
          <p:nvPr/>
        </p:nvSpPr>
        <p:spPr>
          <a:xfrm>
            <a:off x="1303686" y="4571610"/>
            <a:ext cx="2075628" cy="1188720"/>
          </a:xfrm>
          <a:prstGeom prst="rect">
            <a:avLst/>
          </a:prstGeom>
          <a:noFill/>
        </p:spPr>
        <p:txBody>
          <a:bodyPr rtlCol="0" wrap="square">
            <a:spAutoFit/>
          </a:bodyPr>
          <a:lstStyle/>
          <a:p>
            <a:pPr algn="ctr">
              <a:lnSpc>
                <a:spcPct val="150000"/>
              </a:lnSpc>
            </a:pPr>
            <a:r>
              <a:rPr altLang="en-US" b="1" lang="zh-CN" sz="2400">
                <a:solidFill>
                  <a:schemeClr val="bg1"/>
                </a:solidFill>
              </a:rPr>
              <a:t>添加论文内容第一部分标题</a:t>
            </a:r>
          </a:p>
        </p:txBody>
      </p:sp>
      <p:sp>
        <p:nvSpPr>
          <p:cNvPr id="27" name="文本框 26"/>
          <p:cNvSpPr txBox="1"/>
          <p:nvPr/>
        </p:nvSpPr>
        <p:spPr>
          <a:xfrm>
            <a:off x="3818266" y="4571610"/>
            <a:ext cx="2157560" cy="1188720"/>
          </a:xfrm>
          <a:prstGeom prst="rect">
            <a:avLst/>
          </a:prstGeom>
          <a:noFill/>
        </p:spPr>
        <p:txBody>
          <a:bodyPr rtlCol="0" wrap="square">
            <a:spAutoFit/>
          </a:bodyPr>
          <a:lstStyle/>
          <a:p>
            <a:pPr algn="ctr">
              <a:lnSpc>
                <a:spcPct val="150000"/>
              </a:lnSpc>
            </a:pPr>
            <a:r>
              <a:rPr altLang="en-US" b="1" lang="zh-CN" sz="2400">
                <a:solidFill>
                  <a:schemeClr val="bg1"/>
                </a:solidFill>
              </a:rPr>
              <a:t>添加论文内容第二部分标题</a:t>
            </a:r>
          </a:p>
        </p:txBody>
      </p:sp>
      <p:sp>
        <p:nvSpPr>
          <p:cNvPr id="28" name="文本框 27"/>
          <p:cNvSpPr txBox="1"/>
          <p:nvPr/>
        </p:nvSpPr>
        <p:spPr>
          <a:xfrm>
            <a:off x="6262382" y="4571610"/>
            <a:ext cx="2154340" cy="1188720"/>
          </a:xfrm>
          <a:prstGeom prst="rect">
            <a:avLst/>
          </a:prstGeom>
          <a:noFill/>
        </p:spPr>
        <p:txBody>
          <a:bodyPr rtlCol="0" wrap="square">
            <a:spAutoFit/>
          </a:bodyPr>
          <a:lstStyle/>
          <a:p>
            <a:pPr algn="ctr">
              <a:lnSpc>
                <a:spcPct val="150000"/>
              </a:lnSpc>
            </a:pPr>
            <a:r>
              <a:rPr altLang="en-US" b="1" lang="zh-CN" sz="2400">
                <a:solidFill>
                  <a:schemeClr val="bg1"/>
                </a:solidFill>
              </a:rPr>
              <a:t>添加论文内容第三部分标题</a:t>
            </a:r>
          </a:p>
        </p:txBody>
      </p:sp>
      <p:sp>
        <p:nvSpPr>
          <p:cNvPr id="29" name="文本框 28"/>
          <p:cNvSpPr txBox="1"/>
          <p:nvPr/>
        </p:nvSpPr>
        <p:spPr>
          <a:xfrm>
            <a:off x="8674212" y="4571610"/>
            <a:ext cx="2292745" cy="1188720"/>
          </a:xfrm>
          <a:prstGeom prst="rect">
            <a:avLst/>
          </a:prstGeom>
          <a:noFill/>
        </p:spPr>
        <p:txBody>
          <a:bodyPr rtlCol="0" wrap="square">
            <a:spAutoFit/>
          </a:bodyPr>
          <a:lstStyle/>
          <a:p>
            <a:pPr algn="ctr">
              <a:lnSpc>
                <a:spcPct val="150000"/>
              </a:lnSpc>
            </a:pPr>
            <a:r>
              <a:rPr altLang="en-US" b="1" lang="zh-CN" sz="2400">
                <a:solidFill>
                  <a:schemeClr val="bg1"/>
                </a:solidFill>
              </a:rPr>
              <a:t>添加论文内容第四部分标题</a:t>
            </a:r>
          </a:p>
        </p:txBody>
      </p:sp>
      <p:sp>
        <p:nvSpPr>
          <p:cNvPr id="30" name="文本框 29"/>
          <p:cNvSpPr txBox="1"/>
          <p:nvPr/>
        </p:nvSpPr>
        <p:spPr>
          <a:xfrm>
            <a:off x="4282320" y="603767"/>
            <a:ext cx="3535680" cy="762000"/>
          </a:xfrm>
          <a:prstGeom prst="rect">
            <a:avLst/>
          </a:prstGeom>
          <a:noFill/>
        </p:spPr>
        <p:txBody>
          <a:bodyPr rtlCol="0" wrap="none">
            <a:spAutoFit/>
          </a:bodyPr>
          <a:lstStyle/>
          <a:p>
            <a:r>
              <a:rPr altLang="en-US" b="1" lang="zh-CN" sz="4400">
                <a:solidFill>
                  <a:schemeClr val="bg1"/>
                </a:solidFill>
              </a:rPr>
              <a:t>论文主要内容</a:t>
            </a:r>
          </a:p>
        </p:txBody>
      </p:sp>
      <p:sp>
        <p:nvSpPr>
          <p:cNvPr id="32" name="矩形 31"/>
          <p:cNvSpPr/>
          <p:nvPr/>
        </p:nvSpPr>
        <p:spPr>
          <a:xfrm>
            <a:off x="1066474" y="1645436"/>
            <a:ext cx="1013357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09613" y="2273289"/>
            <a:ext cx="5545432" cy="30099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672816" y="2449931"/>
            <a:ext cx="5161574" cy="2560320"/>
          </a:xfrm>
          <a:prstGeom prst="rect">
            <a:avLst/>
          </a:prstGeom>
          <a:noFill/>
        </p:spPr>
        <p:txBody>
          <a:bodyPr rtlCol="0" wrap="square">
            <a:spAutoFit/>
          </a:bodyPr>
          <a:lstStyle/>
          <a:p>
            <a:pPr algn="just">
              <a:lnSpc>
                <a:spcPct val="150000"/>
              </a:lnSpc>
            </a:pPr>
            <a:r>
              <a:rPr altLang="en-US" lang="zh-CN">
                <a:solidFill>
                  <a:schemeClr val="bg1"/>
                </a:solidFill>
                <a:latin typeface="+mn-ea"/>
              </a:rPr>
              <a:t>撰写毕业论文是检验学生在校学习成果的重要措施，也是提高教学质量的重要环节。大学生在毕业前都必须完成毕业论文的撰写任务。申请学位必须提交相应的学位论文，经答辩通过后，方可取得学位。可以这么说，毕业论文是结束大学学习生活走向社会的一个中介和桥梁。</a:t>
            </a:r>
          </a:p>
        </p:txBody>
      </p:sp>
      <p:sp>
        <p:nvSpPr>
          <p:cNvPr id="4" name="矩形 3"/>
          <p:cNvSpPr/>
          <p:nvPr/>
        </p:nvSpPr>
        <p:spPr>
          <a:xfrm>
            <a:off x="6480975" y="2449931"/>
            <a:ext cx="4762500" cy="2560320"/>
          </a:xfrm>
          <a:prstGeom prst="rect">
            <a:avLst/>
          </a:prstGeom>
        </p:spPr>
        <p:txBody>
          <a:bodyPr wrap="square">
            <a:spAutoFit/>
          </a:bodyPr>
          <a:lstStyle/>
          <a:p>
            <a:pPr algn="just">
              <a:lnSpc>
                <a:spcPct val="150000"/>
              </a:lnSpc>
            </a:pPr>
            <a:r>
              <a:rPr altLang="en-US" lang="zh-CN">
                <a:solidFill>
                  <a:schemeClr val="accent1"/>
                </a:solidFill>
                <a:latin typeface="+mn-ea"/>
              </a:rPr>
              <a:t>毕业论文是大学生才华的第一次显露，是向祖国和人民所交的一份有份量的答卷，是投身社会主义现代化建设事业的报到书。一篇毕业论文虽然不能全面地反映出一个人的才华，也不一定能对社会直接带来巨大的效益，对专业产生开拓性的影响。</a:t>
            </a:r>
          </a:p>
        </p:txBody>
      </p:sp>
      <p:sp>
        <p:nvSpPr>
          <p:cNvPr id="5" name="矩形 4"/>
          <p:cNvSpPr/>
          <p:nvPr/>
        </p:nvSpPr>
        <p:spPr>
          <a:xfrm>
            <a:off x="6055045" y="2273289"/>
            <a:ext cx="5545432" cy="30099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509613" y="1582479"/>
            <a:ext cx="2468880" cy="640080"/>
          </a:xfrm>
          <a:prstGeom prst="rect">
            <a:avLst/>
          </a:prstGeom>
          <a:noFill/>
        </p:spPr>
        <p:txBody>
          <a:bodyPr rtlCol="0" wrap="none">
            <a:spAutoFit/>
          </a:bodyPr>
          <a:lstStyle/>
          <a:p>
            <a:r>
              <a:rPr altLang="en-US" lang="zh-CN" sz="3600">
                <a:solidFill>
                  <a:schemeClr val="accent1"/>
                </a:solidFill>
              </a:rPr>
              <a:t>背景及意义</a:t>
            </a:r>
          </a:p>
        </p:txBody>
      </p:sp>
      <p:pic>
        <p:nvPicPr>
          <p:cNvPr id="7" name="Picture 2"/>
          <p:cNvPicPr>
            <a:picLocks noChangeArrowheads="1" noChangeAspect="1"/>
          </p:cNvPicPr>
          <p:nvPr/>
        </p:nvPicPr>
        <p:blipFill>
          <a:blip r:embed="rId2">
            <a:duotone>
              <a:schemeClr val="accent1">
                <a:shade val="45000"/>
                <a:satMod val="135000"/>
              </a:schemeClr>
              <a:prstClr val="white"/>
            </a:duotone>
            <a:extLst>
              <a:ext uri="{BEBA8EAE-BF5A-486C-A8C5-ECC9F3942E4B}">
                <a14:imgProps>
                  <a14:imgLayer r:embed="rId3">
                    <a14:imgEffect>
                      <a14:brightnessContrast bright="-40000" contrast="-40000"/>
                    </a14:imgEffect>
                    <a14:imgEffect>
                      <a14:saturation sat="0"/>
                    </a14:imgEffect>
                  </a14:imgLayer>
                </a14:imgProps>
              </a:ext>
              <a:ext uri="{28A0092B-C50C-407E-A947-70E740481C1C}">
                <a14:useLocalDpi val="0"/>
              </a:ext>
            </a:extLst>
          </a:blip>
          <a:stretch>
            <a:fillRect/>
          </a:stretch>
        </p:blipFill>
        <p:spPr bwMode="auto">
          <a:xfrm>
            <a:off x="11200045" y="287672"/>
            <a:ext cx="657690" cy="652186"/>
          </a:xfrm>
          <a:prstGeom prst="rect">
            <a:avLst/>
          </a:prstGeom>
          <a:noFill/>
          <a:extLst>
            <a:ext uri="{909E8E84-426E-40DD-AFC4-6F175D3DCCD1}">
              <a14:hiddenFill>
                <a:solidFill>
                  <a:srgbClr val="FFFFFF"/>
                </a:solidFill>
              </a14:hiddenFill>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2171700"/>
            <a:ext cx="12192000" cy="283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398186" y="2485604"/>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添加论文内容第一部分标题</a:t>
            </a:r>
          </a:p>
        </p:txBody>
      </p:sp>
      <p:sp>
        <p:nvSpPr>
          <p:cNvPr id="4" name="文本框 3"/>
          <p:cNvSpPr txBox="1"/>
          <p:nvPr/>
        </p:nvSpPr>
        <p:spPr>
          <a:xfrm>
            <a:off x="4398186" y="3282153"/>
            <a:ext cx="5708293" cy="1325880"/>
          </a:xfrm>
          <a:prstGeom prst="rect">
            <a:avLst/>
          </a:prstGeom>
          <a:noFill/>
        </p:spPr>
        <p:txBody>
          <a:bodyPr rtlCol="0" wrap="square">
            <a:spAutoFit/>
          </a:bodyPr>
          <a:lstStyle/>
          <a:p>
            <a:pPr>
              <a:lnSpc>
                <a:spcPct val="150000"/>
              </a:lnSpc>
            </a:pPr>
            <a:r>
              <a:rPr altLang="en-US" lang="zh-CN">
                <a:solidFill>
                  <a:schemeClr val="bg1"/>
                </a:solidFill>
              </a:rPr>
              <a:t>培养学生综合运用、巩固与扩展所学的基础理论和专业知识，培养学生独立分析、解决实际问题能力、培养学生处理数据和信息的能力。</a:t>
            </a:r>
          </a:p>
        </p:txBody>
      </p:sp>
      <p:grpSp>
        <p:nvGrpSpPr>
          <p:cNvPr id="5" name="组合 4"/>
          <p:cNvGrpSpPr>
            <a:grpSpLocks noChangeAspect="1"/>
          </p:cNvGrpSpPr>
          <p:nvPr/>
        </p:nvGrpSpPr>
        <p:grpSpPr>
          <a:xfrm>
            <a:off x="2066515" y="2676516"/>
            <a:ext cx="1895094" cy="1895094"/>
            <a:chOff x="456294" y="1959430"/>
            <a:chExt cx="2148114" cy="2148114"/>
          </a:xfrm>
        </p:grpSpPr>
        <p:sp>
          <p:nvSpPr>
            <p:cNvPr id="6" name="椭圆 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7" name="图片 6"/>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4"/>
          <p:cNvSpPr>
            <a:spLocks noChangeArrowheads="1"/>
          </p:cNvSpPr>
          <p:nvPr/>
        </p:nvSpPr>
        <p:spPr bwMode="auto">
          <a:xfrm>
            <a:off x="1073621" y="1976218"/>
            <a:ext cx="1420004" cy="1420004"/>
          </a:xfrm>
          <a:prstGeom prst="ellipse">
            <a:avLst/>
          </a:prstGeom>
          <a:solidFill>
            <a:schemeClr val="accent4"/>
          </a:solidFill>
          <a:ln>
            <a:noFill/>
          </a:ln>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grpSp>
        <p:nvGrpSpPr>
          <p:cNvPr id="50" name="Group 8"/>
          <p:cNvGrpSpPr/>
          <p:nvPr/>
        </p:nvGrpSpPr>
        <p:grpSpPr>
          <a:xfrm>
            <a:off x="1602023" y="2427488"/>
            <a:ext cx="340680" cy="517464"/>
            <a:chExt cx="293688" cy="446088"/>
          </a:xfrm>
        </p:grpSpPr>
        <p:sp>
          <p:nvSpPr>
            <p:cNvPr id="51" name="Freeform 1016"/>
            <p:cNvSpPr>
              <a:spLocks noChangeArrowheads="1"/>
            </p:cNvSpPr>
            <p:nvPr/>
          </p:nvSpPr>
          <p:spPr bwMode="auto">
            <a:xfrm>
              <a:off x="0" y="0"/>
              <a:ext cx="293688" cy="352425"/>
            </a:xfrm>
            <a:custGeom>
              <a:gdLst>
                <a:gd fmla="*/ 50 w 50" name="T0"/>
                <a:gd fmla="*/ 23 h 60" name="T1"/>
                <a:gd fmla="*/ 25 w 50" name="T2"/>
                <a:gd fmla="*/ 0 h 60" name="T3"/>
                <a:gd fmla="*/ 0 w 50" name="T4"/>
                <a:gd fmla="*/ 23 h 60" name="T5"/>
                <a:gd fmla="*/ 2 w 50" name="T6"/>
                <a:gd fmla="*/ 32 h 60" name="T7"/>
                <a:gd fmla="*/ 2 w 50" name="T8"/>
                <a:gd fmla="*/ 32 h 60" name="T9"/>
                <a:gd fmla="*/ 5 w 50" name="T10"/>
                <a:gd fmla="*/ 36 h 60" name="T11"/>
                <a:gd fmla="*/ 13 w 50" name="T12"/>
                <a:gd fmla="*/ 58 h 60" name="T13"/>
                <a:gd fmla="*/ 17 w 50" name="T14"/>
                <a:gd fmla="*/ 60 h 60" name="T15"/>
                <a:gd fmla="*/ 33 w 50" name="T16"/>
                <a:gd fmla="*/ 60 h 60" name="T17"/>
                <a:gd fmla="*/ 37 w 50" name="T18"/>
                <a:gd fmla="*/ 58 h 60" name="T19"/>
                <a:gd fmla="*/ 45 w 50" name="T20"/>
                <a:gd fmla="*/ 36 h 60" name="T21"/>
                <a:gd fmla="*/ 48 w 50" name="T22"/>
                <a:gd fmla="*/ 32 h 60" name="T23"/>
                <a:gd fmla="*/ 48 w 50" name="T24"/>
                <a:gd fmla="*/ 32 h 60" name="T25"/>
                <a:gd fmla="*/ 48 w 50" name="T26"/>
                <a:gd fmla="*/ 32 h 60" name="T27"/>
                <a:gd fmla="*/ 50 w 50" name="T28"/>
                <a:gd fmla="*/ 23 h 6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50" name="T45"/>
                <a:gd fmla="*/ 0 h 60" name="T46"/>
                <a:gd fmla="*/ 50 w 50" name="T47"/>
                <a:gd fmla="*/ 60 h 6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60" w="5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0" pitchFamily="34" typeface="Calibri"/>
                <a:sym charset="-122" panose="02010600030101010101" pitchFamily="2" typeface="宋体"/>
              </a:endParaRPr>
            </a:p>
          </p:txBody>
        </p:sp>
        <p:sp>
          <p:nvSpPr>
            <p:cNvPr id="52" name="Freeform 1017"/>
            <p:cNvSpPr>
              <a:spLocks noChangeArrowheads="1"/>
            </p:cNvSpPr>
            <p:nvPr/>
          </p:nvSpPr>
          <p:spPr bwMode="auto">
            <a:xfrm>
              <a:off x="76200" y="376237"/>
              <a:ext cx="141288" cy="22225"/>
            </a:xfrm>
            <a:custGeom>
              <a:gdLst>
                <a:gd fmla="*/ 24 w 24" name="T0"/>
                <a:gd fmla="*/ 2 h 4" name="T1"/>
                <a:gd fmla="*/ 21 w 24" name="T2"/>
                <a:gd fmla="*/ 0 h 4" name="T3"/>
                <a:gd fmla="*/ 3 w 24" name="T4"/>
                <a:gd fmla="*/ 0 h 4" name="T5"/>
                <a:gd fmla="*/ 0 w 24" name="T6"/>
                <a:gd fmla="*/ 2 h 4" name="T7"/>
                <a:gd fmla="*/ 0 w 24" name="T8"/>
                <a:gd fmla="*/ 2 h 4" name="T9"/>
                <a:gd fmla="*/ 3 w 24" name="T10"/>
                <a:gd fmla="*/ 4 h 4" name="T11"/>
                <a:gd fmla="*/ 21 w 24" name="T12"/>
                <a:gd fmla="*/ 4 h 4" name="T13"/>
                <a:gd fmla="*/ 24 w 24" name="T14"/>
                <a:gd fmla="*/ 2 h 4" name="T15"/>
                <a:gd fmla="*/ 0 60000 65536" name="T16"/>
                <a:gd fmla="*/ 0 60000 65536" name="T17"/>
                <a:gd fmla="*/ 0 60000 65536" name="T18"/>
                <a:gd fmla="*/ 0 60000 65536" name="T19"/>
                <a:gd fmla="*/ 0 60000 65536" name="T20"/>
                <a:gd fmla="*/ 0 60000 65536" name="T21"/>
                <a:gd fmla="*/ 0 60000 65536" name="T22"/>
                <a:gd fmla="*/ 0 60000 65536" name="T23"/>
                <a:gd fmla="*/ 0 w 24" name="T24"/>
                <a:gd fmla="*/ 0 h 4" name="T25"/>
                <a:gd fmla="*/ 24 w 24" name="T26"/>
                <a:gd fmla="*/ 4 h 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 w="2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0" pitchFamily="34" typeface="Calibri"/>
                <a:sym charset="-122" panose="02010600030101010101" pitchFamily="2" typeface="宋体"/>
              </a:endParaRPr>
            </a:p>
          </p:txBody>
        </p:sp>
        <p:sp>
          <p:nvSpPr>
            <p:cNvPr id="53" name="Freeform 1018"/>
            <p:cNvSpPr>
              <a:spLocks noChangeArrowheads="1"/>
            </p:cNvSpPr>
            <p:nvPr/>
          </p:nvSpPr>
          <p:spPr bwMode="auto">
            <a:xfrm>
              <a:off x="76200" y="415925"/>
              <a:ext cx="141288" cy="30163"/>
            </a:xfrm>
            <a:custGeom>
              <a:gdLst>
                <a:gd fmla="*/ 24 w 24" name="T0"/>
                <a:gd fmla="*/ 2 h 5" name="T1"/>
                <a:gd fmla="*/ 21 w 24" name="T2"/>
                <a:gd fmla="*/ 0 h 5" name="T3"/>
                <a:gd fmla="*/ 3 w 24" name="T4"/>
                <a:gd fmla="*/ 0 h 5" name="T5"/>
                <a:gd fmla="*/ 0 w 24" name="T6"/>
                <a:gd fmla="*/ 2 h 5" name="T7"/>
                <a:gd fmla="*/ 0 w 24" name="T8"/>
                <a:gd fmla="*/ 2 h 5" name="T9"/>
                <a:gd fmla="*/ 3 w 24" name="T10"/>
                <a:gd fmla="*/ 5 h 5" name="T11"/>
                <a:gd fmla="*/ 21 w 24" name="T12"/>
                <a:gd fmla="*/ 5 h 5" name="T13"/>
                <a:gd fmla="*/ 24 w 24" name="T14"/>
                <a:gd fmla="*/ 2 h 5" name="T15"/>
                <a:gd fmla="*/ 0 60000 65536" name="T16"/>
                <a:gd fmla="*/ 0 60000 65536" name="T17"/>
                <a:gd fmla="*/ 0 60000 65536" name="T18"/>
                <a:gd fmla="*/ 0 60000 65536" name="T19"/>
                <a:gd fmla="*/ 0 60000 65536" name="T20"/>
                <a:gd fmla="*/ 0 60000 65536" name="T21"/>
                <a:gd fmla="*/ 0 60000 65536" name="T22"/>
                <a:gd fmla="*/ 0 60000 65536" name="T23"/>
                <a:gd fmla="*/ 0 w 24" name="T24"/>
                <a:gd fmla="*/ 0 h 5" name="T25"/>
                <a:gd fmla="*/ 24 w 24" name="T26"/>
                <a:gd fmla="*/ 5 h 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 w="24">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0" pitchFamily="34" typeface="Calibri"/>
                <a:sym charset="-122" panose="02010600030101010101" pitchFamily="2" typeface="宋体"/>
              </a:endParaRPr>
            </a:p>
          </p:txBody>
        </p:sp>
      </p:grpSp>
      <p:sp>
        <p:nvSpPr>
          <p:cNvPr id="54" name="椭圆 50"/>
          <p:cNvSpPr>
            <a:spLocks noChangeArrowheads="1"/>
          </p:cNvSpPr>
          <p:nvPr/>
        </p:nvSpPr>
        <p:spPr bwMode="auto">
          <a:xfrm>
            <a:off x="3119825" y="1976218"/>
            <a:ext cx="1420004" cy="1420004"/>
          </a:xfrm>
          <a:prstGeom prst="ellipse">
            <a:avLst/>
          </a:prstGeom>
          <a:solidFill>
            <a:schemeClr val="accent2"/>
          </a:solidFill>
          <a:ln>
            <a:noFill/>
          </a:ln>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sp>
        <p:nvSpPr>
          <p:cNvPr id="55" name="Freeform 1001"/>
          <p:cNvSpPr>
            <a:spLocks noChangeArrowheads="1" noEditPoints="1"/>
          </p:cNvSpPr>
          <p:nvPr/>
        </p:nvSpPr>
        <p:spPr bwMode="auto">
          <a:xfrm>
            <a:off x="3535306" y="2338207"/>
            <a:ext cx="570868" cy="633479"/>
          </a:xfrm>
          <a:custGeom>
            <a:gdLst>
              <a:gd fmla="*/ 56 w 84" name="T0"/>
              <a:gd fmla="*/ 32 h 93" name="T1"/>
              <a:gd fmla="*/ 64 w 84" name="T2"/>
              <a:gd fmla="*/ 14 h 93" name="T3"/>
              <a:gd fmla="*/ 67 w 84" name="T4"/>
              <a:gd fmla="*/ 12 h 93" name="T5"/>
              <a:gd fmla="*/ 65 w 84" name="T6"/>
              <a:gd fmla="*/ 10 h 93" name="T7"/>
              <a:gd fmla="*/ 65 w 84" name="T8"/>
              <a:gd fmla="*/ 10 h 93" name="T9"/>
              <a:gd fmla="*/ 64 w 84" name="T10"/>
              <a:gd fmla="*/ 10 h 93" name="T11"/>
              <a:gd fmla="*/ 63 w 84" name="T12"/>
              <a:gd fmla="*/ 12 h 93" name="T13"/>
              <a:gd fmla="*/ 45 w 84" name="T14"/>
              <a:gd fmla="*/ 28 h 93" name="T15"/>
              <a:gd fmla="*/ 41 w 84" name="T16"/>
              <a:gd fmla="*/ 28 h 93" name="T17"/>
              <a:gd fmla="*/ 40 w 84" name="T18"/>
              <a:gd fmla="*/ 28 h 93" name="T19"/>
              <a:gd fmla="*/ 19 w 84" name="T20"/>
              <a:gd fmla="*/ 2 h 93" name="T21"/>
              <a:gd fmla="*/ 15 w 84" name="T22"/>
              <a:gd fmla="*/ 2 h 93" name="T23"/>
              <a:gd fmla="*/ 17 w 84" name="T24"/>
              <a:gd fmla="*/ 4 h 93" name="T25"/>
              <a:gd fmla="*/ 34 w 84" name="T26"/>
              <a:gd fmla="*/ 29 h 93" name="T27"/>
              <a:gd fmla="*/ 5 w 84" name="T28"/>
              <a:gd fmla="*/ 32 h 93" name="T29"/>
              <a:gd fmla="*/ 0 w 84" name="T30"/>
              <a:gd fmla="*/ 87 h 93" name="T31"/>
              <a:gd fmla="*/ 7 w 84" name="T32"/>
              <a:gd fmla="*/ 92 h 93" name="T33"/>
              <a:gd fmla="*/ 17 w 84" name="T34"/>
              <a:gd fmla="*/ 93 h 93" name="T35"/>
              <a:gd fmla="*/ 67 w 84" name="T36"/>
              <a:gd fmla="*/ 92 h 93" name="T37"/>
              <a:gd fmla="*/ 78 w 84" name="T38"/>
              <a:gd fmla="*/ 93 h 93" name="T39"/>
              <a:gd fmla="*/ 79 w 84" name="T40"/>
              <a:gd fmla="*/ 92 h 93" name="T41"/>
              <a:gd fmla="*/ 84 w 84" name="T42"/>
              <a:gd fmla="*/ 37 h 93" name="T43"/>
              <a:gd fmla="*/ 71 w 84" name="T44"/>
              <a:gd fmla="*/ 80 h 93" name="T45"/>
              <a:gd fmla="*/ 13 w 84" name="T46"/>
              <a:gd fmla="*/ 88 h 93" name="T47"/>
              <a:gd fmla="*/ 4 w 84" name="T48"/>
              <a:gd fmla="*/ 44 h 93" name="T49"/>
              <a:gd fmla="*/ 63 w 84" name="T50"/>
              <a:gd fmla="*/ 36 h 93" name="T51"/>
              <a:gd fmla="*/ 71 w 84" name="T52"/>
              <a:gd fmla="*/ 80 h 93" name="T53"/>
              <a:gd fmla="*/ 74 w 84" name="T54"/>
              <a:gd fmla="*/ 51 h 93" name="T55"/>
              <a:gd fmla="*/ 80 w 84" name="T56"/>
              <a:gd fmla="*/ 51 h 93" name="T57"/>
              <a:gd fmla="*/ 77 w 84" name="T58"/>
              <a:gd fmla="*/ 46 h 93" name="T59"/>
              <a:gd fmla="*/ 77 w 84" name="T60"/>
              <a:gd fmla="*/ 39 h 93" name="T61"/>
              <a:gd fmla="*/ 77 w 84" name="T62"/>
              <a:gd fmla="*/ 46 h 9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84" name="T96"/>
              <a:gd fmla="*/ 0 h 93" name="T97"/>
              <a:gd fmla="*/ 84 w 84" name="T98"/>
              <a:gd fmla="*/ 93 h 93"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93" w="84">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sz="1200">
              <a:solidFill>
                <a:schemeClr val="tx1">
                  <a:lumMod val="65000"/>
                  <a:lumOff val="35000"/>
                </a:schemeClr>
              </a:solidFill>
              <a:latin charset="0" pitchFamily="34" typeface="Calibri"/>
              <a:sym charset="-122" panose="02010600030101010101" pitchFamily="2" typeface="宋体"/>
            </a:endParaRPr>
          </a:p>
        </p:txBody>
      </p:sp>
      <p:sp>
        <p:nvSpPr>
          <p:cNvPr id="56" name="椭圆 53"/>
          <p:cNvSpPr>
            <a:spLocks noChangeArrowheads="1"/>
          </p:cNvSpPr>
          <p:nvPr/>
        </p:nvSpPr>
        <p:spPr bwMode="auto">
          <a:xfrm>
            <a:off x="5166029" y="1976218"/>
            <a:ext cx="1421846" cy="1420004"/>
          </a:xfrm>
          <a:prstGeom prst="ellipse">
            <a:avLst/>
          </a:prstGeom>
          <a:solidFill>
            <a:schemeClr val="accent4"/>
          </a:solidFill>
          <a:ln>
            <a:noFill/>
          </a:ln>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grpSp>
        <p:nvGrpSpPr>
          <p:cNvPr id="57" name="Group 17"/>
          <p:cNvGrpSpPr/>
          <p:nvPr/>
        </p:nvGrpSpPr>
        <p:grpSpPr>
          <a:xfrm>
            <a:off x="5582807" y="2427488"/>
            <a:ext cx="442535" cy="570869"/>
            <a:chExt cx="381000" cy="492126"/>
          </a:xfrm>
        </p:grpSpPr>
        <p:sp>
          <p:nvSpPr>
            <p:cNvPr id="58" name="Freeform 1011"/>
            <p:cNvSpPr>
              <a:spLocks noChangeArrowheads="1"/>
            </p:cNvSpPr>
            <p:nvPr/>
          </p:nvSpPr>
          <p:spPr bwMode="auto">
            <a:xfrm>
              <a:off x="182562" y="0"/>
              <a:ext cx="46038" cy="111125"/>
            </a:xfrm>
            <a:custGeom>
              <a:gdLst>
                <a:gd fmla="*/ 8 w 8" name="T0"/>
                <a:gd fmla="*/ 15 h 19" name="T1"/>
                <a:gd fmla="*/ 4 w 8" name="T2"/>
                <a:gd fmla="*/ 19 h 19" name="T3"/>
                <a:gd fmla="*/ 4 w 8" name="T4"/>
                <a:gd fmla="*/ 19 h 19" name="T5"/>
                <a:gd fmla="*/ 0 w 8" name="T6"/>
                <a:gd fmla="*/ 15 h 19" name="T7"/>
                <a:gd fmla="*/ 0 w 8" name="T8"/>
                <a:gd fmla="*/ 5 h 19" name="T9"/>
                <a:gd fmla="*/ 4 w 8" name="T10"/>
                <a:gd fmla="*/ 0 h 19" name="T11"/>
                <a:gd fmla="*/ 4 w 8" name="T12"/>
                <a:gd fmla="*/ 0 h 19" name="T13"/>
                <a:gd fmla="*/ 8 w 8" name="T14"/>
                <a:gd fmla="*/ 5 h 19" name="T15"/>
                <a:gd fmla="*/ 8 w 8" name="T16"/>
                <a:gd fmla="*/ 15 h 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8" name="T27"/>
                <a:gd fmla="*/ 0 h 19" name="T28"/>
                <a:gd fmla="*/ 8 w 8" name="T29"/>
                <a:gd fmla="*/ 19 h 1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 w="8">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sz="1200">
                <a:solidFill>
                  <a:schemeClr val="tx1">
                    <a:lumMod val="65000"/>
                    <a:lumOff val="35000"/>
                  </a:schemeClr>
                </a:solidFill>
                <a:latin charset="0" pitchFamily="34" typeface="Calibri"/>
                <a:sym charset="-122" panose="02010600030101010101" pitchFamily="2" typeface="宋体"/>
              </a:endParaRPr>
            </a:p>
          </p:txBody>
        </p:sp>
        <p:sp>
          <p:nvSpPr>
            <p:cNvPr id="59" name="Freeform 1012"/>
            <p:cNvSpPr>
              <a:spLocks noChangeArrowheads="1"/>
            </p:cNvSpPr>
            <p:nvPr/>
          </p:nvSpPr>
          <p:spPr bwMode="auto">
            <a:xfrm>
              <a:off x="293687" y="0"/>
              <a:ext cx="52388" cy="111125"/>
            </a:xfrm>
            <a:custGeom>
              <a:gdLst>
                <a:gd fmla="*/ 9 w 9" name="T0"/>
                <a:gd fmla="*/ 15 h 19" name="T1"/>
                <a:gd fmla="*/ 4 w 9" name="T2"/>
                <a:gd fmla="*/ 19 h 19" name="T3"/>
                <a:gd fmla="*/ 4 w 9" name="T4"/>
                <a:gd fmla="*/ 19 h 19" name="T5"/>
                <a:gd fmla="*/ 0 w 9" name="T6"/>
                <a:gd fmla="*/ 15 h 19" name="T7"/>
                <a:gd fmla="*/ 0 w 9" name="T8"/>
                <a:gd fmla="*/ 5 h 19" name="T9"/>
                <a:gd fmla="*/ 4 w 9" name="T10"/>
                <a:gd fmla="*/ 0 h 19" name="T11"/>
                <a:gd fmla="*/ 4 w 9" name="T12"/>
                <a:gd fmla="*/ 0 h 19" name="T13"/>
                <a:gd fmla="*/ 9 w 9" name="T14"/>
                <a:gd fmla="*/ 5 h 19" name="T15"/>
                <a:gd fmla="*/ 9 w 9" name="T16"/>
                <a:gd fmla="*/ 15 h 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 name="T27"/>
                <a:gd fmla="*/ 0 h 19" name="T28"/>
                <a:gd fmla="*/ 9 w 9" name="T29"/>
                <a:gd fmla="*/ 19 h 1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 w="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sz="1200">
                <a:solidFill>
                  <a:schemeClr val="tx1">
                    <a:lumMod val="65000"/>
                    <a:lumOff val="35000"/>
                  </a:schemeClr>
                </a:solidFill>
                <a:latin charset="0" pitchFamily="34" typeface="Calibri"/>
                <a:sym charset="-122" panose="02010600030101010101" pitchFamily="2" typeface="宋体"/>
              </a:endParaRPr>
            </a:p>
          </p:txBody>
        </p:sp>
        <p:sp>
          <p:nvSpPr>
            <p:cNvPr id="60" name="Freeform 1013"/>
            <p:cNvSpPr>
              <a:spLocks noChangeArrowheads="1"/>
            </p:cNvSpPr>
            <p:nvPr/>
          </p:nvSpPr>
          <p:spPr bwMode="auto">
            <a:xfrm>
              <a:off x="147637" y="134938"/>
              <a:ext cx="233363" cy="204788"/>
            </a:xfrm>
            <a:custGeom>
              <a:gdLst>
                <a:gd fmla="*/ 35 w 40" name="T0"/>
                <a:gd fmla="*/ 0 h 35" name="T1"/>
                <a:gd fmla="*/ 5 w 40" name="T2"/>
                <a:gd fmla="*/ 0 h 35" name="T3"/>
                <a:gd fmla="*/ 0 w 40" name="T4"/>
                <a:gd fmla="*/ 0 h 35" name="T5"/>
                <a:gd fmla="*/ 0 w 40" name="T6"/>
                <a:gd fmla="*/ 4 h 35" name="T7"/>
                <a:gd fmla="*/ 0 w 40" name="T8"/>
                <a:gd fmla="*/ 10 h 35" name="T9"/>
                <a:gd fmla="*/ 0 w 40" name="T10"/>
                <a:gd fmla="*/ 27 h 35" name="T11"/>
                <a:gd fmla="*/ 5 w 40" name="T12"/>
                <a:gd fmla="*/ 31 h 35" name="T13"/>
                <a:gd fmla="*/ 12 w 40" name="T14"/>
                <a:gd fmla="*/ 31 h 35" name="T15"/>
                <a:gd fmla="*/ 16 w 40" name="T16"/>
                <a:gd fmla="*/ 35 h 35" name="T17"/>
                <a:gd fmla="*/ 25 w 40" name="T18"/>
                <a:gd fmla="*/ 35 h 35" name="T19"/>
                <a:gd fmla="*/ 29 w 40" name="T20"/>
                <a:gd fmla="*/ 31 h 35" name="T21"/>
                <a:gd fmla="*/ 35 w 40" name="T22"/>
                <a:gd fmla="*/ 31 h 35" name="T23"/>
                <a:gd fmla="*/ 40 w 40" name="T24"/>
                <a:gd fmla="*/ 27 h 35" name="T25"/>
                <a:gd fmla="*/ 40 w 40" name="T26"/>
                <a:gd fmla="*/ 10 h 35" name="T27"/>
                <a:gd fmla="*/ 40 w 40" name="T28"/>
                <a:gd fmla="*/ 4 h 35" name="T29"/>
                <a:gd fmla="*/ 40 w 40" name="T30"/>
                <a:gd fmla="*/ 0 h 35" name="T31"/>
                <a:gd fmla="*/ 35 w 40" name="T32"/>
                <a:gd fmla="*/ 0 h 3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0" name="T51"/>
                <a:gd fmla="*/ 0 h 35" name="T52"/>
                <a:gd fmla="*/ 40 w 40" name="T53"/>
                <a:gd fmla="*/ 35 h 35"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5" w="40">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sz="1200">
                <a:solidFill>
                  <a:schemeClr val="tx1">
                    <a:lumMod val="65000"/>
                    <a:lumOff val="35000"/>
                  </a:schemeClr>
                </a:solidFill>
                <a:latin charset="0" pitchFamily="34" typeface="Calibri"/>
                <a:sym charset="-122" panose="02010600030101010101" pitchFamily="2" typeface="宋体"/>
              </a:endParaRPr>
            </a:p>
          </p:txBody>
        </p:sp>
        <p:sp>
          <p:nvSpPr>
            <p:cNvPr id="61" name="Freeform 1014"/>
            <p:cNvSpPr>
              <a:spLocks noChangeArrowheads="1"/>
            </p:cNvSpPr>
            <p:nvPr/>
          </p:nvSpPr>
          <p:spPr bwMode="auto">
            <a:xfrm>
              <a:off x="0" y="334963"/>
              <a:ext cx="280988" cy="157163"/>
            </a:xfrm>
            <a:custGeom>
              <a:gdLst>
                <a:gd fmla="*/ 45 w 48" name="T0"/>
                <a:gd fmla="*/ 2 h 27" name="T1"/>
                <a:gd fmla="*/ 43 w 48" name="T2"/>
                <a:gd fmla="*/ 5 h 27" name="T3"/>
                <a:gd fmla="*/ 43 w 48" name="T4"/>
                <a:gd fmla="*/ 13 h 27" name="T5"/>
                <a:gd fmla="*/ 35 w 48" name="T6"/>
                <a:gd fmla="*/ 21 h 27" name="T7"/>
                <a:gd fmla="*/ 27 w 48" name="T8"/>
                <a:gd fmla="*/ 13 h 27" name="T9"/>
                <a:gd fmla="*/ 13 w 48" name="T10"/>
                <a:gd fmla="*/ 0 h 27" name="T11"/>
                <a:gd fmla="*/ 0 w 48" name="T12"/>
                <a:gd fmla="*/ 13 h 27" name="T13"/>
                <a:gd fmla="*/ 3 w 48" name="T14"/>
                <a:gd fmla="*/ 16 h 27" name="T15"/>
                <a:gd fmla="*/ 6 w 48" name="T16"/>
                <a:gd fmla="*/ 13 h 27" name="T17"/>
                <a:gd fmla="*/ 13 w 48" name="T18"/>
                <a:gd fmla="*/ 5 h 27" name="T19"/>
                <a:gd fmla="*/ 21 w 48" name="T20"/>
                <a:gd fmla="*/ 13 h 27" name="T21"/>
                <a:gd fmla="*/ 35 w 48" name="T22"/>
                <a:gd fmla="*/ 27 h 27" name="T23"/>
                <a:gd fmla="*/ 48 w 48" name="T24"/>
                <a:gd fmla="*/ 13 h 27" name="T25"/>
                <a:gd fmla="*/ 48 w 48" name="T26"/>
                <a:gd fmla="*/ 5 h 27" name="T27"/>
                <a:gd fmla="*/ 45 w 48" name="T28"/>
                <a:gd fmla="*/ 2 h 2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8" name="T45"/>
                <a:gd fmla="*/ 0 h 27" name="T46"/>
                <a:gd fmla="*/ 48 w 48" name="T47"/>
                <a:gd fmla="*/ 27 h 27"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7" w="48">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sz="1200">
                <a:solidFill>
                  <a:schemeClr val="tx1">
                    <a:lumMod val="65000"/>
                    <a:lumOff val="35000"/>
                  </a:schemeClr>
                </a:solidFill>
                <a:latin charset="0" pitchFamily="34" typeface="Calibri"/>
                <a:sym charset="-122" panose="02010600030101010101" pitchFamily="2" typeface="宋体"/>
              </a:endParaRPr>
            </a:p>
          </p:txBody>
        </p:sp>
      </p:grpSp>
      <p:sp>
        <p:nvSpPr>
          <p:cNvPr id="62" name="椭圆 60"/>
          <p:cNvSpPr>
            <a:spLocks noChangeArrowheads="1"/>
          </p:cNvSpPr>
          <p:nvPr/>
        </p:nvSpPr>
        <p:spPr bwMode="auto">
          <a:xfrm>
            <a:off x="7214077" y="1955957"/>
            <a:ext cx="1420004" cy="1420004"/>
          </a:xfrm>
          <a:prstGeom prst="ellipse">
            <a:avLst/>
          </a:prstGeom>
          <a:solidFill>
            <a:schemeClr val="accent2"/>
          </a:solidFill>
          <a:ln>
            <a:noFill/>
          </a:ln>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sp>
        <p:nvSpPr>
          <p:cNvPr id="63" name="Freeform 1015"/>
          <p:cNvSpPr>
            <a:spLocks noChangeArrowheads="1"/>
          </p:cNvSpPr>
          <p:nvPr/>
        </p:nvSpPr>
        <p:spPr bwMode="auto">
          <a:xfrm>
            <a:off x="7652178" y="2490954"/>
            <a:ext cx="530354" cy="482475"/>
          </a:xfrm>
          <a:custGeom>
            <a:gdLst>
              <a:gd fmla="*/ 1 w 78" name="T0"/>
              <a:gd fmla="*/ 69 h 71" name="T1"/>
              <a:gd fmla="*/ 5 w 78" name="T2"/>
              <a:gd fmla="*/ 70 h 71" name="T3"/>
              <a:gd fmla="*/ 14 w 78" name="T4"/>
              <a:gd fmla="*/ 55 h 71" name="T5"/>
              <a:gd fmla="*/ 49 w 78" name="T6"/>
              <a:gd fmla="*/ 48 h 71" name="T7"/>
              <a:gd fmla="*/ 78 w 78" name="T8"/>
              <a:gd fmla="*/ 0 h 71" name="T9"/>
              <a:gd fmla="*/ 10 w 78" name="T10"/>
              <a:gd fmla="*/ 53 h 71" name="T11"/>
              <a:gd fmla="*/ 42 w 78" name="T12"/>
              <a:gd fmla="*/ 21 h 71" name="T13"/>
              <a:gd fmla="*/ 1 w 78" name="T14"/>
              <a:gd fmla="*/ 69 h 71" name="T15"/>
              <a:gd fmla="*/ 0 60000 65536" name="T16"/>
              <a:gd fmla="*/ 0 60000 65536" name="T17"/>
              <a:gd fmla="*/ 0 60000 65536" name="T18"/>
              <a:gd fmla="*/ 0 60000 65536" name="T19"/>
              <a:gd fmla="*/ 0 60000 65536" name="T20"/>
              <a:gd fmla="*/ 0 60000 65536" name="T21"/>
              <a:gd fmla="*/ 0 60000 65536" name="T22"/>
              <a:gd fmla="*/ 0 60000 65536" name="T23"/>
              <a:gd fmla="*/ 0 w 78" name="T24"/>
              <a:gd fmla="*/ 0 h 71" name="T25"/>
              <a:gd fmla="*/ 78 w 78" name="T26"/>
              <a:gd fmla="*/ 71 h 7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71" w="78">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0" pitchFamily="34" typeface="Calibri"/>
              <a:sym charset="-122" panose="02010600030101010101" pitchFamily="2" typeface="宋体"/>
            </a:endParaRPr>
          </a:p>
        </p:txBody>
      </p:sp>
      <p:sp>
        <p:nvSpPr>
          <p:cNvPr id="64" name="椭圆 63"/>
          <p:cNvSpPr>
            <a:spLocks noChangeArrowheads="1"/>
          </p:cNvSpPr>
          <p:nvPr/>
        </p:nvSpPr>
        <p:spPr bwMode="auto">
          <a:xfrm>
            <a:off x="9260280" y="1976218"/>
            <a:ext cx="1420004" cy="1420004"/>
          </a:xfrm>
          <a:prstGeom prst="ellipse">
            <a:avLst/>
          </a:prstGeom>
          <a:solidFill>
            <a:schemeClr val="accent4"/>
          </a:solidFill>
          <a:ln>
            <a:noFill/>
          </a:ln>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grpSp>
        <p:nvGrpSpPr>
          <p:cNvPr id="65" name="Group 27"/>
          <p:cNvGrpSpPr/>
          <p:nvPr/>
        </p:nvGrpSpPr>
        <p:grpSpPr>
          <a:xfrm>
            <a:off x="9726607" y="2512943"/>
            <a:ext cx="481864" cy="352005"/>
            <a:chExt cx="685800" cy="400050"/>
          </a:xfrm>
        </p:grpSpPr>
        <p:sp>
          <p:nvSpPr>
            <p:cNvPr id="66" name="Freeform 8"/>
            <p:cNvSpPr>
              <a:spLocks noChangeArrowheads="1"/>
            </p:cNvSpPr>
            <p:nvPr/>
          </p:nvSpPr>
          <p:spPr bwMode="auto">
            <a:xfrm>
              <a:off x="0" y="365125"/>
              <a:ext cx="685800" cy="34925"/>
            </a:xfrm>
            <a:custGeom>
              <a:gdLst>
                <a:gd fmla="*/ 117 w 117" name="T0"/>
                <a:gd fmla="*/ 5 h 6" name="T1"/>
                <a:gd fmla="*/ 115 w 117" name="T2"/>
                <a:gd fmla="*/ 6 h 6" name="T3"/>
                <a:gd fmla="*/ 2 w 117" name="T4"/>
                <a:gd fmla="*/ 6 h 6" name="T5"/>
                <a:gd fmla="*/ 0 w 117" name="T6"/>
                <a:gd fmla="*/ 5 h 6" name="T7"/>
                <a:gd fmla="*/ 0 w 117" name="T8"/>
                <a:gd fmla="*/ 1 h 6" name="T9"/>
                <a:gd fmla="*/ 2 w 117" name="T10"/>
                <a:gd fmla="*/ 0 h 6" name="T11"/>
                <a:gd fmla="*/ 115 w 117" name="T12"/>
                <a:gd fmla="*/ 0 h 6" name="T13"/>
                <a:gd fmla="*/ 117 w 117" name="T14"/>
                <a:gd fmla="*/ 1 h 6" name="T15"/>
                <a:gd fmla="*/ 117 w 117" name="T16"/>
                <a:gd fmla="*/ 5 h 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7" name="T27"/>
                <a:gd fmla="*/ 0 h 6" name="T28"/>
                <a:gd fmla="*/ 117 w 117" name="T29"/>
                <a:gd fmla="*/ 6 h 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 w="117">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0" pitchFamily="34" typeface="Calibri"/>
                <a:sym charset="-122" panose="02010600030101010101" pitchFamily="2" typeface="宋体"/>
              </a:endParaRPr>
            </a:p>
          </p:txBody>
        </p:sp>
        <p:sp>
          <p:nvSpPr>
            <p:cNvPr id="67" name="Freeform 9"/>
            <p:cNvSpPr>
              <a:spLocks noChangeArrowheads="1" noEditPoints="1"/>
            </p:cNvSpPr>
            <p:nvPr/>
          </p:nvSpPr>
          <p:spPr bwMode="auto">
            <a:xfrm>
              <a:off x="41275" y="0"/>
              <a:ext cx="603250" cy="346075"/>
            </a:xfrm>
            <a:custGeom>
              <a:gdLst>
                <a:gd fmla="*/ 99 w 103" name="T0"/>
                <a:gd fmla="*/ 0 h 59" name="T1"/>
                <a:gd fmla="*/ 5 w 103" name="T2"/>
                <a:gd fmla="*/ 0 h 59" name="T3"/>
                <a:gd fmla="*/ 0 w 103" name="T4"/>
                <a:gd fmla="*/ 5 h 59" name="T5"/>
                <a:gd fmla="*/ 0 w 103" name="T6"/>
                <a:gd fmla="*/ 54 h 59" name="T7"/>
                <a:gd fmla="*/ 5 w 103" name="T8"/>
                <a:gd fmla="*/ 59 h 59" name="T9"/>
                <a:gd fmla="*/ 99 w 103" name="T10"/>
                <a:gd fmla="*/ 59 h 59" name="T11"/>
                <a:gd fmla="*/ 103 w 103" name="T12"/>
                <a:gd fmla="*/ 54 h 59" name="T13"/>
                <a:gd fmla="*/ 103 w 103" name="T14"/>
                <a:gd fmla="*/ 5 h 59" name="T15"/>
                <a:gd fmla="*/ 99 w 103" name="T16"/>
                <a:gd fmla="*/ 0 h 59" name="T17"/>
                <a:gd fmla="*/ 99 w 103" name="T18"/>
                <a:gd fmla="*/ 55 h 59" name="T19"/>
                <a:gd fmla="*/ 5 w 103" name="T20"/>
                <a:gd fmla="*/ 55 h 59" name="T21"/>
                <a:gd fmla="*/ 5 w 103" name="T22"/>
                <a:gd fmla="*/ 6 h 59" name="T23"/>
                <a:gd fmla="*/ 99 w 103" name="T24"/>
                <a:gd fmla="*/ 6 h 59" name="T25"/>
                <a:gd fmla="*/ 99 w 103" name="T26"/>
                <a:gd fmla="*/ 55 h 5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03" name="T42"/>
                <a:gd fmla="*/ 0 h 59" name="T43"/>
                <a:gd fmla="*/ 103 w 103" name="T44"/>
                <a:gd fmla="*/ 59 h 5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9" w="103">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w="9525">
                  <a:solidFill>
                    <a:srgbClr val="000000"/>
                  </a:solidFill>
                  <a:bevel/>
                </a14:hiddenLine>
              </a:ext>
            </a:extLst>
          </p:spPr>
          <p:txBody>
            <a:bodyPr/>
            <a:lstStyle/>
            <a:p>
              <a:endParaRPr altLang="zh-CN" lang="zh-CN">
                <a:solidFill>
                  <a:schemeClr val="tx1">
                    <a:lumMod val="65000"/>
                    <a:lumOff val="35000"/>
                  </a:schemeClr>
                </a:solidFill>
                <a:latin charset="0" pitchFamily="34" typeface="Calibri"/>
                <a:sym charset="-122" panose="02010600030101010101" pitchFamily="2" typeface="宋体"/>
              </a:endParaRPr>
            </a:p>
          </p:txBody>
        </p:sp>
      </p:grpSp>
      <p:sp>
        <p:nvSpPr>
          <p:cNvPr id="68" name="文本框 68"/>
          <p:cNvSpPr>
            <a:spLocks noChangeArrowheads="1"/>
          </p:cNvSpPr>
          <p:nvPr/>
        </p:nvSpPr>
        <p:spPr bwMode="auto">
          <a:xfrm>
            <a:off x="1190824" y="3642238"/>
            <a:ext cx="206607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tx1">
                    <a:lumMod val="65000"/>
                    <a:lumOff val="35000"/>
                  </a:schemeClr>
                </a:solidFill>
                <a:latin charset="-122" pitchFamily="34" typeface="微软雅黑"/>
                <a:ea charset="-122" pitchFamily="34" typeface="微软雅黑"/>
                <a:sym charset="-122" pitchFamily="34" typeface="微软雅黑"/>
              </a:rPr>
              <a:t>单击输入标题</a:t>
            </a:r>
          </a:p>
        </p:txBody>
      </p:sp>
      <p:sp>
        <p:nvSpPr>
          <p:cNvPr id="69" name="文本框 69"/>
          <p:cNvSpPr>
            <a:spLocks noChangeArrowheads="1"/>
          </p:cNvSpPr>
          <p:nvPr/>
        </p:nvSpPr>
        <p:spPr bwMode="auto">
          <a:xfrm>
            <a:off x="3191169" y="3642238"/>
            <a:ext cx="206607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tx1">
                    <a:lumMod val="65000"/>
                    <a:lumOff val="35000"/>
                  </a:schemeClr>
                </a:solidFill>
                <a:latin charset="-122" pitchFamily="34" typeface="微软雅黑"/>
                <a:ea charset="-122" pitchFamily="34" typeface="微软雅黑"/>
                <a:sym charset="-122" pitchFamily="34" typeface="微软雅黑"/>
              </a:rPr>
              <a:t>单击输入标题</a:t>
            </a:r>
          </a:p>
        </p:txBody>
      </p:sp>
      <p:sp>
        <p:nvSpPr>
          <p:cNvPr id="70" name="文本框 70"/>
          <p:cNvSpPr>
            <a:spLocks noChangeArrowheads="1"/>
          </p:cNvSpPr>
          <p:nvPr/>
        </p:nvSpPr>
        <p:spPr bwMode="auto">
          <a:xfrm>
            <a:off x="5313298" y="3642238"/>
            <a:ext cx="206607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tx1">
                    <a:lumMod val="65000"/>
                    <a:lumOff val="35000"/>
                  </a:schemeClr>
                </a:solidFill>
                <a:latin charset="-122" pitchFamily="34" typeface="微软雅黑"/>
                <a:ea charset="-122" pitchFamily="34" typeface="微软雅黑"/>
                <a:sym charset="-122" pitchFamily="34" typeface="微软雅黑"/>
              </a:rPr>
              <a:t>单击输入标题</a:t>
            </a:r>
          </a:p>
        </p:txBody>
      </p:sp>
      <p:sp>
        <p:nvSpPr>
          <p:cNvPr id="71" name="文本框 71"/>
          <p:cNvSpPr>
            <a:spLocks noChangeArrowheads="1"/>
          </p:cNvSpPr>
          <p:nvPr/>
        </p:nvSpPr>
        <p:spPr bwMode="auto">
          <a:xfrm>
            <a:off x="7313644" y="3642238"/>
            <a:ext cx="206607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tx1">
                    <a:lumMod val="65000"/>
                    <a:lumOff val="35000"/>
                  </a:schemeClr>
                </a:solidFill>
                <a:latin charset="-122" pitchFamily="34" typeface="微软雅黑"/>
                <a:ea charset="-122" pitchFamily="34" typeface="微软雅黑"/>
                <a:sym charset="-122" pitchFamily="34" typeface="微软雅黑"/>
              </a:rPr>
              <a:t>单击输入标题</a:t>
            </a:r>
          </a:p>
        </p:txBody>
      </p:sp>
      <p:sp>
        <p:nvSpPr>
          <p:cNvPr id="72" name="文本框 72"/>
          <p:cNvSpPr>
            <a:spLocks noChangeArrowheads="1"/>
          </p:cNvSpPr>
          <p:nvPr/>
        </p:nvSpPr>
        <p:spPr bwMode="auto">
          <a:xfrm>
            <a:off x="9379717" y="3642238"/>
            <a:ext cx="206607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tx1">
                    <a:lumMod val="65000"/>
                    <a:lumOff val="35000"/>
                  </a:schemeClr>
                </a:solidFill>
                <a:latin charset="-122" pitchFamily="34" typeface="微软雅黑"/>
                <a:ea charset="-122" pitchFamily="34" typeface="微软雅黑"/>
                <a:sym charset="-122" pitchFamily="34" typeface="微软雅黑"/>
              </a:rPr>
              <a:t>单击输入标题</a:t>
            </a:r>
          </a:p>
        </p:txBody>
      </p:sp>
      <p:sp>
        <p:nvSpPr>
          <p:cNvPr id="73" name="燕尾形 73"/>
          <p:cNvSpPr>
            <a:spLocks noChangeArrowheads="1"/>
          </p:cNvSpPr>
          <p:nvPr/>
        </p:nvSpPr>
        <p:spPr bwMode="auto">
          <a:xfrm>
            <a:off x="2664907" y="2617153"/>
            <a:ext cx="250481" cy="250481"/>
          </a:xfrm>
          <a:prstGeom prst="chevron">
            <a:avLst>
              <a:gd fmla="val 50000" name="adj"/>
            </a:avLst>
          </a:prstGeom>
          <a:solidFill>
            <a:schemeClr val="accent2"/>
          </a:solidFill>
          <a:ln>
            <a:noFill/>
          </a:ln>
        </p:spPr>
        <p:txBody>
          <a:bodyPr anchor="ctr" bIns="34290" lIns="68580" rIns="68580" tIns="34290"/>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sp>
        <p:nvSpPr>
          <p:cNvPr id="74" name="燕尾形 74"/>
          <p:cNvSpPr>
            <a:spLocks noChangeArrowheads="1"/>
          </p:cNvSpPr>
          <p:nvPr/>
        </p:nvSpPr>
        <p:spPr bwMode="auto">
          <a:xfrm>
            <a:off x="4742422" y="2617153"/>
            <a:ext cx="250481" cy="250481"/>
          </a:xfrm>
          <a:prstGeom prst="chevron">
            <a:avLst>
              <a:gd fmla="val 50000" name="adj"/>
            </a:avLst>
          </a:prstGeom>
          <a:solidFill>
            <a:schemeClr val="accent2"/>
          </a:solidFill>
          <a:ln>
            <a:noFill/>
          </a:ln>
        </p:spPr>
        <p:txBody>
          <a:bodyPr anchor="ctr" bIns="34290" lIns="68580" rIns="68580" tIns="34290"/>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sp>
        <p:nvSpPr>
          <p:cNvPr id="75" name="燕尾形 75"/>
          <p:cNvSpPr>
            <a:spLocks noChangeArrowheads="1"/>
          </p:cNvSpPr>
          <p:nvPr/>
        </p:nvSpPr>
        <p:spPr bwMode="auto">
          <a:xfrm>
            <a:off x="6779419" y="2617153"/>
            <a:ext cx="250481" cy="250481"/>
          </a:xfrm>
          <a:prstGeom prst="chevron">
            <a:avLst>
              <a:gd fmla="val 50000" name="adj"/>
            </a:avLst>
          </a:prstGeom>
          <a:solidFill>
            <a:schemeClr val="accent2"/>
          </a:solidFill>
          <a:ln>
            <a:noFill/>
          </a:ln>
        </p:spPr>
        <p:txBody>
          <a:bodyPr anchor="ctr" bIns="34290" lIns="68580" rIns="68580" tIns="34290"/>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sp>
        <p:nvSpPr>
          <p:cNvPr id="76" name="燕尾形 76"/>
          <p:cNvSpPr>
            <a:spLocks noChangeArrowheads="1"/>
          </p:cNvSpPr>
          <p:nvPr/>
        </p:nvSpPr>
        <p:spPr bwMode="auto">
          <a:xfrm>
            <a:off x="8845883" y="2639253"/>
            <a:ext cx="250481" cy="250481"/>
          </a:xfrm>
          <a:prstGeom prst="chevron">
            <a:avLst>
              <a:gd fmla="val 50000" name="adj"/>
            </a:avLst>
          </a:prstGeom>
          <a:solidFill>
            <a:schemeClr val="accent2"/>
          </a:solidFill>
          <a:ln>
            <a:noFill/>
          </a:ln>
        </p:spPr>
        <p:txBody>
          <a:bodyPr anchor="ctr" bIns="34290" lIns="68580" rIns="68580" tIns="34290"/>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grpSp>
        <p:nvGrpSpPr>
          <p:cNvPr id="77" name="Group 46"/>
          <p:cNvGrpSpPr/>
          <p:nvPr/>
        </p:nvGrpSpPr>
        <p:grpSpPr>
          <a:xfrm>
            <a:off x="1147292" y="4190024"/>
            <a:ext cx="9847129" cy="357303"/>
            <a:chExt cx="8487614" cy="309189"/>
          </a:xfrm>
        </p:grpSpPr>
        <p:sp>
          <p:nvSpPr>
            <p:cNvPr id="78" name="矩形 84"/>
            <p:cNvSpPr>
              <a:spLocks noChangeArrowheads="1"/>
            </p:cNvSpPr>
            <p:nvPr/>
          </p:nvSpPr>
          <p:spPr bwMode="auto">
            <a:xfrm>
              <a:off x="0" y="0"/>
              <a:ext cx="8487614" cy="309189"/>
            </a:xfrm>
            <a:prstGeom prst="rect">
              <a:avLst/>
            </a:prstGeom>
            <a:solidFill>
              <a:schemeClr val="accent1"/>
            </a:solidFill>
            <a:ln>
              <a:noFill/>
            </a:ln>
            <a:extLst>
              <a:ext uri="{91240B29-F687-4F45-9708-019B960494DF}">
                <a14:hiddenLine w="12700">
                  <a:solidFill>
                    <a:srgbClr val="42719B"/>
                  </a:solidFill>
                  <a:bevel/>
                </a14:hiddenLine>
              </a:ext>
            </a:extLst>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sp>
          <p:nvSpPr>
            <p:cNvPr id="79" name="燕尾形 85"/>
            <p:cNvSpPr>
              <a:spLocks noChangeArrowheads="1"/>
            </p:cNvSpPr>
            <p:nvPr/>
          </p:nvSpPr>
          <p:spPr bwMode="auto">
            <a:xfrm rot="5400000">
              <a:off x="447875" y="45803"/>
              <a:ext cx="237581" cy="237581"/>
            </a:xfrm>
            <a:prstGeom prst="chevron">
              <a:avLst>
                <a:gd fmla="val 50000" name="adj"/>
              </a:avLst>
            </a:prstGeom>
            <a:solidFill>
              <a:schemeClr val="bg1"/>
            </a:solidFill>
            <a:ln>
              <a:noFill/>
            </a:ln>
            <a:extLst>
              <a:ext uri="{91240B29-F687-4F45-9708-019B960494DF}">
                <a14:hiddenLine w="12700">
                  <a:solidFill>
                    <a:srgbClr val="42719B"/>
                  </a:solidFill>
                  <a:bevel/>
                </a14:hiddenLine>
              </a:ext>
            </a:extLst>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sp>
          <p:nvSpPr>
            <p:cNvPr id="80" name="燕尾形 86"/>
            <p:cNvSpPr>
              <a:spLocks noChangeArrowheads="1"/>
            </p:cNvSpPr>
            <p:nvPr/>
          </p:nvSpPr>
          <p:spPr bwMode="auto">
            <a:xfrm rot="5400000">
              <a:off x="2193724" y="45802"/>
              <a:ext cx="237581" cy="237581"/>
            </a:xfrm>
            <a:prstGeom prst="chevron">
              <a:avLst>
                <a:gd fmla="val 50000" name="adj"/>
              </a:avLst>
            </a:prstGeom>
            <a:solidFill>
              <a:schemeClr val="bg1"/>
            </a:solidFill>
            <a:ln>
              <a:noFill/>
            </a:ln>
            <a:extLst>
              <a:ext uri="{91240B29-F687-4F45-9708-019B960494DF}">
                <a14:hiddenLine w="12700">
                  <a:solidFill>
                    <a:srgbClr val="42719B"/>
                  </a:solidFill>
                  <a:bevel/>
                </a14:hiddenLine>
              </a:ext>
            </a:extLst>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sp>
          <p:nvSpPr>
            <p:cNvPr id="81" name="燕尾形 87"/>
            <p:cNvSpPr>
              <a:spLocks noChangeArrowheads="1"/>
            </p:cNvSpPr>
            <p:nvPr/>
          </p:nvSpPr>
          <p:spPr bwMode="auto">
            <a:xfrm rot="5400000">
              <a:off x="4024557" y="51518"/>
              <a:ext cx="237581" cy="237581"/>
            </a:xfrm>
            <a:prstGeom prst="chevron">
              <a:avLst>
                <a:gd fmla="val 50000" name="adj"/>
              </a:avLst>
            </a:prstGeom>
            <a:solidFill>
              <a:schemeClr val="bg1"/>
            </a:solidFill>
            <a:ln>
              <a:noFill/>
            </a:ln>
            <a:extLst>
              <a:ext uri="{91240B29-F687-4F45-9708-019B960494DF}">
                <a14:hiddenLine w="12700">
                  <a:solidFill>
                    <a:srgbClr val="42719B"/>
                  </a:solidFill>
                  <a:bevel/>
                </a14:hiddenLine>
              </a:ext>
            </a:extLst>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sp>
          <p:nvSpPr>
            <p:cNvPr id="82" name="燕尾形 88"/>
            <p:cNvSpPr>
              <a:spLocks noChangeArrowheads="1"/>
            </p:cNvSpPr>
            <p:nvPr/>
          </p:nvSpPr>
          <p:spPr bwMode="auto">
            <a:xfrm rot="5400000">
              <a:off x="5716320" y="40380"/>
              <a:ext cx="237581" cy="237581"/>
            </a:xfrm>
            <a:prstGeom prst="chevron">
              <a:avLst>
                <a:gd fmla="val 50000" name="adj"/>
              </a:avLst>
            </a:prstGeom>
            <a:solidFill>
              <a:schemeClr val="bg1"/>
            </a:solidFill>
            <a:ln>
              <a:noFill/>
            </a:ln>
            <a:extLst>
              <a:ext uri="{91240B29-F687-4F45-9708-019B960494DF}">
                <a14:hiddenLine w="12700">
                  <a:solidFill>
                    <a:srgbClr val="42719B"/>
                  </a:solidFill>
                  <a:bevel/>
                </a14:hiddenLine>
              </a:ext>
            </a:extLst>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sp>
          <p:nvSpPr>
            <p:cNvPr id="83" name="燕尾形 89"/>
            <p:cNvSpPr>
              <a:spLocks noChangeArrowheads="1"/>
            </p:cNvSpPr>
            <p:nvPr/>
          </p:nvSpPr>
          <p:spPr bwMode="auto">
            <a:xfrm rot="5400000">
              <a:off x="7540696" y="51082"/>
              <a:ext cx="237581" cy="237581"/>
            </a:xfrm>
            <a:prstGeom prst="chevron">
              <a:avLst>
                <a:gd fmla="val 50000" name="adj"/>
              </a:avLst>
            </a:prstGeom>
            <a:solidFill>
              <a:schemeClr val="bg1"/>
            </a:solidFill>
            <a:ln>
              <a:noFill/>
            </a:ln>
            <a:extLst>
              <a:ext uri="{91240B29-F687-4F45-9708-019B960494DF}">
                <a14:hiddenLine w="12700">
                  <a:solidFill>
                    <a:srgbClr val="42719B"/>
                  </a:solidFill>
                  <a:bevel/>
                </a14:hiddenLine>
              </a:ext>
            </a:extLst>
          </p:spPr>
          <p:txBody>
            <a:bodyPr anchor="ctr"/>
            <a:lstStyle/>
            <a:p>
              <a:pPr algn="ctr"/>
              <a:endParaRPr altLang="zh-CN" lang="zh-CN">
                <a:solidFill>
                  <a:schemeClr val="tx1">
                    <a:lumMod val="65000"/>
                    <a:lumOff val="35000"/>
                  </a:schemeClr>
                </a:solidFill>
                <a:latin charset="-122" panose="02010600030101010101" pitchFamily="2" typeface="宋体"/>
                <a:sym charset="-122" panose="02010600030101010101" pitchFamily="2" typeface="宋体"/>
              </a:endParaRPr>
            </a:p>
          </p:txBody>
        </p:sp>
      </p:grpSp>
      <p:sp>
        <p:nvSpPr>
          <p:cNvPr id="84" name="Content Placeholder 2"/>
          <p:cNvSpPr txBox="1"/>
          <p:nvPr/>
        </p:nvSpPr>
        <p:spPr>
          <a:xfrm>
            <a:off x="1013777" y="4774594"/>
            <a:ext cx="1857530"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85" name="Content Placeholder 2"/>
          <p:cNvSpPr txBox="1"/>
          <p:nvPr/>
        </p:nvSpPr>
        <p:spPr>
          <a:xfrm>
            <a:off x="2974747" y="4774594"/>
            <a:ext cx="1857530"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86" name="Content Placeholder 2"/>
          <p:cNvSpPr txBox="1"/>
          <p:nvPr/>
        </p:nvSpPr>
        <p:spPr>
          <a:xfrm>
            <a:off x="5025541" y="4774594"/>
            <a:ext cx="1857530"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87" name="Content Placeholder 2"/>
          <p:cNvSpPr txBox="1"/>
          <p:nvPr/>
        </p:nvSpPr>
        <p:spPr>
          <a:xfrm>
            <a:off x="6988284" y="4774594"/>
            <a:ext cx="1857530"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88" name="Content Placeholder 2"/>
          <p:cNvSpPr txBox="1"/>
          <p:nvPr/>
        </p:nvSpPr>
        <p:spPr>
          <a:xfrm>
            <a:off x="9136891" y="4774594"/>
            <a:ext cx="1857530"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grpSp>
        <p:nvGrpSpPr>
          <p:cNvPr id="89" name="组合 88"/>
          <p:cNvGrpSpPr>
            <a:grpSpLocks noChangeAspect="1"/>
          </p:cNvGrpSpPr>
          <p:nvPr/>
        </p:nvGrpSpPr>
        <p:grpSpPr>
          <a:xfrm>
            <a:off x="202799" y="287672"/>
            <a:ext cx="609210" cy="609210"/>
            <a:chOff x="456294" y="1959430"/>
            <a:chExt cx="2148114" cy="2148114"/>
          </a:xfrm>
        </p:grpSpPr>
        <p:sp>
          <p:nvSpPr>
            <p:cNvPr id="90" name="椭圆 89"/>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91" name="图片 90"/>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92" name="文本框 91"/>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添加论文内容第一部分标题</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4"/>
                                        </p:tgtEl>
                                        <p:attrNameLst>
                                          <p:attrName>style.visibility</p:attrName>
                                        </p:attrNameLst>
                                      </p:cBhvr>
                                      <p:to>
                                        <p:strVal val="visible"/>
                                      </p:to>
                                    </p:set>
                                    <p:animEffect filter="fade" transition="in">
                                      <p:cBhvr>
                                        <p:cTn dur="500" id="7"/>
                                        <p:tgtEl>
                                          <p:spTgt spid="8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85"/>
                                        </p:tgtEl>
                                        <p:attrNameLst>
                                          <p:attrName>style.visibility</p:attrName>
                                        </p:attrNameLst>
                                      </p:cBhvr>
                                      <p:to>
                                        <p:strVal val="visible"/>
                                      </p:to>
                                    </p:set>
                                    <p:animEffect filter="fade" transition="in">
                                      <p:cBhvr>
                                        <p:cTn dur="500" id="11"/>
                                        <p:tgtEl>
                                          <p:spTgt spid="8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86"/>
                                        </p:tgtEl>
                                        <p:attrNameLst>
                                          <p:attrName>style.visibility</p:attrName>
                                        </p:attrNameLst>
                                      </p:cBhvr>
                                      <p:to>
                                        <p:strVal val="visible"/>
                                      </p:to>
                                    </p:set>
                                    <p:animEffect filter="fade" transition="in">
                                      <p:cBhvr>
                                        <p:cTn dur="500" id="15"/>
                                        <p:tgtEl>
                                          <p:spTgt spid="8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87"/>
                                        </p:tgtEl>
                                        <p:attrNameLst>
                                          <p:attrName>style.visibility</p:attrName>
                                        </p:attrNameLst>
                                      </p:cBhvr>
                                      <p:to>
                                        <p:strVal val="visible"/>
                                      </p:to>
                                    </p:set>
                                    <p:animEffect filter="fade" transition="in">
                                      <p:cBhvr>
                                        <p:cTn dur="500" id="19"/>
                                        <p:tgtEl>
                                          <p:spTgt spid="87"/>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88"/>
                                        </p:tgtEl>
                                        <p:attrNameLst>
                                          <p:attrName>style.visibility</p:attrName>
                                        </p:attrNameLst>
                                      </p:cBhvr>
                                      <p:to>
                                        <p:strVal val="visible"/>
                                      </p:to>
                                    </p:set>
                                    <p:animEffect filter="fade" transition="in">
                                      <p:cBhvr>
                                        <p:cTn dur="500" id="23"/>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5"/>
      <p:bldP grpId="0" spid="86"/>
      <p:bldP grpId="0" spid="87"/>
      <p:bldP grpId="0" spid="8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nvSpPr>
        <p:spPr>
          <a:xfrm>
            <a:off x="1209322" y="1980696"/>
            <a:ext cx="2111363" cy="1943718"/>
          </a:xfrm>
          <a:prstGeom prst="roundRect">
            <a:avLst>
              <a:gd fmla="val 935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p>
        </p:txBody>
      </p:sp>
      <p:sp>
        <p:nvSpPr>
          <p:cNvPr id="10" name="任意多边形 9"/>
          <p:cNvSpPr/>
          <p:nvPr/>
        </p:nvSpPr>
        <p:spPr>
          <a:xfrm>
            <a:off x="1068369" y="3156453"/>
            <a:ext cx="2393264" cy="257669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solidFill>
                <a:schemeClr val="bg1"/>
              </a:solidFill>
            </a:endParaRPr>
          </a:p>
        </p:txBody>
      </p:sp>
      <p:sp>
        <p:nvSpPr>
          <p:cNvPr id="11" name="椭圆 10"/>
          <p:cNvSpPr/>
          <p:nvPr/>
        </p:nvSpPr>
        <p:spPr>
          <a:xfrm>
            <a:off x="1876897" y="2768346"/>
            <a:ext cx="776213" cy="7762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latin charset="0" pitchFamily="34" typeface="Impact"/>
            </a:endParaRPr>
          </a:p>
        </p:txBody>
      </p:sp>
      <p:sp>
        <p:nvSpPr>
          <p:cNvPr id="12" name="文本框 11"/>
          <p:cNvSpPr txBox="1"/>
          <p:nvPr/>
        </p:nvSpPr>
        <p:spPr>
          <a:xfrm>
            <a:off x="1749853" y="2218696"/>
            <a:ext cx="1085743" cy="617220"/>
          </a:xfrm>
          <a:prstGeom prst="rect">
            <a:avLst/>
          </a:prstGeom>
          <a:noFill/>
        </p:spPr>
        <p:txBody>
          <a:bodyPr bIns="34290" lIns="68580" rIns="68580" rtlCol="0" tIns="34290" wrap="square">
            <a:spAutoFit/>
          </a:bodyPr>
          <a:lstStyle/>
          <a:p>
            <a:pPr algn="ctr"/>
            <a:r>
              <a:rPr altLang="zh-HK" lang="en-US" sz="3600">
                <a:solidFill>
                  <a:schemeClr val="bg1"/>
                </a:solidFill>
                <a:latin charset="0" pitchFamily="34" typeface="Impact"/>
                <a:ea charset="-122" panose="02000000000000000000" pitchFamily="2" typeface="张海山锐谐体2.0-授权联系：Samtype@QQ.com"/>
              </a:rPr>
              <a:t>01</a:t>
            </a:r>
          </a:p>
        </p:txBody>
      </p:sp>
      <p:sp>
        <p:nvSpPr>
          <p:cNvPr id="13" name="圆角矩形 12"/>
          <p:cNvSpPr/>
          <p:nvPr/>
        </p:nvSpPr>
        <p:spPr>
          <a:xfrm>
            <a:off x="3683254" y="1980696"/>
            <a:ext cx="2111363" cy="1943718"/>
          </a:xfrm>
          <a:prstGeom prst="roundRect">
            <a:avLst>
              <a:gd fmla="val 935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p>
        </p:txBody>
      </p:sp>
      <p:sp>
        <p:nvSpPr>
          <p:cNvPr id="14" name="任意多边形 13"/>
          <p:cNvSpPr/>
          <p:nvPr/>
        </p:nvSpPr>
        <p:spPr>
          <a:xfrm>
            <a:off x="3542301" y="3156452"/>
            <a:ext cx="2393264" cy="2576692"/>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solidFill>
                <a:schemeClr val="bg1"/>
              </a:solidFill>
            </a:endParaRPr>
          </a:p>
        </p:txBody>
      </p:sp>
      <p:sp>
        <p:nvSpPr>
          <p:cNvPr id="15" name="椭圆 14"/>
          <p:cNvSpPr/>
          <p:nvPr/>
        </p:nvSpPr>
        <p:spPr>
          <a:xfrm>
            <a:off x="4350827" y="2768346"/>
            <a:ext cx="776213" cy="7762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latin charset="0" pitchFamily="34" typeface="Impact"/>
            </a:endParaRPr>
          </a:p>
        </p:txBody>
      </p:sp>
      <p:sp>
        <p:nvSpPr>
          <p:cNvPr id="16" name="文本框 48"/>
          <p:cNvSpPr txBox="1"/>
          <p:nvPr/>
        </p:nvSpPr>
        <p:spPr>
          <a:xfrm>
            <a:off x="4182199" y="2218696"/>
            <a:ext cx="1157633" cy="617220"/>
          </a:xfrm>
          <a:prstGeom prst="rect">
            <a:avLst/>
          </a:prstGeom>
          <a:noFill/>
        </p:spPr>
        <p:txBody>
          <a:bodyPr bIns="34290" lIns="68580" rIns="68580" rtlCol="0" tIns="34290" wrap="square">
            <a:spAutoFit/>
          </a:bodyPr>
          <a:lstStyle/>
          <a:p>
            <a:pPr algn="ctr"/>
            <a:r>
              <a:rPr altLang="zh-HK" lang="en-US" sz="3600">
                <a:solidFill>
                  <a:schemeClr val="bg1"/>
                </a:solidFill>
                <a:latin charset="0" pitchFamily="34" typeface="Impact"/>
                <a:ea charset="-122" panose="02000000000000000000" pitchFamily="2" typeface="张海山锐谐体2.0-授权联系：Samtype@QQ.com"/>
              </a:rPr>
              <a:t>02</a:t>
            </a:r>
          </a:p>
        </p:txBody>
      </p:sp>
      <p:sp>
        <p:nvSpPr>
          <p:cNvPr id="17" name="圆角矩形 16"/>
          <p:cNvSpPr/>
          <p:nvPr/>
        </p:nvSpPr>
        <p:spPr>
          <a:xfrm>
            <a:off x="6157185" y="1980696"/>
            <a:ext cx="2111363" cy="1943718"/>
          </a:xfrm>
          <a:prstGeom prst="roundRect">
            <a:avLst>
              <a:gd fmla="val 935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p>
        </p:txBody>
      </p:sp>
      <p:sp>
        <p:nvSpPr>
          <p:cNvPr id="18" name="任意多边形 17"/>
          <p:cNvSpPr/>
          <p:nvPr/>
        </p:nvSpPr>
        <p:spPr>
          <a:xfrm>
            <a:off x="6016233" y="3156452"/>
            <a:ext cx="2393264" cy="2576692"/>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solidFill>
                <a:schemeClr val="bg1"/>
              </a:solidFill>
            </a:endParaRPr>
          </a:p>
        </p:txBody>
      </p:sp>
      <p:sp>
        <p:nvSpPr>
          <p:cNvPr id="19" name="椭圆 18"/>
          <p:cNvSpPr/>
          <p:nvPr/>
        </p:nvSpPr>
        <p:spPr>
          <a:xfrm>
            <a:off x="6824759" y="2768346"/>
            <a:ext cx="776213" cy="7762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latin charset="0" pitchFamily="34" typeface="Impact"/>
            </a:endParaRPr>
          </a:p>
        </p:txBody>
      </p:sp>
      <p:sp>
        <p:nvSpPr>
          <p:cNvPr id="20" name="文本框 54"/>
          <p:cNvSpPr txBox="1"/>
          <p:nvPr/>
        </p:nvSpPr>
        <p:spPr>
          <a:xfrm>
            <a:off x="6586824" y="2218696"/>
            <a:ext cx="1265824" cy="617220"/>
          </a:xfrm>
          <a:prstGeom prst="rect">
            <a:avLst/>
          </a:prstGeom>
          <a:noFill/>
        </p:spPr>
        <p:txBody>
          <a:bodyPr bIns="34290" lIns="68580" rIns="68580" rtlCol="0" tIns="34290" wrap="square">
            <a:spAutoFit/>
          </a:bodyPr>
          <a:lstStyle/>
          <a:p>
            <a:pPr algn="ctr"/>
            <a:r>
              <a:rPr altLang="zh-HK" lang="en-US" sz="3600">
                <a:solidFill>
                  <a:schemeClr val="bg1"/>
                </a:solidFill>
                <a:latin charset="0" pitchFamily="34" typeface="Impact"/>
                <a:ea charset="-122" panose="02000000000000000000" pitchFamily="2" typeface="张海山锐谐体2.0-授权联系：Samtype@QQ.com"/>
              </a:rPr>
              <a:t>03</a:t>
            </a:r>
          </a:p>
        </p:txBody>
      </p:sp>
      <p:sp>
        <p:nvSpPr>
          <p:cNvPr id="21" name="圆角矩形 20"/>
          <p:cNvSpPr/>
          <p:nvPr/>
        </p:nvSpPr>
        <p:spPr>
          <a:xfrm>
            <a:off x="8631117" y="1980696"/>
            <a:ext cx="2111363" cy="1943718"/>
          </a:xfrm>
          <a:prstGeom prst="roundRect">
            <a:avLst>
              <a:gd fmla="val 935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p>
        </p:txBody>
      </p:sp>
      <p:sp>
        <p:nvSpPr>
          <p:cNvPr id="22" name="任意多边形 21"/>
          <p:cNvSpPr/>
          <p:nvPr/>
        </p:nvSpPr>
        <p:spPr>
          <a:xfrm>
            <a:off x="8490165" y="3156452"/>
            <a:ext cx="2393264" cy="2576692"/>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solidFill>
                <a:schemeClr val="bg1"/>
              </a:solidFill>
            </a:endParaRPr>
          </a:p>
        </p:txBody>
      </p:sp>
      <p:sp>
        <p:nvSpPr>
          <p:cNvPr id="23" name="椭圆 22"/>
          <p:cNvSpPr/>
          <p:nvPr/>
        </p:nvSpPr>
        <p:spPr>
          <a:xfrm>
            <a:off x="9298691" y="2768346"/>
            <a:ext cx="776213" cy="7762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latin charset="0" pitchFamily="34" typeface="Impact"/>
            </a:endParaRPr>
          </a:p>
        </p:txBody>
      </p:sp>
      <p:sp>
        <p:nvSpPr>
          <p:cNvPr id="24" name="文本框 60"/>
          <p:cNvSpPr txBox="1"/>
          <p:nvPr/>
        </p:nvSpPr>
        <p:spPr>
          <a:xfrm>
            <a:off x="9102340" y="2218696"/>
            <a:ext cx="1133485" cy="617220"/>
          </a:xfrm>
          <a:prstGeom prst="rect">
            <a:avLst/>
          </a:prstGeom>
          <a:noFill/>
        </p:spPr>
        <p:txBody>
          <a:bodyPr bIns="34290" lIns="68580" rIns="68580" rtlCol="0" tIns="34290" wrap="square">
            <a:spAutoFit/>
          </a:bodyPr>
          <a:lstStyle/>
          <a:p>
            <a:pPr algn="ctr"/>
            <a:r>
              <a:rPr altLang="zh-HK" lang="en-US" sz="3600">
                <a:solidFill>
                  <a:schemeClr val="bg1"/>
                </a:solidFill>
                <a:latin charset="0" pitchFamily="34" typeface="Impact"/>
                <a:ea charset="-122" panose="02000000000000000000" pitchFamily="2" typeface="张海山锐谐体2.0-授权联系：Samtype@QQ.com"/>
              </a:rPr>
              <a:t>04</a:t>
            </a:r>
          </a:p>
        </p:txBody>
      </p:sp>
      <p:sp>
        <p:nvSpPr>
          <p:cNvPr id="25" name="Content Placeholder 2"/>
          <p:cNvSpPr txBox="1"/>
          <p:nvPr/>
        </p:nvSpPr>
        <p:spPr>
          <a:xfrm>
            <a:off x="1281845" y="4162414"/>
            <a:ext cx="2020589"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26" name="Title 13"/>
          <p:cNvSpPr txBox="1"/>
          <p:nvPr/>
        </p:nvSpPr>
        <p:spPr>
          <a:xfrm>
            <a:off x="1268953" y="3658271"/>
            <a:ext cx="2132399" cy="532285"/>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5C5C5C">
                    <a:lumMod val="65000"/>
                    <a:lumOff val="35000"/>
                  </a:srgbClr>
                </a:solidFill>
                <a:effectLst/>
                <a:uLnTx/>
                <a:uFillTx/>
                <a:latin typeface="+mn-lt"/>
                <a:ea typeface="+mn-ea"/>
                <a:cs typeface="+mn-ea"/>
                <a:sym typeface="+mn-lt"/>
              </a:rPr>
              <a:t>添加文字标题</a:t>
            </a:r>
          </a:p>
        </p:txBody>
      </p:sp>
      <p:sp>
        <p:nvSpPr>
          <p:cNvPr id="27" name="Content Placeholder 2"/>
          <p:cNvSpPr txBox="1"/>
          <p:nvPr/>
        </p:nvSpPr>
        <p:spPr>
          <a:xfrm>
            <a:off x="3696141" y="4162414"/>
            <a:ext cx="2020589"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28" name="Title 13"/>
          <p:cNvSpPr txBox="1"/>
          <p:nvPr/>
        </p:nvSpPr>
        <p:spPr>
          <a:xfrm>
            <a:off x="3683249" y="3658271"/>
            <a:ext cx="2132399" cy="532285"/>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5C5C5C">
                    <a:lumMod val="65000"/>
                    <a:lumOff val="35000"/>
                  </a:srgbClr>
                </a:solidFill>
                <a:effectLst/>
                <a:uLnTx/>
                <a:uFillTx/>
                <a:latin typeface="+mn-lt"/>
                <a:ea typeface="+mn-ea"/>
                <a:cs typeface="+mn-ea"/>
                <a:sym typeface="+mn-lt"/>
              </a:rPr>
              <a:t>添加文字标题</a:t>
            </a:r>
          </a:p>
        </p:txBody>
      </p:sp>
      <p:sp>
        <p:nvSpPr>
          <p:cNvPr id="29" name="Content Placeholder 2"/>
          <p:cNvSpPr txBox="1"/>
          <p:nvPr/>
        </p:nvSpPr>
        <p:spPr>
          <a:xfrm>
            <a:off x="6167052" y="4162414"/>
            <a:ext cx="2020589"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30" name="Title 13"/>
          <p:cNvSpPr txBox="1"/>
          <p:nvPr/>
        </p:nvSpPr>
        <p:spPr>
          <a:xfrm>
            <a:off x="6154160" y="3658271"/>
            <a:ext cx="2132399" cy="532285"/>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5C5C5C">
                    <a:lumMod val="65000"/>
                    <a:lumOff val="35000"/>
                  </a:srgbClr>
                </a:solidFill>
                <a:effectLst/>
                <a:uLnTx/>
                <a:uFillTx/>
                <a:latin typeface="+mn-lt"/>
                <a:ea typeface="+mn-ea"/>
                <a:cs typeface="+mn-ea"/>
                <a:sym typeface="+mn-lt"/>
              </a:rPr>
              <a:t>添加文字标题</a:t>
            </a:r>
          </a:p>
        </p:txBody>
      </p:sp>
      <p:sp>
        <p:nvSpPr>
          <p:cNvPr id="31" name="Content Placeholder 2"/>
          <p:cNvSpPr txBox="1"/>
          <p:nvPr/>
        </p:nvSpPr>
        <p:spPr>
          <a:xfrm>
            <a:off x="8631116" y="4162414"/>
            <a:ext cx="2020589"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32" name="Title 13"/>
          <p:cNvSpPr txBox="1"/>
          <p:nvPr/>
        </p:nvSpPr>
        <p:spPr>
          <a:xfrm>
            <a:off x="8618224" y="3658271"/>
            <a:ext cx="2132399" cy="532285"/>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5C5C5C">
                    <a:lumMod val="65000"/>
                    <a:lumOff val="35000"/>
                  </a:srgbClr>
                </a:solidFill>
                <a:effectLst/>
                <a:uLnTx/>
                <a:uFillTx/>
                <a:latin typeface="+mn-lt"/>
                <a:ea typeface="+mn-ea"/>
                <a:cs typeface="+mn-ea"/>
                <a:sym typeface="+mn-lt"/>
              </a:rPr>
              <a:t>添加文字标题</a:t>
            </a:r>
          </a:p>
        </p:txBody>
      </p:sp>
      <p:grpSp>
        <p:nvGrpSpPr>
          <p:cNvPr id="33" name="组合 32"/>
          <p:cNvGrpSpPr>
            <a:grpSpLocks noChangeAspect="1"/>
          </p:cNvGrpSpPr>
          <p:nvPr/>
        </p:nvGrpSpPr>
        <p:grpSpPr>
          <a:xfrm>
            <a:off x="202799" y="287672"/>
            <a:ext cx="609210" cy="609210"/>
            <a:chOff x="456294" y="1959430"/>
            <a:chExt cx="2148114" cy="2148114"/>
          </a:xfrm>
        </p:grpSpPr>
        <p:sp>
          <p:nvSpPr>
            <p:cNvPr id="34" name="椭圆 33"/>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35" name="图片 34"/>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36" name="文本框 35"/>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添加论文内容第一部分标题</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500" id="7"/>
                                        <p:tgtEl>
                                          <p:spTgt spid="2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5"/>
                                        </p:tgtEl>
                                        <p:attrNameLst>
                                          <p:attrName>style.visibility</p:attrName>
                                        </p:attrNameLst>
                                      </p:cBhvr>
                                      <p:to>
                                        <p:strVal val="visible"/>
                                      </p:to>
                                    </p:set>
                                    <p:animEffect filter="fade" transition="in">
                                      <p:cBhvr>
                                        <p:cTn dur="500" id="11"/>
                                        <p:tgtEl>
                                          <p:spTgt spid="2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8"/>
                                        </p:tgtEl>
                                        <p:attrNameLst>
                                          <p:attrName>style.visibility</p:attrName>
                                        </p:attrNameLst>
                                      </p:cBhvr>
                                      <p:to>
                                        <p:strVal val="visible"/>
                                      </p:to>
                                    </p:set>
                                    <p:animEffect filter="fade" transition="in">
                                      <p:cBhvr>
                                        <p:cTn dur="500" id="15"/>
                                        <p:tgtEl>
                                          <p:spTgt spid="28"/>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7"/>
                                        </p:tgtEl>
                                        <p:attrNameLst>
                                          <p:attrName>style.visibility</p:attrName>
                                        </p:attrNameLst>
                                      </p:cBhvr>
                                      <p:to>
                                        <p:strVal val="visible"/>
                                      </p:to>
                                    </p:set>
                                    <p:animEffect filter="fade" transition="in">
                                      <p:cBhvr>
                                        <p:cTn dur="500" id="19"/>
                                        <p:tgtEl>
                                          <p:spTgt spid="27"/>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0"/>
                                        </p:tgtEl>
                                        <p:attrNameLst>
                                          <p:attrName>style.visibility</p:attrName>
                                        </p:attrNameLst>
                                      </p:cBhvr>
                                      <p:to>
                                        <p:strVal val="visible"/>
                                      </p:to>
                                    </p:set>
                                    <p:animEffect filter="fade" transition="in">
                                      <p:cBhvr>
                                        <p:cTn dur="500" id="23"/>
                                        <p:tgtEl>
                                          <p:spTgt spid="30"/>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29"/>
                                        </p:tgtEl>
                                        <p:attrNameLst>
                                          <p:attrName>style.visibility</p:attrName>
                                        </p:attrNameLst>
                                      </p:cBhvr>
                                      <p:to>
                                        <p:strVal val="visible"/>
                                      </p:to>
                                    </p:set>
                                    <p:animEffect filter="fade" transition="in">
                                      <p:cBhvr>
                                        <p:cTn dur="500" id="27"/>
                                        <p:tgtEl>
                                          <p:spTgt spid="29"/>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500" id="31"/>
                                        <p:tgtEl>
                                          <p:spTgt spid="32"/>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31"/>
                                        </p:tgtEl>
                                        <p:attrNameLst>
                                          <p:attrName>style.visibility</p:attrName>
                                        </p:attrNameLst>
                                      </p:cBhvr>
                                      <p:to>
                                        <p:strVal val="visible"/>
                                      </p:to>
                                    </p:set>
                                    <p:animEffect filter="fade" transition="in">
                                      <p:cBhvr>
                                        <p:cTn dur="500" id="3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29"/>
      <p:bldP grpId="0" spid="30"/>
      <p:bldP grpId="0" spid="31"/>
      <p:bldP grpId="0" spid="3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Oval 4"/>
          <p:cNvSpPr>
            <a:spLocks noChangeArrowheads="1"/>
          </p:cNvSpPr>
          <p:nvPr/>
        </p:nvSpPr>
        <p:spPr bwMode="gray">
          <a:xfrm>
            <a:off x="3905484" y="1638648"/>
            <a:ext cx="3956050" cy="3881437"/>
          </a:xfrm>
          <a:prstGeom prst="ellipse">
            <a:avLst/>
          </a:prstGeom>
          <a:noFill/>
          <a:ln w="12700">
            <a:solidFill>
              <a:sysClr lastClr="FFFFFF" val="window">
                <a:lumMod val="50000"/>
              </a:sysClr>
            </a:solidFill>
            <a:prstDash val="sysDot"/>
            <a:round/>
          </a:ln>
          <a:effectLst/>
          <a:extLst>
            <a:ext uri="{909E8E84-426E-40DD-AFC4-6F175D3DCCD1}">
              <a14:hiddenFill>
                <a:gradFill rotWithShape="1">
                  <a:gsLst>
                    <a:gs pos="0">
                      <a:srgbClr val="FFFFCC">
                        <a:gamma/>
                        <a:shade val="60784"/>
                        <a:invGamma/>
                      </a:srgbClr>
                    </a:gs>
                    <a:gs pos="100000">
                      <a:srgbClr val="FFFFCC">
                        <a:alpha val="0"/>
                      </a:srgbClr>
                    </a:gs>
                  </a:gsLst>
                  <a:path path="shape">
                    <a:fillToRect b="50000" l="50000" r="50000" t="50000"/>
                  </a:path>
                </a:gradFill>
              </a14:hiddenFill>
            </a:ext>
            <a:ext uri="{AF507438-7753-43E0-B8FC-AC1667EBCBE1}">
              <a14:hiddenEffects>
                <a:effectLst>
                  <a:outerShdw algn="ctr" dir="2700000" dist="35921" rotWithShape="0">
                    <a:schemeClr val="bg2"/>
                  </a:outerShdw>
                </a:effectLst>
              </a14:hiddenEffects>
            </a:ext>
          </a:ex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charset="-122" pitchFamily="34" typeface="微软雅黑"/>
              <a:ea charset="-122" pitchFamily="34" typeface="微软雅黑"/>
              <a:cs typeface="+mn-cs"/>
            </a:endParaRPr>
          </a:p>
        </p:txBody>
      </p:sp>
      <p:sp>
        <p:nvSpPr>
          <p:cNvPr id="10" name="Oval 5"/>
          <p:cNvSpPr>
            <a:spLocks noChangeArrowheads="1"/>
          </p:cNvSpPr>
          <p:nvPr/>
        </p:nvSpPr>
        <p:spPr bwMode="gray">
          <a:xfrm>
            <a:off x="4122971" y="1845023"/>
            <a:ext cx="3490913" cy="3490912"/>
          </a:xfrm>
          <a:prstGeom prst="ellipse">
            <a:avLst/>
          </a:prstGeom>
          <a:noFill/>
          <a:ln w="12700">
            <a:solidFill>
              <a:sysClr lastClr="FFFFFF" val="window">
                <a:lumMod val="50000"/>
              </a:sysClr>
            </a:solidFill>
            <a:prstDash val="sysDot"/>
            <a:round/>
          </a:ln>
          <a:effectLst/>
          <a:extLst>
            <a:ext uri="{909E8E84-426E-40DD-AFC4-6F175D3DCCD1}">
              <a14:hiddenFill>
                <a:gradFill rotWithShape="1">
                  <a:gsLst>
                    <a:gs pos="0">
                      <a:srgbClr val="FFFFCC">
                        <a:gamma/>
                        <a:shade val="60784"/>
                        <a:invGamma/>
                      </a:srgbClr>
                    </a:gs>
                    <a:gs pos="100000">
                      <a:srgbClr val="FFFFCC">
                        <a:alpha val="0"/>
                      </a:srgbClr>
                    </a:gs>
                  </a:gsLst>
                  <a:path path="shape">
                    <a:fillToRect b="50000" l="50000" r="50000" t="50000"/>
                  </a:path>
                </a:gradFill>
              </a14:hiddenFill>
            </a:ext>
            <a:ext uri="{AF507438-7753-43E0-B8FC-AC1667EBCBE1}">
              <a14:hiddenEffects>
                <a:effectLst>
                  <a:outerShdw algn="ctr" dir="2700000" dist="35921" rotWithShape="0">
                    <a:schemeClr val="bg2"/>
                  </a:outerShdw>
                </a:effectLst>
              </a14:hiddenEffects>
            </a:ext>
          </a:ex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charset="-122" pitchFamily="34" typeface="微软雅黑"/>
              <a:ea charset="-122" pitchFamily="34" typeface="微软雅黑"/>
              <a:cs typeface="+mn-cs"/>
            </a:endParaRPr>
          </a:p>
        </p:txBody>
      </p:sp>
      <p:sp>
        <p:nvSpPr>
          <p:cNvPr id="11" name="Oval 6"/>
          <p:cNvSpPr>
            <a:spLocks noChangeArrowheads="1"/>
          </p:cNvSpPr>
          <p:nvPr/>
        </p:nvSpPr>
        <p:spPr bwMode="gray">
          <a:xfrm>
            <a:off x="4338871" y="2172048"/>
            <a:ext cx="2973388" cy="2973387"/>
          </a:xfrm>
          <a:prstGeom prst="ellipse">
            <a:avLst/>
          </a:prstGeom>
          <a:noFill/>
          <a:ln w="12700">
            <a:solidFill>
              <a:sysClr lastClr="FFFFFF" val="window">
                <a:lumMod val="50000"/>
              </a:sysClr>
            </a:solidFill>
            <a:prstDash val="sysDot"/>
            <a:round/>
          </a:ln>
          <a:effectLst/>
          <a:extLst>
            <a:ext uri="{909E8E84-426E-40DD-AFC4-6F175D3DCCD1}">
              <a14:hiddenFill>
                <a:gradFill rotWithShape="1">
                  <a:gsLst>
                    <a:gs pos="0">
                      <a:srgbClr val="FFFFCC">
                        <a:gamma/>
                        <a:shade val="60784"/>
                        <a:invGamma/>
                      </a:srgbClr>
                    </a:gs>
                    <a:gs pos="100000">
                      <a:srgbClr val="FFFFCC">
                        <a:alpha val="0"/>
                      </a:srgbClr>
                    </a:gs>
                  </a:gsLst>
                  <a:path path="shape">
                    <a:fillToRect b="50000" l="50000" r="50000" t="50000"/>
                  </a:path>
                </a:gradFill>
              </a14:hiddenFill>
            </a:ext>
            <a:ext uri="{AF507438-7753-43E0-B8FC-AC1667EBCBE1}">
              <a14:hiddenEffects>
                <a:effectLst>
                  <a:outerShdw algn="ctr" dir="2700000" dist="35921" rotWithShape="0">
                    <a:schemeClr val="bg2"/>
                  </a:outerShdw>
                </a:effectLst>
              </a14:hiddenEffects>
            </a:ext>
          </a:ex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charset="-122" pitchFamily="34" typeface="微软雅黑"/>
              <a:ea charset="-122" pitchFamily="34" typeface="微软雅黑"/>
              <a:cs typeface="+mn-cs"/>
            </a:endParaRPr>
          </a:p>
        </p:txBody>
      </p:sp>
      <p:sp>
        <p:nvSpPr>
          <p:cNvPr id="12" name="AutoShape 7"/>
          <p:cNvSpPr>
            <a:spLocks noChangeArrowheads="1"/>
          </p:cNvSpPr>
          <p:nvPr/>
        </p:nvSpPr>
        <p:spPr bwMode="gray">
          <a:xfrm rot="9044363">
            <a:off x="3581634" y="3470623"/>
            <a:ext cx="1871662" cy="1855787"/>
          </a:xfrm>
          <a:prstGeom prst="chevron">
            <a:avLst>
              <a:gd fmla="val 28655" name="adj"/>
            </a:avLst>
          </a:prstGeom>
          <a:solidFill>
            <a:schemeClr val="accent3"/>
          </a:solidFill>
          <a:ln algn="ctr" cap="flat" cmpd="sng" w="25400">
            <a:noFill/>
            <a:prstDash val="solid"/>
          </a:ln>
          <a:effec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20000"/>
              </a:lnSpc>
              <a:spcBef>
                <a:spcPct val="0"/>
              </a:spcBef>
              <a:spcAft>
                <a:spcPct val="0"/>
              </a:spcAft>
              <a:buClrTx/>
              <a:buSzTx/>
              <a:buFontTx/>
              <a:buNone/>
              <a:defRPr/>
            </a:pPr>
            <a:endParaRPr altLang="en-US" b="1" baseline="0" cap="none" i="0" kern="1200" kumimoji="0" lang="zh-CN" noProof="0" normalizeH="0" spc="0" strike="noStrike" sz="1800" u="none">
              <a:ln>
                <a:noFill/>
              </a:ln>
              <a:solidFill>
                <a:sysClr lastClr="FFFFFF" val="window"/>
              </a:solidFill>
              <a:effectLst/>
              <a:uLnTx/>
              <a:uFillTx/>
              <a:latin charset="-122" pitchFamily="34" typeface="微软雅黑"/>
              <a:ea charset="-122" pitchFamily="34" typeface="微软雅黑"/>
              <a:cs typeface="+mn-cs"/>
            </a:endParaRPr>
          </a:p>
        </p:txBody>
      </p:sp>
      <p:sp>
        <p:nvSpPr>
          <p:cNvPr id="13" name="AutoShape 8"/>
          <p:cNvSpPr>
            <a:spLocks noChangeArrowheads="1"/>
          </p:cNvSpPr>
          <p:nvPr/>
        </p:nvSpPr>
        <p:spPr bwMode="gray">
          <a:xfrm rot="16200000">
            <a:off x="4859571" y="1276698"/>
            <a:ext cx="1871663" cy="1855787"/>
          </a:xfrm>
          <a:prstGeom prst="chevron">
            <a:avLst>
              <a:gd fmla="val 28655" name="adj"/>
            </a:avLst>
          </a:prstGeom>
          <a:solidFill>
            <a:schemeClr val="accent1"/>
          </a:solidFill>
          <a:ln algn="ctr" cap="flat" cmpd="sng" w="25400">
            <a:noFill/>
            <a:prstDash val="solid"/>
          </a:ln>
          <a:effec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20000"/>
              </a:lnSpc>
              <a:spcBef>
                <a:spcPct val="0"/>
              </a:spcBef>
              <a:spcAft>
                <a:spcPct val="0"/>
              </a:spcAft>
              <a:buClrTx/>
              <a:buSzTx/>
              <a:buFontTx/>
              <a:buNone/>
              <a:defRPr/>
            </a:pPr>
            <a:endParaRPr altLang="en-US" b="1" baseline="0" cap="none" i="0" kern="1200" kumimoji="0" lang="zh-CN" noProof="0" normalizeH="0" spc="0" strike="noStrike" sz="1800" u="none">
              <a:ln>
                <a:noFill/>
              </a:ln>
              <a:solidFill>
                <a:sysClr lastClr="FFFFFF" val="window"/>
              </a:solidFill>
              <a:effectLst/>
              <a:uLnTx/>
              <a:uFillTx/>
              <a:latin charset="-122" pitchFamily="34" typeface="微软雅黑"/>
              <a:ea charset="-122" pitchFamily="34" typeface="微软雅黑"/>
              <a:cs typeface="+mn-cs"/>
            </a:endParaRPr>
          </a:p>
        </p:txBody>
      </p:sp>
      <p:sp>
        <p:nvSpPr>
          <p:cNvPr id="14" name="AutoShape 9"/>
          <p:cNvSpPr>
            <a:spLocks noChangeArrowheads="1"/>
          </p:cNvSpPr>
          <p:nvPr/>
        </p:nvSpPr>
        <p:spPr bwMode="gray">
          <a:xfrm rot="1788254">
            <a:off x="6127984" y="3483323"/>
            <a:ext cx="1871662" cy="1855787"/>
          </a:xfrm>
          <a:prstGeom prst="chevron">
            <a:avLst>
              <a:gd fmla="val 28655" name="adj"/>
            </a:avLst>
          </a:prstGeom>
          <a:solidFill>
            <a:schemeClr val="accent2"/>
          </a:solidFill>
          <a:ln algn="ctr" cap="flat" cmpd="sng" w="25400">
            <a:noFill/>
            <a:prstDash val="solid"/>
          </a:ln>
          <a:effec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20000"/>
              </a:lnSpc>
              <a:spcBef>
                <a:spcPct val="0"/>
              </a:spcBef>
              <a:spcAft>
                <a:spcPct val="0"/>
              </a:spcAft>
              <a:buClrTx/>
              <a:buSzTx/>
              <a:buFontTx/>
              <a:buNone/>
              <a:defRPr/>
            </a:pPr>
            <a:endParaRPr altLang="en-US" b="1" baseline="0" cap="none" i="0" kern="1200" kumimoji="0" lang="zh-CN" noProof="0" normalizeH="0" spc="0" strike="noStrike" sz="1800" u="none">
              <a:ln>
                <a:noFill/>
              </a:ln>
              <a:solidFill>
                <a:sysClr lastClr="FFFFFF" val="window"/>
              </a:solidFill>
              <a:effectLst/>
              <a:uLnTx/>
              <a:uFillTx/>
              <a:latin charset="-122" pitchFamily="34" typeface="微软雅黑"/>
              <a:ea charset="-122" pitchFamily="34" typeface="微软雅黑"/>
              <a:cs typeface="+mn-cs"/>
            </a:endParaRPr>
          </a:p>
        </p:txBody>
      </p:sp>
      <p:sp>
        <p:nvSpPr>
          <p:cNvPr id="15" name="Text Box 10"/>
          <p:cNvSpPr txBox="1">
            <a:spLocks noChangeArrowheads="1"/>
          </p:cNvSpPr>
          <p:nvPr/>
        </p:nvSpPr>
        <p:spPr bwMode="gray">
          <a:xfrm>
            <a:off x="4860810" y="3573016"/>
            <a:ext cx="1855787"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0" fontAlgn="auto" hangingPunct="0"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tx1">
                    <a:lumMod val="50000"/>
                    <a:lumOff val="50000"/>
                  </a:schemeClr>
                </a:solidFill>
                <a:effectLst/>
                <a:uLnTx/>
                <a:uFillTx/>
                <a:latin charset="-122" pitchFamily="34" typeface="微软雅黑"/>
                <a:ea charset="-122" pitchFamily="34" typeface="微软雅黑"/>
                <a:cs typeface="+mn-cs"/>
              </a:rPr>
              <a:t>添加标题</a:t>
            </a:r>
          </a:p>
        </p:txBody>
      </p:sp>
      <p:sp>
        <p:nvSpPr>
          <p:cNvPr id="16" name="Rectangle 11"/>
          <p:cNvSpPr>
            <a:spLocks noChangeArrowheads="1"/>
          </p:cNvSpPr>
          <p:nvPr/>
        </p:nvSpPr>
        <p:spPr bwMode="gray">
          <a:xfrm>
            <a:off x="4770671" y="2019648"/>
            <a:ext cx="2043113"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0" fontAlgn="auto" hangingPunct="0"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srgbClr val="FFFFFF"/>
                </a:solidFill>
                <a:effectLst/>
                <a:uLnTx/>
                <a:uFillTx/>
                <a:latin charset="-122" pitchFamily="34" typeface="微软雅黑"/>
                <a:ea charset="-122" pitchFamily="34" typeface="微软雅黑"/>
                <a:cs typeface="+mn-cs"/>
              </a:rPr>
              <a:t>标题</a:t>
            </a:r>
          </a:p>
        </p:txBody>
      </p:sp>
      <p:sp>
        <p:nvSpPr>
          <p:cNvPr id="17" name="Rectangle 12"/>
          <p:cNvSpPr>
            <a:spLocks noChangeArrowheads="1"/>
          </p:cNvSpPr>
          <p:nvPr/>
        </p:nvSpPr>
        <p:spPr bwMode="gray">
          <a:xfrm>
            <a:off x="3780691" y="4343896"/>
            <a:ext cx="1160463"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0" fontAlgn="auto" hangingPunct="0"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srgbClr val="FFFFFF"/>
                </a:solidFill>
                <a:effectLst/>
                <a:uLnTx/>
                <a:uFillTx/>
                <a:latin charset="-122" pitchFamily="34" typeface="微软雅黑"/>
                <a:ea charset="-122" pitchFamily="34" typeface="微软雅黑"/>
                <a:cs typeface="+mn-cs"/>
              </a:rPr>
              <a:t>标题</a:t>
            </a:r>
          </a:p>
        </p:txBody>
      </p:sp>
      <p:sp>
        <p:nvSpPr>
          <p:cNvPr id="18" name="Rectangle 13"/>
          <p:cNvSpPr>
            <a:spLocks noChangeArrowheads="1"/>
          </p:cNvSpPr>
          <p:nvPr/>
        </p:nvSpPr>
        <p:spPr bwMode="gray">
          <a:xfrm>
            <a:off x="6677902" y="4309988"/>
            <a:ext cx="1160463"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0" fontAlgn="auto"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400" u="none">
                <a:ln>
                  <a:noFill/>
                </a:ln>
                <a:solidFill>
                  <a:srgbClr val="FFFFFF"/>
                </a:solidFill>
                <a:effectLst/>
                <a:uLnTx/>
                <a:uFillTx/>
                <a:latin charset="-122" pitchFamily="34" typeface="微软雅黑"/>
                <a:ea charset="-122" pitchFamily="34" typeface="微软雅黑"/>
                <a:cs typeface="+mn-cs"/>
              </a:rPr>
              <a:t>  标题</a:t>
            </a:r>
          </a:p>
        </p:txBody>
      </p:sp>
      <p:sp>
        <p:nvSpPr>
          <p:cNvPr id="19" name="Content Placeholder 2"/>
          <p:cNvSpPr txBox="1"/>
          <p:nvPr/>
        </p:nvSpPr>
        <p:spPr>
          <a:xfrm>
            <a:off x="7756951" y="2347891"/>
            <a:ext cx="3340876"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20" name="Title 13"/>
          <p:cNvSpPr txBox="1"/>
          <p:nvPr/>
        </p:nvSpPr>
        <p:spPr>
          <a:xfrm>
            <a:off x="7744059" y="1933008"/>
            <a:ext cx="2884425" cy="532285"/>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5C5C5C">
                    <a:lumMod val="65000"/>
                    <a:lumOff val="35000"/>
                  </a:srgbClr>
                </a:solidFill>
                <a:effectLst/>
                <a:uLnTx/>
                <a:uFillTx/>
                <a:latin typeface="+mn-lt"/>
                <a:ea typeface="+mn-ea"/>
                <a:cs typeface="+mn-ea"/>
                <a:sym typeface="+mn-lt"/>
              </a:rPr>
              <a:t>添加文字标题</a:t>
            </a:r>
          </a:p>
        </p:txBody>
      </p:sp>
      <p:sp>
        <p:nvSpPr>
          <p:cNvPr id="21" name="Content Placeholder 2"/>
          <p:cNvSpPr txBox="1"/>
          <p:nvPr/>
        </p:nvSpPr>
        <p:spPr>
          <a:xfrm>
            <a:off x="4742100" y="5875200"/>
            <a:ext cx="3340876"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22" name="Title 13"/>
          <p:cNvSpPr txBox="1"/>
          <p:nvPr/>
        </p:nvSpPr>
        <p:spPr>
          <a:xfrm>
            <a:off x="4729208" y="5460317"/>
            <a:ext cx="2884425" cy="532285"/>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5C5C5C">
                    <a:lumMod val="65000"/>
                    <a:lumOff val="35000"/>
                  </a:srgbClr>
                </a:solidFill>
                <a:effectLst/>
                <a:uLnTx/>
                <a:uFillTx/>
                <a:latin typeface="+mn-lt"/>
                <a:ea typeface="+mn-ea"/>
                <a:cs typeface="+mn-ea"/>
                <a:sym typeface="+mn-lt"/>
              </a:rPr>
              <a:t>添加文字标题</a:t>
            </a:r>
          </a:p>
        </p:txBody>
      </p:sp>
      <p:sp>
        <p:nvSpPr>
          <p:cNvPr id="23" name="Content Placeholder 2"/>
          <p:cNvSpPr txBox="1"/>
          <p:nvPr/>
        </p:nvSpPr>
        <p:spPr>
          <a:xfrm>
            <a:off x="727230" y="2408165"/>
            <a:ext cx="3340876" cy="79253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lvl="0" marL="0">
              <a:lnSpc>
                <a:spcPct val="150000"/>
              </a:lnSpc>
              <a:buNone/>
              <a:defRPr/>
            </a:pPr>
            <a:r>
              <a:rPr altLang="en-US" lang="zh-CN" sz="1200">
                <a:solidFill>
                  <a:sysClr lastClr="FFFFFF" val="window">
                    <a:lumMod val="65000"/>
                  </a:sysClr>
                </a:solidFill>
                <a:cs typeface="+mn-ea"/>
                <a:sym typeface="+mn-lt"/>
              </a:rPr>
              <a:t>请在这里添加文字内容请在这里添加文字内容请在这里添加文字内容请在这里添加文字内容</a:t>
            </a:r>
          </a:p>
        </p:txBody>
      </p:sp>
      <p:sp>
        <p:nvSpPr>
          <p:cNvPr id="24" name="Title 13"/>
          <p:cNvSpPr txBox="1"/>
          <p:nvPr/>
        </p:nvSpPr>
        <p:spPr>
          <a:xfrm>
            <a:off x="714338" y="1993282"/>
            <a:ext cx="2884425" cy="532285"/>
          </a:xfrm>
          <a:prstGeom prst="rect">
            <a:avLst/>
          </a:prstGeom>
        </p:spPr>
        <p:txBody>
          <a:bodyPr anchor="ctr" bIns="45720" lIns="91440" rIns="91440" rtlCol="0" tIns="4572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5C5C5C">
                    <a:lumMod val="65000"/>
                    <a:lumOff val="35000"/>
                  </a:srgbClr>
                </a:solidFill>
                <a:effectLst/>
                <a:uLnTx/>
                <a:uFillTx/>
                <a:latin typeface="+mn-lt"/>
                <a:ea typeface="+mn-ea"/>
                <a:cs typeface="+mn-ea"/>
                <a:sym typeface="+mn-lt"/>
              </a:rPr>
              <a:t>添加文字标题</a:t>
            </a: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27" name="图片 26"/>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
        <p:nvSpPr>
          <p:cNvPr id="28" name="文本框 27"/>
          <p:cNvSpPr txBox="1"/>
          <p:nvPr/>
        </p:nvSpPr>
        <p:spPr>
          <a:xfrm>
            <a:off x="919032" y="57998"/>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添加论文内容第一部分标题</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9"/>
                                        </p:tgtEl>
                                        <p:attrNameLst>
                                          <p:attrName>style.visibility</p:attrName>
                                        </p:attrNameLst>
                                      </p:cBhvr>
                                      <p:to>
                                        <p:strVal val="visible"/>
                                      </p:to>
                                    </p:set>
                                    <p:animEffect filter="fade" transition="in">
                                      <p:cBhvr>
                                        <p:cTn dur="500" id="11"/>
                                        <p:tgtEl>
                                          <p:spTgt spid="1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2"/>
                                        </p:tgtEl>
                                        <p:attrNameLst>
                                          <p:attrName>style.visibility</p:attrName>
                                        </p:attrNameLst>
                                      </p:cBhvr>
                                      <p:to>
                                        <p:strVal val="visible"/>
                                      </p:to>
                                    </p:set>
                                    <p:animEffect filter="fade" transition="in">
                                      <p:cBhvr>
                                        <p:cTn dur="500" id="15"/>
                                        <p:tgtEl>
                                          <p:spTgt spid="22"/>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500" id="19"/>
                                        <p:tgtEl>
                                          <p:spTgt spid="21"/>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fade" transition="in">
                                      <p:cBhvr>
                                        <p:cTn dur="500" id="23"/>
                                        <p:tgtEl>
                                          <p:spTgt spid="24"/>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23"/>
                                        </p:tgtEl>
                                        <p:attrNameLst>
                                          <p:attrName>style.visibility</p:attrName>
                                        </p:attrNameLst>
                                      </p:cBhvr>
                                      <p:to>
                                        <p:strVal val="visible"/>
                                      </p:to>
                                    </p:set>
                                    <p:animEffect filter="fade" transition="in">
                                      <p:cBhvr>
                                        <p:cTn dur="500" id="2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2171700"/>
            <a:ext cx="12192000" cy="283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398186" y="2485604"/>
            <a:ext cx="5708293" cy="914400"/>
          </a:xfrm>
          <a:prstGeom prst="rect">
            <a:avLst/>
          </a:prstGeom>
          <a:noFill/>
        </p:spPr>
        <p:txBody>
          <a:bodyPr rtlCol="0" wrap="square">
            <a:spAutoFit/>
          </a:bodyPr>
          <a:lstStyle/>
          <a:p>
            <a:pPr>
              <a:lnSpc>
                <a:spcPct val="150000"/>
              </a:lnSpc>
            </a:pPr>
            <a:r>
              <a:rPr altLang="en-US" b="1" lang="zh-CN" sz="3600">
                <a:solidFill>
                  <a:schemeClr val="bg1"/>
                </a:solidFill>
              </a:rPr>
              <a:t>添加论文内容第二部分标题</a:t>
            </a:r>
          </a:p>
        </p:txBody>
      </p:sp>
      <p:sp>
        <p:nvSpPr>
          <p:cNvPr id="4" name="文本框 3"/>
          <p:cNvSpPr txBox="1"/>
          <p:nvPr/>
        </p:nvSpPr>
        <p:spPr>
          <a:xfrm>
            <a:off x="4398186" y="3282153"/>
            <a:ext cx="5708293" cy="1325880"/>
          </a:xfrm>
          <a:prstGeom prst="rect">
            <a:avLst/>
          </a:prstGeom>
          <a:noFill/>
        </p:spPr>
        <p:txBody>
          <a:bodyPr rtlCol="0" wrap="square">
            <a:spAutoFit/>
          </a:bodyPr>
          <a:lstStyle/>
          <a:p>
            <a:pPr>
              <a:lnSpc>
                <a:spcPct val="150000"/>
              </a:lnSpc>
            </a:pPr>
            <a:r>
              <a:rPr altLang="en-US" lang="zh-CN">
                <a:solidFill>
                  <a:schemeClr val="bg1"/>
                </a:solidFill>
              </a:rPr>
              <a:t>培养学生综合运用、巩固与扩展所学的基础理论和专业知识，培养学生独立分析、解决实际问题能力、培养学生处理数据和信息的能力。</a:t>
            </a:r>
          </a:p>
        </p:txBody>
      </p:sp>
      <p:grpSp>
        <p:nvGrpSpPr>
          <p:cNvPr id="5" name="组合 4"/>
          <p:cNvGrpSpPr>
            <a:grpSpLocks noChangeAspect="1"/>
          </p:cNvGrpSpPr>
          <p:nvPr/>
        </p:nvGrpSpPr>
        <p:grpSpPr>
          <a:xfrm>
            <a:off x="2066515" y="2676516"/>
            <a:ext cx="1895094" cy="1895094"/>
            <a:chOff x="456294" y="1959430"/>
            <a:chExt cx="2148114" cy="2148114"/>
          </a:xfrm>
        </p:grpSpPr>
        <p:sp>
          <p:nvSpPr>
            <p:cNvPr id="6" name="椭圆 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rgbClr val="F38E02"/>
                </a:solidFill>
                <a:latin charset="0" pitchFamily="34" typeface="Arial"/>
                <a:ea charset="-122" pitchFamily="34" typeface="微软雅黑"/>
                <a:sym charset="0" pitchFamily="34" typeface="Arial"/>
              </a:endParaRPr>
            </a:p>
          </p:txBody>
        </p:sp>
        <p:pic>
          <p:nvPicPr>
            <p:cNvPr id="7" name="图片 6"/>
            <p:cNvPicPr>
              <a:picLocks noChangeAspect="1"/>
            </p:cNvPicPr>
            <p:nvPr/>
          </p:nvPicPr>
          <p:blipFill>
            <a:blip r:embed="rId2">
              <a:biLevel thresh="25000"/>
              <a:extLst>
                <a:ext uri="{28A0092B-C50C-407E-A947-70E740481C1C}">
                  <a14:useLocalDpi val="0"/>
                </a:ext>
              </a:extLst>
            </a:blip>
            <a:stretch>
              <a:fillRect/>
            </a:stretch>
          </p:blipFill>
          <p:spPr>
            <a:xfrm>
              <a:off x="833665" y="2319827"/>
              <a:ext cx="1393372" cy="1427320"/>
            </a:xfrm>
            <a:prstGeom prst="rect">
              <a:avLst/>
            </a:prstGeom>
          </p:spPr>
        </p:pic>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154</Paragraphs>
  <Slides>21</Slides>
  <Notes>0</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21</vt:i4>
      </vt:variant>
    </vt:vector>
  </HeadingPairs>
  <TitlesOfParts>
    <vt:vector baseType="lpstr" size="33">
      <vt:lpstr>Arial</vt:lpstr>
      <vt:lpstr>等线 Light</vt:lpstr>
      <vt:lpstr>等线</vt:lpstr>
      <vt:lpstr>Calibri Light</vt:lpstr>
      <vt:lpstr>Calibri</vt:lpstr>
      <vt:lpstr>微软雅黑</vt:lpstr>
      <vt:lpstr>宋体</vt:lpstr>
      <vt:lpstr>Impact</vt:lpstr>
      <vt:lpstr>张海山锐谐体2.0-授权联系：Samtype@QQ.com</vt:lpstr>
      <vt:lpstr>Source Sans Pro Light</vt:lpstr>
      <vt:lpstr>方正中等线简体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2021-08-22T11:59:48Z</dcterms:created>
  <cp:lastPrinted>2021-08-22T11:59:48Z</cp:lastPrinted>
  <dcterms:modified xsi:type="dcterms:W3CDTF">2021-08-22T05:50:57Z</dcterms:modified>
  <cp:revision>1</cp:revision>
</cp:coreProperties>
</file>