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handoutMasterIdLst>
    <p:handoutMasterId r:id="rId4"/>
  </p:handoutMasterIdLst>
  <p:sldIdLst>
    <p:sldId id="285" r:id="rId5"/>
    <p:sldId id="287" r:id="rId6"/>
    <p:sldId id="286" r:id="rId7"/>
    <p:sldId id="288" r:id="rId8"/>
    <p:sldId id="289" r:id="rId9"/>
    <p:sldId id="290" r:id="rId10"/>
    <p:sldId id="291" r:id="rId11"/>
    <p:sldId id="292" r:id="rId12"/>
    <p:sldId id="293" r:id="rId13"/>
    <p:sldId id="294" r:id="rId14"/>
    <p:sldId id="259" r:id="rId15"/>
    <p:sldId id="270" r:id="rId16"/>
    <p:sldId id="295" r:id="rId17"/>
    <p:sldId id="261" r:id="rId18"/>
    <p:sldId id="262" r:id="rId19"/>
    <p:sldId id="263" r:id="rId20"/>
    <p:sldId id="265" r:id="rId21"/>
    <p:sldId id="266" r:id="rId22"/>
    <p:sldId id="296" r:id="rId23"/>
    <p:sldId id="297" r:id="rId24"/>
    <p:sldId id="274" r:id="rId25"/>
    <p:sldId id="268" r:id="rId26"/>
    <p:sldId id="269" r:id="rId27"/>
    <p:sldId id="298" r:id="rId28"/>
    <p:sldId id="271" r:id="rId29"/>
    <p:sldId id="272" r:id="rId30"/>
    <p:sldId id="280" r:id="rId31"/>
    <p:sldId id="284" r:id="rId32"/>
    <p:sldId id="282" r:id="rId33"/>
    <p:sldId id="283" r:id="rId34"/>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61"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6" autoAdjust="0"/>
    <p:restoredTop sz="94660"/>
  </p:normalViewPr>
  <p:slideViewPr>
    <p:cSldViewPr snapToGrid="0" showGuides="1">
      <p:cViewPr varScale="1">
        <p:scale>
          <a:sx n="88" d="100"/>
          <a:sy n="88" d="100"/>
        </p:scale>
        <p:origin x="276" y="96"/>
      </p:cViewPr>
      <p:guideLst>
        <p:guide orient="horz" pos="2160"/>
        <p:guide pos="3840"/>
        <p:guide orient="horz" pos="1661"/>
      </p:guideLst>
    </p:cSldViewPr>
  </p:slideViewPr>
  <p:notesTextViewPr>
    <p:cViewPr>
      <p:scale>
        <a:sx n="1" d="1"/>
        <a:sy n="1" d="1"/>
      </p:scale>
      <p:origin x="0" y="0"/>
    </p:cViewPr>
  </p:notesTextViewPr>
  <p:sorterViewPr>
    <p:cViewPr>
      <p:scale>
        <a:sx n="75" d="100"/>
        <a:sy n="75" d="100"/>
      </p:scale>
      <p:origin x="0" y="-8142"/>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latin typeface="微软雅黑 Light" panose="020b0502040204020203" pitchFamily="34" charset="-122"/>
                <a:ea typeface="微软雅黑 Light" panose="020b0502040204020203" pitchFamily="34" charset="-122"/>
              </a:defRPr>
            </a:pPr>
            <a:r>
              <a:rPr lang="zh-CN" altLang="en-US" b="0">
                <a:latin typeface="微软雅黑 Light" panose="020b0502040204020203" pitchFamily="34" charset="-122"/>
                <a:ea typeface="微软雅黑 Light" panose="020b0502040204020203" pitchFamily="34" charset="-122"/>
              </a:rPr>
              <a:t>点击此处输入标题</a:t>
            </a:r>
            <a:endParaRPr lang="en-US" altLang="zh-CN" b="0">
              <a:latin typeface="微软雅黑 Light" panose="020b0502040204020203" pitchFamily="34" charset="-122"/>
              <a:ea typeface="微软雅黑 Light" panose="020b0502040204020203" pitchFamily="34" charset="-122"/>
            </a:endParaRPr>
          </a:p>
        </c:rich>
      </c:tx>
      <c:overlay val="0"/>
    </c:title>
    <c:autoTitleDeleted val="0"/>
    <c:plotArea>
      <c:doughnutChart>
        <c:varyColors val="1"/>
        <c:ser>
          <c:idx val="0"/>
          <c:order val="0"/>
          <c:tx>
            <c:strRef>
              <c:f>Sheet1!$B$1</c:f>
              <c:strCache>
                <c:ptCount val="1"/>
                <c:pt idx="0">
                  <c:v>Sales</c:v>
                </c:pt>
              </c:strCache>
            </c:strRef>
          </c:tx>
          <c:dPt>
            <c:idx val="0"/>
            <c:invertIfNegative val="1"/>
            <c:spPr>
              <a:solidFill>
                <a:srgbClr val="FFC000"/>
              </a:solidFill>
            </c:spPr>
            <c:extLst>
              <c:ext xmlns:c16="http://schemas.microsoft.com/office/drawing/2014/chart" uri="{C3380CC4-5D6E-409C-BE32-E72D297353CC}">
                <c16:uniqueId val="{00000002-FF1C-4AA3-90D0-6A9120A1E365}"/>
              </c:ext>
            </c:extLst>
          </c:dPt>
          <c:dPt>
            <c:idx val="1"/>
            <c:invertIfNegative val="1"/>
            <c:spPr>
              <a:solidFill>
                <a:srgbClr val="484F59"/>
              </a:solidFill>
            </c:spPr>
            <c:extLst>
              <c:ext xmlns:c16="http://schemas.microsoft.com/office/drawing/2014/chart" uri="{C3380CC4-5D6E-409C-BE32-E72D297353CC}">
                <c16:uniqueId val="{00000004-FF1C-4AA3-90D0-6A9120A1E365}"/>
              </c:ext>
            </c:extLst>
          </c:dPt>
          <c:dPt>
            <c:idx val="2"/>
            <c:invertIfNegative val="1"/>
            <c:spPr>
              <a:solidFill>
                <a:srgbClr val="FFC000"/>
              </a:solidFill>
            </c:spPr>
            <c:extLst>
              <c:ext xmlns:c16="http://schemas.microsoft.com/office/drawing/2014/chart" uri="{C3380CC4-5D6E-409C-BE32-E72D297353CC}">
                <c16:uniqueId val="{00000005-FF1C-4AA3-90D0-6A9120A1E365}"/>
              </c:ext>
            </c:extLst>
          </c:dPt>
          <c:dPt>
            <c:idx val="3"/>
            <c:invertIfNegative val="1"/>
            <c:spPr>
              <a:solidFill>
                <a:srgbClr val="484F59"/>
              </a:solidFill>
            </c:spPr>
            <c:extLst>
              <c:ext xmlns:c16="http://schemas.microsoft.com/office/drawing/2014/chart" uri="{C3380CC4-5D6E-409C-BE32-E72D297353CC}">
                <c16:uniqueId val="{00000003-FF1C-4AA3-90D0-6A9120A1E365}"/>
              </c:ext>
            </c:extLst>
          </c:dPt>
          <c:dLbls>
            <c:dLbl>
              <c:idx val="0"/>
              <c:showLegendKey val="0"/>
              <c:showVal val="0"/>
              <c:showCatName val="0"/>
              <c:showSerName val="0"/>
              <c:showPercent val="1"/>
              <c:showBubbleSize val="0"/>
              <c:extLst/>
            </c:dLbl>
            <c:dLbl>
              <c:idx val="1"/>
              <c:showLegendKey val="0"/>
              <c:showVal val="0"/>
              <c:showCatName val="0"/>
              <c:showSerName val="0"/>
              <c:showPercent val="1"/>
              <c:showBubbleSize val="0"/>
              <c:extLst/>
            </c:dLbl>
            <c:dLbl>
              <c:idx val="2"/>
              <c:showLegendKey val="0"/>
              <c:showVal val="0"/>
              <c:showCatName val="0"/>
              <c:showSerName val="0"/>
              <c:showPercent val="1"/>
              <c:showBubbleSize val="0"/>
              <c:extLst/>
            </c:dLbl>
            <c:dLbl>
              <c:idx val="3"/>
              <c:showLegendKey val="0"/>
              <c:showVal val="0"/>
              <c:showCatName val="0"/>
              <c:showSerName val="0"/>
              <c:showPercent val="1"/>
              <c:showBubbleSize val="0"/>
              <c:extLst/>
            </c:dLbl>
            <c:spPr>
              <a:noFill/>
              <a:ln>
                <a:noFill/>
              </a:ln>
              <a:effectLst/>
            </c:spPr>
            <c:showLegendKey val="0"/>
            <c:showVal val="0"/>
            <c:showCatName val="0"/>
            <c:showSerName val="0"/>
            <c:showPercent val="1"/>
            <c:showBubbleSize val="0"/>
            <c:extLst>
              <c:ext xmlns:c15="http://schemas.microsoft.com/office/drawing/2012/chart" uri="{CE6537A1-D6FC-4f65-9D91-7224C49458BB}">
                <c15:showLeaderLines val="1"/>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1-FF1C-4AA3-90D0-6A9120A1E365}"/>
            </c:ext>
          </c:extLst>
        </c:ser>
        <c:dLbls>
          <c:showLegendKey val="0"/>
          <c:showVal val="0"/>
          <c:showCatName val="0"/>
          <c:showSerName val="0"/>
          <c:showPercent val="0"/>
          <c:showBubbleSize val="0"/>
          <c:showLeaderLines val="0"/>
        </c:dLbls>
        <c:firstSliceAng/>
        <c:holeSize val="50"/>
      </c:doughnutChart>
    </c:plotArea>
    <c:legend>
      <c:legendPos val="t"/>
      <c:overlay val="0"/>
    </c:legend>
    <c:plotVisOnly val="1"/>
    <c:dispBlanksAs val="gap"/>
    <c:showDLblsOverMax val="0"/>
  </c:chart>
  <c:txPr>
    <a:bodyPr/>
    <a:p>
      <a:pPr>
        <a:defRPr sz="1800" smtId="4294967295">
          <a:latin typeface="Times New Roman" panose="02020603050405020304" pitchFamily="18" charset="0"/>
          <a:ea typeface="微软雅黑" panose="020b0503020204020204" pitchFamily="34" charset="-122"/>
          <a:sym typeface="Times New Roman" panose="02020603050405020304" pitchFamily="18" charset="0"/>
        </a:defRPr>
      </a:pPr>
      <a:endParaRPr sz="1800" smtId="4294967295">
        <a:latin typeface="Times New Roman" panose="02020603050405020304" pitchFamily="18" charset="0"/>
        <a:ea typeface="微软雅黑" panose="020b0503020204020204" pitchFamily="34" charset="-122"/>
        <a:sym typeface="Times New Roman" panose="02020603050405020304" pitchFamily="18" charset="0"/>
      </a:endParaRPr>
    </a:p>
  </c:txPr>
  <c:externalData r:id="rId1">
    <c:autoUpdate val="0"/>
  </c:externalData>
</c:chartSpac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2018/6/6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127730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1489647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329436E-6BAE-4AD8-BB3A-12E2E1C7000F}" type="datetimeFigureOut">
              <a:rPr lang="zh-CN" altLang="en-US" smtClean="0"/>
              <a:t>2018/6/6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4E89C03-F936-411C-BD0F-054B0CF21433}"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004289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154619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0792698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964855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439323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6129814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100183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066209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5309728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909923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823739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329436E-6BAE-4AD8-BB3A-12E2E1C7000F}" type="datetimeFigureOut">
              <a:rPr lang="zh-CN" altLang="en-US" smtClean="0"/>
              <a:t>2018/6/6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4E89C03-F936-411C-BD0F-054B0CF21433}"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329436E-6BAE-4AD8-BB3A-12E2E1C7000F}" type="datetimeFigureOut">
              <a:rPr lang="zh-CN" altLang="en-US" smtClean="0"/>
              <a:t>2018/6/6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4E89C03-F936-411C-BD0F-054B0CF21433}"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白">
    <p:spTree>
      <p:nvGrpSpPr>
        <p:cNvPr id="1" name=""/>
        <p:cNvGrpSpPr/>
        <p:nvPr/>
      </p:nvGrpSpPr>
      <p:grpSpPr>
        <a:xfrm>
          <a:off x="0" y="0"/>
          <a:ext cx="0" cy="0"/>
        </a:xfrm>
      </p:grpSpPr>
      <p:sp>
        <p:nvSpPr>
          <p:cNvPr id="7" name="文本框 6"/>
          <p:cNvSpPr txBox="1"/>
          <p:nvPr userDrawn="1"/>
        </p:nvSpPr>
        <p:spPr>
          <a:xfrm>
            <a:off x="735537" y="129300"/>
            <a:ext cx="2797234" cy="292068"/>
          </a:xfrm>
          <a:prstGeom prst="rect">
            <a:avLst/>
          </a:prstGeom>
          <a:noFill/>
        </p:spPr>
        <p:txBody>
          <a:bodyPr wrap="square" rtlCol="0">
            <a:spAutoFit/>
          </a:bodyPr>
          <a:lstStyle/>
          <a:p>
            <a:pPr>
              <a:lnSpc>
                <a:spcPct val="130000"/>
              </a:lnSpc>
            </a:pPr>
            <a:r>
              <a:rPr lang="en-US" altLang="zh-CN" sz="1100">
                <a:solidFill>
                  <a:srgbClr val="0274A8"/>
                </a:solidFill>
                <a:cs typeface="+mn-ea"/>
                <a:sym typeface="+mn-lt"/>
              </a:rPr>
              <a:t>Add You Text Here Add You Text Here</a:t>
            </a:r>
          </a:p>
        </p:txBody>
      </p:sp>
      <p:sp>
        <p:nvSpPr>
          <p:cNvPr id="8" name="矩形 7"/>
          <p:cNvSpPr/>
          <p:nvPr userDrawn="1"/>
        </p:nvSpPr>
        <p:spPr>
          <a:xfrm>
            <a:off x="735537" y="421368"/>
            <a:ext cx="1723549" cy="400110"/>
          </a:xfrm>
          <a:prstGeom prst="rect">
            <a:avLst/>
          </a:prstGeom>
        </p:spPr>
        <p:txBody>
          <a:bodyPr wrap="none">
            <a:spAutoFit/>
          </a:bodyPr>
          <a:lstStyle/>
          <a:p>
            <a:pPr lvl="0"/>
            <a:r>
              <a:rPr lang="zh-CN" altLang="en-US" sz="2000"/>
              <a:t>此处添加标题</a:t>
            </a: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329436E-6BAE-4AD8-BB3A-12E2E1C7000F}" type="datetimeFigureOut">
              <a:rPr lang="zh-CN" altLang="en-US" smtClean="0"/>
              <a:t>2018/6/6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4E89C03-F936-411C-BD0F-054B0CF21433}"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329436E-6BAE-4AD8-BB3A-12E2E1C7000F}" type="datetimeFigureOut">
              <a:rPr lang="zh-CN" altLang="en-US" smtClean="0"/>
              <a:t>2018/6/6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4E89C03-F936-411C-BD0F-054B0CF21433}"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329436E-6BAE-4AD8-BB3A-12E2E1C7000F}" type="datetimeFigureOut">
              <a:rPr lang="zh-CN" altLang="en-US" smtClean="0"/>
              <a:t>2018/6/6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4E89C03-F936-411C-BD0F-054B0CF21433}"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329436E-6BAE-4AD8-BB3A-12E2E1C7000F}" type="datetimeFigureOut">
              <a:rPr lang="zh-CN" altLang="en-US" smtClean="0"/>
              <a:t>2018/6/6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4E89C03-F936-411C-BD0F-054B0CF21433}"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1.png" Type="http://schemas.openxmlformats.org/officeDocument/2006/relationships/image"/><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0.xml" Type="http://schemas.openxmlformats.org/officeDocument/2006/relationships/slideLayout"/><Relationship Id="rId10" Target="../slideLayouts/slideLayout19.xml" Type="http://schemas.openxmlformats.org/officeDocument/2006/relationships/slideLayout"/><Relationship Id="rId11" Target="../slideLayouts/slideLayout20.xml" Type="http://schemas.openxmlformats.org/officeDocument/2006/relationships/slideLayout"/><Relationship Id="rId12" Target="../theme/theme2.xml" Type="http://schemas.openxmlformats.org/officeDocument/2006/relationships/theme"/><Relationship Id="rId2" Target="../slideLayouts/slideLayout11.xml" Type="http://schemas.openxmlformats.org/officeDocument/2006/relationships/slideLayout"/><Relationship Id="rId3" Target="../slideLayouts/slideLayout12.xml" Type="http://schemas.openxmlformats.org/officeDocument/2006/relationships/slideLayout"/><Relationship Id="rId4" Target="../slideLayouts/slideLayout13.xml" Type="http://schemas.openxmlformats.org/officeDocument/2006/relationships/slideLayout"/><Relationship Id="rId5" Target="../slideLayouts/slideLayout14.xml" Type="http://schemas.openxmlformats.org/officeDocument/2006/relationships/slideLayout"/><Relationship Id="rId6" Target="../slideLayouts/slideLayout15.xml" Type="http://schemas.openxmlformats.org/officeDocument/2006/relationships/slideLayout"/><Relationship Id="rId7" Target="../slideLayouts/slideLayout16.xml" Type="http://schemas.openxmlformats.org/officeDocument/2006/relationships/slideLayout"/><Relationship Id="rId8" Target="../slideLayouts/slideLayout17.xml" Type="http://schemas.openxmlformats.org/officeDocument/2006/relationships/slideLayout"/><Relationship Id="rId9" Target="../slideLayouts/slideLayout1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p:cNvPicPr>
            <a:picLocks noChangeAspect="1"/>
          </p:cNvPicPr>
          <p:nvPr userDrawn="1"/>
        </p:nvPicPr>
        <p:blipFill>
          <a:blip r:embed="rId10">
            <a:extLst>
              <a:ext uri="{28A0092B-C50C-407E-A947-70E740481C1C}">
                <a14:useLocalDpi val="0"/>
              </a:ext>
            </a:extLst>
          </a:blip>
          <a:stretch>
            <a:fillRect/>
          </a:stretch>
        </p:blipFill>
        <p:spPr>
          <a:xfrm>
            <a:off x="0" y="0"/>
            <a:ext cx="12192000" cy="6858000"/>
          </a:xfrm>
          <a:prstGeom prst="rect">
            <a:avLst/>
          </a:prstGeom>
        </p:spPr>
      </p:pic>
      <p:grpSp>
        <p:nvGrpSpPr>
          <p:cNvPr id="8" name="组合 7"/>
          <p:cNvGrpSpPr/>
          <p:nvPr userDrawn="1"/>
        </p:nvGrpSpPr>
        <p:grpSpPr>
          <a:xfrm>
            <a:off x="179857" y="207771"/>
            <a:ext cx="563785" cy="660909"/>
            <a:chOff x="7891460" y="1375766"/>
            <a:chExt cx="1215234" cy="1424584"/>
          </a:xfrm>
        </p:grpSpPr>
        <p:sp>
          <p:nvSpPr>
            <p:cNvPr id="9" name="等腰三角形 8"/>
            <p:cNvSpPr/>
            <p:nvPr/>
          </p:nvSpPr>
          <p:spPr>
            <a:xfrm rot="5400000">
              <a:off x="7677626" y="1589600"/>
              <a:ext cx="1424584" cy="996916"/>
            </a:xfrm>
            <a:prstGeom prst="triangle">
              <a:avLst/>
            </a:prstGeom>
            <a:solidFill>
              <a:schemeClr val="tx1">
                <a:lumMod val="75000"/>
                <a:lumOff val="2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等腰三角形 9"/>
            <p:cNvSpPr/>
            <p:nvPr/>
          </p:nvSpPr>
          <p:spPr>
            <a:xfrm rot="3590589">
              <a:off x="8136387" y="1619589"/>
              <a:ext cx="887335" cy="1053279"/>
            </a:xfrm>
            <a:prstGeom prst="triangle">
              <a:avLst/>
            </a:prstGeom>
            <a:solidFill>
              <a:srgbClr val="FFC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文本框 10"/>
          <p:cNvSpPr txBox="1"/>
          <p:nvPr userDrawn="1"/>
        </p:nvSpPr>
        <p:spPr>
          <a:xfrm>
            <a:off x="735537" y="129300"/>
            <a:ext cx="2797234" cy="290016"/>
          </a:xfrm>
          <a:prstGeom prst="rect">
            <a:avLst/>
          </a:prstGeom>
          <a:noFill/>
        </p:spPr>
        <p:txBody>
          <a:bodyPr wrap="square" rtlCol="0">
            <a:spAutoFit/>
          </a:bodyPr>
          <a:lstStyle/>
          <a:p>
            <a:pPr>
              <a:lnSpc>
                <a:spcPct val="130000"/>
              </a:lnSpc>
            </a:pPr>
            <a:r>
              <a:rPr lang="en-US" altLang="zh-CN" sz="1100">
                <a:solidFill>
                  <a:srgbClr val="FFC000"/>
                </a:solidFill>
                <a:cs typeface="+mn-ea"/>
                <a:sym typeface="+mn-lt"/>
              </a:rPr>
              <a:t>Add You Text Here Add You Text Here</a:t>
            </a:r>
          </a:p>
        </p:txBody>
      </p:sp>
      <p:sp>
        <p:nvSpPr>
          <p:cNvPr id="12" name="矩形 11"/>
          <p:cNvSpPr/>
          <p:nvPr userDrawn="1"/>
        </p:nvSpPr>
        <p:spPr>
          <a:xfrm>
            <a:off x="735537" y="421368"/>
            <a:ext cx="1723549" cy="400110"/>
          </a:xfrm>
          <a:prstGeom prst="rect">
            <a:avLst/>
          </a:prstGeom>
        </p:spPr>
        <p:txBody>
          <a:bodyPr wrap="none">
            <a:spAutoFit/>
          </a:bodyPr>
          <a:lstStyle/>
          <a:p>
            <a:pPr lvl="0"/>
            <a:r>
              <a:rPr lang="zh-CN" altLang="en-US" sz="2000"/>
              <a:t>此处添加标题</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94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 Id="rId3" Target="../media/image11.wdp" Type="http://schemas.microsoft.com/office/2007/relationships/hdphoto"/><Relationship Id="rId4" Target="../media/image12.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jpeg" Type="http://schemas.openxmlformats.org/officeDocument/2006/relationships/imag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3.jpeg" Type="http://schemas.openxmlformats.org/officeDocument/2006/relationships/image"/><Relationship Id="rId3" Target="../media/image24.jpe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 Id="rId6" Target="../media/image27.jpeg" Type="http://schemas.openxmlformats.org/officeDocument/2006/relationships/image"/><Relationship Id="rId7" Target="../media/image28.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2.jpeg" Type="http://schemas.openxmlformats.org/officeDocument/2006/relationships/image"/><Relationship Id="rId3" Target="../media/image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7813" t="7813"/>
          <a:stretch>
            <a:fillRect/>
          </a:stretch>
        </p:blipFill>
        <p:spPr>
          <a:xfrm>
            <a:off x="0" y="0"/>
            <a:ext cx="12192000" cy="6858000"/>
          </a:xfrm>
          <a:prstGeom prst="rect">
            <a:avLst/>
          </a:prstGeom>
        </p:spPr>
      </p:pic>
      <p:sp>
        <p:nvSpPr>
          <p:cNvPr id="5" name="梯形 4"/>
          <p:cNvSpPr/>
          <p:nvPr/>
        </p:nvSpPr>
        <p:spPr>
          <a:xfrm>
            <a:off x="2733044" y="0"/>
            <a:ext cx="9611355" cy="6858000"/>
          </a:xfrm>
          <a:custGeom>
            <a:gdLst>
              <a:gd fmla="*/ 0 w 9775163" name="connsiteX0"/>
              <a:gd fmla="*/ 6858000 h 6858000" name="connsiteY0"/>
              <a:gd fmla="*/ 3779307 w 9775163" name="connsiteX1"/>
              <a:gd fmla="*/ 0 h 6858000" name="connsiteY1"/>
              <a:gd fmla="*/ 9775163 w 9775163" name="connsiteX2"/>
              <a:gd fmla="*/ 0 h 6858000" name="connsiteY2"/>
              <a:gd fmla="*/ 9733936 w 9775163" name="connsiteX3"/>
              <a:gd fmla="*/ 6828504 h 6858000" name="connsiteY3"/>
              <a:gd fmla="*/ 0 w 9775163" name="connsiteX4"/>
              <a:gd fmla="*/ 685800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9775163">
                <a:moveTo>
                  <a:pt x="0" y="6858000"/>
                </a:moveTo>
                <a:lnTo>
                  <a:pt x="3779307" y="0"/>
                </a:lnTo>
                <a:lnTo>
                  <a:pt x="9775163" y="0"/>
                </a:lnTo>
                <a:lnTo>
                  <a:pt x="9733936" y="6828504"/>
                </a:lnTo>
                <a:lnTo>
                  <a:pt x="0" y="6858000"/>
                </a:lnTo>
                <a:close/>
              </a:path>
            </a:pathLst>
          </a:cu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7" name="直接连接符 6"/>
          <p:cNvCxnSpPr/>
          <p:nvPr/>
        </p:nvCxnSpPr>
        <p:spPr>
          <a:xfrm>
            <a:off x="7637390" y="2621459"/>
            <a:ext cx="268605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659104" y="2659559"/>
            <a:ext cx="4373880" cy="762000"/>
          </a:xfrm>
          <a:prstGeom prst="rect">
            <a:avLst/>
          </a:prstGeom>
          <a:noFill/>
        </p:spPr>
        <p:txBody>
          <a:bodyPr rtlCol="0" wrap="none">
            <a:spAutoFit/>
          </a:bodyPr>
          <a:lstStyle/>
          <a:p>
            <a:r>
              <a:rPr altLang="en-US" lang="zh-CN" sz="4400">
                <a:solidFill>
                  <a:schemeClr val="bg1"/>
                </a:solidFill>
                <a:cs typeface="+mn-ea"/>
                <a:sym typeface="+mn-lt"/>
              </a:rPr>
              <a:t>现代简约PPT模板</a:t>
            </a:r>
          </a:p>
        </p:txBody>
      </p:sp>
      <p:sp>
        <p:nvSpPr>
          <p:cNvPr id="11" name="任意多边形: 形状 10"/>
          <p:cNvSpPr/>
          <p:nvPr/>
        </p:nvSpPr>
        <p:spPr>
          <a:xfrm>
            <a:off x="6483350" y="3044279"/>
            <a:ext cx="4826000" cy="933450"/>
          </a:xfrm>
          <a:custGeom>
            <a:gdLst>
              <a:gd fmla="*/ 0 w 4826000" name="connsiteX0"/>
              <a:gd fmla="*/ 0 h 933450" name="connsiteY0"/>
              <a:gd fmla="*/ 12700 w 4826000" name="connsiteX1"/>
              <a:gd fmla="*/ 933450 h 933450" name="connsiteY1"/>
              <a:gd fmla="*/ 4826000 w 4826000" name="connsiteX2"/>
              <a:gd fmla="*/ 933450 h 933450" name="connsiteY2"/>
              <a:gd fmla="*/ 4826000 w 4826000" name="connsiteX3"/>
              <a:gd fmla="*/ 12700 h 933450" name="connsiteY3"/>
            </a:gdLst>
            <a:cxnLst>
              <a:cxn ang="0">
                <a:pos x="connsiteX0" y="connsiteY0"/>
              </a:cxn>
              <a:cxn ang="0">
                <a:pos x="connsiteX1" y="connsiteY1"/>
              </a:cxn>
              <a:cxn ang="0">
                <a:pos x="connsiteX2" y="connsiteY2"/>
              </a:cxn>
              <a:cxn ang="0">
                <a:pos x="connsiteX3" y="connsiteY3"/>
              </a:cxn>
            </a:cxnLst>
            <a:rect b="b" l="l" r="r" t="t"/>
            <a:pathLst>
              <a:path h="933450" w="4826000">
                <a:moveTo>
                  <a:pt x="0" y="0"/>
                </a:moveTo>
                <a:lnTo>
                  <a:pt x="12700" y="933450"/>
                </a:lnTo>
                <a:lnTo>
                  <a:pt x="4826000" y="933450"/>
                </a:lnTo>
                <a:lnTo>
                  <a:pt x="4826000" y="12700"/>
                </a:lnTo>
              </a:path>
            </a:pathLst>
          </a:cu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2" name="文本框 11"/>
          <p:cNvSpPr txBox="1"/>
          <p:nvPr/>
        </p:nvSpPr>
        <p:spPr>
          <a:xfrm>
            <a:off x="6887535" y="3354909"/>
            <a:ext cx="4145280" cy="457200"/>
          </a:xfrm>
          <a:prstGeom prst="rect">
            <a:avLst/>
          </a:prstGeom>
          <a:noFill/>
        </p:spPr>
        <p:txBody>
          <a:bodyPr rtlCol="0" wrap="none">
            <a:spAutoFit/>
          </a:bodyPr>
          <a:lstStyle/>
          <a:p>
            <a:r>
              <a:rPr altLang="en-US" lang="zh-CN" sz="2400">
                <a:solidFill>
                  <a:schemeClr val="bg1"/>
                </a:solidFill>
                <a:cs typeface="+mn-ea"/>
                <a:sym typeface="+mn-lt"/>
              </a:rPr>
              <a:t>请在这里添加演示文稿副标题</a:t>
            </a:r>
          </a:p>
        </p:txBody>
      </p:sp>
      <p:sp>
        <p:nvSpPr>
          <p:cNvPr id="13" name="等腰三角形 12"/>
          <p:cNvSpPr/>
          <p:nvPr/>
        </p:nvSpPr>
        <p:spPr>
          <a:xfrm rot="10800000">
            <a:off x="8764514" y="3986188"/>
            <a:ext cx="431800" cy="30217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文本框 13"/>
          <p:cNvSpPr txBox="1"/>
          <p:nvPr/>
        </p:nvSpPr>
        <p:spPr>
          <a:xfrm>
            <a:off x="7538720" y="2088060"/>
            <a:ext cx="2621280" cy="457200"/>
          </a:xfrm>
          <a:prstGeom prst="rect">
            <a:avLst/>
          </a:prstGeom>
          <a:noFill/>
        </p:spPr>
        <p:txBody>
          <a:bodyPr rtlCol="0" wrap="none">
            <a:spAutoFit/>
          </a:bodyPr>
          <a:lstStyle/>
          <a:p>
            <a:r>
              <a:rPr altLang="en-US" lang="zh-CN" sz="2400">
                <a:solidFill>
                  <a:schemeClr val="bg1"/>
                </a:solidFill>
                <a:cs typeface="+mn-ea"/>
                <a:sym typeface="+mn-lt"/>
              </a:rPr>
              <a:t>请在这里添加LOGO</a:t>
            </a:r>
          </a:p>
        </p:txBody>
      </p:sp>
      <p:sp>
        <p:nvSpPr>
          <p:cNvPr id="15" name="等腰三角形 14"/>
          <p:cNvSpPr/>
          <p:nvPr/>
        </p:nvSpPr>
        <p:spPr>
          <a:xfrm rot="2981571">
            <a:off x="937247" y="298690"/>
            <a:ext cx="3014905" cy="3578737"/>
          </a:xfrm>
          <a:prstGeom prst="triangle">
            <a:avLst/>
          </a:prstGeom>
          <a:solidFill>
            <a:srgbClr val="FFC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6" name="等腰三角形 15"/>
          <p:cNvSpPr/>
          <p:nvPr/>
        </p:nvSpPr>
        <p:spPr>
          <a:xfrm rot="2707795">
            <a:off x="1741241" y="1494819"/>
            <a:ext cx="3014905" cy="2109812"/>
          </a:xfrm>
          <a:prstGeom prst="triangle">
            <a:avLst/>
          </a:prstGeom>
          <a:solidFill>
            <a:schemeClr val="tx1">
              <a:lumMod val="75000"/>
              <a:lumOff val="2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extLst>
      <p:ext uri="{BB962C8B-B14F-4D97-AF65-F5344CB8AC3E}">
        <p14:creationId val="1260910608"/>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7813" t="7813"/>
          <a:stretch>
            <a:fillRect/>
          </a:stretch>
        </p:blipFill>
        <p:spPr>
          <a:xfrm>
            <a:off x="0" y="0"/>
            <a:ext cx="12192000" cy="6858000"/>
          </a:xfrm>
          <a:prstGeom prst="rect">
            <a:avLst/>
          </a:prstGeom>
        </p:spPr>
      </p:pic>
      <p:sp>
        <p:nvSpPr>
          <p:cNvPr id="4" name="矩形 3"/>
          <p:cNvSpPr/>
          <p:nvPr/>
        </p:nvSpPr>
        <p:spPr>
          <a:xfrm>
            <a:off x="0" y="0"/>
            <a:ext cx="12192000" cy="6858000"/>
          </a:xfrm>
          <a:custGeom>
            <a:gdLst>
              <a:gd fmla="*/ 0 w 12192000" name="connsiteX0"/>
              <a:gd fmla="*/ 0 h 6858000" name="connsiteY0"/>
              <a:gd fmla="*/ 2571750 w 12192000" name="connsiteX1"/>
              <a:gd fmla="*/ 5238750 h 6858000" name="connsiteY1"/>
              <a:gd fmla="*/ 12192000 w 12192000" name="connsiteX2"/>
              <a:gd fmla="*/ 0 h 6858000" name="connsiteY2"/>
              <a:gd fmla="*/ 12192000 w 12192000" name="connsiteX3"/>
              <a:gd fmla="*/ 6858000 h 6858000" name="connsiteY3"/>
              <a:gd fmla="*/ 0 w 12192000" name="connsiteX4"/>
              <a:gd fmla="*/ 6858000 h 6858000" name="connsiteY4"/>
              <a:gd fmla="*/ 0 w 12192000" name="connsiteX5"/>
              <a:gd fmla="*/ 0 h 68580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58000" w="12192000">
                <a:moveTo>
                  <a:pt x="0" y="0"/>
                </a:moveTo>
                <a:lnTo>
                  <a:pt x="2571750" y="5238750"/>
                </a:lnTo>
                <a:lnTo>
                  <a:pt x="12192000" y="0"/>
                </a:lnTo>
                <a:lnTo>
                  <a:pt x="12192000" y="6858000"/>
                </a:lnTo>
                <a:lnTo>
                  <a:pt x="0" y="6858000"/>
                </a:lnTo>
                <a:lnTo>
                  <a:pt x="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1737346" y="1295399"/>
            <a:ext cx="3376855" cy="2267018"/>
            <a:chOff x="1737346" y="1866899"/>
            <a:chExt cx="3376855" cy="2267018"/>
          </a:xfrm>
        </p:grpSpPr>
        <p:sp>
          <p:nvSpPr>
            <p:cNvPr id="6" name="等腰三角形 5"/>
            <p:cNvSpPr/>
            <p:nvPr/>
          </p:nvSpPr>
          <p:spPr>
            <a:xfrm rot="10800000">
              <a:off x="1737346" y="1866899"/>
              <a:ext cx="3014905" cy="2201027"/>
            </a:xfrm>
            <a:prstGeom prst="triangle">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等腰三角形 6"/>
            <p:cNvSpPr/>
            <p:nvPr/>
          </p:nvSpPr>
          <p:spPr>
            <a:xfrm rot="10800000">
              <a:off x="2099296" y="2024105"/>
              <a:ext cx="3014905" cy="2109812"/>
            </a:xfrm>
            <a:prstGeom prst="triangle">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0" name="文本框 9"/>
          <p:cNvSpPr txBox="1"/>
          <p:nvPr/>
        </p:nvSpPr>
        <p:spPr>
          <a:xfrm>
            <a:off x="3003057" y="1618650"/>
            <a:ext cx="1198880" cy="1188720"/>
          </a:xfrm>
          <a:prstGeom prst="rect">
            <a:avLst/>
          </a:prstGeom>
          <a:noFill/>
        </p:spPr>
        <p:txBody>
          <a:bodyPr rtlCol="0" wrap="none">
            <a:spAutoFit/>
          </a:bodyPr>
          <a:lstStyle/>
          <a:p>
            <a:r>
              <a:rPr altLang="zh-CN" lang="en-US" sz="7200">
                <a:solidFill>
                  <a:schemeClr val="bg1"/>
                </a:solidFill>
              </a:rPr>
              <a:t>02</a:t>
            </a:r>
          </a:p>
        </p:txBody>
      </p:sp>
      <p:sp>
        <p:nvSpPr>
          <p:cNvPr id="12" name="等腰三角形 11"/>
          <p:cNvSpPr/>
          <p:nvPr/>
        </p:nvSpPr>
        <p:spPr>
          <a:xfrm rot="5400000">
            <a:off x="4003418" y="4901920"/>
            <a:ext cx="881086" cy="616579"/>
          </a:xfrm>
          <a:prstGeom prst="triangle">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等腰三角形 12"/>
          <p:cNvSpPr/>
          <p:nvPr/>
        </p:nvSpPr>
        <p:spPr>
          <a:xfrm rot="3499384">
            <a:off x="3332345" y="5063855"/>
            <a:ext cx="548805" cy="651439"/>
          </a:xfrm>
          <a:prstGeom prst="triangle">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文本框 21"/>
          <p:cNvSpPr txBox="1"/>
          <p:nvPr/>
        </p:nvSpPr>
        <p:spPr>
          <a:xfrm>
            <a:off x="6096000" y="5064007"/>
            <a:ext cx="5601798" cy="527304"/>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zh-CN" lang="en-US" sz="1100">
                <a:solidFill>
                  <a:srgbClr val="E7E6E6">
                    <a:lumMod val="25000"/>
                  </a:srgbClr>
                </a:solidFill>
                <a:cs typeface="+mn-ea"/>
                <a:sym typeface="+mn-lt"/>
              </a:rPr>
              <a:t>Fresh business general template</a:t>
            </a:r>
          </a:p>
          <a:p>
            <a:pPr>
              <a:lnSpc>
                <a:spcPct val="130000"/>
              </a:lnSpc>
            </a:pPr>
            <a:r>
              <a:rPr altLang="zh-CN" lang="en-US" sz="1100">
                <a:solidFill>
                  <a:srgbClr val="E7E6E6">
                    <a:lumMod val="25000"/>
                  </a:srgbClr>
                </a:solidFill>
                <a:cs typeface="+mn-ea"/>
                <a:sym typeface="+mn-lt"/>
              </a:rPr>
              <a:t>Applicable to enterprise introduction, summary report, sales marketing, chart dataa</a:t>
            </a:r>
          </a:p>
        </p:txBody>
      </p:sp>
      <p:sp>
        <p:nvSpPr>
          <p:cNvPr id="15" name="矩形 14"/>
          <p:cNvSpPr/>
          <p:nvPr/>
        </p:nvSpPr>
        <p:spPr>
          <a:xfrm>
            <a:off x="6096000" y="4338220"/>
            <a:ext cx="4024630" cy="518160"/>
          </a:xfrm>
          <a:prstGeom prst="rect">
            <a:avLst/>
          </a:prstGeom>
        </p:spPr>
        <p:txBody>
          <a:bodyPr wrap="none">
            <a:spAutoFit/>
          </a:bodyPr>
          <a:lstStyle/>
          <a:p>
            <a:pPr>
              <a:spcBef>
                <a:spcPct val="0"/>
              </a:spcBef>
            </a:pPr>
            <a:r>
              <a:rPr altLang="zh-CN" lang="en-US" sz="2800">
                <a:solidFill>
                  <a:srgbClr val="484F59"/>
                </a:solidFill>
                <a:cs typeface="+mn-ea"/>
                <a:sym typeface="+mn-lt"/>
              </a:rPr>
              <a:t>Please add the title here</a:t>
            </a:r>
          </a:p>
        </p:txBody>
      </p:sp>
      <p:sp>
        <p:nvSpPr>
          <p:cNvPr id="16" name="TextBox 76"/>
          <p:cNvSpPr txBox="1"/>
          <p:nvPr/>
        </p:nvSpPr>
        <p:spPr>
          <a:xfrm>
            <a:off x="6096000" y="3691889"/>
            <a:ext cx="3545903" cy="640080"/>
          </a:xfrm>
          <a:prstGeom prst="rect">
            <a:avLst/>
          </a:prstGeom>
          <a:noFill/>
        </p:spPr>
        <p:txBody>
          <a:bodyPr rtlCol="0" wrap="square">
            <a:spAutoFit/>
          </a:bodyPr>
          <a:lstStyle/>
          <a:p>
            <a:r>
              <a:rPr altLang="en-US" lang="zh-CN" sz="3600">
                <a:solidFill>
                  <a:srgbClr val="FFC000"/>
                </a:solidFill>
                <a:cs typeface="+mn-ea"/>
                <a:sym typeface="+mn-lt"/>
              </a:rPr>
              <a:t>请在此添加标题</a:t>
            </a:r>
          </a:p>
        </p:txBody>
      </p:sp>
    </p:spTree>
    <p:extLst>
      <p:ext uri="{BB962C8B-B14F-4D97-AF65-F5344CB8AC3E}">
        <p14:creationId val="3201538883"/>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6" name="组合 55"/>
          <p:cNvGrpSpPr/>
          <p:nvPr/>
        </p:nvGrpSpPr>
        <p:grpSpPr>
          <a:xfrm>
            <a:off x="5801785" y="973444"/>
            <a:ext cx="8218154" cy="5311819"/>
            <a:chOff x="-3733388" y="719528"/>
            <a:chExt cx="8707199" cy="5627914"/>
          </a:xfrm>
        </p:grpSpPr>
        <p:pic>
          <p:nvPicPr>
            <p:cNvPr id="57" name="图片 56"/>
            <p:cNvPicPr>
              <a:picLocks noChangeAspect="1"/>
            </p:cNvPicPr>
            <p:nvPr/>
          </p:nvPicPr>
          <p:blipFill>
            <a:blip r:embed="rId2">
              <a:extLst>
                <a:ext uri="{BEBA8EAE-BF5A-486C-A8C5-ECC9F3942E4B}">
                  <a14:imgProps>
                    <a14:imgLayer r:embed="rId3">
                      <a14:imgEffect>
                        <a14:saturation sat="0"/>
                      </a14:imgEffect>
                    </a14:imgLayer>
                  </a14:imgProps>
                </a:ext>
                <a:ext uri="{28A0092B-C50C-407E-A947-70E740481C1C}">
                  <a14:useLocalDpi val="0"/>
                </a:ext>
              </a:extLst>
            </a:blip>
            <a:stretch>
              <a:fillRect/>
            </a:stretch>
          </p:blipFill>
          <p:spPr>
            <a:xfrm>
              <a:off x="-3733388" y="719528"/>
              <a:ext cx="8707199" cy="5627914"/>
            </a:xfrm>
            <a:prstGeom prst="rect">
              <a:avLst/>
            </a:prstGeom>
          </p:spPr>
        </p:pic>
        <p:pic>
          <p:nvPicPr>
            <p:cNvPr id="58" name="图片 57"/>
            <p:cNvPicPr>
              <a:picLocks noChangeAspect="1"/>
            </p:cNvPicPr>
            <p:nvPr/>
          </p:nvPicPr>
          <p:blipFill>
            <a:blip r:embed="rId4">
              <a:extLst>
                <a:ext uri="{28A0092B-C50C-407E-A947-70E740481C1C}">
                  <a14:useLocalDpi val="0"/>
                </a:ext>
              </a:extLst>
            </a:blip>
            <a:stretch>
              <a:fillRect/>
            </a:stretch>
          </p:blipFill>
          <p:spPr>
            <a:xfrm>
              <a:off x="-2431455" y="1674839"/>
              <a:ext cx="5978441" cy="3985627"/>
            </a:xfrm>
            <a:custGeom>
              <a:gdLst>
                <a:gd fmla="*/ 0 w 6172200" name="connsiteX0"/>
                <a:gd fmla="*/ 0 h 3981450" name="connsiteY0"/>
                <a:gd fmla="*/ 6172200 w 6172200" name="connsiteX1"/>
                <a:gd fmla="*/ 0 h 3981450" name="connsiteY1"/>
                <a:gd fmla="*/ 6172200 w 6172200" name="connsiteX2"/>
                <a:gd fmla="*/ 3981450 h 3981450" name="connsiteY2"/>
                <a:gd fmla="*/ 0 w 6172200" name="connsiteX3"/>
                <a:gd fmla="*/ 3981450 h 3981450" name="connsiteY3"/>
              </a:gdLst>
              <a:cxnLst>
                <a:cxn ang="0">
                  <a:pos x="connsiteX0" y="connsiteY0"/>
                </a:cxn>
                <a:cxn ang="0">
                  <a:pos x="connsiteX1" y="connsiteY1"/>
                </a:cxn>
                <a:cxn ang="0">
                  <a:pos x="connsiteX2" y="connsiteY2"/>
                </a:cxn>
                <a:cxn ang="0">
                  <a:pos x="connsiteX3" y="connsiteY3"/>
                </a:cxn>
              </a:cxnLst>
              <a:rect b="b" l="l" r="r" t="t"/>
              <a:pathLst>
                <a:path h="3981450" w="6172200">
                  <a:moveTo>
                    <a:pt x="0" y="0"/>
                  </a:moveTo>
                  <a:lnTo>
                    <a:pt x="6172200" y="0"/>
                  </a:lnTo>
                  <a:lnTo>
                    <a:pt x="6172200" y="3981450"/>
                  </a:lnTo>
                  <a:lnTo>
                    <a:pt x="0" y="3981450"/>
                  </a:lnTo>
                  <a:close/>
                </a:path>
              </a:pathLst>
            </a:custGeom>
            <a:ln>
              <a:solidFill>
                <a:srgbClr val="282828"/>
              </a:solidFill>
            </a:ln>
          </p:spPr>
        </p:pic>
      </p:grpSp>
      <p:sp>
        <p:nvSpPr>
          <p:cNvPr id="59" name="TextBox 76"/>
          <p:cNvSpPr txBox="1"/>
          <p:nvPr/>
        </p:nvSpPr>
        <p:spPr>
          <a:xfrm>
            <a:off x="1083881" y="3285555"/>
            <a:ext cx="3255860" cy="457200"/>
          </a:xfrm>
          <a:prstGeom prst="rect">
            <a:avLst/>
          </a:prstGeom>
          <a:solidFill>
            <a:srgbClr val="FFC000"/>
          </a:solidFill>
        </p:spPr>
        <p:txBody>
          <a:bodyPr rtlCol="0" wrap="square">
            <a:spAutoFit/>
          </a:bodyPr>
          <a:lstStyle/>
          <a:p>
            <a:r>
              <a:rPr altLang="en-US" lang="zh-CN" sz="2400">
                <a:solidFill>
                  <a:prstClr val="white"/>
                </a:solidFill>
                <a:cs typeface="+mn-ea"/>
                <a:sym typeface="+mn-lt"/>
              </a:rPr>
              <a:t>请此处添加您的副标题</a:t>
            </a:r>
          </a:p>
        </p:txBody>
      </p:sp>
      <p:sp>
        <p:nvSpPr>
          <p:cNvPr id="60" name="文本框 59"/>
          <p:cNvSpPr txBox="1"/>
          <p:nvPr/>
        </p:nvSpPr>
        <p:spPr>
          <a:xfrm>
            <a:off x="1083880" y="3796531"/>
            <a:ext cx="5183737" cy="1200912"/>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请在此添加文字说明，单击此处编辑文字。请在此添加文字说明，单击此处编辑文字。请在此添加文字说明，单击此处编辑文字。</a:t>
            </a:r>
          </a:p>
        </p:txBody>
      </p:sp>
      <p:sp>
        <p:nvSpPr>
          <p:cNvPr id="61" name="TextBox 76"/>
          <p:cNvSpPr txBox="1"/>
          <p:nvPr/>
        </p:nvSpPr>
        <p:spPr>
          <a:xfrm>
            <a:off x="1083880" y="2109882"/>
            <a:ext cx="2955402" cy="1097280"/>
          </a:xfrm>
          <a:prstGeom prst="rect">
            <a:avLst/>
          </a:prstGeom>
          <a:noFill/>
        </p:spPr>
        <p:txBody>
          <a:bodyPr rtlCol="0" wrap="square">
            <a:spAutoFit/>
          </a:bodyPr>
          <a:lstStyle/>
          <a:p>
            <a:r>
              <a:rPr altLang="zh-CN" b="1" lang="en-US" sz="6600">
                <a:solidFill>
                  <a:srgbClr val="484F59"/>
                </a:solidFill>
                <a:cs typeface="+mn-ea"/>
                <a:sym typeface="+mn-lt"/>
              </a:rPr>
              <a:t>2017</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grayscl/>
            <a:extLst>
              <a:ext uri="{28A0092B-C50C-407E-A947-70E740481C1C}">
                <a14:useLocalDpi val="0"/>
              </a:ext>
            </a:extLst>
          </a:blip>
          <a:srcRect l="7798" r="7798" t="-36"/>
          <a:stretch>
            <a:fillRect/>
          </a:stretch>
        </p:blipFill>
        <p:spPr>
          <a:xfrm>
            <a:off x="0" y="0"/>
            <a:ext cx="6096000" cy="6858000"/>
          </a:xfrm>
          <a:prstGeom prst="rect">
            <a:avLst/>
          </a:prstGeom>
        </p:spPr>
      </p:pic>
      <p:sp>
        <p:nvSpPr>
          <p:cNvPr id="9" name="文本框 8"/>
          <p:cNvSpPr txBox="1"/>
          <p:nvPr/>
        </p:nvSpPr>
        <p:spPr>
          <a:xfrm>
            <a:off x="7053931" y="3165580"/>
            <a:ext cx="3937819" cy="1200912"/>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请在此添加文字说明，单击此处编辑文字。请在此添加文字说明，单击此处编辑文字。请在此添加文字说明，单击此处编辑文字。请在此添加文字说明，单击此处编辑文字</a:t>
            </a:r>
          </a:p>
        </p:txBody>
      </p:sp>
      <p:sp>
        <p:nvSpPr>
          <p:cNvPr id="10" name="TextBox 76"/>
          <p:cNvSpPr txBox="1"/>
          <p:nvPr/>
        </p:nvSpPr>
        <p:spPr>
          <a:xfrm>
            <a:off x="7053931" y="2642360"/>
            <a:ext cx="3049628" cy="518160"/>
          </a:xfrm>
          <a:prstGeom prst="rect">
            <a:avLst/>
          </a:prstGeom>
          <a:noFill/>
        </p:spPr>
        <p:txBody>
          <a:bodyPr rtlCol="0" wrap="square">
            <a:spAutoFit/>
          </a:bodyPr>
          <a:lstStyle/>
          <a:p>
            <a:r>
              <a:rPr altLang="en-US" b="1" lang="zh-CN" sz="2800">
                <a:solidFill>
                  <a:srgbClr val="FFC000"/>
                </a:solidFill>
                <a:cs typeface="+mn-ea"/>
                <a:sym typeface="+mn-lt"/>
              </a:rPr>
              <a:t>在此添加标题</a:t>
            </a:r>
          </a:p>
        </p:txBody>
      </p:sp>
      <p:sp>
        <p:nvSpPr>
          <p:cNvPr id="11" name="任意多边形 10"/>
          <p:cNvSpPr/>
          <p:nvPr/>
        </p:nvSpPr>
        <p:spPr>
          <a:xfrm>
            <a:off x="0" y="0"/>
            <a:ext cx="919374" cy="2889803"/>
          </a:xfrm>
          <a:custGeom>
            <a:gdLst>
              <a:gd fmla="*/ 0 w 1171574" name="connsiteX0"/>
              <a:gd fmla="*/ 0 h 3682520" name="connsiteY0"/>
              <a:gd fmla="*/ 1171574 w 1171574" name="connsiteX1"/>
              <a:gd fmla="*/ 0 h 3682520" name="connsiteY1"/>
              <a:gd fmla="*/ 0 w 1171574" name="connsiteX2"/>
              <a:gd fmla="*/ 3682520 h 3682520" name="connsiteY2"/>
              <a:gd fmla="*/ 0 w 1171574" name="connsiteX3"/>
              <a:gd fmla="*/ 0 h 3682520" name="connsiteY3"/>
            </a:gdLst>
            <a:cxnLst>
              <a:cxn ang="0">
                <a:pos x="connsiteX0" y="connsiteY0"/>
              </a:cxn>
              <a:cxn ang="0">
                <a:pos x="connsiteX1" y="connsiteY1"/>
              </a:cxn>
              <a:cxn ang="0">
                <a:pos x="connsiteX2" y="connsiteY2"/>
              </a:cxn>
              <a:cxn ang="0">
                <a:pos x="connsiteX3" y="connsiteY3"/>
              </a:cxn>
            </a:cxnLst>
            <a:rect b="b" l="l" r="r" t="t"/>
            <a:pathLst>
              <a:path h="3682520" w="1171574">
                <a:moveTo>
                  <a:pt x="0" y="0"/>
                </a:moveTo>
                <a:lnTo>
                  <a:pt x="1171574" y="0"/>
                </a:lnTo>
                <a:lnTo>
                  <a:pt x="0" y="3682520"/>
                </a:lnTo>
                <a:lnTo>
                  <a:pt x="0" y="0"/>
                </a:lnTo>
                <a:close/>
              </a:path>
            </a:pathLst>
          </a:cu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2" name="任意多边形 10"/>
          <p:cNvSpPr/>
          <p:nvPr/>
        </p:nvSpPr>
        <p:spPr>
          <a:xfrm flipH="1" flipV="1">
            <a:off x="5223916" y="3968196"/>
            <a:ext cx="872084" cy="2889804"/>
          </a:xfrm>
          <a:custGeom>
            <a:gdLst>
              <a:gd fmla="*/ 0 w 1171574" name="connsiteX0"/>
              <a:gd fmla="*/ 0 h 3682520" name="connsiteY0"/>
              <a:gd fmla="*/ 1171574 w 1171574" name="connsiteX1"/>
              <a:gd fmla="*/ 0 h 3682520" name="connsiteY1"/>
              <a:gd fmla="*/ 0 w 1171574" name="connsiteX2"/>
              <a:gd fmla="*/ 3682520 h 3682520" name="connsiteY2"/>
              <a:gd fmla="*/ 0 w 1171574" name="connsiteX3"/>
              <a:gd fmla="*/ 0 h 3682520" name="connsiteY3"/>
            </a:gdLst>
            <a:cxnLst>
              <a:cxn ang="0">
                <a:pos x="connsiteX0" y="connsiteY0"/>
              </a:cxn>
              <a:cxn ang="0">
                <a:pos x="connsiteX1" y="connsiteY1"/>
              </a:cxn>
              <a:cxn ang="0">
                <a:pos x="connsiteX2" y="connsiteY2"/>
              </a:cxn>
              <a:cxn ang="0">
                <a:pos x="connsiteX3" y="connsiteY3"/>
              </a:cxn>
            </a:cxnLst>
            <a:rect b="b" l="l" r="r" t="t"/>
            <a:pathLst>
              <a:path h="3682520" w="1171574">
                <a:moveTo>
                  <a:pt x="0" y="0"/>
                </a:moveTo>
                <a:lnTo>
                  <a:pt x="1171574" y="0"/>
                </a:lnTo>
                <a:lnTo>
                  <a:pt x="0" y="3682520"/>
                </a:lnTo>
                <a:lnTo>
                  <a:pt x="0" y="0"/>
                </a:lnTo>
                <a:close/>
              </a:path>
            </a:pathLst>
          </a:custGeom>
          <a:solidFill>
            <a:srgbClr val="484F5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Chart 4"/>
          <p:cNvGraphicFramePr/>
          <p:nvPr>
            <p:extLst>
              <p:ext uri="{D42A27DB-BD31-4B8C-83A1-F6EECF244321}">
                <p14:modId val="2821411193"/>
              </p:ext>
            </p:extLst>
          </p:nvPr>
        </p:nvGraphicFramePr>
        <p:xfrm>
          <a:off x="332482" y="1089550"/>
          <a:ext cx="6214721" cy="4678900"/>
        </p:xfrm>
        <a:graphic>
          <a:graphicData uri="http://schemas.openxmlformats.org/drawingml/2006/chart">
            <c:chart xmlns:c="http://schemas.openxmlformats.org/drawingml/2006/chart" r:id="rId2"/>
          </a:graphicData>
        </a:graphic>
      </p:graphicFrame>
      <p:sp>
        <p:nvSpPr>
          <p:cNvPr id="3" name="Freeform 46"/>
          <p:cNvSpPr>
            <a:spLocks noEditPoints="1"/>
          </p:cNvSpPr>
          <p:nvPr/>
        </p:nvSpPr>
        <p:spPr bwMode="auto">
          <a:xfrm>
            <a:off x="6806835" y="1332296"/>
            <a:ext cx="477846" cy="477843"/>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b="b" l="0" r="r" t="0"/>
            <a:pathLst>
              <a:path h="55" w="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D85B"/>
          </a:solidFill>
          <a:ln w="9525">
            <a:noFill/>
            <a:round/>
          </a:ln>
        </p:spPr>
        <p:txBody>
          <a:bodyPr anchor="t" anchorCtr="0" bIns="64290" compatLnSpc="1" lIns="128580" numCol="1" rIns="128580" tIns="64290" vert="horz" wrap="square">
            <a:prstTxWarp prst="textNoShape">
              <a:avLst/>
            </a:prstTxWarp>
          </a:bodyPr>
          <a:lstStyle/>
          <a:p>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4" name="Freeform 46"/>
          <p:cNvSpPr>
            <a:spLocks noEditPoints="1"/>
          </p:cNvSpPr>
          <p:nvPr/>
        </p:nvSpPr>
        <p:spPr bwMode="auto">
          <a:xfrm>
            <a:off x="6806835" y="2481713"/>
            <a:ext cx="477846" cy="477843"/>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b="b" l="0" r="r" t="0"/>
            <a:pathLst>
              <a:path h="55" w="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84F59"/>
          </a:solidFill>
          <a:ln w="9525">
            <a:noFill/>
            <a:round/>
          </a:ln>
        </p:spPr>
        <p:txBody>
          <a:bodyPr anchor="t" anchorCtr="0" bIns="64290" compatLnSpc="1" lIns="128580" numCol="1" rIns="128580" tIns="64290" vert="horz" wrap="square">
            <a:prstTxWarp prst="textNoShape">
              <a:avLst/>
            </a:prstTxWarp>
          </a:bodyPr>
          <a:lstStyle/>
          <a:p>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5" name="Freeform 46"/>
          <p:cNvSpPr>
            <a:spLocks noEditPoints="1"/>
          </p:cNvSpPr>
          <p:nvPr/>
        </p:nvSpPr>
        <p:spPr bwMode="auto">
          <a:xfrm>
            <a:off x="6806835" y="3673878"/>
            <a:ext cx="477846" cy="477843"/>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b="b" l="0" r="r" t="0"/>
            <a:pathLst>
              <a:path h="55" w="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D85B"/>
          </a:solidFill>
          <a:ln w="9525">
            <a:noFill/>
            <a:round/>
          </a:ln>
        </p:spPr>
        <p:txBody>
          <a:bodyPr anchor="t" anchorCtr="0" bIns="64290" compatLnSpc="1" lIns="128580" numCol="1" rIns="128580" tIns="64290" vert="horz" wrap="square">
            <a:prstTxWarp prst="textNoShape">
              <a:avLst/>
            </a:prstTxWarp>
          </a:bodyPr>
          <a:lstStyle/>
          <a:p>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6" name="Freeform 46"/>
          <p:cNvSpPr>
            <a:spLocks noEditPoints="1"/>
          </p:cNvSpPr>
          <p:nvPr/>
        </p:nvSpPr>
        <p:spPr bwMode="auto">
          <a:xfrm>
            <a:off x="6806835" y="4824791"/>
            <a:ext cx="477846" cy="477843"/>
          </a:xfrm>
          <a:custGeom>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b="b" l="0" r="r" t="0"/>
            <a:pathLst>
              <a:path h="55" w="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84F59"/>
          </a:solidFill>
          <a:ln w="9525">
            <a:noFill/>
            <a:round/>
          </a:ln>
        </p:spPr>
        <p:txBody>
          <a:bodyPr anchor="t" anchorCtr="0" bIns="64290" compatLnSpc="1" lIns="128580" numCol="1" rIns="128580" tIns="64290" vert="horz" wrap="square">
            <a:prstTxWarp prst="textNoShape">
              <a:avLst/>
            </a:prstTxWarp>
          </a:bodyPr>
          <a:lstStyle/>
          <a:p>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cxnSp>
        <p:nvCxnSpPr>
          <p:cNvPr id="19" name="Straight Connector 400"/>
          <p:cNvCxnSpPr/>
          <p:nvPr/>
        </p:nvCxnSpPr>
        <p:spPr>
          <a:xfrm>
            <a:off x="-684741" y="5821729"/>
            <a:ext cx="12857339" cy="0"/>
          </a:xfrm>
          <a:prstGeom prst="line">
            <a:avLst/>
          </a:prstGeom>
          <a:ln w="12700">
            <a:solidFill>
              <a:schemeClr val="bg1">
                <a:lumMod val="65000"/>
              </a:schemeClr>
            </a:solidFill>
            <a:prstDash val="sysDot"/>
            <a:headEnd len="med" type="none" w="med"/>
            <a:tailEnd type="none"/>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7363446" y="962964"/>
            <a:ext cx="3051344" cy="960425"/>
            <a:chOff x="7363446" y="1131424"/>
            <a:chExt cx="3051344" cy="960425"/>
          </a:xfrm>
        </p:grpSpPr>
        <p:sp>
          <p:nvSpPr>
            <p:cNvPr id="21" name="TextBox 76"/>
            <p:cNvSpPr txBox="1"/>
            <p:nvPr/>
          </p:nvSpPr>
          <p:spPr>
            <a:xfrm>
              <a:off x="7363447" y="1131424"/>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22" name="文本框 21"/>
            <p:cNvSpPr txBox="1"/>
            <p:nvPr/>
          </p:nvSpPr>
          <p:spPr>
            <a:xfrm>
              <a:off x="7363447" y="1439363"/>
              <a:ext cx="3051344" cy="646176"/>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a:t>
              </a:r>
            </a:p>
          </p:txBody>
        </p:sp>
      </p:grpSp>
      <p:grpSp>
        <p:nvGrpSpPr>
          <p:cNvPr id="23" name="组合 22"/>
          <p:cNvGrpSpPr/>
          <p:nvPr/>
        </p:nvGrpSpPr>
        <p:grpSpPr>
          <a:xfrm>
            <a:off x="7363446" y="2112381"/>
            <a:ext cx="3051344" cy="960425"/>
            <a:chOff x="7363446" y="1131424"/>
            <a:chExt cx="3051344" cy="960425"/>
          </a:xfrm>
        </p:grpSpPr>
        <p:sp>
          <p:nvSpPr>
            <p:cNvPr id="24" name="TextBox 76"/>
            <p:cNvSpPr txBox="1"/>
            <p:nvPr/>
          </p:nvSpPr>
          <p:spPr>
            <a:xfrm>
              <a:off x="7363447" y="1131424"/>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25" name="文本框 24"/>
            <p:cNvSpPr txBox="1"/>
            <p:nvPr/>
          </p:nvSpPr>
          <p:spPr>
            <a:xfrm>
              <a:off x="7363447" y="1439363"/>
              <a:ext cx="3051344" cy="646176"/>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a:t>
              </a:r>
            </a:p>
          </p:txBody>
        </p:sp>
      </p:grpSp>
      <p:grpSp>
        <p:nvGrpSpPr>
          <p:cNvPr id="26" name="组合 25"/>
          <p:cNvGrpSpPr/>
          <p:nvPr/>
        </p:nvGrpSpPr>
        <p:grpSpPr>
          <a:xfrm>
            <a:off x="7363446" y="3306042"/>
            <a:ext cx="3051344" cy="960425"/>
            <a:chOff x="7363446" y="1131424"/>
            <a:chExt cx="3051344" cy="960425"/>
          </a:xfrm>
        </p:grpSpPr>
        <p:sp>
          <p:nvSpPr>
            <p:cNvPr id="27" name="TextBox 76"/>
            <p:cNvSpPr txBox="1"/>
            <p:nvPr/>
          </p:nvSpPr>
          <p:spPr>
            <a:xfrm>
              <a:off x="7363447" y="1131424"/>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28" name="文本框 27"/>
            <p:cNvSpPr txBox="1"/>
            <p:nvPr/>
          </p:nvSpPr>
          <p:spPr>
            <a:xfrm>
              <a:off x="7363447" y="1439363"/>
              <a:ext cx="3051344" cy="646176"/>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a:t>
              </a:r>
            </a:p>
          </p:txBody>
        </p:sp>
      </p:grpSp>
      <p:grpSp>
        <p:nvGrpSpPr>
          <p:cNvPr id="29" name="组合 28"/>
          <p:cNvGrpSpPr/>
          <p:nvPr/>
        </p:nvGrpSpPr>
        <p:grpSpPr>
          <a:xfrm>
            <a:off x="7363446" y="4455459"/>
            <a:ext cx="3051344" cy="960425"/>
            <a:chOff x="7363446" y="1131424"/>
            <a:chExt cx="3051344" cy="960425"/>
          </a:xfrm>
        </p:grpSpPr>
        <p:sp>
          <p:nvSpPr>
            <p:cNvPr id="30" name="TextBox 76"/>
            <p:cNvSpPr txBox="1"/>
            <p:nvPr/>
          </p:nvSpPr>
          <p:spPr>
            <a:xfrm>
              <a:off x="7363447" y="1131424"/>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31" name="文本框 30"/>
            <p:cNvSpPr txBox="1"/>
            <p:nvPr/>
          </p:nvSpPr>
          <p:spPr>
            <a:xfrm>
              <a:off x="7363447" y="1439363"/>
              <a:ext cx="3051344" cy="646176"/>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a:t>
              </a:r>
            </a:p>
          </p:txBody>
        </p:sp>
      </p:grpSp>
    </p:spTree>
    <p:extLst>
      <p:ext uri="{BB962C8B-B14F-4D97-AF65-F5344CB8AC3E}">
        <p14:creationId val="259592897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3" presetSubtype="16">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3"/>
                                        </p:tgtEl>
                                        <p:attrNameLst>
                                          <p:attrName>style.visibility</p:attrName>
                                        </p:attrNameLst>
                                      </p:cBhvr>
                                      <p:to>
                                        <p:strVal val="visible"/>
                                      </p:to>
                                    </p:set>
                                    <p:animEffect filter="wipe(left)" transition="in">
                                      <p:cBhvr>
                                        <p:cTn dur="500" id="12"/>
                                        <p:tgtEl>
                                          <p:spTgt spid="3"/>
                                        </p:tgtEl>
                                      </p:cBhvr>
                                    </p:animEffect>
                                  </p:childTnLst>
                                </p:cTn>
                              </p:par>
                            </p:childTnLst>
                          </p:cTn>
                        </p:par>
                        <p:par>
                          <p:cTn fill="hold" id="13" nodeType="afterGroup">
                            <p:stCondLst>
                              <p:cond delay="1000"/>
                            </p:stCondLst>
                            <p:childTnLst>
                              <p:par>
                                <p:cTn fill="hold" grpId="0" id="14" nodeType="afterEffect" presetClass="entr" presetID="22" presetSubtype="8">
                                  <p:stCondLst>
                                    <p:cond delay="0"/>
                                  </p:stCondLst>
                                  <p:childTnLst>
                                    <p:set>
                                      <p:cBhvr>
                                        <p:cTn dur="1" fill="hold" id="15">
                                          <p:stCondLst>
                                            <p:cond delay="0"/>
                                          </p:stCondLst>
                                        </p:cTn>
                                        <p:tgtEl>
                                          <p:spTgt spid="4"/>
                                        </p:tgtEl>
                                        <p:attrNameLst>
                                          <p:attrName>style.visibility</p:attrName>
                                        </p:attrNameLst>
                                      </p:cBhvr>
                                      <p:to>
                                        <p:strVal val="visible"/>
                                      </p:to>
                                    </p:set>
                                    <p:animEffect filter="wipe(left)" transition="in">
                                      <p:cBhvr>
                                        <p:cTn dur="500" id="16"/>
                                        <p:tgtEl>
                                          <p:spTgt spid="4"/>
                                        </p:tgtEl>
                                      </p:cBhvr>
                                    </p:animEffect>
                                  </p:childTnLst>
                                </p:cTn>
                              </p:par>
                            </p:childTnLst>
                          </p:cTn>
                        </p:par>
                        <p:par>
                          <p:cTn fill="hold" id="17" nodeType="afterGroup">
                            <p:stCondLst>
                              <p:cond delay="1500"/>
                            </p:stCondLst>
                            <p:childTnLst>
                              <p:par>
                                <p:cTn fill="hold" grpId="0" id="18" nodeType="afterEffect" presetClass="entr" presetID="22" presetSubtype="8">
                                  <p:stCondLst>
                                    <p:cond delay="0"/>
                                  </p:stCondLst>
                                  <p:childTnLst>
                                    <p:set>
                                      <p:cBhvr>
                                        <p:cTn dur="1" fill="hold" id="19">
                                          <p:stCondLst>
                                            <p:cond delay="0"/>
                                          </p:stCondLst>
                                        </p:cTn>
                                        <p:tgtEl>
                                          <p:spTgt spid="5"/>
                                        </p:tgtEl>
                                        <p:attrNameLst>
                                          <p:attrName>style.visibility</p:attrName>
                                        </p:attrNameLst>
                                      </p:cBhvr>
                                      <p:to>
                                        <p:strVal val="visible"/>
                                      </p:to>
                                    </p:set>
                                    <p:animEffect filter="wipe(left)" transition="in">
                                      <p:cBhvr>
                                        <p:cTn dur="500" id="20"/>
                                        <p:tgtEl>
                                          <p:spTgt spid="5"/>
                                        </p:tgtEl>
                                      </p:cBhvr>
                                    </p:animEffect>
                                  </p:childTnLst>
                                </p:cTn>
                              </p:par>
                            </p:childTnLst>
                          </p:cTn>
                        </p:par>
                        <p:par>
                          <p:cTn fill="hold" id="21" nodeType="afterGroup">
                            <p:stCondLst>
                              <p:cond delay="2000"/>
                            </p:stCondLst>
                            <p:childTnLst>
                              <p:par>
                                <p:cTn fill="hold" grpId="0" id="22" nodeType="afterEffect" presetClass="entr" presetID="22" presetSubtype="8">
                                  <p:stCondLst>
                                    <p:cond delay="0"/>
                                  </p:stCondLst>
                                  <p:childTnLst>
                                    <p:set>
                                      <p:cBhvr>
                                        <p:cTn dur="1" fill="hold" id="23">
                                          <p:stCondLst>
                                            <p:cond delay="0"/>
                                          </p:stCondLst>
                                        </p:cTn>
                                        <p:tgtEl>
                                          <p:spTgt spid="6"/>
                                        </p:tgtEl>
                                        <p:attrNameLst>
                                          <p:attrName>style.visibility</p:attrName>
                                        </p:attrNameLst>
                                      </p:cBhvr>
                                      <p:to>
                                        <p:strVal val="visible"/>
                                      </p:to>
                                    </p:set>
                                    <p:animEffect filter="wipe(left)" transition="in">
                                      <p:cBhvr>
                                        <p:cTn dur="500" id="24"/>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Graphic grpId="0" spid="2">
        <p:bldAsOne/>
      </p:bldGraphic>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等腰三角形 6"/>
          <p:cNvSpPr/>
          <p:nvPr/>
        </p:nvSpPr>
        <p:spPr>
          <a:xfrm>
            <a:off x="5750863" y="4186052"/>
            <a:ext cx="1884971" cy="2671948"/>
          </a:xfrm>
          <a:prstGeom prst="triangle">
            <a:avLst/>
          </a:prstGeom>
          <a:solidFill>
            <a:srgbClr val="484F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8" name="任意多边形 7"/>
          <p:cNvSpPr/>
          <p:nvPr/>
        </p:nvSpPr>
        <p:spPr>
          <a:xfrm flipH="1">
            <a:off x="5721751" y="0"/>
            <a:ext cx="6470249" cy="6858000"/>
          </a:xfrm>
          <a:custGeom>
            <a:gdLst>
              <a:gd fmla="*/ 0 w 5278056" name="connsiteX0"/>
              <a:gd fmla="*/ 0 h 6858000" name="connsiteY0"/>
              <a:gd fmla="*/ 3038349 w 5278056" name="connsiteX1"/>
              <a:gd fmla="*/ 0 h 6858000" name="connsiteY1"/>
              <a:gd fmla="*/ 3194613 w 5278056" name="connsiteX2"/>
              <a:gd fmla="*/ 0 h 6858000" name="connsiteY2"/>
              <a:gd fmla="*/ 5278056 w 5278056" name="connsiteX3"/>
              <a:gd fmla="*/ 0 h 6858000" name="connsiteY3"/>
              <a:gd fmla="*/ 3512922 w 5278056" name="connsiteX4"/>
              <a:gd fmla="*/ 6858000 h 6858000" name="connsiteY4"/>
              <a:gd fmla="*/ 3194613 w 5278056" name="connsiteX5"/>
              <a:gd fmla="*/ 6858000 h 6858000" name="connsiteY5"/>
              <a:gd fmla="*/ 1273215 w 5278056" name="connsiteX6"/>
              <a:gd fmla="*/ 6858000 h 6858000" name="connsiteY6"/>
              <a:gd fmla="*/ 0 w 5278056" name="connsiteX7"/>
              <a:gd fmla="*/ 6858000 h 68580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58000" w="5278056">
                <a:moveTo>
                  <a:pt x="0" y="0"/>
                </a:moveTo>
                <a:lnTo>
                  <a:pt x="3038349" y="0"/>
                </a:lnTo>
                <a:lnTo>
                  <a:pt x="3194613" y="0"/>
                </a:lnTo>
                <a:lnTo>
                  <a:pt x="5278056" y="0"/>
                </a:lnTo>
                <a:lnTo>
                  <a:pt x="3512922" y="6858000"/>
                </a:lnTo>
                <a:lnTo>
                  <a:pt x="3194613" y="6858000"/>
                </a:lnTo>
                <a:lnTo>
                  <a:pt x="1273215" y="6858000"/>
                </a:lnTo>
                <a:lnTo>
                  <a:pt x="0" y="6858000"/>
                </a:lnTo>
                <a:close/>
              </a:path>
            </a:pathLst>
          </a:custGeom>
          <a:blipFill dpi="0" rotWithShape="0">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9" name="TextBox 76"/>
          <p:cNvSpPr txBox="1"/>
          <p:nvPr/>
        </p:nvSpPr>
        <p:spPr>
          <a:xfrm>
            <a:off x="1602667" y="1569174"/>
            <a:ext cx="1474069" cy="365760"/>
          </a:xfrm>
          <a:prstGeom prst="rect">
            <a:avLst/>
          </a:prstGeom>
          <a:noFill/>
        </p:spPr>
        <p:txBody>
          <a:bodyPr rtlCol="0" wrap="square">
            <a:spAutoFit/>
          </a:bodyPr>
          <a:lstStyle/>
          <a:p>
            <a:pPr indent="-285750" marL="285750">
              <a:buFont charset="2" panose="05000000000000000000" pitchFamily="2" typeface="Wingdings"/>
              <a:buChar char="u"/>
            </a:pPr>
            <a:r>
              <a:rPr altLang="en-US" b="1" lang="zh-CN">
                <a:solidFill>
                  <a:srgbClr val="FFC000"/>
                </a:solidFill>
                <a:cs typeface="+mn-ea"/>
                <a:sym typeface="+mn-lt"/>
              </a:rPr>
              <a:t>添加标题</a:t>
            </a:r>
          </a:p>
        </p:txBody>
      </p:sp>
      <p:sp>
        <p:nvSpPr>
          <p:cNvPr id="10" name="文本框 9"/>
          <p:cNvSpPr txBox="1"/>
          <p:nvPr/>
        </p:nvSpPr>
        <p:spPr>
          <a:xfrm>
            <a:off x="1602667" y="1938506"/>
            <a:ext cx="3297946"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11" name="TextBox 76"/>
          <p:cNvSpPr txBox="1"/>
          <p:nvPr/>
        </p:nvSpPr>
        <p:spPr>
          <a:xfrm>
            <a:off x="1602667" y="3155048"/>
            <a:ext cx="1474069" cy="365760"/>
          </a:xfrm>
          <a:prstGeom prst="rect">
            <a:avLst/>
          </a:prstGeom>
          <a:noFill/>
        </p:spPr>
        <p:txBody>
          <a:bodyPr rtlCol="0" wrap="square">
            <a:spAutoFit/>
          </a:bodyPr>
          <a:lstStyle/>
          <a:p>
            <a:pPr indent="-285750" marL="285750">
              <a:buFont charset="2" panose="05000000000000000000" pitchFamily="2" typeface="Wingdings"/>
              <a:buChar char="u"/>
            </a:pPr>
            <a:r>
              <a:rPr altLang="en-US" b="1" lang="zh-CN">
                <a:solidFill>
                  <a:srgbClr val="FFC000"/>
                </a:solidFill>
                <a:cs typeface="+mn-ea"/>
                <a:sym typeface="+mn-lt"/>
              </a:rPr>
              <a:t>添加标题</a:t>
            </a:r>
          </a:p>
        </p:txBody>
      </p:sp>
      <p:sp>
        <p:nvSpPr>
          <p:cNvPr id="12" name="文本框 11"/>
          <p:cNvSpPr txBox="1"/>
          <p:nvPr/>
        </p:nvSpPr>
        <p:spPr>
          <a:xfrm>
            <a:off x="1602667" y="3524380"/>
            <a:ext cx="3297946"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13" name="TextBox 76"/>
          <p:cNvSpPr txBox="1"/>
          <p:nvPr/>
        </p:nvSpPr>
        <p:spPr>
          <a:xfrm>
            <a:off x="1602667" y="4747909"/>
            <a:ext cx="1474069" cy="365760"/>
          </a:xfrm>
          <a:prstGeom prst="rect">
            <a:avLst/>
          </a:prstGeom>
          <a:noFill/>
        </p:spPr>
        <p:txBody>
          <a:bodyPr rtlCol="0" wrap="square">
            <a:spAutoFit/>
          </a:bodyPr>
          <a:lstStyle/>
          <a:p>
            <a:pPr indent="-285750" marL="285750">
              <a:buFont charset="2" panose="05000000000000000000" pitchFamily="2" typeface="Wingdings"/>
              <a:buChar char="u"/>
            </a:pPr>
            <a:r>
              <a:rPr altLang="en-US" b="1" lang="zh-CN">
                <a:solidFill>
                  <a:srgbClr val="FFC000"/>
                </a:solidFill>
                <a:cs typeface="+mn-ea"/>
                <a:sym typeface="+mn-lt"/>
              </a:rPr>
              <a:t>添加标题</a:t>
            </a:r>
          </a:p>
        </p:txBody>
      </p:sp>
      <p:sp>
        <p:nvSpPr>
          <p:cNvPr id="14" name="文本框 13"/>
          <p:cNvSpPr txBox="1"/>
          <p:nvPr/>
        </p:nvSpPr>
        <p:spPr>
          <a:xfrm>
            <a:off x="1602667" y="5117241"/>
            <a:ext cx="3297946"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15" name="等腰三角形 14"/>
          <p:cNvSpPr/>
          <p:nvPr/>
        </p:nvSpPr>
        <p:spPr>
          <a:xfrm>
            <a:off x="5455895" y="4186052"/>
            <a:ext cx="1884971" cy="267194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Shape 4159"/>
          <p:cNvSpPr/>
          <p:nvPr/>
        </p:nvSpPr>
        <p:spPr>
          <a:xfrm rot="2218901">
            <a:off x="7896630" y="1084398"/>
            <a:ext cx="1338840" cy="1268787"/>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9161" y="606"/>
                  <a:pt x="1961" y="7806"/>
                  <a:pt x="0" y="21600"/>
                </a:cubicBezTo>
              </a:path>
            </a:pathLst>
          </a:custGeom>
          <a:ln w="3175">
            <a:solidFill>
              <a:srgbClr val="53585F"/>
            </a:solidFill>
            <a:miter lim="400000"/>
            <a:headEnd type="triangle"/>
            <a:tailEnd type="oval"/>
          </a:ln>
        </p:spPr>
        <p:txBody>
          <a:bodyPr/>
          <a:lstStyle/>
          <a:p>
            <a:pPr lvl="0"/>
            <a:endParaRPr>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17" name="Shape 4159"/>
          <p:cNvSpPr/>
          <p:nvPr/>
        </p:nvSpPr>
        <p:spPr>
          <a:xfrm flipV="1" rot="20065798">
            <a:off x="7783202" y="4355217"/>
            <a:ext cx="1338840" cy="1268787"/>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9161" y="606"/>
                  <a:pt x="1961" y="7806"/>
                  <a:pt x="0" y="21600"/>
                </a:cubicBezTo>
              </a:path>
            </a:pathLst>
          </a:custGeom>
          <a:ln w="3175">
            <a:solidFill>
              <a:srgbClr val="53585F"/>
            </a:solidFill>
            <a:miter lim="400000"/>
            <a:headEnd type="triangle"/>
            <a:tailEnd type="oval"/>
          </a:ln>
        </p:spPr>
        <p:txBody>
          <a:bodyPr/>
          <a:lstStyle/>
          <a:p>
            <a:pPr lvl="0"/>
            <a:endParaRPr>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24" name="Shape 4159"/>
          <p:cNvSpPr/>
          <p:nvPr/>
        </p:nvSpPr>
        <p:spPr>
          <a:xfrm flipH="1" rot="19381100">
            <a:off x="3008087" y="1084398"/>
            <a:ext cx="1338840" cy="1268787"/>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9161" y="606"/>
                  <a:pt x="1961" y="7806"/>
                  <a:pt x="0" y="21600"/>
                </a:cubicBezTo>
              </a:path>
            </a:pathLst>
          </a:custGeom>
          <a:ln w="3175">
            <a:solidFill>
              <a:srgbClr val="53585F"/>
            </a:solidFill>
            <a:miter lim="400000"/>
            <a:headEnd type="triangle"/>
            <a:tailEnd type="oval"/>
          </a:ln>
        </p:spPr>
        <p:txBody>
          <a:bodyPr/>
          <a:lstStyle/>
          <a:p>
            <a:pPr lvl="0"/>
            <a:endParaRPr>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25" name="Shape 4159"/>
          <p:cNvSpPr/>
          <p:nvPr/>
        </p:nvSpPr>
        <p:spPr>
          <a:xfrm flipH="1" flipV="1" rot="1534202">
            <a:off x="3105091" y="4355216"/>
            <a:ext cx="1338840" cy="1268787"/>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9161" y="606"/>
                  <a:pt x="1961" y="7806"/>
                  <a:pt x="0" y="21600"/>
                </a:cubicBezTo>
              </a:path>
            </a:pathLst>
          </a:custGeom>
          <a:ln w="3175">
            <a:solidFill>
              <a:srgbClr val="53585F"/>
            </a:solidFill>
            <a:miter lim="400000"/>
            <a:headEnd type="triangle"/>
            <a:tailEnd type="oval"/>
          </a:ln>
        </p:spPr>
        <p:txBody>
          <a:bodyPr/>
          <a:lstStyle/>
          <a:p>
            <a:pPr lvl="0"/>
            <a:endParaRPr>
              <a:latin typeface="+mn-ea"/>
              <a:ea charset="-122" panose="020b0503020204020204" pitchFamily="34" typeface="微软雅黑"/>
              <a:sym charset="0" panose="02020603050405020304" pitchFamily="18" typeface="Times New Roman"/>
            </a:endParaRPr>
          </a:p>
        </p:txBody>
      </p:sp>
      <p:sp>
        <p:nvSpPr>
          <p:cNvPr id="26" name="Freeform 29"/>
          <p:cNvSpPr/>
          <p:nvPr/>
        </p:nvSpPr>
        <p:spPr bwMode="auto">
          <a:xfrm>
            <a:off x="5638936" y="3429000"/>
            <a:ext cx="914127" cy="2491246"/>
          </a:xfrm>
          <a:custGeom>
            <a:gdLst>
              <a:gd fmla="*/ 183 w 278" name="T0"/>
              <a:gd fmla="*/ 249 h 757" name="T1"/>
              <a:gd fmla="*/ 156 w 278" name="T2"/>
              <a:gd fmla="*/ 0 h 757" name="T3"/>
              <a:gd fmla="*/ 143 w 278" name="T4"/>
              <a:gd fmla="*/ 2 h 757" name="T5"/>
              <a:gd fmla="*/ 122 w 278" name="T6"/>
              <a:gd fmla="*/ 257 h 757" name="T7"/>
              <a:gd fmla="*/ 14 w 278" name="T8"/>
              <a:gd fmla="*/ 198 h 757" name="T9"/>
              <a:gd fmla="*/ 0 w 278" name="T10"/>
              <a:gd fmla="*/ 231 h 757" name="T11"/>
              <a:gd fmla="*/ 111 w 278" name="T12"/>
              <a:gd fmla="*/ 352 h 757" name="T13"/>
              <a:gd fmla="*/ 82 w 278" name="T14"/>
              <a:gd fmla="*/ 753 h 757" name="T15"/>
              <a:gd fmla="*/ 239 w 278" name="T16"/>
              <a:gd fmla="*/ 757 h 757" name="T17"/>
              <a:gd fmla="*/ 194 w 278" name="T18"/>
              <a:gd fmla="*/ 351 h 757" name="T19"/>
              <a:gd fmla="*/ 278 w 278" name="T20"/>
              <a:gd fmla="*/ 238 h 757" name="T21"/>
              <a:gd fmla="*/ 259 w 278" name="T22"/>
              <a:gd fmla="*/ 195 h 757" name="T23"/>
              <a:gd fmla="*/ 183 w 278" name="T24"/>
              <a:gd fmla="*/ 249 h 75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57" w="278">
                <a:moveTo>
                  <a:pt x="183" y="249"/>
                </a:moveTo>
                <a:cubicBezTo>
                  <a:pt x="183" y="249"/>
                  <a:pt x="178" y="167"/>
                  <a:pt x="156" y="0"/>
                </a:cubicBezTo>
                <a:cubicBezTo>
                  <a:pt x="152" y="1"/>
                  <a:pt x="148" y="2"/>
                  <a:pt x="143" y="2"/>
                </a:cubicBezTo>
                <a:cubicBezTo>
                  <a:pt x="136" y="75"/>
                  <a:pt x="124" y="201"/>
                  <a:pt x="122" y="257"/>
                </a:cubicBezTo>
                <a:cubicBezTo>
                  <a:pt x="121" y="263"/>
                  <a:pt x="85" y="221"/>
                  <a:pt x="14" y="198"/>
                </a:cubicBezTo>
                <a:cubicBezTo>
                  <a:pt x="10" y="209"/>
                  <a:pt x="5" y="220"/>
                  <a:pt x="0" y="231"/>
                </a:cubicBezTo>
                <a:cubicBezTo>
                  <a:pt x="46" y="263"/>
                  <a:pt x="98" y="308"/>
                  <a:pt x="111" y="352"/>
                </a:cubicBezTo>
                <a:cubicBezTo>
                  <a:pt x="111" y="352"/>
                  <a:pt x="110" y="624"/>
                  <a:pt x="82" y="753"/>
                </a:cubicBezTo>
                <a:cubicBezTo>
                  <a:pt x="82" y="753"/>
                  <a:pt x="179" y="727"/>
                  <a:pt x="239" y="757"/>
                </a:cubicBezTo>
                <a:cubicBezTo>
                  <a:pt x="203" y="698"/>
                  <a:pt x="194" y="351"/>
                  <a:pt x="194" y="351"/>
                </a:cubicBezTo>
                <a:cubicBezTo>
                  <a:pt x="207" y="304"/>
                  <a:pt x="241" y="266"/>
                  <a:pt x="278" y="238"/>
                </a:cubicBezTo>
                <a:cubicBezTo>
                  <a:pt x="271" y="224"/>
                  <a:pt x="264" y="209"/>
                  <a:pt x="259" y="195"/>
                </a:cubicBezTo>
                <a:cubicBezTo>
                  <a:pt x="231" y="206"/>
                  <a:pt x="203" y="223"/>
                  <a:pt x="183" y="249"/>
                </a:cubicBezTo>
                <a:close/>
              </a:path>
            </a:pathLst>
          </a:custGeom>
          <a:solidFill>
            <a:schemeClr val="bg1">
              <a:lumMod val="75000"/>
            </a:schemeClr>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grpSp>
        <p:nvGrpSpPr>
          <p:cNvPr id="27" name="Group 2"/>
          <p:cNvGrpSpPr/>
          <p:nvPr/>
        </p:nvGrpSpPr>
        <p:grpSpPr>
          <a:xfrm>
            <a:off x="3710230" y="1317803"/>
            <a:ext cx="4818418" cy="3325010"/>
            <a:chOff x="3827689" y="1960108"/>
            <a:chExt cx="4568825" cy="3152775"/>
          </a:xfrm>
        </p:grpSpPr>
        <p:sp>
          <p:nvSpPr>
            <p:cNvPr id="28" name="Freeform 30"/>
            <p:cNvSpPr/>
            <p:nvPr/>
          </p:nvSpPr>
          <p:spPr bwMode="auto">
            <a:xfrm>
              <a:off x="5727927" y="1960108"/>
              <a:ext cx="736600" cy="1362075"/>
            </a:xfrm>
            <a:custGeom>
              <a:gdLst>
                <a:gd fmla="*/ 123 w 236" name="T0"/>
                <a:gd fmla="*/ 0 h 436" name="T1"/>
                <a:gd fmla="*/ 6 w 236" name="T2"/>
                <a:gd fmla="*/ 218 h 436" name="T3"/>
                <a:gd fmla="*/ 0 w 236" name="T4"/>
                <a:gd fmla="*/ 219 h 436" name="T5"/>
                <a:gd fmla="*/ 105 w 236" name="T6"/>
                <a:gd fmla="*/ 5 h 436" name="T7"/>
                <a:gd fmla="*/ 105 w 236" name="T8"/>
                <a:gd fmla="*/ 432 h 436" name="T9"/>
                <a:gd fmla="*/ 116 w 236" name="T10"/>
                <a:gd fmla="*/ 436 h 436" name="T11"/>
                <a:gd fmla="*/ 236 w 236" name="T12"/>
                <a:gd fmla="*/ 218 h 436" name="T13"/>
                <a:gd fmla="*/ 123 w 236" name="T14"/>
                <a:gd fmla="*/ 0 h 4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36" w="236">
                  <a:moveTo>
                    <a:pt x="123" y="0"/>
                  </a:moveTo>
                  <a:cubicBezTo>
                    <a:pt x="123" y="0"/>
                    <a:pt x="6" y="98"/>
                    <a:pt x="6" y="218"/>
                  </a:cubicBezTo>
                  <a:cubicBezTo>
                    <a:pt x="6" y="219"/>
                    <a:pt x="0" y="219"/>
                    <a:pt x="0" y="219"/>
                  </a:cubicBezTo>
                  <a:cubicBezTo>
                    <a:pt x="0" y="113"/>
                    <a:pt x="85" y="25"/>
                    <a:pt x="105" y="5"/>
                  </a:cubicBezTo>
                  <a:cubicBezTo>
                    <a:pt x="105" y="432"/>
                    <a:pt x="105" y="432"/>
                    <a:pt x="105" y="432"/>
                  </a:cubicBezTo>
                  <a:cubicBezTo>
                    <a:pt x="121" y="435"/>
                    <a:pt x="116" y="436"/>
                    <a:pt x="116" y="436"/>
                  </a:cubicBezTo>
                  <a:cubicBezTo>
                    <a:pt x="116" y="436"/>
                    <a:pt x="236" y="339"/>
                    <a:pt x="236" y="218"/>
                  </a:cubicBezTo>
                  <a:cubicBezTo>
                    <a:pt x="236" y="98"/>
                    <a:pt x="123" y="0"/>
                    <a:pt x="123" y="0"/>
                  </a:cubicBezTo>
                  <a:close/>
                </a:path>
              </a:pathLst>
            </a:custGeom>
            <a:solidFill>
              <a:srgbClr val="484F59"/>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29" name="Freeform 31"/>
            <p:cNvSpPr/>
            <p:nvPr/>
          </p:nvSpPr>
          <p:spPr bwMode="auto">
            <a:xfrm>
              <a:off x="7459889" y="4195308"/>
              <a:ext cx="936625" cy="693738"/>
            </a:xfrm>
            <a:custGeom>
              <a:gdLst>
                <a:gd fmla="*/ 180 w 300" name="T0"/>
                <a:gd fmla="*/ 31 h 222" name="T1"/>
                <a:gd fmla="*/ 0 w 300" name="T2"/>
                <a:gd fmla="*/ 55 h 222" name="T3"/>
                <a:gd fmla="*/ 120 w 300" name="T4"/>
                <a:gd fmla="*/ 191 h 222" name="T5"/>
                <a:gd fmla="*/ 300 w 300" name="T6"/>
                <a:gd fmla="*/ 167 h 222" name="T7"/>
                <a:gd fmla="*/ 180 w 300" name="T8"/>
                <a:gd fmla="*/ 31 h 222" name="T9"/>
              </a:gdLst>
              <a:cxnLst>
                <a:cxn ang="0">
                  <a:pos x="T0" y="T1"/>
                </a:cxn>
                <a:cxn ang="0">
                  <a:pos x="T2" y="T3"/>
                </a:cxn>
                <a:cxn ang="0">
                  <a:pos x="T4" y="T5"/>
                </a:cxn>
                <a:cxn ang="0">
                  <a:pos x="T6" y="T7"/>
                </a:cxn>
                <a:cxn ang="0">
                  <a:pos x="T8" y="T9"/>
                </a:cxn>
              </a:cxnLst>
              <a:rect b="b" l="0" r="r" t="0"/>
              <a:pathLst>
                <a:path h="221" w="300">
                  <a:moveTo>
                    <a:pt x="180" y="31"/>
                  </a:moveTo>
                  <a:cubicBezTo>
                    <a:pt x="97" y="0"/>
                    <a:pt x="0" y="55"/>
                    <a:pt x="0" y="55"/>
                  </a:cubicBezTo>
                  <a:cubicBezTo>
                    <a:pt x="0" y="55"/>
                    <a:pt x="37" y="160"/>
                    <a:pt x="120" y="191"/>
                  </a:cubicBezTo>
                  <a:cubicBezTo>
                    <a:pt x="202" y="222"/>
                    <a:pt x="300" y="167"/>
                    <a:pt x="300" y="167"/>
                  </a:cubicBezTo>
                  <a:cubicBezTo>
                    <a:pt x="300" y="167"/>
                    <a:pt x="263" y="62"/>
                    <a:pt x="180" y="31"/>
                  </a:cubicBezTo>
                  <a:close/>
                </a:path>
              </a:pathLst>
            </a:custGeom>
            <a:solidFill>
              <a:srgbClr val="FFC000"/>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30" name="Freeform 32"/>
            <p:cNvSpPr/>
            <p:nvPr/>
          </p:nvSpPr>
          <p:spPr bwMode="auto">
            <a:xfrm>
              <a:off x="7472589" y="2682420"/>
              <a:ext cx="908050" cy="714375"/>
            </a:xfrm>
            <a:custGeom>
              <a:gdLst>
                <a:gd fmla="*/ 181 w 291" name="T0"/>
                <a:gd fmla="*/ 192 h 229" name="T1"/>
                <a:gd fmla="*/ 291 w 291" name="T2"/>
                <a:gd fmla="*/ 48 h 229" name="T3"/>
                <a:gd fmla="*/ 110 w 291" name="T4"/>
                <a:gd fmla="*/ 36 h 229" name="T5"/>
                <a:gd fmla="*/ 0 w 291" name="T6"/>
                <a:gd fmla="*/ 180 h 229" name="T7"/>
                <a:gd fmla="*/ 181 w 291" name="T8"/>
                <a:gd fmla="*/ 192 h 229" name="T9"/>
              </a:gdLst>
              <a:cxnLst>
                <a:cxn ang="0">
                  <a:pos x="T0" y="T1"/>
                </a:cxn>
                <a:cxn ang="0">
                  <a:pos x="T2" y="T3"/>
                </a:cxn>
                <a:cxn ang="0">
                  <a:pos x="T4" y="T5"/>
                </a:cxn>
                <a:cxn ang="0">
                  <a:pos x="T6" y="T7"/>
                </a:cxn>
                <a:cxn ang="0">
                  <a:pos x="T8" y="T9"/>
                </a:cxn>
              </a:cxnLst>
              <a:rect b="b" l="0" r="r" t="0"/>
              <a:pathLst>
                <a:path h="229" w="291">
                  <a:moveTo>
                    <a:pt x="181" y="192"/>
                  </a:moveTo>
                  <a:cubicBezTo>
                    <a:pt x="261" y="156"/>
                    <a:pt x="291" y="48"/>
                    <a:pt x="291" y="48"/>
                  </a:cubicBezTo>
                  <a:cubicBezTo>
                    <a:pt x="291" y="48"/>
                    <a:pt x="191" y="0"/>
                    <a:pt x="110" y="36"/>
                  </a:cubicBezTo>
                  <a:cubicBezTo>
                    <a:pt x="30" y="73"/>
                    <a:pt x="0" y="180"/>
                    <a:pt x="0" y="180"/>
                  </a:cubicBezTo>
                  <a:cubicBezTo>
                    <a:pt x="0" y="180"/>
                    <a:pt x="100" y="229"/>
                    <a:pt x="181" y="192"/>
                  </a:cubicBezTo>
                  <a:close/>
                </a:path>
              </a:pathLst>
            </a:custGeom>
            <a:solidFill>
              <a:srgbClr val="FFC000"/>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31" name="Freeform 32"/>
            <p:cNvSpPr/>
            <p:nvPr/>
          </p:nvSpPr>
          <p:spPr bwMode="auto">
            <a:xfrm>
              <a:off x="6386739" y="4068308"/>
              <a:ext cx="1023938" cy="1044575"/>
            </a:xfrm>
            <a:custGeom>
              <a:gdLst>
                <a:gd fmla="*/ 7 w 328" name="T0"/>
                <a:gd fmla="*/ 13 h 335" name="T1"/>
                <a:gd fmla="*/ 25 w 328" name="T2"/>
                <a:gd fmla="*/ 161 h 335" name="T3"/>
                <a:gd fmla="*/ 44 w 328" name="T4"/>
                <a:gd fmla="*/ 204 h 335" name="T5"/>
                <a:gd fmla="*/ 79 w 328" name="T6"/>
                <a:gd fmla="*/ 250 h 335" name="T7"/>
                <a:gd fmla="*/ 315 w 328" name="T8"/>
                <a:gd fmla="*/ 321 h 335" name="T9"/>
                <a:gd fmla="*/ 243 w 328" name="T10"/>
                <a:gd fmla="*/ 85 h 335" name="T11"/>
                <a:gd fmla="*/ 7 w 328" name="T12"/>
                <a:gd fmla="*/ 13 h 335" name="T13"/>
              </a:gdLst>
              <a:cxnLst>
                <a:cxn ang="0">
                  <a:pos x="T0" y="T1"/>
                </a:cxn>
                <a:cxn ang="0">
                  <a:pos x="T2" y="T3"/>
                </a:cxn>
                <a:cxn ang="0">
                  <a:pos x="T4" y="T5"/>
                </a:cxn>
                <a:cxn ang="0">
                  <a:pos x="T6" y="T7"/>
                </a:cxn>
                <a:cxn ang="0">
                  <a:pos x="T8" y="T9"/>
                </a:cxn>
                <a:cxn ang="0">
                  <a:pos x="T10" y="T11"/>
                </a:cxn>
                <a:cxn ang="0">
                  <a:pos x="T12" y="T13"/>
                </a:cxn>
              </a:cxnLst>
              <a:rect b="b" l="0" r="r" t="0"/>
              <a:pathLst>
                <a:path h="335" w="328">
                  <a:moveTo>
                    <a:pt x="7" y="13"/>
                  </a:moveTo>
                  <a:cubicBezTo>
                    <a:pt x="7" y="13"/>
                    <a:pt x="0" y="87"/>
                    <a:pt x="25" y="161"/>
                  </a:cubicBezTo>
                  <a:cubicBezTo>
                    <a:pt x="30" y="175"/>
                    <a:pt x="37" y="190"/>
                    <a:pt x="44" y="204"/>
                  </a:cubicBezTo>
                  <a:cubicBezTo>
                    <a:pt x="54" y="220"/>
                    <a:pt x="65" y="236"/>
                    <a:pt x="79" y="250"/>
                  </a:cubicBezTo>
                  <a:cubicBezTo>
                    <a:pt x="164" y="335"/>
                    <a:pt x="315" y="321"/>
                    <a:pt x="315" y="321"/>
                  </a:cubicBezTo>
                  <a:cubicBezTo>
                    <a:pt x="315" y="321"/>
                    <a:pt x="328" y="170"/>
                    <a:pt x="243" y="85"/>
                  </a:cubicBezTo>
                  <a:cubicBezTo>
                    <a:pt x="158" y="0"/>
                    <a:pt x="7" y="13"/>
                    <a:pt x="7" y="13"/>
                  </a:cubicBezTo>
                  <a:close/>
                </a:path>
              </a:pathLst>
            </a:custGeom>
            <a:solidFill>
              <a:srgbClr val="484F59"/>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32" name="Freeform 34"/>
            <p:cNvSpPr/>
            <p:nvPr/>
          </p:nvSpPr>
          <p:spPr bwMode="auto">
            <a:xfrm>
              <a:off x="6386739" y="2463345"/>
              <a:ext cx="1044575" cy="1046163"/>
            </a:xfrm>
            <a:custGeom>
              <a:gdLst>
                <a:gd fmla="*/ 13 w 335" name="T0"/>
                <a:gd fmla="*/ 321 h 335" name="T1"/>
                <a:gd fmla="*/ 250 w 335" name="T2"/>
                <a:gd fmla="*/ 249 h 335" name="T3"/>
                <a:gd fmla="*/ 322 w 335" name="T4"/>
                <a:gd fmla="*/ 13 h 335" name="T5"/>
                <a:gd fmla="*/ 85 w 335" name="T6"/>
                <a:gd fmla="*/ 85 h 335" name="T7"/>
                <a:gd fmla="*/ 13 w 335" name="T8"/>
                <a:gd fmla="*/ 321 h 335" name="T9"/>
              </a:gdLst>
              <a:cxnLst>
                <a:cxn ang="0">
                  <a:pos x="T0" y="T1"/>
                </a:cxn>
                <a:cxn ang="0">
                  <a:pos x="T2" y="T3"/>
                </a:cxn>
                <a:cxn ang="0">
                  <a:pos x="T4" y="T5"/>
                </a:cxn>
                <a:cxn ang="0">
                  <a:pos x="T6" y="T7"/>
                </a:cxn>
                <a:cxn ang="0">
                  <a:pos x="T8" y="T9"/>
                </a:cxn>
              </a:cxnLst>
              <a:rect b="b" l="0" r="r" t="0"/>
              <a:pathLst>
                <a:path h="335" w="335">
                  <a:moveTo>
                    <a:pt x="13" y="321"/>
                  </a:moveTo>
                  <a:cubicBezTo>
                    <a:pt x="13" y="321"/>
                    <a:pt x="165" y="335"/>
                    <a:pt x="250" y="249"/>
                  </a:cubicBezTo>
                  <a:cubicBezTo>
                    <a:pt x="335" y="164"/>
                    <a:pt x="322" y="13"/>
                    <a:pt x="322" y="13"/>
                  </a:cubicBezTo>
                  <a:cubicBezTo>
                    <a:pt x="322" y="13"/>
                    <a:pt x="170" y="0"/>
                    <a:pt x="85" y="85"/>
                  </a:cubicBezTo>
                  <a:cubicBezTo>
                    <a:pt x="0" y="170"/>
                    <a:pt x="13" y="321"/>
                    <a:pt x="13" y="321"/>
                  </a:cubicBezTo>
                  <a:close/>
                </a:path>
              </a:pathLst>
            </a:custGeom>
            <a:solidFill>
              <a:srgbClr val="484F59"/>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33" name="Freeform 42"/>
            <p:cNvSpPr/>
            <p:nvPr/>
          </p:nvSpPr>
          <p:spPr bwMode="auto">
            <a:xfrm>
              <a:off x="5718402" y="1975983"/>
              <a:ext cx="338138" cy="1339850"/>
            </a:xfrm>
            <a:custGeom>
              <a:gdLst>
                <a:gd fmla="*/ 3 w 108" name="T0"/>
                <a:gd fmla="*/ 214 h 429" name="T1"/>
                <a:gd fmla="*/ 0 w 108" name="T2"/>
                <a:gd fmla="*/ 214 h 429" name="T3"/>
                <a:gd fmla="*/ 108 w 108" name="T4"/>
                <a:gd fmla="*/ 429 h 429" name="T5"/>
                <a:gd fmla="*/ 108 w 108" name="T6"/>
                <a:gd fmla="*/ 427 h 429" name="T7"/>
                <a:gd fmla="*/ 108 w 108" name="T8"/>
                <a:gd fmla="*/ 0 h 429" name="T9"/>
                <a:gd fmla="*/ 3 w 108" name="T10"/>
                <a:gd fmla="*/ 214 h 429" name="T11"/>
              </a:gdLst>
              <a:cxnLst>
                <a:cxn ang="0">
                  <a:pos x="T0" y="T1"/>
                </a:cxn>
                <a:cxn ang="0">
                  <a:pos x="T2" y="T3"/>
                </a:cxn>
                <a:cxn ang="0">
                  <a:pos x="T4" y="T5"/>
                </a:cxn>
                <a:cxn ang="0">
                  <a:pos x="T6" y="T7"/>
                </a:cxn>
                <a:cxn ang="0">
                  <a:pos x="T8" y="T9"/>
                </a:cxn>
                <a:cxn ang="0">
                  <a:pos x="T10" y="T11"/>
                </a:cxn>
              </a:cxnLst>
              <a:rect b="b" l="0" r="r" t="0"/>
              <a:pathLst>
                <a:path h="429" w="108">
                  <a:moveTo>
                    <a:pt x="3" y="214"/>
                  </a:moveTo>
                  <a:cubicBezTo>
                    <a:pt x="3" y="214"/>
                    <a:pt x="0" y="214"/>
                    <a:pt x="0" y="214"/>
                  </a:cubicBezTo>
                  <a:cubicBezTo>
                    <a:pt x="0" y="321"/>
                    <a:pt x="88" y="409"/>
                    <a:pt x="108" y="429"/>
                  </a:cubicBezTo>
                  <a:cubicBezTo>
                    <a:pt x="108" y="427"/>
                    <a:pt x="108" y="427"/>
                    <a:pt x="108" y="427"/>
                  </a:cubicBezTo>
                  <a:cubicBezTo>
                    <a:pt x="108" y="0"/>
                    <a:pt x="108" y="0"/>
                    <a:pt x="108" y="0"/>
                  </a:cubicBezTo>
                  <a:cubicBezTo>
                    <a:pt x="88" y="20"/>
                    <a:pt x="3" y="108"/>
                    <a:pt x="3" y="214"/>
                  </a:cubicBezTo>
                  <a:close/>
                </a:path>
              </a:pathLst>
            </a:custGeom>
            <a:solidFill>
              <a:srgbClr val="FFC000"/>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34" name="Freeform 52"/>
            <p:cNvSpPr/>
            <p:nvPr/>
          </p:nvSpPr>
          <p:spPr bwMode="auto">
            <a:xfrm>
              <a:off x="3827689" y="2699883"/>
              <a:ext cx="936625" cy="693738"/>
            </a:xfrm>
            <a:custGeom>
              <a:gdLst>
                <a:gd fmla="*/ 180 w 300" name="T0"/>
                <a:gd fmla="*/ 30 h 222" name="T1"/>
                <a:gd fmla="*/ 0 w 300" name="T2"/>
                <a:gd fmla="*/ 54 h 222" name="T3"/>
                <a:gd fmla="*/ 0 w 300" name="T4"/>
                <a:gd fmla="*/ 54 h 222" name="T5"/>
                <a:gd fmla="*/ 120 w 300" name="T6"/>
                <a:gd fmla="*/ 191 h 222" name="T7"/>
                <a:gd fmla="*/ 300 w 300" name="T8"/>
                <a:gd fmla="*/ 167 h 222" name="T9"/>
                <a:gd fmla="*/ 299 w 300" name="T10"/>
                <a:gd fmla="*/ 165 h 222" name="T11"/>
                <a:gd fmla="*/ 180 w 300" name="T12"/>
                <a:gd fmla="*/ 30 h 222" name="T13"/>
              </a:gdLst>
              <a:cxnLst>
                <a:cxn ang="0">
                  <a:pos x="T0" y="T1"/>
                </a:cxn>
                <a:cxn ang="0">
                  <a:pos x="T2" y="T3"/>
                </a:cxn>
                <a:cxn ang="0">
                  <a:pos x="T4" y="T5"/>
                </a:cxn>
                <a:cxn ang="0">
                  <a:pos x="T6" y="T7"/>
                </a:cxn>
                <a:cxn ang="0">
                  <a:pos x="T8" y="T9"/>
                </a:cxn>
                <a:cxn ang="0">
                  <a:pos x="T10" y="T11"/>
                </a:cxn>
                <a:cxn ang="0">
                  <a:pos x="T12" y="T13"/>
                </a:cxn>
              </a:cxnLst>
              <a:rect b="b" l="0" r="r" t="0"/>
              <a:pathLst>
                <a:path h="221" w="300">
                  <a:moveTo>
                    <a:pt x="180" y="30"/>
                  </a:moveTo>
                  <a:cubicBezTo>
                    <a:pt x="99" y="0"/>
                    <a:pt x="5" y="51"/>
                    <a:pt x="0" y="54"/>
                  </a:cubicBezTo>
                  <a:cubicBezTo>
                    <a:pt x="0" y="54"/>
                    <a:pt x="0" y="54"/>
                    <a:pt x="0" y="54"/>
                  </a:cubicBezTo>
                  <a:cubicBezTo>
                    <a:pt x="0" y="54"/>
                    <a:pt x="37" y="160"/>
                    <a:pt x="120" y="191"/>
                  </a:cubicBezTo>
                  <a:cubicBezTo>
                    <a:pt x="203" y="222"/>
                    <a:pt x="300" y="167"/>
                    <a:pt x="300" y="167"/>
                  </a:cubicBezTo>
                  <a:cubicBezTo>
                    <a:pt x="300" y="167"/>
                    <a:pt x="299" y="166"/>
                    <a:pt x="299" y="165"/>
                  </a:cubicBezTo>
                  <a:cubicBezTo>
                    <a:pt x="294" y="153"/>
                    <a:pt x="257" y="59"/>
                    <a:pt x="180" y="30"/>
                  </a:cubicBezTo>
                  <a:close/>
                </a:path>
              </a:pathLst>
            </a:custGeom>
            <a:solidFill>
              <a:srgbClr val="484F59"/>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35" name="Freeform 53"/>
            <p:cNvSpPr/>
            <p:nvPr/>
          </p:nvSpPr>
          <p:spPr bwMode="auto">
            <a:xfrm>
              <a:off x="3840389" y="4201658"/>
              <a:ext cx="911225" cy="711200"/>
            </a:xfrm>
            <a:custGeom>
              <a:gdLst>
                <a:gd fmla="*/ 111 w 292" name="T0"/>
                <a:gd fmla="*/ 35 h 228" name="T1"/>
                <a:gd fmla="*/ 1 w 292" name="T2"/>
                <a:gd fmla="*/ 177 h 228" name="T3"/>
                <a:gd fmla="*/ 0 w 292" name="T4"/>
                <a:gd fmla="*/ 180 h 228" name="T5"/>
                <a:gd fmla="*/ 181 w 292" name="T6"/>
                <a:gd fmla="*/ 192 h 228" name="T7"/>
                <a:gd fmla="*/ 292 w 292" name="T8"/>
                <a:gd fmla="*/ 47 h 228" name="T9"/>
                <a:gd fmla="*/ 291 w 292" name="T10"/>
                <a:gd fmla="*/ 47 h 228" name="T11"/>
                <a:gd fmla="*/ 111 w 292" name="T12"/>
                <a:gd fmla="*/ 35 h 228" name="T13"/>
              </a:gdLst>
              <a:cxnLst>
                <a:cxn ang="0">
                  <a:pos x="T0" y="T1"/>
                </a:cxn>
                <a:cxn ang="0">
                  <a:pos x="T2" y="T3"/>
                </a:cxn>
                <a:cxn ang="0">
                  <a:pos x="T4" y="T5"/>
                </a:cxn>
                <a:cxn ang="0">
                  <a:pos x="T6" y="T7"/>
                </a:cxn>
                <a:cxn ang="0">
                  <a:pos x="T8" y="T9"/>
                </a:cxn>
                <a:cxn ang="0">
                  <a:pos x="T10" y="T11"/>
                </a:cxn>
                <a:cxn ang="0">
                  <a:pos x="T12" y="T13"/>
                </a:cxn>
              </a:cxnLst>
              <a:rect b="b" l="0" r="r" t="0"/>
              <a:pathLst>
                <a:path h="228" w="292">
                  <a:moveTo>
                    <a:pt x="111" y="35"/>
                  </a:moveTo>
                  <a:cubicBezTo>
                    <a:pt x="39" y="68"/>
                    <a:pt x="7" y="158"/>
                    <a:pt x="1" y="177"/>
                  </a:cubicBezTo>
                  <a:cubicBezTo>
                    <a:pt x="1" y="179"/>
                    <a:pt x="0" y="180"/>
                    <a:pt x="0" y="180"/>
                  </a:cubicBezTo>
                  <a:cubicBezTo>
                    <a:pt x="0" y="180"/>
                    <a:pt x="101" y="228"/>
                    <a:pt x="181" y="192"/>
                  </a:cubicBezTo>
                  <a:cubicBezTo>
                    <a:pt x="262" y="155"/>
                    <a:pt x="292" y="47"/>
                    <a:pt x="292" y="47"/>
                  </a:cubicBezTo>
                  <a:cubicBezTo>
                    <a:pt x="292" y="47"/>
                    <a:pt x="291" y="47"/>
                    <a:pt x="291" y="47"/>
                  </a:cubicBezTo>
                  <a:cubicBezTo>
                    <a:pt x="282" y="43"/>
                    <a:pt x="187" y="0"/>
                    <a:pt x="111" y="35"/>
                  </a:cubicBezTo>
                  <a:close/>
                </a:path>
              </a:pathLst>
            </a:custGeom>
            <a:solidFill>
              <a:srgbClr val="484F59"/>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36" name="Freeform 54"/>
            <p:cNvSpPr/>
            <p:nvPr/>
          </p:nvSpPr>
          <p:spPr bwMode="auto">
            <a:xfrm>
              <a:off x="4819877" y="2444295"/>
              <a:ext cx="968375" cy="1049338"/>
            </a:xfrm>
            <a:custGeom>
              <a:gdLst>
                <a:gd fmla="*/ 1 w 310" name="T0"/>
                <a:gd fmla="*/ 13 h 336" name="T1"/>
                <a:gd fmla="*/ 0 w 310" name="T2"/>
                <a:gd fmla="*/ 38 h 336" name="T3"/>
                <a:gd fmla="*/ 73 w 310" name="T4"/>
                <a:gd fmla="*/ 251 h 336" name="T5"/>
                <a:gd fmla="*/ 310 w 310" name="T6"/>
                <a:gd fmla="*/ 323 h 336" name="T7"/>
                <a:gd fmla="*/ 310 w 310" name="T8"/>
                <a:gd fmla="*/ 298 h 336" name="T9"/>
                <a:gd fmla="*/ 238 w 310" name="T10"/>
                <a:gd fmla="*/ 85 h 336" name="T11"/>
                <a:gd fmla="*/ 1 w 310" name="T12"/>
                <a:gd fmla="*/ 13 h 336" name="T13"/>
              </a:gdLst>
              <a:cxnLst>
                <a:cxn ang="0">
                  <a:pos x="T0" y="T1"/>
                </a:cxn>
                <a:cxn ang="0">
                  <a:pos x="T2" y="T3"/>
                </a:cxn>
                <a:cxn ang="0">
                  <a:pos x="T4" y="T5"/>
                </a:cxn>
                <a:cxn ang="0">
                  <a:pos x="T6" y="T7"/>
                </a:cxn>
                <a:cxn ang="0">
                  <a:pos x="T8" y="T9"/>
                </a:cxn>
                <a:cxn ang="0">
                  <a:pos x="T10" y="T11"/>
                </a:cxn>
                <a:cxn ang="0">
                  <a:pos x="T12" y="T13"/>
                </a:cxn>
              </a:cxnLst>
              <a:rect b="b" l="0" r="r" t="0"/>
              <a:pathLst>
                <a:path h="336" w="310">
                  <a:moveTo>
                    <a:pt x="1" y="13"/>
                  </a:moveTo>
                  <a:cubicBezTo>
                    <a:pt x="1" y="13"/>
                    <a:pt x="0" y="22"/>
                    <a:pt x="0" y="38"/>
                  </a:cubicBezTo>
                  <a:cubicBezTo>
                    <a:pt x="1" y="84"/>
                    <a:pt x="9" y="186"/>
                    <a:pt x="73" y="251"/>
                  </a:cubicBezTo>
                  <a:cubicBezTo>
                    <a:pt x="158" y="336"/>
                    <a:pt x="310" y="323"/>
                    <a:pt x="310" y="323"/>
                  </a:cubicBezTo>
                  <a:cubicBezTo>
                    <a:pt x="310" y="323"/>
                    <a:pt x="310" y="313"/>
                    <a:pt x="310" y="298"/>
                  </a:cubicBezTo>
                  <a:cubicBezTo>
                    <a:pt x="310" y="251"/>
                    <a:pt x="301" y="149"/>
                    <a:pt x="238" y="85"/>
                  </a:cubicBezTo>
                  <a:cubicBezTo>
                    <a:pt x="153" y="0"/>
                    <a:pt x="1" y="13"/>
                    <a:pt x="1" y="13"/>
                  </a:cubicBezTo>
                  <a:close/>
                </a:path>
              </a:pathLst>
            </a:custGeom>
            <a:solidFill>
              <a:srgbClr val="FFC000"/>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37" name="Freeform 55"/>
            <p:cNvSpPr/>
            <p:nvPr/>
          </p:nvSpPr>
          <p:spPr bwMode="auto">
            <a:xfrm>
              <a:off x="4283302" y="3406320"/>
              <a:ext cx="1360488" cy="730250"/>
            </a:xfrm>
            <a:custGeom>
              <a:gdLst>
                <a:gd fmla="*/ 218 w 436" name="T0"/>
                <a:gd fmla="*/ 0 h 234" name="T1"/>
                <a:gd fmla="*/ 1 w 436" name="T2"/>
                <a:gd fmla="*/ 116 h 234" name="T3"/>
                <a:gd fmla="*/ 0 w 436" name="T4"/>
                <a:gd fmla="*/ 117 h 234" name="T5"/>
                <a:gd fmla="*/ 218 w 436" name="T6"/>
                <a:gd fmla="*/ 234 h 234" name="T7"/>
                <a:gd fmla="*/ 436 w 436" name="T8"/>
                <a:gd fmla="*/ 117 h 234" name="T9"/>
                <a:gd fmla="*/ 434 w 436" name="T10"/>
                <a:gd fmla="*/ 116 h 234" name="T11"/>
                <a:gd fmla="*/ 218 w 436" name="T12"/>
                <a:gd fmla="*/ 0 h 234" name="T13"/>
              </a:gdLst>
              <a:cxnLst>
                <a:cxn ang="0">
                  <a:pos x="T0" y="T1"/>
                </a:cxn>
                <a:cxn ang="0">
                  <a:pos x="T2" y="T3"/>
                </a:cxn>
                <a:cxn ang="0">
                  <a:pos x="T4" y="T5"/>
                </a:cxn>
                <a:cxn ang="0">
                  <a:pos x="T6" y="T7"/>
                </a:cxn>
                <a:cxn ang="0">
                  <a:pos x="T8" y="T9"/>
                </a:cxn>
                <a:cxn ang="0">
                  <a:pos x="T10" y="T11"/>
                </a:cxn>
                <a:cxn ang="0">
                  <a:pos x="T12" y="T13"/>
                </a:cxn>
              </a:cxnLst>
              <a:rect b="b" l="0" r="r" t="0"/>
              <a:pathLst>
                <a:path h="234" w="436">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FFC000"/>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38" name="Freeform 56"/>
            <p:cNvSpPr/>
            <p:nvPr/>
          </p:nvSpPr>
          <p:spPr bwMode="auto">
            <a:xfrm>
              <a:off x="4800827" y="4055608"/>
              <a:ext cx="968375" cy="1050925"/>
            </a:xfrm>
            <a:custGeom>
              <a:gdLst>
                <a:gd fmla="*/ 310 w 310" name="T0"/>
                <a:gd fmla="*/ 36 h 337" name="T1"/>
                <a:gd fmla="*/ 309 w 310" name="T2"/>
                <a:gd fmla="*/ 14 h 337" name="T3"/>
                <a:gd fmla="*/ 72 w 310" name="T4"/>
                <a:gd fmla="*/ 86 h 337" name="T5"/>
                <a:gd fmla="*/ 0 w 310" name="T6"/>
                <a:gd fmla="*/ 298 h 337" name="T7"/>
                <a:gd fmla="*/ 1 w 310" name="T8"/>
                <a:gd fmla="*/ 323 h 337" name="T9"/>
                <a:gd fmla="*/ 237 w 310" name="T10"/>
                <a:gd fmla="*/ 251 h 337" name="T11"/>
                <a:gd fmla="*/ 274 w 310" name="T12"/>
                <a:gd fmla="*/ 201 h 337" name="T13"/>
                <a:gd fmla="*/ 288 w 310" name="T14"/>
                <a:gd fmla="*/ 168 h 337" name="T15"/>
                <a:gd fmla="*/ 310 w 310" name="T16"/>
                <a:gd fmla="*/ 36 h 3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7" w="310">
                  <a:moveTo>
                    <a:pt x="310" y="36"/>
                  </a:moveTo>
                  <a:cubicBezTo>
                    <a:pt x="310" y="22"/>
                    <a:pt x="309" y="14"/>
                    <a:pt x="309" y="14"/>
                  </a:cubicBezTo>
                  <a:cubicBezTo>
                    <a:pt x="309" y="14"/>
                    <a:pt x="158" y="0"/>
                    <a:pt x="72" y="86"/>
                  </a:cubicBezTo>
                  <a:cubicBezTo>
                    <a:pt x="9" y="150"/>
                    <a:pt x="0" y="251"/>
                    <a:pt x="0" y="298"/>
                  </a:cubicBezTo>
                  <a:cubicBezTo>
                    <a:pt x="0" y="313"/>
                    <a:pt x="1" y="323"/>
                    <a:pt x="1" y="323"/>
                  </a:cubicBezTo>
                  <a:cubicBezTo>
                    <a:pt x="1" y="323"/>
                    <a:pt x="152" y="337"/>
                    <a:pt x="237" y="251"/>
                  </a:cubicBezTo>
                  <a:cubicBezTo>
                    <a:pt x="252" y="236"/>
                    <a:pt x="264" y="219"/>
                    <a:pt x="274" y="201"/>
                  </a:cubicBezTo>
                  <a:cubicBezTo>
                    <a:pt x="279" y="190"/>
                    <a:pt x="284" y="179"/>
                    <a:pt x="288" y="168"/>
                  </a:cubicBezTo>
                  <a:cubicBezTo>
                    <a:pt x="307" y="117"/>
                    <a:pt x="310" y="65"/>
                    <a:pt x="310" y="36"/>
                  </a:cubicBezTo>
                  <a:close/>
                </a:path>
              </a:pathLst>
            </a:custGeom>
            <a:solidFill>
              <a:srgbClr val="FFC000"/>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39" name="Freeform 55"/>
            <p:cNvSpPr/>
            <p:nvPr/>
          </p:nvSpPr>
          <p:spPr bwMode="auto">
            <a:xfrm>
              <a:off x="6547642" y="3406320"/>
              <a:ext cx="1360488" cy="730250"/>
            </a:xfrm>
            <a:custGeom>
              <a:gdLst>
                <a:gd fmla="*/ 218 w 436" name="T0"/>
                <a:gd fmla="*/ 0 h 234" name="T1"/>
                <a:gd fmla="*/ 1 w 436" name="T2"/>
                <a:gd fmla="*/ 116 h 234" name="T3"/>
                <a:gd fmla="*/ 0 w 436" name="T4"/>
                <a:gd fmla="*/ 117 h 234" name="T5"/>
                <a:gd fmla="*/ 218 w 436" name="T6"/>
                <a:gd fmla="*/ 234 h 234" name="T7"/>
                <a:gd fmla="*/ 436 w 436" name="T8"/>
                <a:gd fmla="*/ 117 h 234" name="T9"/>
                <a:gd fmla="*/ 434 w 436" name="T10"/>
                <a:gd fmla="*/ 116 h 234" name="T11"/>
                <a:gd fmla="*/ 218 w 436" name="T12"/>
                <a:gd fmla="*/ 0 h 234" name="T13"/>
              </a:gdLst>
              <a:cxnLst>
                <a:cxn ang="0">
                  <a:pos x="T0" y="T1"/>
                </a:cxn>
                <a:cxn ang="0">
                  <a:pos x="T2" y="T3"/>
                </a:cxn>
                <a:cxn ang="0">
                  <a:pos x="T4" y="T5"/>
                </a:cxn>
                <a:cxn ang="0">
                  <a:pos x="T6" y="T7"/>
                </a:cxn>
                <a:cxn ang="0">
                  <a:pos x="T8" y="T9"/>
                </a:cxn>
                <a:cxn ang="0">
                  <a:pos x="T10" y="T11"/>
                </a:cxn>
                <a:cxn ang="0">
                  <a:pos x="T12" y="T13"/>
                </a:cxn>
              </a:cxnLst>
              <a:rect b="b" l="0" r="r" t="0"/>
              <a:pathLst>
                <a:path h="234" w="436">
                  <a:moveTo>
                    <a:pt x="218" y="0"/>
                  </a:moveTo>
                  <a:cubicBezTo>
                    <a:pt x="104" y="0"/>
                    <a:pt x="12" y="103"/>
                    <a:pt x="1" y="116"/>
                  </a:cubicBezTo>
                  <a:cubicBezTo>
                    <a:pt x="0" y="116"/>
                    <a:pt x="0" y="117"/>
                    <a:pt x="0" y="117"/>
                  </a:cubicBezTo>
                  <a:cubicBezTo>
                    <a:pt x="0" y="117"/>
                    <a:pt x="97" y="234"/>
                    <a:pt x="218" y="234"/>
                  </a:cubicBezTo>
                  <a:cubicBezTo>
                    <a:pt x="338" y="234"/>
                    <a:pt x="436" y="117"/>
                    <a:pt x="436" y="117"/>
                  </a:cubicBezTo>
                  <a:cubicBezTo>
                    <a:pt x="436" y="117"/>
                    <a:pt x="435" y="116"/>
                    <a:pt x="434" y="116"/>
                  </a:cubicBezTo>
                  <a:cubicBezTo>
                    <a:pt x="424" y="103"/>
                    <a:pt x="331" y="0"/>
                    <a:pt x="218" y="0"/>
                  </a:cubicBezTo>
                  <a:close/>
                </a:path>
              </a:pathLst>
            </a:custGeom>
            <a:solidFill>
              <a:srgbClr val="484F59"/>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grpSp>
          <p:nvGrpSpPr>
            <p:cNvPr id="40" name="Group 53"/>
            <p:cNvGrpSpPr/>
            <p:nvPr/>
          </p:nvGrpSpPr>
          <p:grpSpPr>
            <a:xfrm>
              <a:off x="5959985" y="3684603"/>
              <a:ext cx="304800" cy="290513"/>
              <a:chOff x="5935663" y="4418013"/>
              <a:chExt cx="304800" cy="290513"/>
            </a:xfrm>
          </p:grpSpPr>
          <p:sp>
            <p:nvSpPr>
              <p:cNvPr id="41" name="Freeform 41"/>
              <p:cNvSpPr/>
              <p:nvPr/>
            </p:nvSpPr>
            <p:spPr bwMode="auto">
              <a:xfrm>
                <a:off x="5945188" y="4418013"/>
                <a:ext cx="295275" cy="290513"/>
              </a:xfrm>
              <a:custGeom>
                <a:gdLst>
                  <a:gd fmla="*/ 77 w 95" name="T0"/>
                  <a:gd fmla="*/ 80 h 93" name="T1"/>
                  <a:gd fmla="*/ 77 w 95" name="T2"/>
                  <a:gd fmla="*/ 17 h 93" name="T3"/>
                  <a:gd fmla="*/ 15 w 95" name="T4"/>
                  <a:gd fmla="*/ 17 h 93" name="T5"/>
                  <a:gd fmla="*/ 2 w 95" name="T6"/>
                  <a:gd fmla="*/ 50 h 93" name="T7"/>
                  <a:gd fmla="*/ 8 w 95" name="T8"/>
                  <a:gd fmla="*/ 20 h 93" name="T9"/>
                  <a:gd fmla="*/ 31 w 95" name="T10"/>
                  <a:gd fmla="*/ 7 h 93" name="T11"/>
                  <a:gd fmla="*/ 31 w 95" name="T12"/>
                  <a:gd fmla="*/ 93 h 93" name="T13"/>
                  <a:gd fmla="*/ 40 w 95" name="T14"/>
                  <a:gd fmla="*/ 93 h 93" name="T15"/>
                  <a:gd fmla="*/ 56 w 95" name="T16"/>
                  <a:gd fmla="*/ 91 h 93" name="T17"/>
                  <a:gd fmla="*/ 77 w 95" name="T18"/>
                  <a:gd fmla="*/ 80 h 9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3" w="95">
                    <a:moveTo>
                      <a:pt x="77" y="80"/>
                    </a:moveTo>
                    <a:cubicBezTo>
                      <a:pt x="95" y="63"/>
                      <a:pt x="95" y="35"/>
                      <a:pt x="77" y="17"/>
                    </a:cubicBezTo>
                    <a:cubicBezTo>
                      <a:pt x="60" y="0"/>
                      <a:pt x="32" y="0"/>
                      <a:pt x="15" y="17"/>
                    </a:cubicBezTo>
                    <a:cubicBezTo>
                      <a:pt x="6" y="26"/>
                      <a:pt x="1" y="38"/>
                      <a:pt x="2" y="50"/>
                    </a:cubicBezTo>
                    <a:cubicBezTo>
                      <a:pt x="2" y="39"/>
                      <a:pt x="0" y="28"/>
                      <a:pt x="8" y="20"/>
                    </a:cubicBezTo>
                    <a:cubicBezTo>
                      <a:pt x="16" y="12"/>
                      <a:pt x="31" y="7"/>
                      <a:pt x="31" y="7"/>
                    </a:cubicBezTo>
                    <a:cubicBezTo>
                      <a:pt x="31" y="93"/>
                      <a:pt x="31" y="93"/>
                      <a:pt x="31" y="93"/>
                    </a:cubicBezTo>
                    <a:cubicBezTo>
                      <a:pt x="31" y="93"/>
                      <a:pt x="39" y="93"/>
                      <a:pt x="40" y="93"/>
                    </a:cubicBezTo>
                    <a:cubicBezTo>
                      <a:pt x="44" y="93"/>
                      <a:pt x="52" y="92"/>
                      <a:pt x="56" y="91"/>
                    </a:cubicBezTo>
                    <a:cubicBezTo>
                      <a:pt x="63" y="89"/>
                      <a:pt x="72" y="85"/>
                      <a:pt x="77" y="80"/>
                    </a:cubicBezTo>
                    <a:close/>
                  </a:path>
                </a:pathLst>
              </a:custGeom>
              <a:solidFill>
                <a:srgbClr val="FFC000"/>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42" name="Freeform 60"/>
              <p:cNvSpPr/>
              <p:nvPr/>
            </p:nvSpPr>
            <p:spPr bwMode="auto">
              <a:xfrm>
                <a:off x="5935663" y="4440238"/>
                <a:ext cx="106363" cy="265113"/>
              </a:xfrm>
              <a:custGeom>
                <a:gdLst>
                  <a:gd fmla="*/ 11 w 34" name="T0"/>
                  <a:gd fmla="*/ 13 h 89" name="T1"/>
                  <a:gd fmla="*/ 1 w 34" name="T2"/>
                  <a:gd fmla="*/ 43 h 89" name="T3"/>
                  <a:gd fmla="*/ 9 w 34" name="T4"/>
                  <a:gd fmla="*/ 76 h 89" name="T5"/>
                  <a:gd fmla="*/ 34 w 34" name="T6"/>
                  <a:gd fmla="*/ 89 h 89" name="T7"/>
                  <a:gd fmla="*/ 34 w 34" name="T8"/>
                  <a:gd fmla="*/ 86 h 89" name="T9"/>
                  <a:gd fmla="*/ 34 w 34" name="T10"/>
                  <a:gd fmla="*/ 0 h 89" name="T11"/>
                  <a:gd fmla="*/ 11 w 34" name="T12"/>
                  <a:gd fmla="*/ 13 h 89" name="T13"/>
                </a:gdLst>
                <a:cxnLst>
                  <a:cxn ang="0">
                    <a:pos x="T0" y="T1"/>
                  </a:cxn>
                  <a:cxn ang="0">
                    <a:pos x="T2" y="T3"/>
                  </a:cxn>
                  <a:cxn ang="0">
                    <a:pos x="T4" y="T5"/>
                  </a:cxn>
                  <a:cxn ang="0">
                    <a:pos x="T6" y="T7"/>
                  </a:cxn>
                  <a:cxn ang="0">
                    <a:pos x="T8" y="T9"/>
                  </a:cxn>
                  <a:cxn ang="0">
                    <a:pos x="T10" y="T11"/>
                  </a:cxn>
                  <a:cxn ang="0">
                    <a:pos x="T12" y="T13"/>
                  </a:cxn>
                </a:cxnLst>
                <a:rect b="b" l="0" r="r" t="0"/>
                <a:pathLst>
                  <a:path h="89" w="34">
                    <a:moveTo>
                      <a:pt x="11" y="13"/>
                    </a:moveTo>
                    <a:cubicBezTo>
                      <a:pt x="3" y="21"/>
                      <a:pt x="2" y="32"/>
                      <a:pt x="1" y="43"/>
                    </a:cubicBezTo>
                    <a:cubicBezTo>
                      <a:pt x="1" y="55"/>
                      <a:pt x="0" y="67"/>
                      <a:pt x="9" y="76"/>
                    </a:cubicBezTo>
                    <a:cubicBezTo>
                      <a:pt x="18" y="84"/>
                      <a:pt x="34" y="88"/>
                      <a:pt x="34" y="89"/>
                    </a:cubicBezTo>
                    <a:cubicBezTo>
                      <a:pt x="34" y="86"/>
                      <a:pt x="34" y="86"/>
                      <a:pt x="34" y="86"/>
                    </a:cubicBezTo>
                    <a:cubicBezTo>
                      <a:pt x="34" y="0"/>
                      <a:pt x="34" y="0"/>
                      <a:pt x="34" y="0"/>
                    </a:cubicBezTo>
                    <a:cubicBezTo>
                      <a:pt x="34" y="0"/>
                      <a:pt x="19" y="5"/>
                      <a:pt x="11" y="13"/>
                    </a:cubicBezTo>
                    <a:close/>
                  </a:path>
                </a:pathLst>
              </a:custGeom>
              <a:solidFill>
                <a:srgbClr val="484F59"/>
              </a:solidFill>
              <a:ln>
                <a:noFill/>
              </a:ln>
            </p:spPr>
            <p:txBody>
              <a:bodyPr anchor="t" anchorCtr="0" bIns="48218" compatLnSpc="1" lIns="96435" numCol="1" rIns="96435" tIns="48218" vert="horz" wrap="square">
                <a:prstTxWarp prst="textNoShape">
                  <a:avLst/>
                </a:prstTxWarp>
              </a:bodyPr>
              <a:lstStyle/>
              <a:p>
                <a:endParaRPr lang="id-ID">
                  <a:latin charset="0" panose="02020603050405020304" pitchFamily="18" typeface="Times New Roman"/>
                  <a:ea charset="-122" panose="020b0503020204020204" pitchFamily="34" typeface="微软雅黑"/>
                  <a:sym charset="0" panose="02020603050405020304" pitchFamily="18" typeface="Times New Roman"/>
                </a:endParaRPr>
              </a:p>
            </p:txBody>
          </p:sp>
        </p:grpSp>
      </p:grpSp>
      <p:cxnSp>
        <p:nvCxnSpPr>
          <p:cNvPr id="43" name="Straight Connector 400"/>
          <p:cNvCxnSpPr/>
          <p:nvPr/>
        </p:nvCxnSpPr>
        <p:spPr>
          <a:xfrm>
            <a:off x="-325859" y="5963114"/>
            <a:ext cx="12857339" cy="0"/>
          </a:xfrm>
          <a:prstGeom prst="line">
            <a:avLst/>
          </a:prstGeom>
          <a:ln w="12700">
            <a:solidFill>
              <a:schemeClr val="bg1">
                <a:lumMod val="65000"/>
              </a:schemeClr>
            </a:solidFill>
            <a:prstDash val="sysDot"/>
            <a:headEnd len="med" type="none" w="med"/>
            <a:tailEnd type="non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16516" y="1667710"/>
            <a:ext cx="3051344" cy="1293036"/>
            <a:chOff x="-299223" y="1591510"/>
            <a:chExt cx="3051344" cy="1293036"/>
          </a:xfrm>
        </p:grpSpPr>
        <p:sp>
          <p:nvSpPr>
            <p:cNvPr id="44" name="TextBox 76"/>
            <p:cNvSpPr txBox="1"/>
            <p:nvPr/>
          </p:nvSpPr>
          <p:spPr>
            <a:xfrm>
              <a:off x="1653580" y="1591510"/>
              <a:ext cx="1098541" cy="365760"/>
            </a:xfrm>
            <a:prstGeom prst="rect">
              <a:avLst/>
            </a:prstGeom>
            <a:noFill/>
          </p:spPr>
          <p:txBody>
            <a:bodyPr rtlCol="0" wrap="square">
              <a:spAutoFit/>
            </a:bodyPr>
            <a:lstStyle/>
            <a:p>
              <a:pPr algn="r"/>
              <a:r>
                <a:rPr altLang="en-US" b="1" lang="zh-CN">
                  <a:solidFill>
                    <a:srgbClr val="FFC000"/>
                  </a:solidFill>
                  <a:cs typeface="+mn-ea"/>
                  <a:sym typeface="+mn-lt"/>
                </a:rPr>
                <a:t>添加标题</a:t>
              </a:r>
            </a:p>
          </p:txBody>
        </p:sp>
        <p:sp>
          <p:nvSpPr>
            <p:cNvPr id="45" name="文本框 44"/>
            <p:cNvSpPr txBox="1"/>
            <p:nvPr/>
          </p:nvSpPr>
          <p:spPr>
            <a:xfrm>
              <a:off x="-299223" y="1951983"/>
              <a:ext cx="3051344" cy="923544"/>
            </a:xfrm>
            <a:prstGeom prst="rect">
              <a:avLst/>
            </a:prstGeom>
            <a:noFill/>
          </p:spPr>
          <p:txBody>
            <a:bodyPr rtlCol="0" wrap="square">
              <a:spAutoFit/>
            </a:bodyPr>
            <a:lstStyle/>
            <a:p>
              <a:pPr algn="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grpSp>
      <p:grpSp>
        <p:nvGrpSpPr>
          <p:cNvPr id="46" name="组合 45"/>
          <p:cNvGrpSpPr/>
          <p:nvPr/>
        </p:nvGrpSpPr>
        <p:grpSpPr>
          <a:xfrm>
            <a:off x="116516" y="3929905"/>
            <a:ext cx="3051344" cy="1293036"/>
            <a:chOff x="-299223" y="1591510"/>
            <a:chExt cx="3051344" cy="1293036"/>
          </a:xfrm>
        </p:grpSpPr>
        <p:sp>
          <p:nvSpPr>
            <p:cNvPr id="47" name="TextBox 76"/>
            <p:cNvSpPr txBox="1"/>
            <p:nvPr/>
          </p:nvSpPr>
          <p:spPr>
            <a:xfrm>
              <a:off x="1653580" y="1591510"/>
              <a:ext cx="1098541" cy="365760"/>
            </a:xfrm>
            <a:prstGeom prst="rect">
              <a:avLst/>
            </a:prstGeom>
            <a:noFill/>
          </p:spPr>
          <p:txBody>
            <a:bodyPr rtlCol="0" wrap="square">
              <a:spAutoFit/>
            </a:bodyPr>
            <a:lstStyle/>
            <a:p>
              <a:pPr algn="r"/>
              <a:r>
                <a:rPr altLang="en-US" b="1" lang="zh-CN">
                  <a:solidFill>
                    <a:srgbClr val="FFC000"/>
                  </a:solidFill>
                  <a:cs typeface="+mn-ea"/>
                  <a:sym typeface="+mn-lt"/>
                </a:rPr>
                <a:t>添加标题</a:t>
              </a:r>
            </a:p>
          </p:txBody>
        </p:sp>
        <p:sp>
          <p:nvSpPr>
            <p:cNvPr id="48" name="文本框 47"/>
            <p:cNvSpPr txBox="1"/>
            <p:nvPr/>
          </p:nvSpPr>
          <p:spPr>
            <a:xfrm>
              <a:off x="-299223" y="1951982"/>
              <a:ext cx="3051344" cy="923544"/>
            </a:xfrm>
            <a:prstGeom prst="rect">
              <a:avLst/>
            </a:prstGeom>
            <a:noFill/>
          </p:spPr>
          <p:txBody>
            <a:bodyPr rtlCol="0" wrap="square">
              <a:spAutoFit/>
            </a:bodyPr>
            <a:lstStyle/>
            <a:p>
              <a:pPr algn="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grpSp>
      <p:grpSp>
        <p:nvGrpSpPr>
          <p:cNvPr id="49" name="组合 48"/>
          <p:cNvGrpSpPr/>
          <p:nvPr/>
        </p:nvGrpSpPr>
        <p:grpSpPr>
          <a:xfrm>
            <a:off x="8833687" y="1667710"/>
            <a:ext cx="3054474" cy="1293036"/>
            <a:chOff x="-302353" y="1591510"/>
            <a:chExt cx="3054474" cy="1293036"/>
          </a:xfrm>
        </p:grpSpPr>
        <p:sp>
          <p:nvSpPr>
            <p:cNvPr id="50" name="TextBox 76"/>
            <p:cNvSpPr txBox="1"/>
            <p:nvPr/>
          </p:nvSpPr>
          <p:spPr>
            <a:xfrm>
              <a:off x="-302354" y="1591510"/>
              <a:ext cx="1098541" cy="365760"/>
            </a:xfrm>
            <a:prstGeom prst="rect">
              <a:avLst/>
            </a:prstGeom>
            <a:noFill/>
          </p:spPr>
          <p:txBody>
            <a:bodyPr rtlCol="0" wrap="square">
              <a:spAutoFit/>
            </a:bodyPr>
            <a:lstStyle/>
            <a:p>
              <a:pPr algn="r"/>
              <a:r>
                <a:rPr altLang="en-US" b="1" lang="zh-CN">
                  <a:solidFill>
                    <a:srgbClr val="FFC000"/>
                  </a:solidFill>
                  <a:cs typeface="+mn-ea"/>
                  <a:sym typeface="+mn-lt"/>
                </a:rPr>
                <a:t>添加标题</a:t>
              </a:r>
            </a:p>
          </p:txBody>
        </p:sp>
        <p:sp>
          <p:nvSpPr>
            <p:cNvPr id="51" name="文本框 50"/>
            <p:cNvSpPr txBox="1"/>
            <p:nvPr/>
          </p:nvSpPr>
          <p:spPr>
            <a:xfrm>
              <a:off x="-299224" y="1951983"/>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grpSp>
      <p:grpSp>
        <p:nvGrpSpPr>
          <p:cNvPr id="52" name="组合 51"/>
          <p:cNvGrpSpPr/>
          <p:nvPr/>
        </p:nvGrpSpPr>
        <p:grpSpPr>
          <a:xfrm>
            <a:off x="8836817" y="3929905"/>
            <a:ext cx="3051344" cy="1293036"/>
            <a:chOff x="-299223" y="1591510"/>
            <a:chExt cx="3051344" cy="1293036"/>
          </a:xfrm>
        </p:grpSpPr>
        <p:sp>
          <p:nvSpPr>
            <p:cNvPr id="53" name="TextBox 76"/>
            <p:cNvSpPr txBox="1"/>
            <p:nvPr/>
          </p:nvSpPr>
          <p:spPr>
            <a:xfrm>
              <a:off x="-299224" y="1591510"/>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54" name="文本框 53"/>
            <p:cNvSpPr txBox="1"/>
            <p:nvPr/>
          </p:nvSpPr>
          <p:spPr>
            <a:xfrm>
              <a:off x="-299224" y="1951982"/>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6"/>
                                        </p:tgtEl>
                                        <p:attrNameLst>
                                          <p:attrName>style.visibility</p:attrName>
                                        </p:attrNameLst>
                                      </p:cBhvr>
                                      <p:to>
                                        <p:strVal val="visible"/>
                                      </p:to>
                                    </p:set>
                                    <p:animEffect filter="wipe(down)" transition="in">
                                      <p:cBhvr>
                                        <p:cTn dur="500" id="7"/>
                                        <p:tgtEl>
                                          <p:spTgt spid="26"/>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7"/>
                                        </p:tgtEl>
                                        <p:attrNameLst>
                                          <p:attrName>style.visibility</p:attrName>
                                        </p:attrNameLst>
                                      </p:cBhvr>
                                      <p:to>
                                        <p:strVal val="visible"/>
                                      </p:to>
                                    </p:set>
                                    <p:animEffect filter="wipe(down)" transition="in">
                                      <p:cBhvr>
                                        <p:cTn dur="500" id="11"/>
                                        <p:tgtEl>
                                          <p:spTgt spid="27"/>
                                        </p:tgtEl>
                                      </p:cBhvr>
                                    </p:animEffect>
                                  </p:childTnLst>
                                </p:cTn>
                              </p:par>
                            </p:childTnLst>
                          </p:cTn>
                        </p:par>
                        <p:par>
                          <p:cTn fill="hold" id="12" nodeType="afterGroup">
                            <p:stCondLst>
                              <p:cond delay="1000"/>
                            </p:stCondLst>
                            <p:childTnLst>
                              <p:par>
                                <p:cTn fill="hold" grpId="0" id="13" nodeType="afterEffect" presetClass="entr" presetID="22" presetSubtype="2">
                                  <p:stCondLst>
                                    <p:cond delay="0"/>
                                  </p:stCondLst>
                                  <p:childTnLst>
                                    <p:set>
                                      <p:cBhvr>
                                        <p:cTn dur="1" fill="hold" id="14">
                                          <p:stCondLst>
                                            <p:cond delay="0"/>
                                          </p:stCondLst>
                                        </p:cTn>
                                        <p:tgtEl>
                                          <p:spTgt spid="24"/>
                                        </p:tgtEl>
                                        <p:attrNameLst>
                                          <p:attrName>style.visibility</p:attrName>
                                        </p:attrNameLst>
                                      </p:cBhvr>
                                      <p:to>
                                        <p:strVal val="visible"/>
                                      </p:to>
                                    </p:set>
                                    <p:animEffect filter="wipe(right)"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22" presetSubtype="2">
                                  <p:stCondLst>
                                    <p:cond delay="0"/>
                                  </p:stCondLst>
                                  <p:childTnLst>
                                    <p:set>
                                      <p:cBhvr>
                                        <p:cTn dur="1" fill="hold" id="18">
                                          <p:stCondLst>
                                            <p:cond delay="0"/>
                                          </p:stCondLst>
                                        </p:cTn>
                                        <p:tgtEl>
                                          <p:spTgt spid="25"/>
                                        </p:tgtEl>
                                        <p:attrNameLst>
                                          <p:attrName>style.visibility</p:attrName>
                                        </p:attrNameLst>
                                      </p:cBhvr>
                                      <p:to>
                                        <p:strVal val="visible"/>
                                      </p:to>
                                    </p:set>
                                    <p:animEffect filter="wipe(right)" transition="in">
                                      <p:cBhvr>
                                        <p:cTn dur="500" id="19"/>
                                        <p:tgtEl>
                                          <p:spTgt spid="25"/>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16"/>
                                        </p:tgtEl>
                                        <p:attrNameLst>
                                          <p:attrName>style.visibility</p:attrName>
                                        </p:attrNameLst>
                                      </p:cBhvr>
                                      <p:to>
                                        <p:strVal val="visible"/>
                                      </p:to>
                                    </p:set>
                                    <p:animEffect filter="wipe(left)" transition="in">
                                      <p:cBhvr>
                                        <p:cTn dur="500" id="23"/>
                                        <p:tgtEl>
                                          <p:spTgt spid="16"/>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17"/>
                                        </p:tgtEl>
                                        <p:attrNameLst>
                                          <p:attrName>style.visibility</p:attrName>
                                        </p:attrNameLst>
                                      </p:cBhvr>
                                      <p:to>
                                        <p:strVal val="visible"/>
                                      </p:to>
                                    </p:set>
                                    <p:animEffect filter="wipe(left)" transition="in">
                                      <p:cBhvr>
                                        <p:cTn dur="500" id="2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24"/>
      <p:bldP grpId="0" spid="25"/>
      <p:bldP grpId="0" spid="2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8858250" y="1785476"/>
            <a:ext cx="2214562" cy="3471863"/>
          </a:xfrm>
          <a:prstGeom prst="rect">
            <a:avLst/>
          </a:prstGeom>
          <a:blipFill dpi="0" rotWithShape="1">
            <a:blip r:embed="rId2"/>
            <a:stretch>
              <a:fillRect l="-50000"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矩形 6"/>
          <p:cNvSpPr/>
          <p:nvPr/>
        </p:nvSpPr>
        <p:spPr>
          <a:xfrm>
            <a:off x="6372225" y="1785476"/>
            <a:ext cx="2214562" cy="34718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文本框 8"/>
          <p:cNvSpPr txBox="1"/>
          <p:nvPr/>
        </p:nvSpPr>
        <p:spPr>
          <a:xfrm>
            <a:off x="6544630" y="1881300"/>
            <a:ext cx="1869750" cy="3261361"/>
          </a:xfrm>
          <a:prstGeom prst="rect">
            <a:avLst/>
          </a:prstGeom>
          <a:noFill/>
        </p:spPr>
        <p:txBody>
          <a:bodyPr rtlCol="0" wrap="square">
            <a:spAutoFit/>
          </a:bodyPr>
          <a:lstStyle/>
          <a:p>
            <a:pPr algn="just">
              <a:lnSpc>
                <a:spcPct val="130000"/>
              </a:lnSpc>
            </a:pPr>
            <a:r>
              <a:rPr altLang="en-US" lang="zh-CN" sz="1600">
                <a:solidFill>
                  <a:schemeClr val="bg1"/>
                </a:solidFill>
                <a:cs typeface="+mn-ea"/>
                <a:sym typeface="+mn-lt"/>
              </a:rPr>
              <a:t>请在此添加文字说明，单击此处编辑文字。请在此添加文字说明，单击此处编辑文字。请在此添加文字说明，单击此处编辑文字。请在此添加文字说明，单击此处编辑文字。</a:t>
            </a:r>
          </a:p>
        </p:txBody>
      </p:sp>
      <p:sp>
        <p:nvSpPr>
          <p:cNvPr id="10" name="Rounded Rectangle 12"/>
          <p:cNvSpPr/>
          <p:nvPr/>
        </p:nvSpPr>
        <p:spPr>
          <a:xfrm>
            <a:off x="1083880" y="1812020"/>
            <a:ext cx="763730" cy="763730"/>
          </a:xfrm>
          <a:prstGeom prst="roundRect">
            <a:avLst/>
          </a:prstGeom>
          <a:solidFill>
            <a:srgbClr val="484F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2">
                  <a:lumMod val="25000"/>
                </a:schemeClr>
              </a:solidFill>
              <a:cs typeface="+mn-ea"/>
              <a:sym typeface="+mn-lt"/>
            </a:endParaRPr>
          </a:p>
        </p:txBody>
      </p:sp>
      <p:grpSp>
        <p:nvGrpSpPr>
          <p:cNvPr id="11" name="Group 19"/>
          <p:cNvGrpSpPr/>
          <p:nvPr/>
        </p:nvGrpSpPr>
        <p:grpSpPr>
          <a:xfrm>
            <a:off x="1252437" y="1980213"/>
            <a:ext cx="426615" cy="427344"/>
            <a:chOff x="9145588" y="4435475"/>
            <a:chExt cx="464344" cy="465138"/>
          </a:xfrm>
          <a:solidFill>
            <a:schemeClr val="bg1"/>
          </a:solidFill>
        </p:grpSpPr>
        <p:sp>
          <p:nvSpPr>
            <p:cNvPr id="12"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olidFill>
                  <a:schemeClr val="bg2">
                    <a:lumMod val="25000"/>
                  </a:schemeClr>
                </a:solidFill>
                <a:cs typeface="+mn-ea"/>
                <a:sym typeface="+mn-lt"/>
              </a:endParaRPr>
            </a:p>
          </p:txBody>
        </p:sp>
        <p:sp>
          <p:nvSpPr>
            <p:cNvPr id="13"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olidFill>
                  <a:schemeClr val="bg2">
                    <a:lumMod val="25000"/>
                  </a:schemeClr>
                </a:solidFill>
                <a:cs typeface="+mn-ea"/>
                <a:sym typeface="+mn-lt"/>
              </a:endParaRPr>
            </a:p>
          </p:txBody>
        </p:sp>
        <p:sp>
          <p:nvSpPr>
            <p:cNvPr id="14"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olidFill>
                  <a:schemeClr val="bg2">
                    <a:lumMod val="25000"/>
                  </a:schemeClr>
                </a:solidFill>
                <a:cs typeface="+mn-ea"/>
                <a:sym typeface="+mn-lt"/>
              </a:endParaRPr>
            </a:p>
          </p:txBody>
        </p:sp>
        <p:sp>
          <p:nvSpPr>
            <p:cNvPr id="15"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olidFill>
                  <a:schemeClr val="bg2">
                    <a:lumMod val="25000"/>
                  </a:schemeClr>
                </a:solidFill>
                <a:cs typeface="+mn-ea"/>
                <a:sym typeface="+mn-lt"/>
              </a:endParaRPr>
            </a:p>
          </p:txBody>
        </p:sp>
        <p:sp>
          <p:nvSpPr>
            <p:cNvPr id="16"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olidFill>
                  <a:schemeClr val="bg2">
                    <a:lumMod val="25000"/>
                  </a:schemeClr>
                </a:solidFill>
                <a:cs typeface="+mn-ea"/>
                <a:sym typeface="+mn-lt"/>
              </a:endParaRPr>
            </a:p>
          </p:txBody>
        </p:sp>
        <p:sp>
          <p:nvSpPr>
            <p:cNvPr id="17"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olidFill>
                  <a:schemeClr val="bg2">
                    <a:lumMod val="25000"/>
                  </a:schemeClr>
                </a:solidFill>
                <a:cs typeface="+mn-ea"/>
                <a:sym typeface="+mn-lt"/>
              </a:endParaRPr>
            </a:p>
          </p:txBody>
        </p:sp>
        <p:sp>
          <p:nvSpPr>
            <p:cNvPr id="18"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olidFill>
                  <a:schemeClr val="bg2">
                    <a:lumMod val="25000"/>
                  </a:schemeClr>
                </a:solidFill>
                <a:cs typeface="+mn-ea"/>
                <a:sym typeface="+mn-lt"/>
              </a:endParaRPr>
            </a:p>
          </p:txBody>
        </p:sp>
        <p:sp>
          <p:nvSpPr>
            <p:cNvPr id="19"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olidFill>
                  <a:schemeClr val="bg2">
                    <a:lumMod val="25000"/>
                  </a:schemeClr>
                </a:solidFill>
                <a:cs typeface="+mn-ea"/>
                <a:sym typeface="+mn-lt"/>
              </a:endParaRPr>
            </a:p>
          </p:txBody>
        </p:sp>
        <p:sp>
          <p:nvSpPr>
            <p:cNvPr id="20"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a:solidFill>
                  <a:schemeClr val="bg2">
                    <a:lumMod val="25000"/>
                  </a:schemeClr>
                </a:solidFill>
                <a:cs typeface="+mn-ea"/>
                <a:sym typeface="+mn-lt"/>
              </a:endParaRPr>
            </a:p>
          </p:txBody>
        </p:sp>
      </p:grpSp>
      <p:sp>
        <p:nvSpPr>
          <p:cNvPr id="21" name="Rounded Rectangle 14"/>
          <p:cNvSpPr/>
          <p:nvPr/>
        </p:nvSpPr>
        <p:spPr>
          <a:xfrm>
            <a:off x="1083880" y="3181251"/>
            <a:ext cx="763730" cy="76373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2">
                  <a:lumMod val="25000"/>
                </a:schemeClr>
              </a:solidFill>
              <a:cs typeface="+mn-ea"/>
              <a:sym typeface="+mn-lt"/>
            </a:endParaRPr>
          </a:p>
        </p:txBody>
      </p:sp>
      <p:sp>
        <p:nvSpPr>
          <p:cNvPr id="22" name="AutoShape 139"/>
          <p:cNvSpPr/>
          <p:nvPr/>
        </p:nvSpPr>
        <p:spPr bwMode="auto">
          <a:xfrm>
            <a:off x="1250613" y="3356372"/>
            <a:ext cx="426615" cy="413489"/>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anchor="ctr" bIns="19050" lIns="19050" rIns="19050" tIns="19050"/>
          <a:lstStyle/>
          <a:p>
            <a:pPr algn="ctr" defTabSz="171450" fontAlgn="base" hangingPunct="0">
              <a:spcBef>
                <a:spcPct val="0"/>
              </a:spcBef>
              <a:spcAft>
                <a:spcPct val="0"/>
              </a:spcAft>
            </a:pPr>
            <a:endParaRPr lang="en-US" sz="1100">
              <a:solidFill>
                <a:schemeClr val="bg2">
                  <a:lumMod val="25000"/>
                </a:schemeClr>
              </a:solidFill>
              <a:effectLst>
                <a:outerShdw algn="tl" blurRad="38100" dir="2700000" dist="38100">
                  <a:srgbClr val="000000"/>
                </a:outerShdw>
              </a:effectLst>
              <a:cs typeface="+mn-ea"/>
              <a:sym typeface="+mn-lt"/>
            </a:endParaRPr>
          </a:p>
        </p:txBody>
      </p:sp>
      <p:sp>
        <p:nvSpPr>
          <p:cNvPr id="23" name="Rounded Rectangle 15"/>
          <p:cNvSpPr/>
          <p:nvPr/>
        </p:nvSpPr>
        <p:spPr>
          <a:xfrm>
            <a:off x="1083880" y="4562888"/>
            <a:ext cx="763730" cy="763730"/>
          </a:xfrm>
          <a:prstGeom prst="roundRect">
            <a:avLst/>
          </a:prstGeom>
          <a:solidFill>
            <a:srgbClr val="484F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bg2">
                  <a:lumMod val="25000"/>
                </a:schemeClr>
              </a:solidFill>
              <a:cs typeface="+mn-ea"/>
              <a:sym typeface="+mn-lt"/>
            </a:endParaRPr>
          </a:p>
        </p:txBody>
      </p:sp>
      <p:grpSp>
        <p:nvGrpSpPr>
          <p:cNvPr id="24" name="Group 46"/>
          <p:cNvGrpSpPr/>
          <p:nvPr/>
        </p:nvGrpSpPr>
        <p:grpSpPr>
          <a:xfrm>
            <a:off x="1250614" y="4778118"/>
            <a:ext cx="426615" cy="333270"/>
            <a:chOff x="2581275" y="1710532"/>
            <a:chExt cx="464344" cy="362744"/>
          </a:xfrm>
          <a:solidFill>
            <a:schemeClr val="bg1"/>
          </a:solidFill>
        </p:grpSpPr>
        <p:sp>
          <p:nvSpPr>
            <p:cNvPr id="25" name="AutoShape 140"/>
            <p:cNvSpPr/>
            <p:nvPr/>
          </p:nvSpPr>
          <p:spPr bwMode="auto">
            <a:xfrm>
              <a:off x="2639219" y="1768475"/>
              <a:ext cx="290513" cy="235744"/>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2">
                    <a:lumMod val="25000"/>
                  </a:schemeClr>
                </a:solidFill>
                <a:effectLst>
                  <a:outerShdw algn="tl" blurRad="38100" dir="2700000" dist="38100">
                    <a:srgbClr val="000000"/>
                  </a:outerShdw>
                </a:effectLst>
                <a:cs typeface="+mn-ea"/>
                <a:sym typeface="+mn-lt"/>
              </a:endParaRPr>
            </a:p>
          </p:txBody>
        </p:sp>
        <p:sp>
          <p:nvSpPr>
            <p:cNvPr id="26" name="AutoShape 141"/>
            <p:cNvSpPr/>
            <p:nvPr/>
          </p:nvSpPr>
          <p:spPr bwMode="auto">
            <a:xfrm>
              <a:off x="2581275" y="1710532"/>
              <a:ext cx="464344" cy="362744"/>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2">
                    <a:lumMod val="25000"/>
                  </a:schemeClr>
                </a:solidFill>
                <a:effectLst>
                  <a:outerShdw algn="tl" blurRad="38100" dir="2700000" dist="38100">
                    <a:srgbClr val="000000"/>
                  </a:outerShdw>
                </a:effectLst>
                <a:cs typeface="+mn-ea"/>
                <a:sym typeface="+mn-lt"/>
              </a:endParaRPr>
            </a:p>
          </p:txBody>
        </p:sp>
        <p:sp>
          <p:nvSpPr>
            <p:cNvPr id="27" name="AutoShape 142"/>
            <p:cNvSpPr/>
            <p:nvPr/>
          </p:nvSpPr>
          <p:spPr bwMode="auto">
            <a:xfrm>
              <a:off x="2944019" y="1783557"/>
              <a:ext cx="43656" cy="4286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2">
                    <a:lumMod val="25000"/>
                  </a:schemeClr>
                </a:solidFill>
                <a:effectLst>
                  <a:outerShdw algn="tl" blurRad="38100" dir="2700000" dist="38100">
                    <a:srgbClr val="000000"/>
                  </a:outerShdw>
                </a:effectLst>
                <a:cs typeface="+mn-ea"/>
                <a:sym typeface="+mn-lt"/>
              </a:endParaRPr>
            </a:p>
          </p:txBody>
        </p:sp>
        <p:sp>
          <p:nvSpPr>
            <p:cNvPr id="28" name="AutoShape 143"/>
            <p:cNvSpPr/>
            <p:nvPr/>
          </p:nvSpPr>
          <p:spPr bwMode="auto">
            <a:xfrm>
              <a:off x="2929732" y="1971675"/>
              <a:ext cx="57944" cy="1508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2">
                    <a:lumMod val="25000"/>
                  </a:schemeClr>
                </a:solidFill>
                <a:effectLst>
                  <a:outerShdw algn="tl" blurRad="38100" dir="2700000" dist="38100">
                    <a:srgbClr val="000000"/>
                  </a:outerShdw>
                </a:effectLst>
                <a:cs typeface="+mn-ea"/>
                <a:sym typeface="+mn-lt"/>
              </a:endParaRPr>
            </a:p>
          </p:txBody>
        </p:sp>
        <p:sp>
          <p:nvSpPr>
            <p:cNvPr id="29" name="AutoShape 144"/>
            <p:cNvSpPr/>
            <p:nvPr/>
          </p:nvSpPr>
          <p:spPr bwMode="auto">
            <a:xfrm>
              <a:off x="2944019" y="1928019"/>
              <a:ext cx="58738" cy="1508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2">
                    <a:lumMod val="25000"/>
                  </a:schemeClr>
                </a:solidFill>
                <a:effectLst>
                  <a:outerShdw algn="tl" blurRad="38100" dir="2700000" dist="38100">
                    <a:srgbClr val="000000"/>
                  </a:outerShdw>
                </a:effectLst>
                <a:cs typeface="+mn-ea"/>
                <a:sym typeface="+mn-lt"/>
              </a:endParaRPr>
            </a:p>
          </p:txBody>
        </p:sp>
        <p:sp>
          <p:nvSpPr>
            <p:cNvPr id="30" name="AutoShape 145"/>
            <p:cNvSpPr/>
            <p:nvPr/>
          </p:nvSpPr>
          <p:spPr bwMode="auto">
            <a:xfrm>
              <a:off x="2944019" y="1885157"/>
              <a:ext cx="58738" cy="142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2">
                    <a:lumMod val="25000"/>
                  </a:schemeClr>
                </a:solidFill>
                <a:effectLst>
                  <a:outerShdw algn="tl" blurRad="38100" dir="2700000" dist="38100">
                    <a:srgbClr val="000000"/>
                  </a:outerShdw>
                </a:effectLst>
                <a:cs typeface="+mn-ea"/>
                <a:sym typeface="+mn-lt"/>
              </a:endParaRPr>
            </a:p>
          </p:txBody>
        </p:sp>
        <p:sp>
          <p:nvSpPr>
            <p:cNvPr id="31" name="AutoShape 146"/>
            <p:cNvSpPr/>
            <p:nvPr/>
          </p:nvSpPr>
          <p:spPr bwMode="auto">
            <a:xfrm>
              <a:off x="2697957" y="1826419"/>
              <a:ext cx="86519" cy="61119"/>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171450" fontAlgn="base" hangingPunct="0">
                <a:spcBef>
                  <a:spcPct val="0"/>
                </a:spcBef>
                <a:spcAft>
                  <a:spcPct val="0"/>
                </a:spcAft>
              </a:pPr>
              <a:endParaRPr lang="en-US" sz="1100">
                <a:solidFill>
                  <a:schemeClr val="bg2">
                    <a:lumMod val="25000"/>
                  </a:schemeClr>
                </a:solidFill>
                <a:effectLst>
                  <a:outerShdw algn="tl" blurRad="38100" dir="2700000" dist="38100">
                    <a:srgbClr val="000000"/>
                  </a:outerShdw>
                </a:effectLst>
                <a:cs typeface="+mn-ea"/>
                <a:sym typeface="+mn-lt"/>
              </a:endParaRPr>
            </a:p>
          </p:txBody>
        </p:sp>
      </p:grpSp>
      <p:sp>
        <p:nvSpPr>
          <p:cNvPr id="32" name="文本框 31"/>
          <p:cNvSpPr txBox="1"/>
          <p:nvPr/>
        </p:nvSpPr>
        <p:spPr>
          <a:xfrm>
            <a:off x="1940955" y="1881300"/>
            <a:ext cx="3807210" cy="646176"/>
          </a:xfrm>
          <a:prstGeom prst="rect">
            <a:avLst/>
          </a:prstGeom>
          <a:noFill/>
        </p:spPr>
        <p:txBody>
          <a:bodyPr rtlCol="0" wrap="square">
            <a:spAutoFit/>
          </a:bodyPr>
          <a:lstStyle/>
          <a:p>
            <a:pPr algn="ct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33" name="文本框 32"/>
          <p:cNvSpPr txBox="1"/>
          <p:nvPr/>
        </p:nvSpPr>
        <p:spPr>
          <a:xfrm>
            <a:off x="1940955" y="3250531"/>
            <a:ext cx="3807210" cy="646176"/>
          </a:xfrm>
          <a:prstGeom prst="rect">
            <a:avLst/>
          </a:prstGeom>
          <a:noFill/>
        </p:spPr>
        <p:txBody>
          <a:bodyPr rtlCol="0" wrap="square">
            <a:spAutoFit/>
          </a:bodyPr>
          <a:lstStyle/>
          <a:p>
            <a:pPr algn="ct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34" name="文本框 33"/>
          <p:cNvSpPr txBox="1"/>
          <p:nvPr/>
        </p:nvSpPr>
        <p:spPr>
          <a:xfrm>
            <a:off x="1940955" y="4632168"/>
            <a:ext cx="3807210" cy="646176"/>
          </a:xfrm>
          <a:prstGeom prst="rect">
            <a:avLst/>
          </a:prstGeom>
          <a:noFill/>
        </p:spPr>
        <p:txBody>
          <a:bodyPr rtlCol="0" wrap="square">
            <a:spAutoFit/>
          </a:bodyPr>
          <a:lstStyle/>
          <a:p>
            <a:pPr algn="ct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0" y="1433051"/>
            <a:ext cx="5987846" cy="3991897"/>
          </a:xfrm>
          <a:prstGeom prst="rect">
            <a:avLst/>
          </a:prstGeom>
        </p:spPr>
      </p:pic>
      <p:sp>
        <p:nvSpPr>
          <p:cNvPr id="7" name="文本框 6"/>
          <p:cNvSpPr txBox="1"/>
          <p:nvPr/>
        </p:nvSpPr>
        <p:spPr>
          <a:xfrm>
            <a:off x="6311841" y="2334068"/>
            <a:ext cx="5280391"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请在此添加文字说明，单击此处编辑文字。请在此添加文字说明，单击此处编辑文字。请在此添加文字说明，单击此处编辑文字。请在此添加文字说明，单击此处编辑文字。</a:t>
            </a:r>
          </a:p>
        </p:txBody>
      </p:sp>
      <p:sp>
        <p:nvSpPr>
          <p:cNvPr id="8" name="文本框 7"/>
          <p:cNvSpPr txBox="1"/>
          <p:nvPr/>
        </p:nvSpPr>
        <p:spPr>
          <a:xfrm>
            <a:off x="6311841" y="3543436"/>
            <a:ext cx="5280391"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请在此添加文字说明，单击此处编辑文字。请在此添加文字说明，单击此处编辑文字。请在此添加文字说明，单击此处编辑文字。请在此添加文字说明，单击此处编辑文字。</a:t>
            </a:r>
          </a:p>
        </p:txBody>
      </p:sp>
      <p:sp>
        <p:nvSpPr>
          <p:cNvPr id="9" name="任意多边形 10"/>
          <p:cNvSpPr/>
          <p:nvPr/>
        </p:nvSpPr>
        <p:spPr>
          <a:xfrm>
            <a:off x="0" y="1433051"/>
            <a:ext cx="919374" cy="2889803"/>
          </a:xfrm>
          <a:custGeom>
            <a:gdLst>
              <a:gd fmla="*/ 0 w 1171574" name="connsiteX0"/>
              <a:gd fmla="*/ 0 h 3682520" name="connsiteY0"/>
              <a:gd fmla="*/ 1171574 w 1171574" name="connsiteX1"/>
              <a:gd fmla="*/ 0 h 3682520" name="connsiteY1"/>
              <a:gd fmla="*/ 0 w 1171574" name="connsiteX2"/>
              <a:gd fmla="*/ 3682520 h 3682520" name="connsiteY2"/>
              <a:gd fmla="*/ 0 w 1171574" name="connsiteX3"/>
              <a:gd fmla="*/ 0 h 3682520" name="connsiteY3"/>
            </a:gdLst>
            <a:cxnLst>
              <a:cxn ang="0">
                <a:pos x="connsiteX0" y="connsiteY0"/>
              </a:cxn>
              <a:cxn ang="0">
                <a:pos x="connsiteX1" y="connsiteY1"/>
              </a:cxn>
              <a:cxn ang="0">
                <a:pos x="connsiteX2" y="connsiteY2"/>
              </a:cxn>
              <a:cxn ang="0">
                <a:pos x="connsiteX3" y="connsiteY3"/>
              </a:cxn>
            </a:cxnLst>
            <a:rect b="b" l="l" r="r" t="t"/>
            <a:pathLst>
              <a:path h="3682520" w="1171574">
                <a:moveTo>
                  <a:pt x="0" y="0"/>
                </a:moveTo>
                <a:lnTo>
                  <a:pt x="1171574" y="0"/>
                </a:lnTo>
                <a:lnTo>
                  <a:pt x="0" y="3682520"/>
                </a:lnTo>
                <a:lnTo>
                  <a:pt x="0" y="0"/>
                </a:lnTo>
                <a:close/>
              </a:path>
            </a:pathLst>
          </a:cu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10" name="任意多边形 10"/>
          <p:cNvSpPr/>
          <p:nvPr/>
        </p:nvSpPr>
        <p:spPr>
          <a:xfrm flipH="1" flipV="1">
            <a:off x="5115762" y="2535144"/>
            <a:ext cx="872084" cy="2889804"/>
          </a:xfrm>
          <a:custGeom>
            <a:gdLst>
              <a:gd fmla="*/ 0 w 1171574" name="connsiteX0"/>
              <a:gd fmla="*/ 0 h 3682520" name="connsiteY0"/>
              <a:gd fmla="*/ 1171574 w 1171574" name="connsiteX1"/>
              <a:gd fmla="*/ 0 h 3682520" name="connsiteY1"/>
              <a:gd fmla="*/ 0 w 1171574" name="connsiteX2"/>
              <a:gd fmla="*/ 3682520 h 3682520" name="connsiteY2"/>
              <a:gd fmla="*/ 0 w 1171574" name="connsiteX3"/>
              <a:gd fmla="*/ 0 h 3682520" name="connsiteY3"/>
            </a:gdLst>
            <a:cxnLst>
              <a:cxn ang="0">
                <a:pos x="connsiteX0" y="connsiteY0"/>
              </a:cxn>
              <a:cxn ang="0">
                <a:pos x="connsiteX1" y="connsiteY1"/>
              </a:cxn>
              <a:cxn ang="0">
                <a:pos x="connsiteX2" y="connsiteY2"/>
              </a:cxn>
              <a:cxn ang="0">
                <a:pos x="connsiteX3" y="connsiteY3"/>
              </a:cxn>
            </a:cxnLst>
            <a:rect b="b" l="l" r="r" t="t"/>
            <a:pathLst>
              <a:path h="3682520" w="1171574">
                <a:moveTo>
                  <a:pt x="0" y="0"/>
                </a:moveTo>
                <a:lnTo>
                  <a:pt x="1171574" y="0"/>
                </a:lnTo>
                <a:lnTo>
                  <a:pt x="0" y="3682520"/>
                </a:lnTo>
                <a:lnTo>
                  <a:pt x="0" y="0"/>
                </a:lnTo>
                <a:close/>
              </a:path>
            </a:pathLst>
          </a:custGeom>
          <a:solidFill>
            <a:srgbClr val="484F5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等腰三角形 6"/>
          <p:cNvSpPr/>
          <p:nvPr/>
        </p:nvSpPr>
        <p:spPr>
          <a:xfrm flipV="1">
            <a:off x="7729302" y="-1"/>
            <a:ext cx="3141657" cy="445330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8" name="任意多边形 7"/>
          <p:cNvSpPr/>
          <p:nvPr/>
        </p:nvSpPr>
        <p:spPr>
          <a:xfrm>
            <a:off x="8956876" y="0"/>
            <a:ext cx="3235124" cy="6858000"/>
          </a:xfrm>
          <a:custGeom>
            <a:gdLst>
              <a:gd fmla="*/ 2163838 w 3235124" name="connsiteX0"/>
              <a:gd fmla="*/ 0 h 6858000" name="connsiteY0"/>
              <a:gd fmla="*/ 2554046 w 3235124" name="connsiteX1"/>
              <a:gd fmla="*/ 0 h 6858000" name="connsiteY1"/>
              <a:gd fmla="*/ 3235124 w 3235124" name="connsiteX2"/>
              <a:gd fmla="*/ 0 h 6858000" name="connsiteY2"/>
              <a:gd fmla="*/ 3235124 w 3235124" name="connsiteX3"/>
              <a:gd fmla="*/ 6858000 h 6858000" name="connsiteY3"/>
              <a:gd fmla="*/ 2745606 w 3235124" name="connsiteX4"/>
              <a:gd fmla="*/ 6858000 h 6858000" name="connsiteY4"/>
              <a:gd fmla="*/ 2554046 w 3235124" name="connsiteX5"/>
              <a:gd fmla="*/ 6858000 h 6858000" name="connsiteY5"/>
              <a:gd fmla="*/ 0 w 3235124" name="connsiteX6"/>
              <a:gd fmla="*/ 6858000 h 6858000" name="connsiteY6"/>
              <a:gd fmla="*/ 2163838 w 3235124" name="connsiteX7"/>
              <a:gd fmla="*/ 0 h 68580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58000" w="3235124">
                <a:moveTo>
                  <a:pt x="2163838" y="0"/>
                </a:moveTo>
                <a:lnTo>
                  <a:pt x="2554046" y="0"/>
                </a:lnTo>
                <a:lnTo>
                  <a:pt x="3235124" y="0"/>
                </a:lnTo>
                <a:lnTo>
                  <a:pt x="3235124" y="6858000"/>
                </a:lnTo>
                <a:lnTo>
                  <a:pt x="2745606" y="6858000"/>
                </a:lnTo>
                <a:lnTo>
                  <a:pt x="2554046" y="6858000"/>
                </a:lnTo>
                <a:lnTo>
                  <a:pt x="0" y="6858000"/>
                </a:lnTo>
                <a:lnTo>
                  <a:pt x="2163838" y="0"/>
                </a:lnTo>
                <a:close/>
              </a:path>
            </a:pathLst>
          </a:custGeom>
          <a:blipFill dpi="0" rotWithShape="1">
            <a:blip r:embed="rId2"/>
            <a:stretch>
              <a:fillRect l="-20000" r="-4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 name="圆角矩形 8"/>
          <p:cNvSpPr/>
          <p:nvPr/>
        </p:nvSpPr>
        <p:spPr>
          <a:xfrm rot="5400000">
            <a:off x="3430754" y="421211"/>
            <a:ext cx="900720" cy="4320000"/>
          </a:xfrm>
          <a:prstGeom prst="roundRect">
            <a:avLst/>
          </a:prstGeom>
          <a:solidFill>
            <a:srgbClr val="484F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A7DBE1"/>
              </a:solidFill>
              <a:cs typeface="+mn-ea"/>
              <a:sym typeface="+mn-lt"/>
            </a:endParaRPr>
          </a:p>
        </p:txBody>
      </p:sp>
      <p:sp>
        <p:nvSpPr>
          <p:cNvPr id="10" name="Freeform 654"/>
          <p:cNvSpPr>
            <a:spLocks noEditPoints="1"/>
          </p:cNvSpPr>
          <p:nvPr/>
        </p:nvSpPr>
        <p:spPr bwMode="auto">
          <a:xfrm>
            <a:off x="2048616" y="2329366"/>
            <a:ext cx="617306" cy="506395"/>
          </a:xfrm>
          <a:custGeom>
            <a:gdLst>
              <a:gd fmla="*/ 0 w 42" name="T0"/>
              <a:gd fmla="*/ 2 h 42" name="T1"/>
              <a:gd fmla="*/ 5 w 42" name="T2"/>
              <a:gd fmla="*/ 38 h 42" name="T3"/>
              <a:gd fmla="*/ 8 w 42" name="T4"/>
              <a:gd fmla="*/ 40 h 42" name="T5"/>
              <a:gd fmla="*/ 34 w 42" name="T6"/>
              <a:gd fmla="*/ 40 h 42" name="T7"/>
              <a:gd fmla="*/ 37 w 42" name="T8"/>
              <a:gd fmla="*/ 38 h 42" name="T9"/>
              <a:gd fmla="*/ 42 w 42" name="T10"/>
              <a:gd fmla="*/ 2 h 42" name="T11"/>
              <a:gd fmla="*/ 39 w 42" name="T12"/>
              <a:gd fmla="*/ 35 h 42" name="T13"/>
              <a:gd fmla="*/ 39 w 42" name="T14"/>
              <a:gd fmla="*/ 3 h 42" name="T15"/>
              <a:gd fmla="*/ 27 w 42" name="T16"/>
              <a:gd fmla="*/ 24 h 42" name="T17"/>
              <a:gd fmla="*/ 32 w 42" name="T18"/>
              <a:gd fmla="*/ 19 h 42" name="T19"/>
              <a:gd fmla="*/ 30 w 42" name="T20"/>
              <a:gd fmla="*/ 16 h 42" name="T21"/>
              <a:gd fmla="*/ 22 w 42" name="T22"/>
              <a:gd fmla="*/ 19 h 42" name="T23"/>
              <a:gd fmla="*/ 25 w 42" name="T24"/>
              <a:gd fmla="*/ 17 h 42" name="T25"/>
              <a:gd fmla="*/ 29 w 42" name="T26"/>
              <a:gd fmla="*/ 17 h 42" name="T27"/>
              <a:gd fmla="*/ 29 w 42" name="T28"/>
              <a:gd fmla="*/ 21 h 42" name="T29"/>
              <a:gd fmla="*/ 25 w 42" name="T30"/>
              <a:gd fmla="*/ 21 h 42" name="T31"/>
              <a:gd fmla="*/ 21 w 42" name="T32"/>
              <a:gd fmla="*/ 25 h 42" name="T33"/>
              <a:gd fmla="*/ 27 w 42" name="T34"/>
              <a:gd fmla="*/ 27 h 42" name="T35"/>
              <a:gd fmla="*/ 33 w 42" name="T36"/>
              <a:gd fmla="*/ 13 h 42" name="T37"/>
              <a:gd fmla="*/ 21 w 42" name="T38"/>
              <a:gd fmla="*/ 13 h 42" name="T39"/>
              <a:gd fmla="*/ 21 w 42" name="T40"/>
              <a:gd fmla="*/ 25 h 42" name="T41"/>
              <a:gd fmla="*/ 23 w 42" name="T42"/>
              <a:gd fmla="*/ 15 h 42" name="T43"/>
              <a:gd fmla="*/ 33 w 42" name="T44"/>
              <a:gd fmla="*/ 19 h 42" name="T45"/>
              <a:gd fmla="*/ 23 w 42" name="T46"/>
              <a:gd fmla="*/ 24 h 42" name="T47"/>
              <a:gd fmla="*/ 23 w 42" name="T48"/>
              <a:gd fmla="*/ 15 h 42" name="T49"/>
              <a:gd fmla="*/ 8 w 42" name="T50"/>
              <a:gd fmla="*/ 27 h 42" name="T51"/>
              <a:gd fmla="*/ 8 w 42" name="T52"/>
              <a:gd fmla="*/ 32 h 42" name="T53"/>
              <a:gd fmla="*/ 12 w 42" name="T54"/>
              <a:gd fmla="*/ 32 h 42" name="T55"/>
              <a:gd fmla="*/ 12 w 42" name="T56"/>
              <a:gd fmla="*/ 27 h 42" name="T57"/>
              <a:gd fmla="*/ 11 w 42" name="T58"/>
              <a:gd fmla="*/ 11 h 42" name="T59"/>
              <a:gd fmla="*/ 13 w 42" name="T60"/>
              <a:gd fmla="*/ 8 h 42" name="T61"/>
              <a:gd fmla="*/ 10 w 42" name="T62"/>
              <a:gd fmla="*/ 5 h 42" name="T63"/>
              <a:gd fmla="*/ 7 w 42" name="T64"/>
              <a:gd fmla="*/ 8 h 42" name="T65"/>
              <a:gd fmla="*/ 9 w 42" name="T66"/>
              <a:gd fmla="*/ 11 h 42" name="T67"/>
              <a:gd fmla="*/ 9 w 42" name="T68"/>
              <a:gd fmla="*/ 8 h 42" name="T69"/>
              <a:gd fmla="*/ 9 w 42" name="T70"/>
              <a:gd fmla="*/ 7 h 42" name="T71"/>
              <a:gd fmla="*/ 11 w 42" name="T72"/>
              <a:gd fmla="*/ 7 h 42" name="T73"/>
              <a:gd fmla="*/ 11 w 42" name="T74"/>
              <a:gd fmla="*/ 9 h 42" name="T75"/>
              <a:gd fmla="*/ 9 w 42" name="T76"/>
              <a:gd fmla="*/ 9 h 42" name="T77"/>
              <a:gd fmla="*/ 9 w 42" name="T78"/>
              <a:gd fmla="*/ 29 h 42" name="T79"/>
              <a:gd fmla="*/ 10 w 42" name="T80"/>
              <a:gd fmla="*/ 29 h 42" name="T81"/>
              <a:gd fmla="*/ 11 w 42" name="T82"/>
              <a:gd fmla="*/ 30 h 42" name="T83"/>
              <a:gd fmla="*/ 11 w 42" name="T84"/>
              <a:gd fmla="*/ 30 h 42" name="T85"/>
              <a:gd fmla="*/ 9 w 42" name="T86"/>
              <a:gd fmla="*/ 30 h 4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2" w="42">
                <a:moveTo>
                  <a:pt x="40" y="0"/>
                </a:moveTo>
                <a:cubicBezTo>
                  <a:pt x="2" y="0"/>
                  <a:pt x="2" y="0"/>
                  <a:pt x="2" y="0"/>
                </a:cubicBezTo>
                <a:cubicBezTo>
                  <a:pt x="1" y="0"/>
                  <a:pt x="0" y="1"/>
                  <a:pt x="0" y="2"/>
                </a:cubicBezTo>
                <a:cubicBezTo>
                  <a:pt x="0" y="37"/>
                  <a:pt x="0" y="37"/>
                  <a:pt x="0" y="37"/>
                </a:cubicBezTo>
                <a:cubicBezTo>
                  <a:pt x="0" y="38"/>
                  <a:pt x="1" y="38"/>
                  <a:pt x="2" y="38"/>
                </a:cubicBezTo>
                <a:cubicBezTo>
                  <a:pt x="5" y="38"/>
                  <a:pt x="5" y="38"/>
                  <a:pt x="5" y="38"/>
                </a:cubicBezTo>
                <a:cubicBezTo>
                  <a:pt x="5" y="40"/>
                  <a:pt x="5" y="40"/>
                  <a:pt x="5" y="40"/>
                </a:cubicBezTo>
                <a:cubicBezTo>
                  <a:pt x="5" y="41"/>
                  <a:pt x="6" y="42"/>
                  <a:pt x="7" y="42"/>
                </a:cubicBezTo>
                <a:cubicBezTo>
                  <a:pt x="8" y="42"/>
                  <a:pt x="8" y="41"/>
                  <a:pt x="8" y="40"/>
                </a:cubicBezTo>
                <a:cubicBezTo>
                  <a:pt x="8" y="38"/>
                  <a:pt x="8" y="38"/>
                  <a:pt x="8" y="38"/>
                </a:cubicBezTo>
                <a:cubicBezTo>
                  <a:pt x="34" y="38"/>
                  <a:pt x="34" y="38"/>
                  <a:pt x="34" y="38"/>
                </a:cubicBezTo>
                <a:cubicBezTo>
                  <a:pt x="34" y="40"/>
                  <a:pt x="34" y="40"/>
                  <a:pt x="34" y="40"/>
                </a:cubicBezTo>
                <a:cubicBezTo>
                  <a:pt x="34" y="41"/>
                  <a:pt x="35" y="42"/>
                  <a:pt x="36" y="42"/>
                </a:cubicBezTo>
                <a:cubicBezTo>
                  <a:pt x="37" y="42"/>
                  <a:pt x="37" y="41"/>
                  <a:pt x="37" y="40"/>
                </a:cubicBezTo>
                <a:cubicBezTo>
                  <a:pt x="37" y="38"/>
                  <a:pt x="37" y="38"/>
                  <a:pt x="37" y="38"/>
                </a:cubicBezTo>
                <a:cubicBezTo>
                  <a:pt x="40" y="38"/>
                  <a:pt x="40" y="38"/>
                  <a:pt x="40" y="38"/>
                </a:cubicBezTo>
                <a:cubicBezTo>
                  <a:pt x="41" y="38"/>
                  <a:pt x="42" y="38"/>
                  <a:pt x="42" y="37"/>
                </a:cubicBezTo>
                <a:cubicBezTo>
                  <a:pt x="42" y="2"/>
                  <a:pt x="42" y="2"/>
                  <a:pt x="42" y="2"/>
                </a:cubicBezTo>
                <a:cubicBezTo>
                  <a:pt x="42" y="1"/>
                  <a:pt x="41" y="0"/>
                  <a:pt x="40" y="0"/>
                </a:cubicBezTo>
                <a:close/>
                <a:moveTo>
                  <a:pt x="39" y="35"/>
                </a:moveTo>
                <a:cubicBezTo>
                  <a:pt x="39" y="35"/>
                  <a:pt x="39" y="35"/>
                  <a:pt x="39" y="35"/>
                </a:cubicBezTo>
                <a:cubicBezTo>
                  <a:pt x="3" y="35"/>
                  <a:pt x="3" y="35"/>
                  <a:pt x="3" y="35"/>
                </a:cubicBezTo>
                <a:cubicBezTo>
                  <a:pt x="3" y="3"/>
                  <a:pt x="3" y="3"/>
                  <a:pt x="3" y="3"/>
                </a:cubicBezTo>
                <a:cubicBezTo>
                  <a:pt x="39" y="3"/>
                  <a:pt x="39" y="3"/>
                  <a:pt x="39" y="3"/>
                </a:cubicBezTo>
                <a:cubicBezTo>
                  <a:pt x="39" y="35"/>
                  <a:pt x="39" y="35"/>
                  <a:pt x="39" y="35"/>
                </a:cubicBezTo>
                <a:close/>
                <a:moveTo>
                  <a:pt x="27" y="24"/>
                </a:moveTo>
                <a:cubicBezTo>
                  <a:pt x="27" y="24"/>
                  <a:pt x="27" y="24"/>
                  <a:pt x="27" y="24"/>
                </a:cubicBezTo>
                <a:cubicBezTo>
                  <a:pt x="28" y="24"/>
                  <a:pt x="29" y="23"/>
                  <a:pt x="30" y="23"/>
                </a:cubicBezTo>
                <a:cubicBezTo>
                  <a:pt x="30" y="23"/>
                  <a:pt x="30" y="23"/>
                  <a:pt x="30" y="23"/>
                </a:cubicBezTo>
                <a:cubicBezTo>
                  <a:pt x="31" y="22"/>
                  <a:pt x="32" y="21"/>
                  <a:pt x="32" y="19"/>
                </a:cubicBezTo>
                <a:cubicBezTo>
                  <a:pt x="32" y="18"/>
                  <a:pt x="31" y="17"/>
                  <a:pt x="30" y="16"/>
                </a:cubicBezTo>
                <a:cubicBezTo>
                  <a:pt x="30" y="16"/>
                  <a:pt x="30" y="16"/>
                  <a:pt x="30" y="16"/>
                </a:cubicBezTo>
                <a:cubicBezTo>
                  <a:pt x="30" y="16"/>
                  <a:pt x="30" y="16"/>
                  <a:pt x="30" y="16"/>
                </a:cubicBezTo>
                <a:cubicBezTo>
                  <a:pt x="29" y="15"/>
                  <a:pt x="28" y="14"/>
                  <a:pt x="27" y="14"/>
                </a:cubicBezTo>
                <a:cubicBezTo>
                  <a:pt x="26" y="14"/>
                  <a:pt x="24" y="15"/>
                  <a:pt x="24" y="16"/>
                </a:cubicBezTo>
                <a:cubicBezTo>
                  <a:pt x="23" y="17"/>
                  <a:pt x="22" y="18"/>
                  <a:pt x="22" y="19"/>
                </a:cubicBezTo>
                <a:cubicBezTo>
                  <a:pt x="22" y="21"/>
                  <a:pt x="23" y="22"/>
                  <a:pt x="24" y="23"/>
                </a:cubicBezTo>
                <a:cubicBezTo>
                  <a:pt x="24" y="23"/>
                  <a:pt x="26" y="24"/>
                  <a:pt x="27" y="24"/>
                </a:cubicBezTo>
                <a:close/>
                <a:moveTo>
                  <a:pt x="25" y="17"/>
                </a:moveTo>
                <a:cubicBezTo>
                  <a:pt x="25" y="17"/>
                  <a:pt x="25" y="17"/>
                  <a:pt x="25" y="17"/>
                </a:cubicBezTo>
                <a:cubicBezTo>
                  <a:pt x="25" y="17"/>
                  <a:pt x="26" y="16"/>
                  <a:pt x="27" y="16"/>
                </a:cubicBezTo>
                <a:cubicBezTo>
                  <a:pt x="28" y="16"/>
                  <a:pt x="28" y="17"/>
                  <a:pt x="29" y="17"/>
                </a:cubicBezTo>
                <a:cubicBezTo>
                  <a:pt x="29" y="17"/>
                  <a:pt x="29" y="17"/>
                  <a:pt x="29" y="17"/>
                </a:cubicBezTo>
                <a:cubicBezTo>
                  <a:pt x="29" y="18"/>
                  <a:pt x="30" y="18"/>
                  <a:pt x="30" y="19"/>
                </a:cubicBezTo>
                <a:cubicBezTo>
                  <a:pt x="30" y="20"/>
                  <a:pt x="29" y="21"/>
                  <a:pt x="29" y="21"/>
                </a:cubicBezTo>
                <a:cubicBezTo>
                  <a:pt x="29" y="21"/>
                  <a:pt x="29" y="21"/>
                  <a:pt x="29" y="21"/>
                </a:cubicBezTo>
                <a:cubicBezTo>
                  <a:pt x="28" y="22"/>
                  <a:pt x="28" y="22"/>
                  <a:pt x="27" y="22"/>
                </a:cubicBezTo>
                <a:cubicBezTo>
                  <a:pt x="26" y="22"/>
                  <a:pt x="25" y="22"/>
                  <a:pt x="25" y="21"/>
                </a:cubicBezTo>
                <a:cubicBezTo>
                  <a:pt x="24" y="21"/>
                  <a:pt x="24" y="20"/>
                  <a:pt x="24" y="19"/>
                </a:cubicBezTo>
                <a:cubicBezTo>
                  <a:pt x="24" y="18"/>
                  <a:pt x="24" y="18"/>
                  <a:pt x="25" y="17"/>
                </a:cubicBezTo>
                <a:close/>
                <a:moveTo>
                  <a:pt x="21" y="25"/>
                </a:moveTo>
                <a:cubicBezTo>
                  <a:pt x="21" y="25"/>
                  <a:pt x="21" y="25"/>
                  <a:pt x="21" y="25"/>
                </a:cubicBezTo>
                <a:cubicBezTo>
                  <a:pt x="21" y="25"/>
                  <a:pt x="21" y="25"/>
                  <a:pt x="21" y="25"/>
                </a:cubicBezTo>
                <a:cubicBezTo>
                  <a:pt x="23" y="26"/>
                  <a:pt x="25" y="27"/>
                  <a:pt x="27" y="27"/>
                </a:cubicBezTo>
                <a:cubicBezTo>
                  <a:pt x="29" y="27"/>
                  <a:pt x="31" y="26"/>
                  <a:pt x="33" y="25"/>
                </a:cubicBezTo>
                <a:cubicBezTo>
                  <a:pt x="34" y="23"/>
                  <a:pt x="35" y="21"/>
                  <a:pt x="35" y="19"/>
                </a:cubicBezTo>
                <a:cubicBezTo>
                  <a:pt x="35" y="17"/>
                  <a:pt x="34" y="15"/>
                  <a:pt x="33" y="13"/>
                </a:cubicBezTo>
                <a:cubicBezTo>
                  <a:pt x="31" y="12"/>
                  <a:pt x="29" y="11"/>
                  <a:pt x="27" y="11"/>
                </a:cubicBezTo>
                <a:cubicBezTo>
                  <a:pt x="25" y="11"/>
                  <a:pt x="23" y="12"/>
                  <a:pt x="21" y="13"/>
                </a:cubicBezTo>
                <a:cubicBezTo>
                  <a:pt x="21" y="13"/>
                  <a:pt x="21" y="13"/>
                  <a:pt x="21" y="13"/>
                </a:cubicBezTo>
                <a:cubicBezTo>
                  <a:pt x="20" y="15"/>
                  <a:pt x="19" y="17"/>
                  <a:pt x="19" y="19"/>
                </a:cubicBezTo>
                <a:cubicBezTo>
                  <a:pt x="19" y="21"/>
                  <a:pt x="20" y="23"/>
                  <a:pt x="21" y="25"/>
                </a:cubicBezTo>
                <a:cubicBezTo>
                  <a:pt x="21" y="25"/>
                  <a:pt x="21" y="25"/>
                  <a:pt x="21" y="25"/>
                </a:cubicBezTo>
                <a:close/>
                <a:moveTo>
                  <a:pt x="23" y="15"/>
                </a:moveTo>
                <a:cubicBezTo>
                  <a:pt x="23" y="15"/>
                  <a:pt x="23" y="15"/>
                  <a:pt x="23" y="15"/>
                </a:cubicBezTo>
                <a:cubicBezTo>
                  <a:pt x="23" y="15"/>
                  <a:pt x="23" y="15"/>
                  <a:pt x="23" y="15"/>
                </a:cubicBezTo>
                <a:cubicBezTo>
                  <a:pt x="24" y="14"/>
                  <a:pt x="25" y="13"/>
                  <a:pt x="27" y="13"/>
                </a:cubicBezTo>
                <a:cubicBezTo>
                  <a:pt x="29" y="13"/>
                  <a:pt x="30" y="14"/>
                  <a:pt x="31" y="15"/>
                </a:cubicBezTo>
                <a:cubicBezTo>
                  <a:pt x="32" y="16"/>
                  <a:pt x="33" y="18"/>
                  <a:pt x="33" y="19"/>
                </a:cubicBezTo>
                <a:cubicBezTo>
                  <a:pt x="33" y="21"/>
                  <a:pt x="32" y="22"/>
                  <a:pt x="31" y="24"/>
                </a:cubicBezTo>
                <a:cubicBezTo>
                  <a:pt x="30" y="25"/>
                  <a:pt x="29" y="25"/>
                  <a:pt x="27" y="25"/>
                </a:cubicBezTo>
                <a:cubicBezTo>
                  <a:pt x="25" y="25"/>
                  <a:pt x="24" y="25"/>
                  <a:pt x="23" y="24"/>
                </a:cubicBezTo>
                <a:cubicBezTo>
                  <a:pt x="23" y="24"/>
                  <a:pt x="23" y="24"/>
                  <a:pt x="23" y="24"/>
                </a:cubicBezTo>
                <a:cubicBezTo>
                  <a:pt x="21" y="22"/>
                  <a:pt x="21" y="21"/>
                  <a:pt x="21" y="19"/>
                </a:cubicBezTo>
                <a:cubicBezTo>
                  <a:pt x="21" y="18"/>
                  <a:pt x="21" y="16"/>
                  <a:pt x="23" y="15"/>
                </a:cubicBezTo>
                <a:close/>
                <a:moveTo>
                  <a:pt x="8" y="27"/>
                </a:moveTo>
                <a:cubicBezTo>
                  <a:pt x="8" y="27"/>
                  <a:pt x="8" y="27"/>
                  <a:pt x="8" y="27"/>
                </a:cubicBezTo>
                <a:cubicBezTo>
                  <a:pt x="8" y="27"/>
                  <a:pt x="8" y="27"/>
                  <a:pt x="8" y="27"/>
                </a:cubicBezTo>
                <a:cubicBezTo>
                  <a:pt x="7" y="28"/>
                  <a:pt x="7" y="29"/>
                  <a:pt x="7" y="30"/>
                </a:cubicBezTo>
                <a:cubicBezTo>
                  <a:pt x="7" y="31"/>
                  <a:pt x="7" y="31"/>
                  <a:pt x="8" y="32"/>
                </a:cubicBezTo>
                <a:cubicBezTo>
                  <a:pt x="8" y="32"/>
                  <a:pt x="8" y="32"/>
                  <a:pt x="8" y="32"/>
                </a:cubicBezTo>
                <a:cubicBezTo>
                  <a:pt x="8" y="32"/>
                  <a:pt x="8" y="32"/>
                  <a:pt x="8" y="32"/>
                </a:cubicBezTo>
                <a:cubicBezTo>
                  <a:pt x="8" y="32"/>
                  <a:pt x="9" y="33"/>
                  <a:pt x="10" y="33"/>
                </a:cubicBezTo>
                <a:cubicBezTo>
                  <a:pt x="11" y="33"/>
                  <a:pt x="11" y="32"/>
                  <a:pt x="12" y="32"/>
                </a:cubicBezTo>
                <a:cubicBezTo>
                  <a:pt x="12" y="32"/>
                  <a:pt x="12" y="32"/>
                  <a:pt x="12" y="32"/>
                </a:cubicBezTo>
                <a:cubicBezTo>
                  <a:pt x="13" y="31"/>
                  <a:pt x="13" y="31"/>
                  <a:pt x="13" y="30"/>
                </a:cubicBezTo>
                <a:cubicBezTo>
                  <a:pt x="13" y="29"/>
                  <a:pt x="13" y="28"/>
                  <a:pt x="12" y="27"/>
                </a:cubicBezTo>
                <a:cubicBezTo>
                  <a:pt x="12" y="27"/>
                  <a:pt x="12" y="27"/>
                  <a:pt x="12" y="27"/>
                </a:cubicBezTo>
                <a:cubicBezTo>
                  <a:pt x="12" y="27"/>
                  <a:pt x="11" y="27"/>
                  <a:pt x="11" y="27"/>
                </a:cubicBezTo>
                <a:cubicBezTo>
                  <a:pt x="11" y="11"/>
                  <a:pt x="11" y="11"/>
                  <a:pt x="11" y="11"/>
                </a:cubicBezTo>
                <a:cubicBezTo>
                  <a:pt x="11" y="11"/>
                  <a:pt x="12" y="11"/>
                  <a:pt x="12" y="10"/>
                </a:cubicBezTo>
                <a:cubicBezTo>
                  <a:pt x="12" y="10"/>
                  <a:pt x="12" y="10"/>
                  <a:pt x="12" y="10"/>
                </a:cubicBezTo>
                <a:cubicBezTo>
                  <a:pt x="13" y="10"/>
                  <a:pt x="13" y="9"/>
                  <a:pt x="13" y="8"/>
                </a:cubicBezTo>
                <a:cubicBezTo>
                  <a:pt x="13" y="7"/>
                  <a:pt x="13" y="6"/>
                  <a:pt x="12" y="6"/>
                </a:cubicBezTo>
                <a:cubicBezTo>
                  <a:pt x="12" y="6"/>
                  <a:pt x="12" y="6"/>
                  <a:pt x="12" y="6"/>
                </a:cubicBezTo>
                <a:cubicBezTo>
                  <a:pt x="11" y="5"/>
                  <a:pt x="11" y="5"/>
                  <a:pt x="10" y="5"/>
                </a:cubicBezTo>
                <a:cubicBezTo>
                  <a:pt x="9" y="5"/>
                  <a:pt x="8" y="5"/>
                  <a:pt x="8" y="6"/>
                </a:cubicBezTo>
                <a:cubicBezTo>
                  <a:pt x="8" y="6"/>
                  <a:pt x="8" y="6"/>
                  <a:pt x="8" y="6"/>
                </a:cubicBezTo>
                <a:cubicBezTo>
                  <a:pt x="7" y="6"/>
                  <a:pt x="7" y="7"/>
                  <a:pt x="7" y="8"/>
                </a:cubicBezTo>
                <a:cubicBezTo>
                  <a:pt x="7" y="9"/>
                  <a:pt x="7" y="10"/>
                  <a:pt x="8" y="10"/>
                </a:cubicBezTo>
                <a:cubicBezTo>
                  <a:pt x="8" y="10"/>
                  <a:pt x="8" y="10"/>
                  <a:pt x="8" y="10"/>
                </a:cubicBezTo>
                <a:cubicBezTo>
                  <a:pt x="8" y="11"/>
                  <a:pt x="8" y="11"/>
                  <a:pt x="9" y="11"/>
                </a:cubicBezTo>
                <a:cubicBezTo>
                  <a:pt x="9" y="27"/>
                  <a:pt x="9" y="27"/>
                  <a:pt x="9" y="27"/>
                </a:cubicBezTo>
                <a:cubicBezTo>
                  <a:pt x="8" y="27"/>
                  <a:pt x="8" y="27"/>
                  <a:pt x="8" y="27"/>
                </a:cubicBezTo>
                <a:close/>
                <a:moveTo>
                  <a:pt x="9" y="8"/>
                </a:moveTo>
                <a:cubicBezTo>
                  <a:pt x="9" y="8"/>
                  <a:pt x="9" y="8"/>
                  <a:pt x="9" y="8"/>
                </a:cubicBezTo>
                <a:cubicBezTo>
                  <a:pt x="9" y="8"/>
                  <a:pt x="9" y="8"/>
                  <a:pt x="9" y="7"/>
                </a:cubicBezTo>
                <a:cubicBezTo>
                  <a:pt x="9" y="7"/>
                  <a:pt x="9" y="7"/>
                  <a:pt x="9" y="7"/>
                </a:cubicBezTo>
                <a:cubicBezTo>
                  <a:pt x="9" y="7"/>
                  <a:pt x="9" y="7"/>
                  <a:pt x="10" y="7"/>
                </a:cubicBezTo>
                <a:cubicBezTo>
                  <a:pt x="10" y="7"/>
                  <a:pt x="10" y="7"/>
                  <a:pt x="11" y="7"/>
                </a:cubicBezTo>
                <a:cubicBezTo>
                  <a:pt x="11" y="7"/>
                  <a:pt x="11" y="7"/>
                  <a:pt x="11" y="7"/>
                </a:cubicBezTo>
                <a:cubicBezTo>
                  <a:pt x="11" y="8"/>
                  <a:pt x="11" y="8"/>
                  <a:pt x="11" y="8"/>
                </a:cubicBezTo>
                <a:cubicBezTo>
                  <a:pt x="11" y="8"/>
                  <a:pt x="11" y="9"/>
                  <a:pt x="11" y="9"/>
                </a:cubicBezTo>
                <a:cubicBezTo>
                  <a:pt x="11" y="9"/>
                  <a:pt x="11" y="9"/>
                  <a:pt x="11" y="9"/>
                </a:cubicBezTo>
                <a:cubicBezTo>
                  <a:pt x="10" y="9"/>
                  <a:pt x="10" y="9"/>
                  <a:pt x="10" y="9"/>
                </a:cubicBezTo>
                <a:cubicBezTo>
                  <a:pt x="9" y="9"/>
                  <a:pt x="9" y="9"/>
                  <a:pt x="9" y="9"/>
                </a:cubicBezTo>
                <a:cubicBezTo>
                  <a:pt x="9" y="9"/>
                  <a:pt x="9" y="9"/>
                  <a:pt x="9" y="9"/>
                </a:cubicBezTo>
                <a:cubicBezTo>
                  <a:pt x="9" y="9"/>
                  <a:pt x="9" y="8"/>
                  <a:pt x="9" y="8"/>
                </a:cubicBezTo>
                <a:close/>
                <a:moveTo>
                  <a:pt x="9" y="29"/>
                </a:moveTo>
                <a:cubicBezTo>
                  <a:pt x="9" y="29"/>
                  <a:pt x="9" y="29"/>
                  <a:pt x="9" y="29"/>
                </a:cubicBezTo>
                <a:cubicBezTo>
                  <a:pt x="9" y="29"/>
                  <a:pt x="9" y="29"/>
                  <a:pt x="9" y="29"/>
                </a:cubicBezTo>
                <a:cubicBezTo>
                  <a:pt x="9" y="29"/>
                  <a:pt x="9" y="29"/>
                  <a:pt x="10" y="29"/>
                </a:cubicBezTo>
                <a:cubicBezTo>
                  <a:pt x="10" y="29"/>
                  <a:pt x="10" y="29"/>
                  <a:pt x="10" y="29"/>
                </a:cubicBezTo>
                <a:cubicBezTo>
                  <a:pt x="10" y="29"/>
                  <a:pt x="10" y="29"/>
                  <a:pt x="11" y="29"/>
                </a:cubicBezTo>
                <a:cubicBezTo>
                  <a:pt x="11" y="29"/>
                  <a:pt x="11" y="29"/>
                  <a:pt x="11" y="29"/>
                </a:cubicBezTo>
                <a:cubicBezTo>
                  <a:pt x="11" y="29"/>
                  <a:pt x="11" y="29"/>
                  <a:pt x="11" y="30"/>
                </a:cubicBezTo>
                <a:cubicBezTo>
                  <a:pt x="11" y="30"/>
                  <a:pt x="11" y="30"/>
                  <a:pt x="11" y="30"/>
                </a:cubicBezTo>
                <a:cubicBezTo>
                  <a:pt x="11" y="30"/>
                  <a:pt x="11" y="30"/>
                  <a:pt x="11" y="30"/>
                </a:cubicBezTo>
                <a:cubicBezTo>
                  <a:pt x="11" y="30"/>
                  <a:pt x="11" y="30"/>
                  <a:pt x="11" y="30"/>
                </a:cubicBezTo>
                <a:cubicBezTo>
                  <a:pt x="10" y="31"/>
                  <a:pt x="10" y="31"/>
                  <a:pt x="10" y="31"/>
                </a:cubicBezTo>
                <a:cubicBezTo>
                  <a:pt x="9" y="31"/>
                  <a:pt x="9" y="31"/>
                  <a:pt x="9" y="30"/>
                </a:cubicBezTo>
                <a:cubicBezTo>
                  <a:pt x="9" y="30"/>
                  <a:pt x="9" y="30"/>
                  <a:pt x="9" y="30"/>
                </a:cubicBezTo>
                <a:cubicBezTo>
                  <a:pt x="9" y="29"/>
                  <a:pt x="9" y="29"/>
                  <a:pt x="9" y="29"/>
                </a:cubicBezTo>
                <a:close/>
              </a:path>
            </a:pathLst>
          </a:custGeom>
          <a:solidFill>
            <a:schemeClr val="bg1"/>
          </a:solidFill>
          <a:ln w="3175">
            <a:noFill/>
            <a:round/>
          </a:ln>
        </p:spPr>
        <p:txBody>
          <a:bodyPr anchor="t" anchorCtr="0" bIns="45720" compatLnSpc="1" lIns="91440" numCol="1" rIns="91440" tIns="45720" vert="horz" wrap="square"/>
          <a:lstStyle/>
          <a:p>
            <a:endParaRPr altLang="en-US" lang="zh-CN">
              <a:cs typeface="+mn-ea"/>
              <a:sym typeface="+mn-lt"/>
            </a:endParaRPr>
          </a:p>
        </p:txBody>
      </p:sp>
      <p:sp>
        <p:nvSpPr>
          <p:cNvPr id="11" name="圆角矩形 10"/>
          <p:cNvSpPr/>
          <p:nvPr/>
        </p:nvSpPr>
        <p:spPr>
          <a:xfrm rot="5400000">
            <a:off x="3430754" y="1504222"/>
            <a:ext cx="900720" cy="43200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2" name="Freeform 648"/>
          <p:cNvSpPr>
            <a:spLocks noEditPoints="1"/>
          </p:cNvSpPr>
          <p:nvPr/>
        </p:nvSpPr>
        <p:spPr bwMode="auto">
          <a:xfrm>
            <a:off x="2048616" y="3377776"/>
            <a:ext cx="617306" cy="547401"/>
          </a:xfrm>
          <a:custGeom>
            <a:gdLst>
              <a:gd fmla="*/ 26 w 43" name="T0"/>
              <a:gd fmla="*/ 0 h 41" name="T1"/>
              <a:gd fmla="*/ 31 w 43" name="T2"/>
              <a:gd fmla="*/ 5 h 41" name="T3"/>
              <a:gd fmla="*/ 35 w 43" name="T4"/>
              <a:gd fmla="*/ 6 h 41" name="T5"/>
              <a:gd fmla="*/ 43 w 43" name="T6"/>
              <a:gd fmla="*/ 15 h 41" name="T7"/>
              <a:gd fmla="*/ 41 w 43" name="T8"/>
              <a:gd fmla="*/ 38 h 41" name="T9"/>
              <a:gd fmla="*/ 9 w 43" name="T10"/>
              <a:gd fmla="*/ 41 h 41" name="T11"/>
              <a:gd fmla="*/ 3 w 43" name="T12"/>
              <a:gd fmla="*/ 38 h 41" name="T13"/>
              <a:gd fmla="*/ 0 w 43" name="T14"/>
              <a:gd fmla="*/ 15 h 41" name="T15"/>
              <a:gd fmla="*/ 3 w 43" name="T16"/>
              <a:gd fmla="*/ 9 h 41" name="T17"/>
              <a:gd fmla="*/ 9 w 43" name="T18"/>
              <a:gd fmla="*/ 6 h 41" name="T19"/>
              <a:gd fmla="*/ 12 w 43" name="T20"/>
              <a:gd fmla="*/ 5 h 41" name="T21"/>
              <a:gd fmla="*/ 17 w 43" name="T22"/>
              <a:gd fmla="*/ 0 h 41" name="T23"/>
              <a:gd fmla="*/ 30 w 43" name="T24"/>
              <a:gd fmla="*/ 9 h 41" name="T25"/>
              <a:gd fmla="*/ 30 w 43" name="T26"/>
              <a:gd fmla="*/ 9 h 41" name="T27"/>
              <a:gd fmla="*/ 13 w 43" name="T28"/>
              <a:gd fmla="*/ 9 h 41" name="T29"/>
              <a:gd fmla="*/ 5 w 43" name="T30"/>
              <a:gd fmla="*/ 11 h 41" name="T31"/>
              <a:gd fmla="*/ 3 w 43" name="T32"/>
              <a:gd fmla="*/ 15 h 41" name="T33"/>
              <a:gd fmla="*/ 8 w 43" name="T34"/>
              <a:gd fmla="*/ 22 h 41" name="T35"/>
              <a:gd fmla="*/ 9 w 43" name="T36"/>
              <a:gd fmla="*/ 19 h 41" name="T37"/>
              <a:gd fmla="*/ 16 w 43" name="T38"/>
              <a:gd fmla="*/ 19 h 41" name="T39"/>
              <a:gd fmla="*/ 17 w 43" name="T40"/>
              <a:gd fmla="*/ 20 h 41" name="T41"/>
              <a:gd fmla="*/ 26 w 43" name="T42"/>
              <a:gd fmla="*/ 22 h 41" name="T43"/>
              <a:gd fmla="*/ 27 w 43" name="T44"/>
              <a:gd fmla="*/ 19 h 41" name="T45"/>
              <a:gd fmla="*/ 34 w 43" name="T46"/>
              <a:gd fmla="*/ 19 h 41" name="T47"/>
              <a:gd fmla="*/ 35 w 43" name="T48"/>
              <a:gd fmla="*/ 20 h 41" name="T49"/>
              <a:gd fmla="*/ 40 w 43" name="T50"/>
              <a:gd fmla="*/ 22 h 41" name="T51"/>
              <a:gd fmla="*/ 38 w 43" name="T52"/>
              <a:gd fmla="*/ 11 h 41" name="T53"/>
              <a:gd fmla="*/ 30 w 43" name="T54"/>
              <a:gd fmla="*/ 9 h 41" name="T55"/>
              <a:gd fmla="*/ 14 w 43" name="T56"/>
              <a:gd fmla="*/ 6 h 41" name="T57"/>
              <a:gd fmla="*/ 29 w 43" name="T58"/>
              <a:gd fmla="*/ 5 h 41" name="T59"/>
              <a:gd fmla="*/ 26 w 43" name="T60"/>
              <a:gd fmla="*/ 2 h 41" name="T61"/>
              <a:gd fmla="*/ 15 w 43" name="T62"/>
              <a:gd fmla="*/ 3 h 41" name="T63"/>
              <a:gd fmla="*/ 14 w 43" name="T64"/>
              <a:gd fmla="*/ 6 h 41" name="T65"/>
              <a:gd fmla="*/ 3 w 43" name="T66"/>
              <a:gd fmla="*/ 24 h 41" name="T67"/>
              <a:gd fmla="*/ 5 w 43" name="T68"/>
              <a:gd fmla="*/ 36 h 41" name="T69"/>
              <a:gd fmla="*/ 9 w 43" name="T70"/>
              <a:gd fmla="*/ 38 h 41" name="T71"/>
              <a:gd fmla="*/ 38 w 43" name="T72"/>
              <a:gd fmla="*/ 36 h 41" name="T73"/>
              <a:gd fmla="*/ 40 w 43" name="T74"/>
              <a:gd fmla="*/ 24 h 41" name="T75"/>
              <a:gd fmla="*/ 35 w 43" name="T76"/>
              <a:gd fmla="*/ 27 h 41" name="T77"/>
              <a:gd fmla="*/ 34 w 43" name="T78"/>
              <a:gd fmla="*/ 28 h 41" name="T79"/>
              <a:gd fmla="*/ 26 w 43" name="T80"/>
              <a:gd fmla="*/ 27 h 41" name="T81"/>
              <a:gd fmla="*/ 26 w 43" name="T82"/>
              <a:gd fmla="*/ 24 h 41" name="T83"/>
              <a:gd fmla="*/ 17 w 43" name="T84"/>
              <a:gd fmla="*/ 27 h 41" name="T85"/>
              <a:gd fmla="*/ 16 w 43" name="T86"/>
              <a:gd fmla="*/ 28 h 41" name="T87"/>
              <a:gd fmla="*/ 8 w 43" name="T88"/>
              <a:gd fmla="*/ 27 h 41" name="T89"/>
              <a:gd fmla="*/ 8 w 43" name="T90"/>
              <a:gd fmla="*/ 24 h 41" name="T91"/>
              <a:gd fmla="*/ 15 w 43" name="T92"/>
              <a:gd fmla="*/ 21 h 41" name="T93"/>
              <a:gd fmla="*/ 10 w 43" name="T94"/>
              <a:gd fmla="*/ 21 h 41" name="T95"/>
              <a:gd fmla="*/ 10 w 43" name="T96"/>
              <a:gd fmla="*/ 23 h 41" name="T97"/>
              <a:gd fmla="*/ 10 w 43" name="T98"/>
              <a:gd fmla="*/ 26 h 41" name="T99"/>
              <a:gd fmla="*/ 15 w 43" name="T100"/>
              <a:gd fmla="*/ 23 h 41" name="T101"/>
              <a:gd fmla="*/ 15 w 43" name="T102"/>
              <a:gd fmla="*/ 23 h 41" name="T103"/>
              <a:gd fmla="*/ 33 w 43" name="T104"/>
              <a:gd fmla="*/ 21 h 41" name="T105"/>
              <a:gd fmla="*/ 28 w 43" name="T106"/>
              <a:gd fmla="*/ 21 h 41" name="T107"/>
              <a:gd fmla="*/ 28 w 43" name="T108"/>
              <a:gd fmla="*/ 23 h 41" name="T109"/>
              <a:gd fmla="*/ 28 w 43" name="T110"/>
              <a:gd fmla="*/ 26 h 41" name="T111"/>
              <a:gd fmla="*/ 33 w 43" name="T112"/>
              <a:gd fmla="*/ 23 h 41" name="T113"/>
              <a:gd fmla="*/ 33 w 43" name="T114"/>
              <a:gd fmla="*/ 23 h 41"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1" w="43">
                <a:moveTo>
                  <a:pt x="17" y="0"/>
                </a:moveTo>
                <a:cubicBezTo>
                  <a:pt x="26" y="0"/>
                  <a:pt x="26" y="0"/>
                  <a:pt x="26" y="0"/>
                </a:cubicBezTo>
                <a:cubicBezTo>
                  <a:pt x="27" y="0"/>
                  <a:pt x="29" y="0"/>
                  <a:pt x="30" y="1"/>
                </a:cubicBezTo>
                <a:cubicBezTo>
                  <a:pt x="30" y="2"/>
                  <a:pt x="31" y="3"/>
                  <a:pt x="31" y="5"/>
                </a:cubicBezTo>
                <a:cubicBezTo>
                  <a:pt x="31" y="6"/>
                  <a:pt x="31" y="6"/>
                  <a:pt x="31" y="6"/>
                </a:cubicBezTo>
                <a:cubicBezTo>
                  <a:pt x="35" y="6"/>
                  <a:pt x="35" y="6"/>
                  <a:pt x="35" y="6"/>
                </a:cubicBezTo>
                <a:cubicBezTo>
                  <a:pt x="37" y="6"/>
                  <a:pt x="39" y="7"/>
                  <a:pt x="41" y="9"/>
                </a:cubicBezTo>
                <a:cubicBezTo>
                  <a:pt x="42" y="10"/>
                  <a:pt x="43" y="12"/>
                  <a:pt x="43" y="15"/>
                </a:cubicBezTo>
                <a:cubicBezTo>
                  <a:pt x="43" y="32"/>
                  <a:pt x="43" y="32"/>
                  <a:pt x="43" y="32"/>
                </a:cubicBezTo>
                <a:cubicBezTo>
                  <a:pt x="43" y="35"/>
                  <a:pt x="42" y="37"/>
                  <a:pt x="41" y="38"/>
                </a:cubicBezTo>
                <a:cubicBezTo>
                  <a:pt x="39" y="40"/>
                  <a:pt x="37" y="41"/>
                  <a:pt x="35" y="41"/>
                </a:cubicBezTo>
                <a:cubicBezTo>
                  <a:pt x="9" y="41"/>
                  <a:pt x="9" y="41"/>
                  <a:pt x="9" y="41"/>
                </a:cubicBezTo>
                <a:cubicBezTo>
                  <a:pt x="6" y="41"/>
                  <a:pt x="4" y="40"/>
                  <a:pt x="3" y="38"/>
                </a:cubicBezTo>
                <a:cubicBezTo>
                  <a:pt x="3" y="38"/>
                  <a:pt x="3" y="38"/>
                  <a:pt x="3" y="38"/>
                </a:cubicBezTo>
                <a:cubicBezTo>
                  <a:pt x="1" y="37"/>
                  <a:pt x="0" y="35"/>
                  <a:pt x="0" y="32"/>
                </a:cubicBezTo>
                <a:cubicBezTo>
                  <a:pt x="0" y="15"/>
                  <a:pt x="0" y="15"/>
                  <a:pt x="0" y="15"/>
                </a:cubicBezTo>
                <a:cubicBezTo>
                  <a:pt x="0" y="12"/>
                  <a:pt x="1" y="10"/>
                  <a:pt x="3" y="9"/>
                </a:cubicBezTo>
                <a:cubicBezTo>
                  <a:pt x="3" y="9"/>
                  <a:pt x="3" y="9"/>
                  <a:pt x="3" y="9"/>
                </a:cubicBezTo>
                <a:cubicBezTo>
                  <a:pt x="3" y="9"/>
                  <a:pt x="3" y="9"/>
                  <a:pt x="3" y="9"/>
                </a:cubicBezTo>
                <a:cubicBezTo>
                  <a:pt x="4" y="7"/>
                  <a:pt x="6" y="6"/>
                  <a:pt x="9" y="6"/>
                </a:cubicBezTo>
                <a:cubicBezTo>
                  <a:pt x="12" y="6"/>
                  <a:pt x="12" y="6"/>
                  <a:pt x="12" y="6"/>
                </a:cubicBezTo>
                <a:cubicBezTo>
                  <a:pt x="12" y="5"/>
                  <a:pt x="12" y="5"/>
                  <a:pt x="12" y="5"/>
                </a:cubicBezTo>
                <a:cubicBezTo>
                  <a:pt x="12" y="3"/>
                  <a:pt x="13" y="2"/>
                  <a:pt x="14" y="1"/>
                </a:cubicBezTo>
                <a:cubicBezTo>
                  <a:pt x="14" y="0"/>
                  <a:pt x="16" y="0"/>
                  <a:pt x="17" y="0"/>
                </a:cubicBezTo>
                <a:close/>
                <a:moveTo>
                  <a:pt x="30" y="9"/>
                </a:moveTo>
                <a:cubicBezTo>
                  <a:pt x="30" y="9"/>
                  <a:pt x="30" y="9"/>
                  <a:pt x="30" y="9"/>
                </a:cubicBezTo>
                <a:cubicBezTo>
                  <a:pt x="30" y="9"/>
                  <a:pt x="30" y="9"/>
                  <a:pt x="30" y="9"/>
                </a:cubicBezTo>
                <a:cubicBezTo>
                  <a:pt x="30" y="9"/>
                  <a:pt x="30" y="9"/>
                  <a:pt x="30" y="9"/>
                </a:cubicBezTo>
                <a:cubicBezTo>
                  <a:pt x="13" y="9"/>
                  <a:pt x="13" y="9"/>
                  <a:pt x="13" y="9"/>
                </a:cubicBezTo>
                <a:cubicBezTo>
                  <a:pt x="13" y="9"/>
                  <a:pt x="13" y="9"/>
                  <a:pt x="13" y="9"/>
                </a:cubicBezTo>
                <a:cubicBezTo>
                  <a:pt x="9" y="9"/>
                  <a:pt x="9" y="9"/>
                  <a:pt x="9" y="9"/>
                </a:cubicBezTo>
                <a:cubicBezTo>
                  <a:pt x="7" y="9"/>
                  <a:pt x="6" y="10"/>
                  <a:pt x="5" y="11"/>
                </a:cubicBezTo>
                <a:cubicBezTo>
                  <a:pt x="5" y="11"/>
                  <a:pt x="5" y="11"/>
                  <a:pt x="5" y="11"/>
                </a:cubicBezTo>
                <a:cubicBezTo>
                  <a:pt x="4" y="12"/>
                  <a:pt x="3" y="13"/>
                  <a:pt x="3" y="15"/>
                </a:cubicBezTo>
                <a:cubicBezTo>
                  <a:pt x="3" y="22"/>
                  <a:pt x="3" y="22"/>
                  <a:pt x="3" y="22"/>
                </a:cubicBezTo>
                <a:cubicBezTo>
                  <a:pt x="8" y="22"/>
                  <a:pt x="8" y="22"/>
                  <a:pt x="8" y="22"/>
                </a:cubicBezTo>
                <a:cubicBezTo>
                  <a:pt x="8" y="20"/>
                  <a:pt x="8" y="20"/>
                  <a:pt x="8" y="20"/>
                </a:cubicBezTo>
                <a:cubicBezTo>
                  <a:pt x="8" y="19"/>
                  <a:pt x="9" y="19"/>
                  <a:pt x="9" y="19"/>
                </a:cubicBezTo>
                <a:cubicBezTo>
                  <a:pt x="9" y="19"/>
                  <a:pt x="9" y="19"/>
                  <a:pt x="9" y="19"/>
                </a:cubicBezTo>
                <a:cubicBezTo>
                  <a:pt x="16" y="19"/>
                  <a:pt x="16" y="19"/>
                  <a:pt x="16" y="19"/>
                </a:cubicBezTo>
                <a:cubicBezTo>
                  <a:pt x="17" y="19"/>
                  <a:pt x="17" y="19"/>
                  <a:pt x="17" y="20"/>
                </a:cubicBezTo>
                <a:cubicBezTo>
                  <a:pt x="17" y="20"/>
                  <a:pt x="17" y="20"/>
                  <a:pt x="17" y="20"/>
                </a:cubicBezTo>
                <a:cubicBezTo>
                  <a:pt x="17" y="22"/>
                  <a:pt x="17" y="22"/>
                  <a:pt x="17" y="22"/>
                </a:cubicBezTo>
                <a:cubicBezTo>
                  <a:pt x="26" y="22"/>
                  <a:pt x="26" y="22"/>
                  <a:pt x="26" y="22"/>
                </a:cubicBezTo>
                <a:cubicBezTo>
                  <a:pt x="26" y="20"/>
                  <a:pt x="26" y="20"/>
                  <a:pt x="26" y="20"/>
                </a:cubicBezTo>
                <a:cubicBezTo>
                  <a:pt x="26" y="19"/>
                  <a:pt x="26" y="19"/>
                  <a:pt x="27" y="19"/>
                </a:cubicBezTo>
                <a:cubicBezTo>
                  <a:pt x="27" y="19"/>
                  <a:pt x="27" y="19"/>
                  <a:pt x="27" y="19"/>
                </a:cubicBezTo>
                <a:cubicBezTo>
                  <a:pt x="34" y="19"/>
                  <a:pt x="34" y="19"/>
                  <a:pt x="34" y="19"/>
                </a:cubicBezTo>
                <a:cubicBezTo>
                  <a:pt x="35" y="19"/>
                  <a:pt x="35" y="19"/>
                  <a:pt x="35" y="20"/>
                </a:cubicBezTo>
                <a:cubicBezTo>
                  <a:pt x="35" y="20"/>
                  <a:pt x="35" y="20"/>
                  <a:pt x="35" y="20"/>
                </a:cubicBezTo>
                <a:cubicBezTo>
                  <a:pt x="35" y="22"/>
                  <a:pt x="35" y="22"/>
                  <a:pt x="35" y="22"/>
                </a:cubicBezTo>
                <a:cubicBezTo>
                  <a:pt x="40" y="22"/>
                  <a:pt x="40" y="22"/>
                  <a:pt x="40" y="22"/>
                </a:cubicBezTo>
                <a:cubicBezTo>
                  <a:pt x="40" y="15"/>
                  <a:pt x="40" y="15"/>
                  <a:pt x="40" y="15"/>
                </a:cubicBezTo>
                <a:cubicBezTo>
                  <a:pt x="40" y="13"/>
                  <a:pt x="39" y="12"/>
                  <a:pt x="38" y="11"/>
                </a:cubicBezTo>
                <a:cubicBezTo>
                  <a:pt x="37" y="10"/>
                  <a:pt x="36" y="9"/>
                  <a:pt x="35" y="9"/>
                </a:cubicBezTo>
                <a:cubicBezTo>
                  <a:pt x="30" y="9"/>
                  <a:pt x="30" y="9"/>
                  <a:pt x="30" y="9"/>
                </a:cubicBezTo>
                <a:close/>
                <a:moveTo>
                  <a:pt x="14" y="6"/>
                </a:moveTo>
                <a:cubicBezTo>
                  <a:pt x="14" y="6"/>
                  <a:pt x="14" y="6"/>
                  <a:pt x="14" y="6"/>
                </a:cubicBezTo>
                <a:cubicBezTo>
                  <a:pt x="29" y="6"/>
                  <a:pt x="29" y="6"/>
                  <a:pt x="29" y="6"/>
                </a:cubicBezTo>
                <a:cubicBezTo>
                  <a:pt x="29" y="5"/>
                  <a:pt x="29" y="5"/>
                  <a:pt x="29" y="5"/>
                </a:cubicBezTo>
                <a:cubicBezTo>
                  <a:pt x="29" y="4"/>
                  <a:pt x="29" y="3"/>
                  <a:pt x="28" y="3"/>
                </a:cubicBezTo>
                <a:cubicBezTo>
                  <a:pt x="28" y="2"/>
                  <a:pt x="27" y="2"/>
                  <a:pt x="26" y="2"/>
                </a:cubicBezTo>
                <a:cubicBezTo>
                  <a:pt x="17" y="2"/>
                  <a:pt x="17" y="2"/>
                  <a:pt x="17" y="2"/>
                </a:cubicBezTo>
                <a:cubicBezTo>
                  <a:pt x="16" y="2"/>
                  <a:pt x="16" y="2"/>
                  <a:pt x="15" y="3"/>
                </a:cubicBezTo>
                <a:cubicBezTo>
                  <a:pt x="15" y="3"/>
                  <a:pt x="14" y="4"/>
                  <a:pt x="14" y="5"/>
                </a:cubicBezTo>
                <a:cubicBezTo>
                  <a:pt x="14" y="6"/>
                  <a:pt x="14" y="6"/>
                  <a:pt x="14" y="6"/>
                </a:cubicBezTo>
                <a:close/>
                <a:moveTo>
                  <a:pt x="3" y="24"/>
                </a:moveTo>
                <a:cubicBezTo>
                  <a:pt x="3" y="24"/>
                  <a:pt x="3" y="24"/>
                  <a:pt x="3" y="24"/>
                </a:cubicBezTo>
                <a:cubicBezTo>
                  <a:pt x="3" y="32"/>
                  <a:pt x="3" y="32"/>
                  <a:pt x="3" y="32"/>
                </a:cubicBezTo>
                <a:cubicBezTo>
                  <a:pt x="3" y="34"/>
                  <a:pt x="4" y="35"/>
                  <a:pt x="5" y="36"/>
                </a:cubicBezTo>
                <a:cubicBezTo>
                  <a:pt x="5" y="36"/>
                  <a:pt x="5" y="36"/>
                  <a:pt x="5" y="36"/>
                </a:cubicBezTo>
                <a:cubicBezTo>
                  <a:pt x="6" y="37"/>
                  <a:pt x="7" y="38"/>
                  <a:pt x="9" y="38"/>
                </a:cubicBezTo>
                <a:cubicBezTo>
                  <a:pt x="35" y="38"/>
                  <a:pt x="35" y="38"/>
                  <a:pt x="35" y="38"/>
                </a:cubicBezTo>
                <a:cubicBezTo>
                  <a:pt x="36" y="38"/>
                  <a:pt x="37" y="37"/>
                  <a:pt x="38" y="36"/>
                </a:cubicBezTo>
                <a:cubicBezTo>
                  <a:pt x="39" y="35"/>
                  <a:pt x="40" y="34"/>
                  <a:pt x="40" y="32"/>
                </a:cubicBezTo>
                <a:cubicBezTo>
                  <a:pt x="40" y="24"/>
                  <a:pt x="40" y="24"/>
                  <a:pt x="40" y="24"/>
                </a:cubicBezTo>
                <a:cubicBezTo>
                  <a:pt x="35" y="24"/>
                  <a:pt x="35" y="24"/>
                  <a:pt x="35" y="24"/>
                </a:cubicBezTo>
                <a:cubicBezTo>
                  <a:pt x="35" y="27"/>
                  <a:pt x="35" y="27"/>
                  <a:pt x="35" y="27"/>
                </a:cubicBezTo>
                <a:cubicBezTo>
                  <a:pt x="35" y="28"/>
                  <a:pt x="35" y="28"/>
                  <a:pt x="34" y="28"/>
                </a:cubicBezTo>
                <a:cubicBezTo>
                  <a:pt x="34" y="28"/>
                  <a:pt x="34" y="28"/>
                  <a:pt x="34" y="28"/>
                </a:cubicBezTo>
                <a:cubicBezTo>
                  <a:pt x="27" y="28"/>
                  <a:pt x="27" y="28"/>
                  <a:pt x="27" y="28"/>
                </a:cubicBezTo>
                <a:cubicBezTo>
                  <a:pt x="26" y="28"/>
                  <a:pt x="26" y="28"/>
                  <a:pt x="26" y="27"/>
                </a:cubicBezTo>
                <a:cubicBezTo>
                  <a:pt x="26" y="27"/>
                  <a:pt x="26" y="27"/>
                  <a:pt x="26" y="27"/>
                </a:cubicBezTo>
                <a:cubicBezTo>
                  <a:pt x="26" y="24"/>
                  <a:pt x="26" y="24"/>
                  <a:pt x="26" y="24"/>
                </a:cubicBezTo>
                <a:cubicBezTo>
                  <a:pt x="17" y="24"/>
                  <a:pt x="17" y="24"/>
                  <a:pt x="17" y="24"/>
                </a:cubicBezTo>
                <a:cubicBezTo>
                  <a:pt x="17" y="27"/>
                  <a:pt x="17" y="27"/>
                  <a:pt x="17" y="27"/>
                </a:cubicBezTo>
                <a:cubicBezTo>
                  <a:pt x="17" y="28"/>
                  <a:pt x="17" y="28"/>
                  <a:pt x="16" y="28"/>
                </a:cubicBezTo>
                <a:cubicBezTo>
                  <a:pt x="16" y="28"/>
                  <a:pt x="16" y="28"/>
                  <a:pt x="16" y="28"/>
                </a:cubicBezTo>
                <a:cubicBezTo>
                  <a:pt x="9" y="28"/>
                  <a:pt x="9" y="28"/>
                  <a:pt x="9" y="28"/>
                </a:cubicBezTo>
                <a:cubicBezTo>
                  <a:pt x="9" y="28"/>
                  <a:pt x="8" y="28"/>
                  <a:pt x="8" y="27"/>
                </a:cubicBezTo>
                <a:cubicBezTo>
                  <a:pt x="8" y="27"/>
                  <a:pt x="8" y="27"/>
                  <a:pt x="8" y="27"/>
                </a:cubicBezTo>
                <a:cubicBezTo>
                  <a:pt x="8" y="24"/>
                  <a:pt x="8" y="24"/>
                  <a:pt x="8" y="24"/>
                </a:cubicBezTo>
                <a:cubicBezTo>
                  <a:pt x="3" y="24"/>
                  <a:pt x="3" y="24"/>
                  <a:pt x="3" y="24"/>
                </a:cubicBezTo>
                <a:close/>
                <a:moveTo>
                  <a:pt x="15" y="21"/>
                </a:moveTo>
                <a:cubicBezTo>
                  <a:pt x="15" y="21"/>
                  <a:pt x="15" y="21"/>
                  <a:pt x="15" y="21"/>
                </a:cubicBezTo>
                <a:cubicBezTo>
                  <a:pt x="10" y="21"/>
                  <a:pt x="10" y="21"/>
                  <a:pt x="10" y="21"/>
                </a:cubicBezTo>
                <a:cubicBezTo>
                  <a:pt x="10" y="23"/>
                  <a:pt x="10" y="23"/>
                  <a:pt x="10" y="23"/>
                </a:cubicBezTo>
                <a:cubicBezTo>
                  <a:pt x="10" y="23"/>
                  <a:pt x="10" y="23"/>
                  <a:pt x="10" y="23"/>
                </a:cubicBezTo>
                <a:cubicBezTo>
                  <a:pt x="10" y="23"/>
                  <a:pt x="10" y="23"/>
                  <a:pt x="10" y="23"/>
                </a:cubicBezTo>
                <a:cubicBezTo>
                  <a:pt x="10" y="26"/>
                  <a:pt x="10" y="26"/>
                  <a:pt x="10" y="26"/>
                </a:cubicBezTo>
                <a:cubicBezTo>
                  <a:pt x="15" y="26"/>
                  <a:pt x="15" y="26"/>
                  <a:pt x="15" y="26"/>
                </a:cubicBezTo>
                <a:cubicBezTo>
                  <a:pt x="15" y="23"/>
                  <a:pt x="15" y="23"/>
                  <a:pt x="15" y="23"/>
                </a:cubicBezTo>
                <a:cubicBezTo>
                  <a:pt x="15" y="23"/>
                  <a:pt x="15" y="23"/>
                  <a:pt x="15" y="23"/>
                </a:cubicBezTo>
                <a:cubicBezTo>
                  <a:pt x="15" y="23"/>
                  <a:pt x="15" y="23"/>
                  <a:pt x="15" y="23"/>
                </a:cubicBezTo>
                <a:cubicBezTo>
                  <a:pt x="15" y="21"/>
                  <a:pt x="15" y="21"/>
                  <a:pt x="15" y="21"/>
                </a:cubicBezTo>
                <a:close/>
                <a:moveTo>
                  <a:pt x="33" y="21"/>
                </a:moveTo>
                <a:cubicBezTo>
                  <a:pt x="33" y="21"/>
                  <a:pt x="33" y="21"/>
                  <a:pt x="33" y="21"/>
                </a:cubicBezTo>
                <a:cubicBezTo>
                  <a:pt x="28" y="21"/>
                  <a:pt x="28" y="21"/>
                  <a:pt x="28" y="21"/>
                </a:cubicBezTo>
                <a:cubicBezTo>
                  <a:pt x="28" y="23"/>
                  <a:pt x="28" y="23"/>
                  <a:pt x="28" y="23"/>
                </a:cubicBezTo>
                <a:cubicBezTo>
                  <a:pt x="28" y="23"/>
                  <a:pt x="28" y="23"/>
                  <a:pt x="28" y="23"/>
                </a:cubicBezTo>
                <a:cubicBezTo>
                  <a:pt x="28" y="23"/>
                  <a:pt x="28" y="23"/>
                  <a:pt x="28" y="23"/>
                </a:cubicBezTo>
                <a:cubicBezTo>
                  <a:pt x="28" y="26"/>
                  <a:pt x="28" y="26"/>
                  <a:pt x="28" y="26"/>
                </a:cubicBezTo>
                <a:cubicBezTo>
                  <a:pt x="33" y="26"/>
                  <a:pt x="33" y="26"/>
                  <a:pt x="33" y="26"/>
                </a:cubicBezTo>
                <a:cubicBezTo>
                  <a:pt x="33" y="23"/>
                  <a:pt x="33" y="23"/>
                  <a:pt x="33" y="23"/>
                </a:cubicBezTo>
                <a:cubicBezTo>
                  <a:pt x="33" y="23"/>
                  <a:pt x="33" y="23"/>
                  <a:pt x="33" y="23"/>
                </a:cubicBezTo>
                <a:cubicBezTo>
                  <a:pt x="33" y="23"/>
                  <a:pt x="33" y="23"/>
                  <a:pt x="33" y="23"/>
                </a:cubicBezTo>
                <a:cubicBezTo>
                  <a:pt x="33" y="21"/>
                  <a:pt x="33" y="21"/>
                  <a:pt x="33" y="21"/>
                </a:cubicBezTo>
                <a:close/>
              </a:path>
            </a:pathLst>
          </a:custGeom>
          <a:solidFill>
            <a:schemeClr val="bg1"/>
          </a:solidFill>
          <a:ln w="3175">
            <a:noFill/>
            <a:round/>
          </a:ln>
        </p:spPr>
        <p:txBody>
          <a:bodyPr anchor="t" anchorCtr="0" bIns="45720" compatLnSpc="1" lIns="91440" numCol="1" rIns="91440" tIns="45720" vert="horz" wrap="square"/>
          <a:lstStyle/>
          <a:p>
            <a:endParaRPr altLang="en-US" lang="zh-CN">
              <a:cs typeface="+mn-ea"/>
              <a:sym typeface="+mn-lt"/>
            </a:endParaRPr>
          </a:p>
        </p:txBody>
      </p:sp>
      <p:sp>
        <p:nvSpPr>
          <p:cNvPr id="13" name="圆角矩形 12"/>
          <p:cNvSpPr/>
          <p:nvPr/>
        </p:nvSpPr>
        <p:spPr>
          <a:xfrm rot="5400000">
            <a:off x="3430754" y="2573533"/>
            <a:ext cx="900720" cy="4320000"/>
          </a:xfrm>
          <a:prstGeom prst="roundRect">
            <a:avLst/>
          </a:prstGeom>
          <a:solidFill>
            <a:srgbClr val="484F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Freeform 611"/>
          <p:cNvSpPr>
            <a:spLocks noEditPoints="1"/>
          </p:cNvSpPr>
          <p:nvPr/>
        </p:nvSpPr>
        <p:spPr bwMode="auto">
          <a:xfrm>
            <a:off x="2048617" y="4512127"/>
            <a:ext cx="617306" cy="502648"/>
          </a:xfrm>
          <a:custGeom>
            <a:gdLst>
              <a:gd fmla="*/ 31 w 45" name="T0"/>
              <a:gd fmla="*/ 11 h 37" name="T1"/>
              <a:gd fmla="*/ 3 w 45" name="T2"/>
              <a:gd fmla="*/ 29 h 37" name="T3"/>
              <a:gd fmla="*/ 35 w 45" name="T4"/>
              <a:gd fmla="*/ 23 h 37" name="T5"/>
              <a:gd fmla="*/ 35 w 45" name="T6"/>
              <a:gd fmla="*/ 23 h 37" name="T7"/>
              <a:gd fmla="*/ 33 w 45" name="T8"/>
              <a:gd fmla="*/ 32 h 37" name="T9"/>
              <a:gd fmla="*/ 28 w 45" name="T10"/>
              <a:gd fmla="*/ 32 h 37" name="T11"/>
              <a:gd fmla="*/ 42 w 45" name="T12"/>
              <a:gd fmla="*/ 33 h 37" name="T13"/>
              <a:gd fmla="*/ 28 w 45" name="T14"/>
              <a:gd fmla="*/ 3 h 37" name="T15"/>
              <a:gd fmla="*/ 33 w 45" name="T16"/>
              <a:gd fmla="*/ 8 h 37" name="T17"/>
              <a:gd fmla="*/ 35 w 45" name="T18"/>
              <a:gd fmla="*/ 10 h 37" name="T19"/>
              <a:gd fmla="*/ 35 w 45" name="T20"/>
              <a:gd fmla="*/ 10 h 37" name="T21"/>
              <a:gd fmla="*/ 41 w 45" name="T22"/>
              <a:gd fmla="*/ 11 h 37" name="T23"/>
              <a:gd fmla="*/ 35 w 45" name="T24"/>
              <a:gd fmla="*/ 12 h 37" name="T25"/>
              <a:gd fmla="*/ 35 w 45" name="T26"/>
              <a:gd fmla="*/ 15 h 37" name="T27"/>
              <a:gd fmla="*/ 40 w 45" name="T28"/>
              <a:gd fmla="*/ 15 h 37" name="T29"/>
              <a:gd fmla="*/ 40 w 45" name="T30"/>
              <a:gd fmla="*/ 17 h 37" name="T31"/>
              <a:gd fmla="*/ 35 w 45" name="T32"/>
              <a:gd fmla="*/ 17 h 37" name="T33"/>
              <a:gd fmla="*/ 35 w 45" name="T34"/>
              <a:gd fmla="*/ 21 h 37" name="T35"/>
              <a:gd fmla="*/ 41 w 45" name="T36"/>
              <a:gd fmla="*/ 22 h 37" name="T37"/>
              <a:gd fmla="*/ 35 w 45" name="T38"/>
              <a:gd fmla="*/ 23 h 37" name="T39"/>
              <a:gd fmla="*/ 12 w 45" name="T40"/>
              <a:gd fmla="*/ 37 h 37" name="T41"/>
              <a:gd fmla="*/ 12 w 45" name="T42"/>
              <a:gd fmla="*/ 35 h 37" name="T43"/>
              <a:gd fmla="*/ 16 w 45" name="T44"/>
              <a:gd fmla="*/ 32 h 37" name="T45"/>
              <a:gd fmla="*/ 0 w 45" name="T46"/>
              <a:gd fmla="*/ 30 h 37" name="T47"/>
              <a:gd fmla="*/ 0 w 45" name="T48"/>
              <a:gd fmla="*/ 9 h 37" name="T49"/>
              <a:gd fmla="*/ 2 w 45" name="T50"/>
              <a:gd fmla="*/ 8 h 37" name="T51"/>
              <a:gd fmla="*/ 25 w 45" name="T52"/>
              <a:gd fmla="*/ 2 h 37" name="T53"/>
              <a:gd fmla="*/ 27 w 45" name="T54"/>
              <a:gd fmla="*/ 0 h 37" name="T55"/>
              <a:gd fmla="*/ 45 w 45" name="T56"/>
              <a:gd fmla="*/ 2 h 37" name="T57"/>
              <a:gd fmla="*/ 45 w 45" name="T58"/>
              <a:gd fmla="*/ 35 h 37" name="T59"/>
              <a:gd fmla="*/ 43 w 45" name="T60"/>
              <a:gd fmla="*/ 37 h 37" name="T61"/>
              <a:gd fmla="*/ 25 w 45" name="T62"/>
              <a:gd fmla="*/ 35 h 37" name="T63"/>
              <a:gd fmla="*/ 25 w 45" name="T64"/>
              <a:gd fmla="*/ 32 h 37" name="T65"/>
              <a:gd fmla="*/ 19 w 45" name="T66"/>
              <a:gd fmla="*/ 35 h 37" name="T67"/>
              <a:gd fmla="*/ 24 w 45" name="T68"/>
              <a:gd fmla="*/ 36 h 37" name="T69"/>
              <a:gd fmla="*/ 12 w 45" name="T70"/>
              <a:gd fmla="*/ 37 h 3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7" w="45">
                <a:moveTo>
                  <a:pt x="31" y="29"/>
                </a:moveTo>
                <a:cubicBezTo>
                  <a:pt x="31" y="11"/>
                  <a:pt x="31" y="11"/>
                  <a:pt x="31" y="11"/>
                </a:cubicBezTo>
                <a:cubicBezTo>
                  <a:pt x="3" y="11"/>
                  <a:pt x="3" y="11"/>
                  <a:pt x="3" y="11"/>
                </a:cubicBezTo>
                <a:cubicBezTo>
                  <a:pt x="3" y="29"/>
                  <a:pt x="3" y="29"/>
                  <a:pt x="3" y="29"/>
                </a:cubicBezTo>
                <a:cubicBezTo>
                  <a:pt x="13" y="29"/>
                  <a:pt x="22" y="29"/>
                  <a:pt x="31" y="29"/>
                </a:cubicBezTo>
                <a:close/>
                <a:moveTo>
                  <a:pt x="35" y="23"/>
                </a:moveTo>
                <a:cubicBezTo>
                  <a:pt x="35" y="23"/>
                  <a:pt x="35" y="23"/>
                  <a:pt x="35" y="23"/>
                </a:cubicBezTo>
                <a:cubicBezTo>
                  <a:pt x="35" y="23"/>
                  <a:pt x="35" y="23"/>
                  <a:pt x="35" y="23"/>
                </a:cubicBezTo>
                <a:cubicBezTo>
                  <a:pt x="35" y="30"/>
                  <a:pt x="35" y="30"/>
                  <a:pt x="35" y="30"/>
                </a:cubicBezTo>
                <a:cubicBezTo>
                  <a:pt x="35" y="31"/>
                  <a:pt x="34" y="32"/>
                  <a:pt x="33" y="32"/>
                </a:cubicBezTo>
                <a:cubicBezTo>
                  <a:pt x="33" y="32"/>
                  <a:pt x="33" y="32"/>
                  <a:pt x="33" y="32"/>
                </a:cubicBezTo>
                <a:cubicBezTo>
                  <a:pt x="28" y="32"/>
                  <a:pt x="28" y="32"/>
                  <a:pt x="28" y="32"/>
                </a:cubicBezTo>
                <a:cubicBezTo>
                  <a:pt x="28" y="33"/>
                  <a:pt x="28" y="33"/>
                  <a:pt x="28" y="33"/>
                </a:cubicBezTo>
                <a:cubicBezTo>
                  <a:pt x="42" y="33"/>
                  <a:pt x="42" y="33"/>
                  <a:pt x="42" y="33"/>
                </a:cubicBezTo>
                <a:cubicBezTo>
                  <a:pt x="42" y="3"/>
                  <a:pt x="42" y="3"/>
                  <a:pt x="42" y="3"/>
                </a:cubicBezTo>
                <a:cubicBezTo>
                  <a:pt x="28" y="3"/>
                  <a:pt x="28" y="3"/>
                  <a:pt x="28" y="3"/>
                </a:cubicBezTo>
                <a:cubicBezTo>
                  <a:pt x="28" y="8"/>
                  <a:pt x="28" y="8"/>
                  <a:pt x="28" y="8"/>
                </a:cubicBezTo>
                <a:cubicBezTo>
                  <a:pt x="33" y="8"/>
                  <a:pt x="33" y="8"/>
                  <a:pt x="33" y="8"/>
                </a:cubicBezTo>
                <a:cubicBezTo>
                  <a:pt x="34" y="8"/>
                  <a:pt x="35" y="9"/>
                  <a:pt x="35" y="9"/>
                </a:cubicBezTo>
                <a:cubicBezTo>
                  <a:pt x="35" y="10"/>
                  <a:pt x="35" y="10"/>
                  <a:pt x="35" y="10"/>
                </a:cubicBezTo>
                <a:cubicBezTo>
                  <a:pt x="35" y="10"/>
                  <a:pt x="35" y="10"/>
                  <a:pt x="35" y="10"/>
                </a:cubicBezTo>
                <a:cubicBezTo>
                  <a:pt x="35" y="10"/>
                  <a:pt x="35" y="10"/>
                  <a:pt x="35" y="10"/>
                </a:cubicBezTo>
                <a:cubicBezTo>
                  <a:pt x="40" y="10"/>
                  <a:pt x="40" y="10"/>
                  <a:pt x="40" y="10"/>
                </a:cubicBezTo>
                <a:cubicBezTo>
                  <a:pt x="40" y="10"/>
                  <a:pt x="41" y="10"/>
                  <a:pt x="41" y="11"/>
                </a:cubicBezTo>
                <a:cubicBezTo>
                  <a:pt x="41" y="12"/>
                  <a:pt x="40" y="12"/>
                  <a:pt x="40" y="12"/>
                </a:cubicBezTo>
                <a:cubicBezTo>
                  <a:pt x="35" y="12"/>
                  <a:pt x="35" y="12"/>
                  <a:pt x="35" y="12"/>
                </a:cubicBezTo>
                <a:cubicBezTo>
                  <a:pt x="35" y="12"/>
                  <a:pt x="35" y="12"/>
                  <a:pt x="35" y="12"/>
                </a:cubicBezTo>
                <a:cubicBezTo>
                  <a:pt x="35" y="15"/>
                  <a:pt x="35" y="15"/>
                  <a:pt x="35" y="15"/>
                </a:cubicBezTo>
                <a:cubicBezTo>
                  <a:pt x="35" y="15"/>
                  <a:pt x="35" y="15"/>
                  <a:pt x="35" y="15"/>
                </a:cubicBezTo>
                <a:cubicBezTo>
                  <a:pt x="40" y="15"/>
                  <a:pt x="40" y="15"/>
                  <a:pt x="40" y="15"/>
                </a:cubicBezTo>
                <a:cubicBezTo>
                  <a:pt x="40" y="15"/>
                  <a:pt x="41" y="16"/>
                  <a:pt x="41" y="16"/>
                </a:cubicBezTo>
                <a:cubicBezTo>
                  <a:pt x="41" y="17"/>
                  <a:pt x="40" y="17"/>
                  <a:pt x="40" y="17"/>
                </a:cubicBezTo>
                <a:cubicBezTo>
                  <a:pt x="35" y="17"/>
                  <a:pt x="35" y="17"/>
                  <a:pt x="35" y="17"/>
                </a:cubicBezTo>
                <a:cubicBezTo>
                  <a:pt x="35" y="17"/>
                  <a:pt x="35" y="17"/>
                  <a:pt x="35" y="17"/>
                </a:cubicBezTo>
                <a:cubicBezTo>
                  <a:pt x="35" y="21"/>
                  <a:pt x="35" y="21"/>
                  <a:pt x="35" y="21"/>
                </a:cubicBezTo>
                <a:cubicBezTo>
                  <a:pt x="35" y="21"/>
                  <a:pt x="35" y="21"/>
                  <a:pt x="35" y="21"/>
                </a:cubicBezTo>
                <a:cubicBezTo>
                  <a:pt x="40" y="21"/>
                  <a:pt x="40" y="21"/>
                  <a:pt x="40" y="21"/>
                </a:cubicBezTo>
                <a:cubicBezTo>
                  <a:pt x="40" y="21"/>
                  <a:pt x="41" y="21"/>
                  <a:pt x="41" y="22"/>
                </a:cubicBezTo>
                <a:cubicBezTo>
                  <a:pt x="41" y="22"/>
                  <a:pt x="40" y="23"/>
                  <a:pt x="40" y="23"/>
                </a:cubicBezTo>
                <a:cubicBezTo>
                  <a:pt x="35" y="23"/>
                  <a:pt x="35" y="23"/>
                  <a:pt x="35" y="23"/>
                </a:cubicBezTo>
                <a:close/>
                <a:moveTo>
                  <a:pt x="12" y="37"/>
                </a:moveTo>
                <a:cubicBezTo>
                  <a:pt x="12" y="37"/>
                  <a:pt x="12" y="37"/>
                  <a:pt x="12" y="37"/>
                </a:cubicBezTo>
                <a:cubicBezTo>
                  <a:pt x="11" y="37"/>
                  <a:pt x="11" y="36"/>
                  <a:pt x="11" y="36"/>
                </a:cubicBezTo>
                <a:cubicBezTo>
                  <a:pt x="11" y="35"/>
                  <a:pt x="11" y="35"/>
                  <a:pt x="12" y="35"/>
                </a:cubicBezTo>
                <a:cubicBezTo>
                  <a:pt x="16" y="35"/>
                  <a:pt x="16" y="35"/>
                  <a:pt x="16" y="35"/>
                </a:cubicBezTo>
                <a:cubicBezTo>
                  <a:pt x="16" y="32"/>
                  <a:pt x="16" y="32"/>
                  <a:pt x="16" y="32"/>
                </a:cubicBezTo>
                <a:cubicBezTo>
                  <a:pt x="2" y="32"/>
                  <a:pt x="2" y="32"/>
                  <a:pt x="2" y="32"/>
                </a:cubicBezTo>
                <a:cubicBezTo>
                  <a:pt x="1" y="32"/>
                  <a:pt x="0" y="31"/>
                  <a:pt x="0" y="30"/>
                </a:cubicBezTo>
                <a:cubicBezTo>
                  <a:pt x="0" y="30"/>
                  <a:pt x="0" y="30"/>
                  <a:pt x="0" y="30"/>
                </a:cubicBezTo>
                <a:cubicBezTo>
                  <a:pt x="0" y="9"/>
                  <a:pt x="0" y="9"/>
                  <a:pt x="0" y="9"/>
                </a:cubicBezTo>
                <a:cubicBezTo>
                  <a:pt x="0" y="9"/>
                  <a:pt x="1" y="8"/>
                  <a:pt x="2" y="8"/>
                </a:cubicBezTo>
                <a:cubicBezTo>
                  <a:pt x="2" y="8"/>
                  <a:pt x="2" y="8"/>
                  <a:pt x="2" y="8"/>
                </a:cubicBezTo>
                <a:cubicBezTo>
                  <a:pt x="25" y="8"/>
                  <a:pt x="25" y="8"/>
                  <a:pt x="25" y="8"/>
                </a:cubicBezTo>
                <a:cubicBezTo>
                  <a:pt x="25" y="2"/>
                  <a:pt x="25" y="2"/>
                  <a:pt x="25" y="2"/>
                </a:cubicBezTo>
                <a:cubicBezTo>
                  <a:pt x="25" y="1"/>
                  <a:pt x="26" y="0"/>
                  <a:pt x="27" y="0"/>
                </a:cubicBezTo>
                <a:cubicBezTo>
                  <a:pt x="27" y="0"/>
                  <a:pt x="27" y="0"/>
                  <a:pt x="27" y="0"/>
                </a:cubicBezTo>
                <a:cubicBezTo>
                  <a:pt x="44" y="0"/>
                  <a:pt x="44" y="0"/>
                  <a:pt x="44" y="0"/>
                </a:cubicBezTo>
                <a:cubicBezTo>
                  <a:pt x="44" y="0"/>
                  <a:pt x="45" y="1"/>
                  <a:pt x="45" y="2"/>
                </a:cubicBezTo>
                <a:cubicBezTo>
                  <a:pt x="45" y="2"/>
                  <a:pt x="45" y="2"/>
                  <a:pt x="45" y="2"/>
                </a:cubicBezTo>
                <a:cubicBezTo>
                  <a:pt x="45" y="35"/>
                  <a:pt x="45" y="35"/>
                  <a:pt x="45" y="35"/>
                </a:cubicBezTo>
                <a:cubicBezTo>
                  <a:pt x="45" y="36"/>
                  <a:pt x="44" y="37"/>
                  <a:pt x="44" y="37"/>
                </a:cubicBezTo>
                <a:cubicBezTo>
                  <a:pt x="43" y="37"/>
                  <a:pt x="43" y="37"/>
                  <a:pt x="43" y="37"/>
                </a:cubicBezTo>
                <a:cubicBezTo>
                  <a:pt x="27" y="37"/>
                  <a:pt x="27" y="37"/>
                  <a:pt x="27" y="37"/>
                </a:cubicBezTo>
                <a:cubicBezTo>
                  <a:pt x="26" y="37"/>
                  <a:pt x="25" y="36"/>
                  <a:pt x="25" y="35"/>
                </a:cubicBezTo>
                <a:cubicBezTo>
                  <a:pt x="25" y="35"/>
                  <a:pt x="25" y="35"/>
                  <a:pt x="25" y="35"/>
                </a:cubicBezTo>
                <a:cubicBezTo>
                  <a:pt x="25" y="32"/>
                  <a:pt x="25" y="32"/>
                  <a:pt x="25" y="32"/>
                </a:cubicBezTo>
                <a:cubicBezTo>
                  <a:pt x="19" y="32"/>
                  <a:pt x="19" y="32"/>
                  <a:pt x="19" y="32"/>
                </a:cubicBezTo>
                <a:cubicBezTo>
                  <a:pt x="19" y="35"/>
                  <a:pt x="19" y="35"/>
                  <a:pt x="19" y="35"/>
                </a:cubicBezTo>
                <a:cubicBezTo>
                  <a:pt x="23" y="35"/>
                  <a:pt x="23" y="35"/>
                  <a:pt x="23" y="35"/>
                </a:cubicBezTo>
                <a:cubicBezTo>
                  <a:pt x="23" y="35"/>
                  <a:pt x="24" y="35"/>
                  <a:pt x="24" y="36"/>
                </a:cubicBezTo>
                <a:cubicBezTo>
                  <a:pt x="24" y="36"/>
                  <a:pt x="23" y="37"/>
                  <a:pt x="23" y="37"/>
                </a:cubicBezTo>
                <a:cubicBezTo>
                  <a:pt x="19" y="37"/>
                  <a:pt x="15" y="37"/>
                  <a:pt x="12" y="37"/>
                </a:cubicBezTo>
                <a:close/>
              </a:path>
            </a:pathLst>
          </a:custGeom>
          <a:solidFill>
            <a:schemeClr val="bg1"/>
          </a:solidFill>
          <a:ln w="3175">
            <a:noFill/>
            <a:round/>
          </a:ln>
        </p:spPr>
        <p:txBody>
          <a:bodyPr anchor="t" anchorCtr="0" bIns="45720" compatLnSpc="1" lIns="91440" numCol="1" rIns="91440" tIns="45720" vert="horz" wrap="square"/>
          <a:lstStyle/>
          <a:p>
            <a:endParaRPr altLang="en-US" lang="zh-CN">
              <a:cs typeface="+mn-ea"/>
              <a:sym typeface="+mn-lt"/>
            </a:endParaRPr>
          </a:p>
        </p:txBody>
      </p:sp>
      <p:sp>
        <p:nvSpPr>
          <p:cNvPr id="15" name="文本框 14"/>
          <p:cNvSpPr txBox="1"/>
          <p:nvPr/>
        </p:nvSpPr>
        <p:spPr>
          <a:xfrm>
            <a:off x="2839543" y="2294979"/>
            <a:ext cx="3022823" cy="527304"/>
          </a:xfrm>
          <a:prstGeom prst="rect">
            <a:avLst/>
          </a:prstGeom>
          <a:noFill/>
        </p:spPr>
        <p:txBody>
          <a:bodyPr rtlCol="0" wrap="square">
            <a:spAutoFit/>
          </a:bodyPr>
          <a:lstStyle/>
          <a:p>
            <a:pPr>
              <a:lnSpc>
                <a:spcPct val="130000"/>
              </a:lnSpc>
            </a:pPr>
            <a:r>
              <a:rPr altLang="en-US" lang="zh-CN" sz="1100">
                <a:solidFill>
                  <a:schemeClr val="bg1"/>
                </a:solidFill>
                <a:cs typeface="+mn-ea"/>
                <a:sym typeface="+mn-lt"/>
              </a:rPr>
              <a:t>请在此添加文字说明，单击此处编辑文字。请在此添加文字说明，单击此处编辑文字。</a:t>
            </a:r>
          </a:p>
        </p:txBody>
      </p:sp>
      <p:sp>
        <p:nvSpPr>
          <p:cNvPr id="16" name="文本框 15"/>
          <p:cNvSpPr txBox="1"/>
          <p:nvPr/>
        </p:nvSpPr>
        <p:spPr>
          <a:xfrm>
            <a:off x="2839543" y="3365244"/>
            <a:ext cx="3022823" cy="527304"/>
          </a:xfrm>
          <a:prstGeom prst="rect">
            <a:avLst/>
          </a:prstGeom>
          <a:noFill/>
        </p:spPr>
        <p:txBody>
          <a:bodyPr rtlCol="0" wrap="square">
            <a:spAutoFit/>
          </a:bodyPr>
          <a:lstStyle/>
          <a:p>
            <a:pPr>
              <a:lnSpc>
                <a:spcPct val="130000"/>
              </a:lnSpc>
            </a:pPr>
            <a:r>
              <a:rPr altLang="en-US" lang="zh-CN" sz="1100">
                <a:solidFill>
                  <a:schemeClr val="bg1"/>
                </a:solidFill>
                <a:cs typeface="+mn-ea"/>
                <a:sym typeface="+mn-lt"/>
              </a:rPr>
              <a:t>请在此添加文字说明，单击此处编辑文字。请在此添加文字说明，单击此处编辑文字。</a:t>
            </a:r>
          </a:p>
        </p:txBody>
      </p:sp>
      <p:sp>
        <p:nvSpPr>
          <p:cNvPr id="17" name="文本框 16"/>
          <p:cNvSpPr txBox="1"/>
          <p:nvPr/>
        </p:nvSpPr>
        <p:spPr>
          <a:xfrm>
            <a:off x="2839543" y="4477219"/>
            <a:ext cx="3022823" cy="527304"/>
          </a:xfrm>
          <a:prstGeom prst="rect">
            <a:avLst/>
          </a:prstGeom>
          <a:noFill/>
        </p:spPr>
        <p:txBody>
          <a:bodyPr rtlCol="0" wrap="square">
            <a:spAutoFit/>
          </a:bodyPr>
          <a:lstStyle/>
          <a:p>
            <a:pPr>
              <a:lnSpc>
                <a:spcPct val="130000"/>
              </a:lnSpc>
            </a:pPr>
            <a:r>
              <a:rPr altLang="en-US" lang="zh-CN" sz="1100">
                <a:solidFill>
                  <a:schemeClr val="bg1"/>
                </a:solidFill>
                <a:cs typeface="+mn-ea"/>
                <a:sym typeface="+mn-lt"/>
              </a:rPr>
              <a:t>请在此添加文字说明，单击此处编辑文字。请在此添加文字说明，单击此处编辑文字。</a:t>
            </a:r>
          </a:p>
        </p:txBody>
      </p:sp>
      <p:sp>
        <p:nvSpPr>
          <p:cNvPr id="18" name="等腰三角形 17"/>
          <p:cNvSpPr/>
          <p:nvPr/>
        </p:nvSpPr>
        <p:spPr>
          <a:xfrm flipV="1">
            <a:off x="6980795" y="-1"/>
            <a:ext cx="3141657" cy="4453301"/>
          </a:xfrm>
          <a:prstGeom prst="triangle">
            <a:avLst/>
          </a:prstGeom>
          <a:solidFill>
            <a:srgbClr val="484F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ounded Rectangle 2"/>
          <p:cNvSpPr/>
          <p:nvPr/>
        </p:nvSpPr>
        <p:spPr bwMode="auto">
          <a:xfrm>
            <a:off x="1478414" y="1684445"/>
            <a:ext cx="4055300" cy="1020064"/>
          </a:xfrm>
          <a:prstGeom prst="roundRect">
            <a:avLst/>
          </a:prstGeom>
          <a:solidFill>
            <a:srgbClr val="FFC000"/>
          </a:solidFill>
          <a:ln w="9525">
            <a:noFill/>
            <a:round/>
          </a:ln>
        </p:spPr>
        <p:txBody>
          <a:bodyPr anchor="t" anchorCtr="0" bIns="48218" compatLnSpc="1" lIns="96435" numCol="1" rIns="96435" rtlCol="0" tIns="48218" vert="horz" wrap="square">
            <a:prstTxWarp prst="textNoShape">
              <a:avLst/>
            </a:prstTxWarp>
          </a:bodyPr>
          <a:lstStyle/>
          <a:p>
            <a:pPr algn="ctr"/>
            <a:endParaRPr lang="en-US">
              <a:latin charset="0" panose="02020603050405020304" pitchFamily="18" typeface="Times New Roman"/>
              <a:ea charset="-122" panose="020b0503020204020204" typeface="Microsoft YaHei UI"/>
              <a:sym charset="0" panose="02020603050405020304" pitchFamily="18" typeface="Times New Roman"/>
            </a:endParaRPr>
          </a:p>
        </p:txBody>
      </p:sp>
      <p:sp>
        <p:nvSpPr>
          <p:cNvPr id="3" name="Rounded Rectangle 5"/>
          <p:cNvSpPr/>
          <p:nvPr/>
        </p:nvSpPr>
        <p:spPr bwMode="auto">
          <a:xfrm>
            <a:off x="1478414" y="3281118"/>
            <a:ext cx="4055300" cy="1020064"/>
          </a:xfrm>
          <a:prstGeom prst="roundRect">
            <a:avLst/>
          </a:prstGeom>
          <a:solidFill>
            <a:srgbClr val="484F59"/>
          </a:solidFill>
          <a:ln w="9525">
            <a:noFill/>
            <a:round/>
          </a:ln>
        </p:spPr>
        <p:txBody>
          <a:bodyPr anchor="t" anchorCtr="0" bIns="48218" compatLnSpc="1" lIns="96435" numCol="1" rIns="96435" rtlCol="0" tIns="48218" vert="horz" wrap="square">
            <a:prstTxWarp prst="textNoShape">
              <a:avLst/>
            </a:prstTxWarp>
          </a:bodyPr>
          <a:lstStyle/>
          <a:p>
            <a:pPr algn="ctr"/>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4" name="Rounded Rectangle 8"/>
          <p:cNvSpPr/>
          <p:nvPr/>
        </p:nvSpPr>
        <p:spPr bwMode="auto">
          <a:xfrm flipH="1">
            <a:off x="7315584" y="1682261"/>
            <a:ext cx="4055300" cy="1020064"/>
          </a:xfrm>
          <a:prstGeom prst="roundRect">
            <a:avLst/>
          </a:prstGeom>
          <a:solidFill>
            <a:srgbClr val="484F59"/>
          </a:solidFill>
          <a:ln w="9525">
            <a:noFill/>
            <a:round/>
          </a:ln>
        </p:spPr>
        <p:txBody>
          <a:bodyPr anchor="t" anchorCtr="0" bIns="48218" compatLnSpc="1" lIns="96435" numCol="1" rIns="96435" rtlCol="0" tIns="48218" vert="horz" wrap="square">
            <a:prstTxWarp prst="textNoShape">
              <a:avLst/>
            </a:prstTxWarp>
          </a:bodyPr>
          <a:lstStyle/>
          <a:p>
            <a:pPr algn="ctr"/>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5" name="Rounded Rectangle 11"/>
          <p:cNvSpPr/>
          <p:nvPr/>
        </p:nvSpPr>
        <p:spPr bwMode="auto">
          <a:xfrm flipH="1">
            <a:off x="7315584" y="3281119"/>
            <a:ext cx="4055300" cy="1020064"/>
          </a:xfrm>
          <a:prstGeom prst="roundRect">
            <a:avLst/>
          </a:prstGeom>
          <a:solidFill>
            <a:srgbClr val="FFC000"/>
          </a:solidFill>
          <a:ln w="9525">
            <a:noFill/>
            <a:round/>
          </a:ln>
        </p:spPr>
        <p:txBody>
          <a:bodyPr anchor="t" anchorCtr="0" bIns="48218" compatLnSpc="1" lIns="96435" numCol="1" rIns="96435" rtlCol="0" tIns="48218" vert="horz" wrap="square">
            <a:prstTxWarp prst="textNoShape">
              <a:avLst/>
            </a:prstTxWarp>
          </a:bodyPr>
          <a:lstStyle/>
          <a:p>
            <a:pPr algn="ctr"/>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grpSp>
        <p:nvGrpSpPr>
          <p:cNvPr id="6" name="Group 6"/>
          <p:cNvGrpSpPr/>
          <p:nvPr/>
        </p:nvGrpSpPr>
        <p:grpSpPr>
          <a:xfrm>
            <a:off x="6824034" y="1553959"/>
            <a:ext cx="1474655" cy="1271255"/>
            <a:chOff x="6470216" y="2512392"/>
            <a:chExt cx="1398268" cy="1205404"/>
          </a:xfrm>
        </p:grpSpPr>
        <p:sp>
          <p:nvSpPr>
            <p:cNvPr id="7" name="Hexagon 16"/>
            <p:cNvSpPr/>
            <p:nvPr/>
          </p:nvSpPr>
          <p:spPr bwMode="auto">
            <a:xfrm flipH="1">
              <a:off x="6470216" y="2512392"/>
              <a:ext cx="1398268" cy="1205404"/>
            </a:xfrm>
            <a:prstGeom prst="hexagon">
              <a:avLst/>
            </a:prstGeom>
            <a:solidFill>
              <a:schemeClr val="bg1"/>
            </a:solidFill>
            <a:ln w="57150">
              <a:solidFill>
                <a:srgbClr val="FFC000"/>
              </a:solidFill>
              <a:round/>
            </a:ln>
          </p:spPr>
          <p:txBody>
            <a:bodyPr anchor="ctr" anchorCtr="0" bIns="48218" compatLnSpc="1" lIns="96435" numCol="1" rIns="96435" rtlCol="0" tIns="48218" vert="horz" wrap="square">
              <a:prstTxWarp prst="textNoShape">
                <a:avLst/>
              </a:prstTxWarp>
            </a:bodyPr>
            <a:lstStyle/>
            <a:p>
              <a:pPr algn="ctr"/>
              <a:endParaRPr b="1" lang="en-US" sz="1266">
                <a:solidFill>
                  <a:schemeClr val="accent3"/>
                </a:solidFill>
                <a:latin charset="0" panose="02020603050405020304" pitchFamily="18" typeface="Times New Roman"/>
                <a:ea charset="-122" panose="020b0503020204020204" pitchFamily="34" typeface="微软雅黑"/>
                <a:sym charset="0" panose="02020603050405020304" pitchFamily="18" typeface="Times New Roman"/>
              </a:endParaRPr>
            </a:p>
          </p:txBody>
        </p:sp>
        <p:grpSp>
          <p:nvGrpSpPr>
            <p:cNvPr id="8" name="Group 27"/>
            <p:cNvGrpSpPr/>
            <p:nvPr/>
          </p:nvGrpSpPr>
          <p:grpSpPr>
            <a:xfrm>
              <a:off x="6792295" y="2888404"/>
              <a:ext cx="680729" cy="511751"/>
              <a:chExt cx="772" cy="579"/>
            </a:xfrm>
            <a:solidFill>
              <a:srgbClr val="16A086"/>
            </a:solidFill>
          </p:grpSpPr>
          <p:sp>
            <p:nvSpPr>
              <p:cNvPr id="9" name="Freeform 23"/>
              <p:cNvSpPr/>
              <p:nvPr/>
            </p:nvSpPr>
            <p:spPr bwMode="auto">
              <a:xfrm>
                <a:off x="0" y="0"/>
                <a:ext cx="772" cy="344"/>
              </a:xfrm>
              <a:custGeom>
                <a:gdLst>
                  <a:gd fmla="*/ 653 w 21279" name="T0"/>
                  <a:gd fmla="*/ 344 h 21600" name="T1"/>
                  <a:gd fmla="*/ 707 w 21279" name="T2"/>
                  <a:gd fmla="*/ 301 h 21600" name="T3"/>
                  <a:gd fmla="*/ 771 w 21279" name="T4"/>
                  <a:gd fmla="*/ 43 h 21600" name="T5"/>
                  <a:gd fmla="*/ 739 w 21279" name="T6"/>
                  <a:gd fmla="*/ 0 h 21600" name="T7"/>
                  <a:gd fmla="*/ 30 w 21279" name="T8"/>
                  <a:gd fmla="*/ 0 h 21600" name="T9"/>
                  <a:gd fmla="*/ 3 w 21279" name="T10"/>
                  <a:gd fmla="*/ 27 h 21600" name="T11"/>
                  <a:gd fmla="*/ 57 w 21279" name="T12"/>
                  <a:gd fmla="*/ 54 h 21600" name="T13"/>
                  <a:gd fmla="*/ 159 w 21279" name="T14"/>
                  <a:gd fmla="*/ 65 h 21600" name="T15"/>
                  <a:gd fmla="*/ 213 w 21279" name="T16"/>
                  <a:gd fmla="*/ 108 h 21600" name="T17"/>
                  <a:gd fmla="*/ 256 w 21279" name="T18"/>
                  <a:gd fmla="*/ 301 h 21600" name="T19"/>
                  <a:gd fmla="*/ 309 w 21279" name="T20"/>
                  <a:gd fmla="*/ 344 h 21600" name="T21"/>
                  <a:gd fmla="*/ 653 w 21279" name="T22"/>
                  <a:gd fmla="*/ 344 h 21600" name="T23"/>
                  <a:gd fmla="*/ 653 w 21279" name="T24"/>
                  <a:gd fmla="*/ 344 h 2160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21600" w="21279">
                    <a:moveTo>
                      <a:pt x="17995" y="21600"/>
                    </a:moveTo>
                    <a:cubicBezTo>
                      <a:pt x="18587" y="21600"/>
                      <a:pt x="19327" y="20588"/>
                      <a:pt x="19475" y="18900"/>
                    </a:cubicBezTo>
                    <a:cubicBezTo>
                      <a:pt x="21250" y="2700"/>
                      <a:pt x="21250" y="2700"/>
                      <a:pt x="21250" y="2700"/>
                    </a:cubicBezTo>
                    <a:cubicBezTo>
                      <a:pt x="21398" y="1350"/>
                      <a:pt x="20954" y="0"/>
                      <a:pt x="20362" y="0"/>
                    </a:cubicBezTo>
                    <a:cubicBezTo>
                      <a:pt x="834" y="0"/>
                      <a:pt x="834" y="0"/>
                      <a:pt x="834" y="0"/>
                    </a:cubicBezTo>
                    <a:cubicBezTo>
                      <a:pt x="242" y="0"/>
                      <a:pt x="-202" y="675"/>
                      <a:pt x="94" y="1688"/>
                    </a:cubicBezTo>
                    <a:cubicBezTo>
                      <a:pt x="242" y="2362"/>
                      <a:pt x="982" y="3375"/>
                      <a:pt x="1573" y="3375"/>
                    </a:cubicBezTo>
                    <a:cubicBezTo>
                      <a:pt x="4384" y="4050"/>
                      <a:pt x="4384" y="4050"/>
                      <a:pt x="4384" y="4050"/>
                    </a:cubicBezTo>
                    <a:cubicBezTo>
                      <a:pt x="4976" y="4050"/>
                      <a:pt x="5716" y="5400"/>
                      <a:pt x="5864" y="6750"/>
                    </a:cubicBezTo>
                    <a:cubicBezTo>
                      <a:pt x="7047" y="18900"/>
                      <a:pt x="7047" y="18900"/>
                      <a:pt x="7047" y="18900"/>
                    </a:cubicBezTo>
                    <a:cubicBezTo>
                      <a:pt x="7195" y="20588"/>
                      <a:pt x="7935" y="21600"/>
                      <a:pt x="8527" y="21600"/>
                    </a:cubicBezTo>
                    <a:lnTo>
                      <a:pt x="17995" y="21600"/>
                    </a:lnTo>
                    <a:close/>
                    <a:moveTo>
                      <a:pt x="17995" y="21600"/>
                    </a:moveTo>
                  </a:path>
                </a:pathLst>
              </a:custGeom>
              <a:solidFill>
                <a:srgbClr val="484F59"/>
              </a:solidFill>
              <a:ln>
                <a:noFill/>
              </a:ln>
              <a:extLst>
                <a:ext uri="{91240B29-F687-4F45-9708-019B960494DF}">
                  <a14:hiddenLine cap="flat" w="9525">
                    <a:solidFill>
                      <a:schemeClr val="tx1"/>
                    </a:solidFill>
                    <a:round/>
                    <a:headEnd len="med" type="none" w="med"/>
                    <a:tailEnd len="med" type="none" w="med"/>
                  </a14:hiddenLine>
                </a:ext>
              </a:extLst>
            </p:spPr>
            <p:txBody>
              <a:bodyPr bIns="0" lIns="0" rIns="0" tIns="0"/>
              <a:lstStyle/>
              <a:p>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10" name="Oval 24"/>
              <p:cNvSpPr/>
              <p:nvPr/>
            </p:nvSpPr>
            <p:spPr bwMode="auto">
              <a:xfrm>
                <a:off x="304" y="461"/>
                <a:ext cx="122" cy="118"/>
              </a:xfrm>
              <a:prstGeom prst="ellipse">
                <a:avLst/>
              </a:prstGeom>
              <a:solidFill>
                <a:srgbClr val="484F59"/>
              </a:solidFill>
              <a:ln>
                <a:noFill/>
              </a:ln>
              <a:extLst>
                <a:ext uri="{91240B29-F687-4F45-9708-019B960494DF}">
                  <a14:hiddenLine w="9525">
                    <a:solidFill>
                      <a:schemeClr val="tx1"/>
                    </a:solidFill>
                    <a:round/>
                    <a:headEnd/>
                    <a:tailEnd/>
                  </a14:hiddenLine>
                </a:ext>
              </a:extLst>
            </p:spPr>
            <p:txBody>
              <a:bodyPr bIns="0" lIns="0" rIns="0" tIns="0"/>
              <a:lstStyle/>
              <a:p>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11" name="Oval 25"/>
              <p:cNvSpPr/>
              <p:nvPr/>
            </p:nvSpPr>
            <p:spPr bwMode="auto">
              <a:xfrm>
                <a:off x="520" y="461"/>
                <a:ext cx="122" cy="118"/>
              </a:xfrm>
              <a:prstGeom prst="ellipse">
                <a:avLst/>
              </a:prstGeom>
              <a:solidFill>
                <a:srgbClr val="484F59"/>
              </a:solidFill>
              <a:ln>
                <a:noFill/>
              </a:ln>
              <a:extLst>
                <a:ext uri="{91240B29-F687-4F45-9708-019B960494DF}">
                  <a14:hiddenLine w="9525">
                    <a:solidFill>
                      <a:schemeClr val="tx1"/>
                    </a:solidFill>
                    <a:round/>
                    <a:headEnd/>
                    <a:tailEnd/>
                  </a14:hiddenLine>
                </a:ext>
              </a:extLst>
            </p:spPr>
            <p:txBody>
              <a:bodyPr bIns="0" lIns="0" rIns="0" tIns="0"/>
              <a:lstStyle/>
              <a:p>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12" name="Freeform 26"/>
              <p:cNvSpPr/>
              <p:nvPr/>
            </p:nvSpPr>
            <p:spPr bwMode="auto">
              <a:xfrm>
                <a:off x="247" y="302"/>
                <a:ext cx="432" cy="127"/>
              </a:xfrm>
              <a:custGeom>
                <a:gdLst>
                  <a:gd fmla="*/ 36 w 21275" name="T0"/>
                  <a:gd fmla="*/ 0 h 21600" name="T1"/>
                  <a:gd fmla="*/ 4 w 21275" name="T2"/>
                  <a:gd fmla="*/ 85 h 21600" name="T3"/>
                  <a:gd fmla="*/ 31 w 21275" name="T4"/>
                  <a:gd fmla="*/ 127 h 21600" name="T5"/>
                  <a:gd fmla="*/ 432 w 21275" name="T6"/>
                  <a:gd fmla="*/ 12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275">
                    <a:moveTo>
                      <a:pt x="1782" y="0"/>
                    </a:moveTo>
                    <a:cubicBezTo>
                      <a:pt x="202" y="14400"/>
                      <a:pt x="202" y="14400"/>
                      <a:pt x="202" y="14400"/>
                    </a:cubicBezTo>
                    <a:cubicBezTo>
                      <a:pt x="-325" y="18000"/>
                      <a:pt x="202" y="21600"/>
                      <a:pt x="1519" y="21600"/>
                    </a:cubicBezTo>
                    <a:cubicBezTo>
                      <a:pt x="21275" y="21600"/>
                      <a:pt x="21275" y="21600"/>
                      <a:pt x="21275" y="21600"/>
                    </a:cubicBezTo>
                  </a:path>
                </a:pathLst>
              </a:custGeom>
              <a:solidFill>
                <a:srgbClr val="484F59"/>
              </a:solidFill>
              <a:ln cap="flat" w="12700">
                <a:solidFill>
                  <a:srgbClr val="FFFFFF"/>
                </a:solidFill>
                <a:prstDash val="solid"/>
                <a:miter lim="800000"/>
                <a:headEnd len="med" type="none" w="med"/>
                <a:tailEnd len="med" type="none" w="med"/>
              </a:ln>
              <a:extLst/>
            </p:spPr>
            <p:txBody>
              <a:bodyPr bIns="0" lIns="0" rIns="0" tIns="0"/>
              <a:lstStyle/>
              <a:p>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grpSp>
      </p:grpSp>
      <p:sp>
        <p:nvSpPr>
          <p:cNvPr id="13" name="TextBox 27"/>
          <p:cNvSpPr txBox="1"/>
          <p:nvPr/>
        </p:nvSpPr>
        <p:spPr>
          <a:xfrm>
            <a:off x="8790240" y="2059751"/>
            <a:ext cx="2228425" cy="257099"/>
          </a:xfrm>
          <a:prstGeom prst="rect">
            <a:avLst/>
          </a:prstGeom>
          <a:noFill/>
        </p:spPr>
        <p:txBody>
          <a:bodyPr bIns="0" lIns="0" rIns="0" rtlCol="0" tIns="0" wrap="square">
            <a:spAutoFit/>
          </a:bodyPr>
          <a:lstStyle/>
          <a:p>
            <a:r>
              <a:rPr b="1" lang="en-GB" sz="1687">
                <a:solidFill>
                  <a:schemeClr val="bg1"/>
                </a:solidFill>
                <a:latin charset="0" panose="02020603050405020304" pitchFamily="18" typeface="Times New Roman"/>
                <a:ea charset="-122" panose="020b0503020204020204" pitchFamily="34" typeface="微软雅黑"/>
                <a:cs charset="0" panose="020b0503030202020304" pitchFamily="34" typeface="Clear Sans"/>
                <a:sym charset="0" panose="02020603050405020304" pitchFamily="18" typeface="Times New Roman"/>
              </a:rPr>
              <a:t>Perfect Market</a:t>
            </a:r>
          </a:p>
        </p:txBody>
      </p:sp>
      <p:sp>
        <p:nvSpPr>
          <p:cNvPr id="14" name="TextBox 28"/>
          <p:cNvSpPr txBox="1"/>
          <p:nvPr/>
        </p:nvSpPr>
        <p:spPr>
          <a:xfrm>
            <a:off x="8790240" y="3658608"/>
            <a:ext cx="2228425" cy="257099"/>
          </a:xfrm>
          <a:prstGeom prst="rect">
            <a:avLst/>
          </a:prstGeom>
          <a:noFill/>
        </p:spPr>
        <p:txBody>
          <a:bodyPr bIns="0" lIns="0" rIns="0" rtlCol="0" tIns="0" wrap="square">
            <a:spAutoFit/>
          </a:bodyPr>
          <a:lstStyle/>
          <a:p>
            <a:r>
              <a:rPr b="1" lang="en-GB" sz="1687">
                <a:solidFill>
                  <a:schemeClr val="bg1"/>
                </a:solidFill>
                <a:latin charset="0" panose="02020603050405020304" pitchFamily="18" typeface="Times New Roman"/>
                <a:ea charset="-122" panose="020b0503020204020204" pitchFamily="34" typeface="微软雅黑"/>
                <a:cs charset="0" panose="020b0503030202020304" pitchFamily="34" typeface="Clear Sans"/>
                <a:sym charset="0" panose="02020603050405020304" pitchFamily="18" typeface="Times New Roman"/>
              </a:rPr>
              <a:t>More Service</a:t>
            </a:r>
          </a:p>
        </p:txBody>
      </p:sp>
      <p:sp>
        <p:nvSpPr>
          <p:cNvPr id="15" name="TextBox 29"/>
          <p:cNvSpPr txBox="1"/>
          <p:nvPr/>
        </p:nvSpPr>
        <p:spPr>
          <a:xfrm>
            <a:off x="1754960" y="2059751"/>
            <a:ext cx="2228425" cy="257099"/>
          </a:xfrm>
          <a:prstGeom prst="rect">
            <a:avLst/>
          </a:prstGeom>
          <a:noFill/>
        </p:spPr>
        <p:txBody>
          <a:bodyPr bIns="0" lIns="0" rIns="0" rtlCol="0" tIns="0" wrap="square">
            <a:spAutoFit/>
          </a:bodyPr>
          <a:lstStyle/>
          <a:p>
            <a:pPr algn="r"/>
            <a:r>
              <a:rPr b="1" lang="en-GB" sz="1687">
                <a:solidFill>
                  <a:schemeClr val="bg1"/>
                </a:solidFill>
                <a:latin charset="0" panose="02020603050405020304" pitchFamily="18" typeface="Times New Roman"/>
                <a:ea charset="-122" panose="020b0503020204020204" pitchFamily="34" typeface="微软雅黑"/>
                <a:cs charset="0" panose="020b0503030202020304" pitchFamily="34" typeface="Clear Sans"/>
                <a:sym charset="0" panose="02020603050405020304" pitchFamily="18" typeface="Times New Roman"/>
              </a:rPr>
              <a:t>Perfect Concept</a:t>
            </a:r>
          </a:p>
        </p:txBody>
      </p:sp>
      <p:sp>
        <p:nvSpPr>
          <p:cNvPr id="16" name="TextBox 30"/>
          <p:cNvSpPr txBox="1"/>
          <p:nvPr/>
        </p:nvSpPr>
        <p:spPr>
          <a:xfrm>
            <a:off x="1754960" y="3658607"/>
            <a:ext cx="2228425" cy="257099"/>
          </a:xfrm>
          <a:prstGeom prst="rect">
            <a:avLst/>
          </a:prstGeom>
          <a:noFill/>
        </p:spPr>
        <p:txBody>
          <a:bodyPr bIns="0" lIns="0" rIns="0" rtlCol="0" tIns="0" wrap="square">
            <a:spAutoFit/>
          </a:bodyPr>
          <a:lstStyle/>
          <a:p>
            <a:pPr algn="r"/>
            <a:r>
              <a:rPr b="1" lang="en-GB" sz="1687">
                <a:solidFill>
                  <a:schemeClr val="bg1"/>
                </a:solidFill>
                <a:latin charset="0" panose="02020603050405020304" pitchFamily="18" typeface="Times New Roman"/>
                <a:ea charset="-122" panose="020b0503020204020204" pitchFamily="34" typeface="微软雅黑"/>
                <a:cs charset="0" panose="020b0503030202020304" pitchFamily="34" typeface="Clear Sans"/>
                <a:sym charset="0" panose="02020603050405020304" pitchFamily="18" typeface="Times New Roman"/>
              </a:rPr>
              <a:t>Maximum Promotion</a:t>
            </a:r>
          </a:p>
        </p:txBody>
      </p:sp>
      <p:grpSp>
        <p:nvGrpSpPr>
          <p:cNvPr id="17" name="Group 3"/>
          <p:cNvGrpSpPr/>
          <p:nvPr/>
        </p:nvGrpSpPr>
        <p:grpSpPr>
          <a:xfrm>
            <a:off x="4550610" y="3152816"/>
            <a:ext cx="1474655" cy="1271255"/>
            <a:chOff x="4314555" y="4028429"/>
            <a:chExt cx="1398268" cy="1205404"/>
          </a:xfrm>
        </p:grpSpPr>
        <p:sp>
          <p:nvSpPr>
            <p:cNvPr id="18" name="Hexagon 15"/>
            <p:cNvSpPr/>
            <p:nvPr/>
          </p:nvSpPr>
          <p:spPr bwMode="auto">
            <a:xfrm>
              <a:off x="4314555" y="4028429"/>
              <a:ext cx="1398268" cy="1205404"/>
            </a:xfrm>
            <a:prstGeom prst="hexagon">
              <a:avLst/>
            </a:prstGeom>
            <a:solidFill>
              <a:schemeClr val="bg1"/>
            </a:solidFill>
            <a:ln w="57150">
              <a:solidFill>
                <a:srgbClr val="FFC000"/>
              </a:solidFill>
              <a:round/>
            </a:ln>
          </p:spPr>
          <p:txBody>
            <a:bodyPr anchor="ctr" anchorCtr="0" bIns="48218" compatLnSpc="1" lIns="96435" numCol="1" rIns="96435" rtlCol="0" tIns="48218" vert="horz" wrap="square">
              <a:prstTxWarp prst="textNoShape">
                <a:avLst/>
              </a:prstTxWarp>
            </a:bodyPr>
            <a:lstStyle/>
            <a:p>
              <a:pPr algn="ctr"/>
              <a:endParaRPr b="1" lang="en-US" sz="1266">
                <a:solidFill>
                  <a:schemeClr val="accent2"/>
                </a:solidFill>
                <a:latin charset="0" panose="02020603050405020304" pitchFamily="18" typeface="Times New Roman"/>
                <a:ea charset="-122" panose="020b0503020204020204" pitchFamily="34" typeface="微软雅黑"/>
                <a:sym charset="0" panose="02020603050405020304" pitchFamily="18" typeface="Times New Roman"/>
              </a:endParaRPr>
            </a:p>
          </p:txBody>
        </p:sp>
        <p:grpSp>
          <p:nvGrpSpPr>
            <p:cNvPr id="19" name="Group 31"/>
            <p:cNvGrpSpPr/>
            <p:nvPr/>
          </p:nvGrpSpPr>
          <p:grpSpPr>
            <a:xfrm>
              <a:off x="4784601" y="4317339"/>
              <a:ext cx="576433" cy="606570"/>
              <a:chOff x="1641475" y="2428876"/>
              <a:chExt cx="242888" cy="255587"/>
            </a:xfrm>
            <a:solidFill>
              <a:srgbClr val="9CBC58"/>
            </a:solidFill>
          </p:grpSpPr>
          <p:sp>
            <p:nvSpPr>
              <p:cNvPr id="20" name="Freeform 49"/>
              <p:cNvSpPr/>
              <p:nvPr/>
            </p:nvSpPr>
            <p:spPr bwMode="auto">
              <a:xfrm>
                <a:off x="1641475" y="2525713"/>
                <a:ext cx="111125" cy="158750"/>
              </a:xfrm>
              <a:custGeom>
                <a:gdLst>
                  <a:gd fmla="*/ 42 w 59" name="T0"/>
                  <a:gd fmla="*/ 49 h 84" name="T1"/>
                  <a:gd fmla="*/ 43 w 59" name="T2"/>
                  <a:gd fmla="*/ 40 h 84" name="T3"/>
                  <a:gd fmla="*/ 31 w 59" name="T4"/>
                  <a:gd fmla="*/ 4 h 84" name="T5"/>
                  <a:gd fmla="*/ 26 w 59" name="T6"/>
                  <a:gd fmla="*/ 1 h 84" name="T7"/>
                  <a:gd fmla="*/ 11 w 59" name="T8"/>
                  <a:gd fmla="*/ 6 h 84" name="T9"/>
                  <a:gd fmla="*/ 4 w 59" name="T10"/>
                  <a:gd fmla="*/ 22 h 84" name="T11"/>
                  <a:gd fmla="*/ 9 w 59" name="T12"/>
                  <a:gd fmla="*/ 37 h 84" name="T13"/>
                  <a:gd fmla="*/ 24 w 59" name="T14"/>
                  <a:gd fmla="*/ 46 h 84" name="T15"/>
                  <a:gd fmla="*/ 31 w 59" name="T16"/>
                  <a:gd fmla="*/ 52 h 84" name="T17"/>
                  <a:gd fmla="*/ 40 w 59" name="T18"/>
                  <a:gd fmla="*/ 80 h 84" name="T19"/>
                  <a:gd fmla="*/ 45 w 59" name="T20"/>
                  <a:gd fmla="*/ 83 h 84" name="T21"/>
                  <a:gd fmla="*/ 48 w 59" name="T22"/>
                  <a:gd fmla="*/ 69 h 84" name="T23"/>
                  <a:gd fmla="*/ 42 w 59" name="T24"/>
                  <a:gd fmla="*/ 49 h 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4" w="59">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solidFill>
                <a:srgbClr val="484F59"/>
              </a:solidFill>
              <a:ln>
                <a:noFill/>
              </a:ln>
              <a:extLst>
                <a:ext uri="{91240B29-F687-4F45-9708-019B960494DF}">
                  <a14:hiddenLine w="9525">
                    <a:solidFill>
                      <a:srgbClr val="000000"/>
                    </a:solidFill>
                    <a:round/>
                    <a:headEnd/>
                    <a:tailEnd/>
                  </a14:hiddenLine>
                </a:ext>
              </a:extLst>
            </p:spPr>
            <p:txBody>
              <a:bodyPr anchor="t" anchorCtr="0" bIns="64290" compatLnSpc="1" lIns="128580" numCol="1" rIns="128580" tIns="64290" vert="horz" wrap="square">
                <a:prstTxWarp prst="textNoShape">
                  <a:avLst/>
                </a:prstTxWarp>
              </a:bodyPr>
              <a:lstStyle/>
              <a:p>
                <a:endParaRPr lang="en-US" sz="2531">
                  <a:latin charset="0" panose="02020603050405020304" pitchFamily="18" typeface="Times New Roman"/>
                  <a:ea charset="-122" panose="020b0503020204020204" pitchFamily="34" typeface="微软雅黑"/>
                  <a:cs charset="0" panose="020b0606030504020204" pitchFamily="34" typeface="Open Sans"/>
                  <a:sym charset="0" panose="02020603050405020304" pitchFamily="18" typeface="Times New Roman"/>
                </a:endParaRPr>
              </a:p>
            </p:txBody>
          </p:sp>
          <p:sp>
            <p:nvSpPr>
              <p:cNvPr id="21" name="Freeform 50"/>
              <p:cNvSpPr/>
              <p:nvPr/>
            </p:nvSpPr>
            <p:spPr bwMode="auto">
              <a:xfrm>
                <a:off x="1703388" y="2428876"/>
                <a:ext cx="155575" cy="179388"/>
              </a:xfrm>
              <a:custGeom>
                <a:gdLst>
                  <a:gd fmla="*/ 69 w 82" name="T0"/>
                  <a:gd fmla="*/ 59 h 95" name="T1"/>
                  <a:gd fmla="*/ 72 w 82" name="T2"/>
                  <a:gd fmla="*/ 46 h 95" name="T3"/>
                  <a:gd fmla="*/ 62 w 82" name="T4"/>
                  <a:gd fmla="*/ 37 h 95" name="T5"/>
                  <a:gd fmla="*/ 51 w 82" name="T6"/>
                  <a:gd fmla="*/ 5 h 95" name="T7"/>
                  <a:gd fmla="*/ 48 w 82" name="T8"/>
                  <a:gd fmla="*/ 6 h 95" name="T9"/>
                  <a:gd fmla="*/ 4 w 82" name="T10"/>
                  <a:gd fmla="*/ 48 h 95" name="T11"/>
                  <a:gd fmla="*/ 2 w 82" name="T12"/>
                  <a:gd fmla="*/ 53 h 95" name="T13"/>
                  <a:gd fmla="*/ 12 w 82" name="T14"/>
                  <a:gd fmla="*/ 83 h 95" name="T15"/>
                  <a:gd fmla="*/ 17 w 82" name="T16"/>
                  <a:gd fmla="*/ 86 h 95" name="T17"/>
                  <a:gd fmla="*/ 78 w 82" name="T18"/>
                  <a:gd fmla="*/ 92 h 95" name="T19"/>
                  <a:gd fmla="*/ 80 w 82" name="T20"/>
                  <a:gd fmla="*/ 91 h 95" name="T21"/>
                  <a:gd fmla="*/ 69 w 82" name="T22"/>
                  <a:gd fmla="*/ 59 h 9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5" w="82">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solidFill>
                <a:srgbClr val="484F59"/>
              </a:solidFill>
              <a:ln>
                <a:noFill/>
              </a:ln>
              <a:extLst>
                <a:ext uri="{91240B29-F687-4F45-9708-019B960494DF}">
                  <a14:hiddenLine w="9525">
                    <a:solidFill>
                      <a:srgbClr val="000000"/>
                    </a:solidFill>
                    <a:round/>
                    <a:headEnd/>
                    <a:tailEnd/>
                  </a14:hiddenLine>
                </a:ext>
              </a:extLst>
            </p:spPr>
            <p:txBody>
              <a:bodyPr anchor="t" anchorCtr="0" bIns="64290" compatLnSpc="1" lIns="128580" numCol="1" rIns="128580" tIns="64290" vert="horz" wrap="square">
                <a:prstTxWarp prst="textNoShape">
                  <a:avLst/>
                </a:prstTxWarp>
              </a:bodyPr>
              <a:lstStyle/>
              <a:p>
                <a:endParaRPr lang="en-US" sz="2531">
                  <a:latin charset="0" panose="02020603050405020304" pitchFamily="18" typeface="Times New Roman"/>
                  <a:ea charset="-122" panose="020b0503020204020204" pitchFamily="34" typeface="微软雅黑"/>
                  <a:cs charset="0" panose="020b0606030504020204" pitchFamily="34" typeface="Open Sans"/>
                  <a:sym charset="0" panose="02020603050405020304" pitchFamily="18" typeface="Times New Roman"/>
                </a:endParaRPr>
              </a:p>
            </p:txBody>
          </p:sp>
          <p:sp>
            <p:nvSpPr>
              <p:cNvPr id="22" name="Freeform 51"/>
              <p:cNvSpPr/>
              <p:nvPr/>
            </p:nvSpPr>
            <p:spPr bwMode="auto">
              <a:xfrm>
                <a:off x="1836738" y="2465388"/>
                <a:ext cx="23813" cy="30163"/>
              </a:xfrm>
              <a:custGeom>
                <a:gdLst>
                  <a:gd fmla="*/ 15 w 15" name="T0"/>
                  <a:gd fmla="*/ 1 h 19" name="T1"/>
                  <a:gd fmla="*/ 13 w 15" name="T2"/>
                  <a:gd fmla="*/ 0 h 19" name="T3"/>
                  <a:gd fmla="*/ 0 w 15" name="T4"/>
                  <a:gd fmla="*/ 18 h 19" name="T5"/>
                  <a:gd fmla="*/ 2 w 15" name="T6"/>
                  <a:gd fmla="*/ 19 h 19" name="T7"/>
                  <a:gd fmla="*/ 15 w 15" name="T8"/>
                  <a:gd fmla="*/ 1 h 19" name="T9"/>
                </a:gdLst>
                <a:cxnLst>
                  <a:cxn ang="0">
                    <a:pos x="T0" y="T1"/>
                  </a:cxn>
                  <a:cxn ang="0">
                    <a:pos x="T2" y="T3"/>
                  </a:cxn>
                  <a:cxn ang="0">
                    <a:pos x="T4" y="T5"/>
                  </a:cxn>
                  <a:cxn ang="0">
                    <a:pos x="T6" y="T7"/>
                  </a:cxn>
                  <a:cxn ang="0">
                    <a:pos x="T8" y="T9"/>
                  </a:cxn>
                </a:cxnLst>
                <a:rect b="b" l="0" r="r" t="0"/>
                <a:pathLst>
                  <a:path h="19" w="15">
                    <a:moveTo>
                      <a:pt x="15" y="1"/>
                    </a:moveTo>
                    <a:lnTo>
                      <a:pt x="13" y="0"/>
                    </a:lnTo>
                    <a:lnTo>
                      <a:pt x="0" y="18"/>
                    </a:lnTo>
                    <a:lnTo>
                      <a:pt x="2" y="19"/>
                    </a:lnTo>
                    <a:lnTo>
                      <a:pt x="15" y="1"/>
                    </a:lnTo>
                    <a:close/>
                  </a:path>
                </a:pathLst>
              </a:custGeom>
              <a:solidFill>
                <a:srgbClr val="484F59"/>
              </a:solidFill>
              <a:ln>
                <a:noFill/>
              </a:ln>
              <a:extLst>
                <a:ext uri="{91240B29-F687-4F45-9708-019B960494DF}">
                  <a14:hiddenLine w="9525">
                    <a:solidFill>
                      <a:srgbClr val="000000"/>
                    </a:solidFill>
                    <a:round/>
                    <a:headEnd/>
                    <a:tailEnd/>
                  </a14:hiddenLine>
                </a:ext>
              </a:extLst>
            </p:spPr>
            <p:txBody>
              <a:bodyPr anchor="t" anchorCtr="0" bIns="64290" compatLnSpc="1" lIns="128580" numCol="1" rIns="128580" tIns="64290" vert="horz" wrap="square">
                <a:prstTxWarp prst="textNoShape">
                  <a:avLst/>
                </a:prstTxWarp>
              </a:bodyPr>
              <a:lstStyle/>
              <a:p>
                <a:endParaRPr lang="en-US" sz="2531">
                  <a:latin charset="0" panose="02020603050405020304" pitchFamily="18" typeface="Times New Roman"/>
                  <a:ea charset="-122" panose="020b0503020204020204" pitchFamily="34" typeface="微软雅黑"/>
                  <a:cs charset="0" panose="020b0606030504020204" pitchFamily="34" typeface="Open Sans"/>
                  <a:sym charset="0" panose="02020603050405020304" pitchFamily="18" typeface="Times New Roman"/>
                </a:endParaRPr>
              </a:p>
            </p:txBody>
          </p:sp>
          <p:sp>
            <p:nvSpPr>
              <p:cNvPr id="23" name="Freeform 52"/>
              <p:cNvSpPr/>
              <p:nvPr/>
            </p:nvSpPr>
            <p:spPr bwMode="auto">
              <a:xfrm>
                <a:off x="1849438" y="2535238"/>
                <a:ext cx="33338" cy="22225"/>
              </a:xfrm>
              <a:custGeom>
                <a:gdLst>
                  <a:gd fmla="*/ 0 w 21" name="T0"/>
                  <a:gd fmla="*/ 3 h 14" name="T1"/>
                  <a:gd fmla="*/ 19 w 21" name="T2"/>
                  <a:gd fmla="*/ 14 h 14" name="T3"/>
                  <a:gd fmla="*/ 21 w 21" name="T4"/>
                  <a:gd fmla="*/ 12 h 14" name="T5"/>
                  <a:gd fmla="*/ 1 w 21" name="T6"/>
                  <a:gd fmla="*/ 0 h 14" name="T7"/>
                  <a:gd fmla="*/ 0 w 21" name="T8"/>
                  <a:gd fmla="*/ 3 h 14" name="T9"/>
                </a:gdLst>
                <a:cxnLst>
                  <a:cxn ang="0">
                    <a:pos x="T0" y="T1"/>
                  </a:cxn>
                  <a:cxn ang="0">
                    <a:pos x="T2" y="T3"/>
                  </a:cxn>
                  <a:cxn ang="0">
                    <a:pos x="T4" y="T5"/>
                  </a:cxn>
                  <a:cxn ang="0">
                    <a:pos x="T6" y="T7"/>
                  </a:cxn>
                  <a:cxn ang="0">
                    <a:pos x="T8" y="T9"/>
                  </a:cxn>
                </a:cxnLst>
                <a:rect b="b" l="0" r="r" t="0"/>
                <a:pathLst>
                  <a:path h="14" w="21">
                    <a:moveTo>
                      <a:pt x="0" y="3"/>
                    </a:moveTo>
                    <a:lnTo>
                      <a:pt x="19" y="14"/>
                    </a:lnTo>
                    <a:lnTo>
                      <a:pt x="21" y="12"/>
                    </a:lnTo>
                    <a:lnTo>
                      <a:pt x="1" y="0"/>
                    </a:lnTo>
                    <a:lnTo>
                      <a:pt x="0" y="3"/>
                    </a:lnTo>
                    <a:close/>
                  </a:path>
                </a:pathLst>
              </a:custGeom>
              <a:solidFill>
                <a:srgbClr val="484F59"/>
              </a:solidFill>
              <a:ln>
                <a:noFill/>
              </a:ln>
              <a:extLst>
                <a:ext uri="{91240B29-F687-4F45-9708-019B960494DF}">
                  <a14:hiddenLine w="9525">
                    <a:solidFill>
                      <a:srgbClr val="000000"/>
                    </a:solidFill>
                    <a:round/>
                    <a:headEnd/>
                    <a:tailEnd/>
                  </a14:hiddenLine>
                </a:ext>
              </a:extLst>
            </p:spPr>
            <p:txBody>
              <a:bodyPr anchor="t" anchorCtr="0" bIns="64290" compatLnSpc="1" lIns="128580" numCol="1" rIns="128580" tIns="64290" vert="horz" wrap="square">
                <a:prstTxWarp prst="textNoShape">
                  <a:avLst/>
                </a:prstTxWarp>
              </a:bodyPr>
              <a:lstStyle/>
              <a:p>
                <a:endParaRPr lang="en-US" sz="2531">
                  <a:latin charset="0" panose="02020603050405020304" pitchFamily="18" typeface="Times New Roman"/>
                  <a:ea charset="-122" panose="020b0503020204020204" pitchFamily="34" typeface="微软雅黑"/>
                  <a:cs charset="0" panose="020b0606030504020204" pitchFamily="34" typeface="Open Sans"/>
                  <a:sym charset="0" panose="02020603050405020304" pitchFamily="18" typeface="Times New Roman"/>
                </a:endParaRPr>
              </a:p>
            </p:txBody>
          </p:sp>
          <p:sp>
            <p:nvSpPr>
              <p:cNvPr id="24" name="Freeform 53"/>
              <p:cNvSpPr/>
              <p:nvPr/>
            </p:nvSpPr>
            <p:spPr bwMode="auto">
              <a:xfrm>
                <a:off x="1847850" y="2501901"/>
                <a:ext cx="36513" cy="14288"/>
              </a:xfrm>
              <a:custGeom>
                <a:gdLst>
                  <a:gd fmla="*/ 1 w 23" name="T0"/>
                  <a:gd fmla="*/ 9 h 9" name="T1"/>
                  <a:gd fmla="*/ 23 w 23" name="T2"/>
                  <a:gd fmla="*/ 3 h 9" name="T3"/>
                  <a:gd fmla="*/ 22 w 23" name="T4"/>
                  <a:gd fmla="*/ 0 h 9" name="T5"/>
                  <a:gd fmla="*/ 0 w 23" name="T6"/>
                  <a:gd fmla="*/ 6 h 9" name="T7"/>
                  <a:gd fmla="*/ 1 w 23" name="T8"/>
                  <a:gd fmla="*/ 9 h 9" name="T9"/>
                </a:gdLst>
                <a:cxnLst>
                  <a:cxn ang="0">
                    <a:pos x="T0" y="T1"/>
                  </a:cxn>
                  <a:cxn ang="0">
                    <a:pos x="T2" y="T3"/>
                  </a:cxn>
                  <a:cxn ang="0">
                    <a:pos x="T4" y="T5"/>
                  </a:cxn>
                  <a:cxn ang="0">
                    <a:pos x="T6" y="T7"/>
                  </a:cxn>
                  <a:cxn ang="0">
                    <a:pos x="T8" y="T9"/>
                  </a:cxn>
                </a:cxnLst>
                <a:rect b="b" l="0" r="r" t="0"/>
                <a:pathLst>
                  <a:path h="9" w="23">
                    <a:moveTo>
                      <a:pt x="1" y="9"/>
                    </a:moveTo>
                    <a:lnTo>
                      <a:pt x="23" y="3"/>
                    </a:lnTo>
                    <a:lnTo>
                      <a:pt x="22" y="0"/>
                    </a:lnTo>
                    <a:lnTo>
                      <a:pt x="0" y="6"/>
                    </a:lnTo>
                    <a:lnTo>
                      <a:pt x="1" y="9"/>
                    </a:lnTo>
                    <a:close/>
                  </a:path>
                </a:pathLst>
              </a:custGeom>
              <a:solidFill>
                <a:srgbClr val="484F59"/>
              </a:solidFill>
              <a:ln>
                <a:noFill/>
              </a:ln>
              <a:extLst>
                <a:ext uri="{91240B29-F687-4F45-9708-019B960494DF}">
                  <a14:hiddenLine w="9525">
                    <a:solidFill>
                      <a:srgbClr val="000000"/>
                    </a:solidFill>
                    <a:round/>
                    <a:headEnd/>
                    <a:tailEnd/>
                  </a14:hiddenLine>
                </a:ext>
              </a:extLst>
            </p:spPr>
            <p:txBody>
              <a:bodyPr anchor="t" anchorCtr="0" bIns="64290" compatLnSpc="1" lIns="128580" numCol="1" rIns="128580" tIns="64290" vert="horz" wrap="square">
                <a:prstTxWarp prst="textNoShape">
                  <a:avLst/>
                </a:prstTxWarp>
              </a:bodyPr>
              <a:lstStyle/>
              <a:p>
                <a:endParaRPr lang="en-US" sz="2531">
                  <a:latin charset="0" panose="02020603050405020304" pitchFamily="18" typeface="Times New Roman"/>
                  <a:ea charset="-122" panose="020b0503020204020204" pitchFamily="34" typeface="微软雅黑"/>
                  <a:cs charset="0" panose="020b0606030504020204" pitchFamily="34" typeface="Open Sans"/>
                  <a:sym charset="0" panose="02020603050405020304" pitchFamily="18" typeface="Times New Roman"/>
                </a:endParaRPr>
              </a:p>
            </p:txBody>
          </p:sp>
        </p:grpSp>
      </p:grpSp>
      <p:grpSp>
        <p:nvGrpSpPr>
          <p:cNvPr id="25" name="Group 1"/>
          <p:cNvGrpSpPr/>
          <p:nvPr/>
        </p:nvGrpSpPr>
        <p:grpSpPr>
          <a:xfrm>
            <a:off x="4550610" y="1556144"/>
            <a:ext cx="1474655" cy="1271255"/>
            <a:chOff x="4314555" y="2514464"/>
            <a:chExt cx="1398268" cy="1205404"/>
          </a:xfrm>
        </p:grpSpPr>
        <p:sp>
          <p:nvSpPr>
            <p:cNvPr id="26" name="Hexagon 14"/>
            <p:cNvSpPr/>
            <p:nvPr/>
          </p:nvSpPr>
          <p:spPr bwMode="auto">
            <a:xfrm>
              <a:off x="4314555" y="2514464"/>
              <a:ext cx="1398268" cy="1205404"/>
            </a:xfrm>
            <a:prstGeom prst="hexagon">
              <a:avLst/>
            </a:prstGeom>
            <a:solidFill>
              <a:schemeClr val="bg1"/>
            </a:solidFill>
            <a:ln w="57150">
              <a:solidFill>
                <a:srgbClr val="484F59"/>
              </a:solidFill>
              <a:round/>
            </a:ln>
          </p:spPr>
          <p:txBody>
            <a:bodyPr anchor="ctr" anchorCtr="0" bIns="48218" compatLnSpc="1" lIns="96435" numCol="1" rIns="96435" rtlCol="0" tIns="48218" vert="horz" wrap="square">
              <a:prstTxWarp prst="textNoShape">
                <a:avLst/>
              </a:prstTxWarp>
            </a:bodyPr>
            <a:lstStyle/>
            <a:p>
              <a:pPr algn="ctr"/>
              <a:endParaRPr b="1" lang="en-US" sz="1266">
                <a:solidFill>
                  <a:schemeClr val="accent1"/>
                </a:solidFill>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27" name="Shape 808"/>
            <p:cNvSpPr/>
            <p:nvPr/>
          </p:nvSpPr>
          <p:spPr>
            <a:xfrm>
              <a:off x="4757632" y="2928712"/>
              <a:ext cx="599635" cy="359821"/>
            </a:xfrm>
            <a:custGeom>
              <a:cxnLst>
                <a:cxn ang="0">
                  <a:pos x="wd2" y="hd2"/>
                </a:cxn>
                <a:cxn ang="5400000">
                  <a:pos x="wd2" y="hd2"/>
                </a:cxn>
                <a:cxn ang="10800000">
                  <a:pos x="wd2" y="hd2"/>
                </a:cxn>
                <a:cxn ang="16200000">
                  <a:pos x="wd2" y="hd2"/>
                </a:cxn>
              </a:cxnLst>
              <a:rect b="b" l="0" r="r" t="0"/>
              <a:pathLst>
                <a:path extrusionOk="0" h="21600" w="21600">
                  <a:moveTo>
                    <a:pt x="19418" y="14435"/>
                  </a:moveTo>
                  <a:lnTo>
                    <a:pt x="19418" y="3600"/>
                  </a:lnTo>
                  <a:cubicBezTo>
                    <a:pt x="19418" y="1612"/>
                    <a:pt x="18451" y="0"/>
                    <a:pt x="17258" y="0"/>
                  </a:cubicBezTo>
                  <a:lnTo>
                    <a:pt x="7560" y="0"/>
                  </a:lnTo>
                  <a:lnTo>
                    <a:pt x="10326" y="5041"/>
                  </a:lnTo>
                  <a:lnTo>
                    <a:pt x="16221" y="5041"/>
                  </a:lnTo>
                  <a:lnTo>
                    <a:pt x="16221" y="14435"/>
                  </a:lnTo>
                  <a:lnTo>
                    <a:pt x="14040" y="14435"/>
                  </a:lnTo>
                  <a:lnTo>
                    <a:pt x="17819" y="21600"/>
                  </a:lnTo>
                  <a:lnTo>
                    <a:pt x="21600" y="14435"/>
                  </a:lnTo>
                  <a:cubicBezTo>
                    <a:pt x="21600" y="14435"/>
                    <a:pt x="19418" y="14435"/>
                    <a:pt x="19418" y="14435"/>
                  </a:cubicBezTo>
                  <a:close/>
                  <a:moveTo>
                    <a:pt x="5378" y="16559"/>
                  </a:moveTo>
                  <a:lnTo>
                    <a:pt x="5378" y="7166"/>
                  </a:lnTo>
                  <a:lnTo>
                    <a:pt x="7560" y="7166"/>
                  </a:lnTo>
                  <a:lnTo>
                    <a:pt x="3779" y="0"/>
                  </a:lnTo>
                  <a:lnTo>
                    <a:pt x="0" y="7166"/>
                  </a:lnTo>
                  <a:lnTo>
                    <a:pt x="2181" y="7166"/>
                  </a:lnTo>
                  <a:lnTo>
                    <a:pt x="2181" y="17998"/>
                  </a:lnTo>
                  <a:cubicBezTo>
                    <a:pt x="2181" y="19988"/>
                    <a:pt x="3149" y="21600"/>
                    <a:pt x="4341" y="21600"/>
                  </a:cubicBezTo>
                  <a:lnTo>
                    <a:pt x="14040" y="21600"/>
                  </a:lnTo>
                  <a:lnTo>
                    <a:pt x="11274" y="16559"/>
                  </a:lnTo>
                  <a:cubicBezTo>
                    <a:pt x="11274" y="16559"/>
                    <a:pt x="5378" y="16559"/>
                    <a:pt x="5378" y="16559"/>
                  </a:cubicBezTo>
                  <a:close/>
                </a:path>
              </a:pathLst>
            </a:custGeom>
            <a:solidFill>
              <a:srgbClr val="FFC000"/>
            </a:solidFill>
            <a:ln cap="flat" w="12700">
              <a:noFill/>
              <a:miter lim="400000"/>
            </a:ln>
            <a:effectLst/>
          </p:spPr>
          <p:txBody>
            <a:bodyPr anchor="ctr" bIns="40181" lIns="40181" numCol="1" rIns="40181" tIns="40181" wrap="square">
              <a:noAutofit/>
            </a:bodyPr>
            <a:lstStyle/>
            <a:p>
              <a:pPr lvl="0">
                <a:defRPr sz="3200">
                  <a:solidFill>
                    <a:srgbClr val="FFFFFF"/>
                  </a:solidFill>
                  <a:latin typeface="+mn-lt"/>
                  <a:ea typeface="+mn-ea"/>
                  <a:cs typeface="+mn-cs"/>
                  <a:sym typeface="Helvetica Light"/>
                </a:defRPr>
              </a:pPr>
              <a:endParaRPr sz="3375">
                <a:latin charset="0" panose="02020603050405020304" pitchFamily="18" typeface="Times New Roman"/>
                <a:ea charset="-122" panose="020b0503020204020204" pitchFamily="34" typeface="微软雅黑"/>
                <a:sym charset="0" panose="02020603050405020304" pitchFamily="18" typeface="Times New Roman"/>
              </a:endParaRPr>
            </a:p>
          </p:txBody>
        </p:sp>
      </p:grpSp>
      <p:grpSp>
        <p:nvGrpSpPr>
          <p:cNvPr id="28" name="Group 4"/>
          <p:cNvGrpSpPr/>
          <p:nvPr/>
        </p:nvGrpSpPr>
        <p:grpSpPr>
          <a:xfrm>
            <a:off x="6824034" y="3152816"/>
            <a:ext cx="1474655" cy="1271255"/>
            <a:chOff x="6470216" y="4028429"/>
            <a:chExt cx="1398268" cy="1205404"/>
          </a:xfrm>
        </p:grpSpPr>
        <p:sp>
          <p:nvSpPr>
            <p:cNvPr id="29" name="Hexagon 17"/>
            <p:cNvSpPr/>
            <p:nvPr/>
          </p:nvSpPr>
          <p:spPr bwMode="auto">
            <a:xfrm flipH="1">
              <a:off x="6470216" y="4028429"/>
              <a:ext cx="1398268" cy="1205404"/>
            </a:xfrm>
            <a:prstGeom prst="hexagon">
              <a:avLst/>
            </a:prstGeom>
            <a:solidFill>
              <a:schemeClr val="bg1"/>
            </a:solidFill>
            <a:ln w="57150">
              <a:solidFill>
                <a:srgbClr val="484F59"/>
              </a:solidFill>
              <a:round/>
            </a:ln>
          </p:spPr>
          <p:txBody>
            <a:bodyPr anchor="ctr" anchorCtr="0" bIns="48218" compatLnSpc="1" lIns="96435" numCol="1" rIns="96435" rtlCol="0" tIns="48218" vert="horz" wrap="square">
              <a:prstTxWarp prst="textNoShape">
                <a:avLst/>
              </a:prstTxWarp>
            </a:bodyPr>
            <a:lstStyle/>
            <a:p>
              <a:pPr algn="ctr"/>
              <a:endParaRPr b="1" lang="en-US" sz="1266">
                <a:solidFill>
                  <a:schemeClr val="accent4"/>
                </a:solidFill>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30" name="Freeform 11"/>
            <p:cNvSpPr>
              <a:spLocks noEditPoints="1"/>
            </p:cNvSpPr>
            <p:nvPr/>
          </p:nvSpPr>
          <p:spPr bwMode="auto">
            <a:xfrm>
              <a:off x="6969021" y="4469634"/>
              <a:ext cx="463070" cy="411434"/>
            </a:xfrm>
            <a:custGeom>
              <a:gdLst>
                <a:gd fmla="*/ 133 w 134" name="T0"/>
                <a:gd fmla="*/ 16 h 119" name="T1"/>
                <a:gd fmla="*/ 121 w 134" name="T2"/>
                <a:gd fmla="*/ 5 h 119" name="T3"/>
                <a:gd fmla="*/ 115 w 134" name="T4"/>
                <a:gd fmla="*/ 5 h 119" name="T5"/>
                <a:gd fmla="*/ 114 w 134" name="T6"/>
                <a:gd fmla="*/ 8 h 119" name="T7"/>
                <a:gd fmla="*/ 111 w 134" name="T8"/>
                <a:gd fmla="*/ 9 h 119" name="T9"/>
                <a:gd fmla="*/ 111 w 134" name="T10"/>
                <a:gd fmla="*/ 9 h 119" name="T11"/>
                <a:gd fmla="*/ 81 w 134" name="T12"/>
                <a:gd fmla="*/ 39 h 119" name="T13"/>
                <a:gd fmla="*/ 79 w 134" name="T14"/>
                <a:gd fmla="*/ 47 h 119" name="T15"/>
                <a:gd fmla="*/ 82 w 134" name="T16"/>
                <a:gd fmla="*/ 50 h 119" name="T17"/>
                <a:gd fmla="*/ 82 w 134" name="T18"/>
                <a:gd fmla="*/ 50 h 119" name="T19"/>
                <a:gd fmla="*/ 83 w 134" name="T20"/>
                <a:gd fmla="*/ 51 h 119" name="T21"/>
                <a:gd fmla="*/ 76 w 134" name="T22"/>
                <a:gd fmla="*/ 57 h 119" name="T23"/>
                <a:gd fmla="*/ 54 w 134" name="T24"/>
                <a:gd fmla="*/ 35 h 119" name="T25"/>
                <a:gd fmla="*/ 47 w 134" name="T26"/>
                <a:gd fmla="*/ 10 h 119" name="T27"/>
                <a:gd fmla="*/ 21 w 134" name="T28"/>
                <a:gd fmla="*/ 3 h 119" name="T29"/>
                <a:gd fmla="*/ 36 w 134" name="T30"/>
                <a:gd fmla="*/ 18 h 119" name="T31"/>
                <a:gd fmla="*/ 32 w 134" name="T32"/>
                <a:gd fmla="*/ 32 h 119" name="T33"/>
                <a:gd fmla="*/ 18 w 134" name="T34"/>
                <a:gd fmla="*/ 36 h 119" name="T35"/>
                <a:gd fmla="*/ 3 w 134" name="T36"/>
                <a:gd fmla="*/ 21 h 119" name="T37"/>
                <a:gd fmla="*/ 10 w 134" name="T38"/>
                <a:gd fmla="*/ 47 h 119" name="T39"/>
                <a:gd fmla="*/ 36 w 134" name="T40"/>
                <a:gd fmla="*/ 53 h 119" name="T41"/>
                <a:gd fmla="*/ 37 w 134" name="T42"/>
                <a:gd fmla="*/ 53 h 119" name="T43"/>
                <a:gd fmla="*/ 58 w 134" name="T44"/>
                <a:gd fmla="*/ 75 h 119" name="T45"/>
                <a:gd fmla="*/ 38 w 134" name="T46"/>
                <a:gd fmla="*/ 96 h 119" name="T47"/>
                <a:gd fmla="*/ 36 w 134" name="T48"/>
                <a:gd fmla="*/ 95 h 119" name="T49"/>
                <a:gd fmla="*/ 31 w 134" name="T50"/>
                <a:gd fmla="*/ 99 h 119" name="T51"/>
                <a:gd fmla="*/ 21 w 134" name="T52"/>
                <a:gd fmla="*/ 115 h 119" name="T53"/>
                <a:gd fmla="*/ 23 w 134" name="T54"/>
                <a:gd fmla="*/ 117 h 119" name="T55"/>
                <a:gd fmla="*/ 39 w 134" name="T56"/>
                <a:gd fmla="*/ 107 h 119" name="T57"/>
                <a:gd fmla="*/ 43 w 134" name="T58"/>
                <a:gd fmla="*/ 101 h 119" name="T59"/>
                <a:gd fmla="*/ 42 w 134" name="T60"/>
                <a:gd fmla="*/ 100 h 119" name="T61"/>
                <a:gd fmla="*/ 63 w 134" name="T62"/>
                <a:gd fmla="*/ 80 h 119" name="T63"/>
                <a:gd fmla="*/ 98 w 134" name="T64"/>
                <a:gd fmla="*/ 115 h 119" name="T65"/>
                <a:gd fmla="*/ 107 w 134" name="T66"/>
                <a:gd fmla="*/ 119 h 119" name="T67"/>
                <a:gd fmla="*/ 116 w 134" name="T68"/>
                <a:gd fmla="*/ 115 h 119" name="T69"/>
                <a:gd fmla="*/ 116 w 134" name="T70"/>
                <a:gd fmla="*/ 97 h 119" name="T71"/>
                <a:gd fmla="*/ 81 w 134" name="T72"/>
                <a:gd fmla="*/ 62 h 119" name="T73"/>
                <a:gd fmla="*/ 87 w 134" name="T74"/>
                <a:gd fmla="*/ 56 h 119" name="T75"/>
                <a:gd fmla="*/ 90 w 134" name="T76"/>
                <a:gd fmla="*/ 59 h 119" name="T77"/>
                <a:gd fmla="*/ 98 w 134" name="T78"/>
                <a:gd fmla="*/ 57 h 119" name="T79"/>
                <a:gd fmla="*/ 128 w 134" name="T80"/>
                <a:gd fmla="*/ 26 h 119" name="T81"/>
                <a:gd fmla="*/ 128 w 134" name="T82"/>
                <a:gd fmla="*/ 26 h 119" name="T83"/>
                <a:gd fmla="*/ 128 w 134" name="T84"/>
                <a:gd fmla="*/ 26 h 119" name="T85"/>
                <a:gd fmla="*/ 129 w 134" name="T86"/>
                <a:gd fmla="*/ 23 h 119" name="T87"/>
                <a:gd fmla="*/ 133 w 134" name="T88"/>
                <a:gd fmla="*/ 22 h 119" name="T89"/>
                <a:gd fmla="*/ 133 w 134" name="T90"/>
                <a:gd fmla="*/ 16 h 119" name="T91"/>
                <a:gd fmla="*/ 108 w 134" name="T92"/>
                <a:gd fmla="*/ 103 h 119" name="T93"/>
                <a:gd fmla="*/ 113 w 134" name="T94"/>
                <a:gd fmla="*/ 108 h 119" name="T95"/>
                <a:gd fmla="*/ 108 w 134" name="T96"/>
                <a:gd fmla="*/ 113 h 119" name="T97"/>
                <a:gd fmla="*/ 103 w 134" name="T98"/>
                <a:gd fmla="*/ 108 h 119" name="T99"/>
                <a:gd fmla="*/ 108 w 134" name="T100"/>
                <a:gd fmla="*/ 103 h 119" name="T101"/>
                <a:gd fmla="*/ 91 w 134" name="T102"/>
                <a:gd fmla="*/ 41 h 119" name="T103"/>
                <a:gd fmla="*/ 89 w 134" name="T104"/>
                <a:gd fmla="*/ 39 h 119" name="T105"/>
                <a:gd fmla="*/ 112 w 134" name="T106"/>
                <a:gd fmla="*/ 17 h 119" name="T107"/>
                <a:gd fmla="*/ 114 w 134" name="T108"/>
                <a:gd fmla="*/ 19 h 119" name="T109"/>
                <a:gd fmla="*/ 91 w 134" name="T110"/>
                <a:gd fmla="*/ 41 h 119" name="T111"/>
                <a:gd fmla="*/ 98 w 134" name="T112"/>
                <a:gd fmla="*/ 48 h 119" name="T113"/>
                <a:gd fmla="*/ 96 w 134" name="T114"/>
                <a:gd fmla="*/ 47 h 119" name="T115"/>
                <a:gd fmla="*/ 119 w 134" name="T116"/>
                <a:gd fmla="*/ 24 h 119" name="T117"/>
                <a:gd fmla="*/ 121 w 134" name="T118"/>
                <a:gd fmla="*/ 26 h 119" name="T119"/>
                <a:gd fmla="*/ 98 w 134" name="T120"/>
                <a:gd fmla="*/ 48 h 1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19" w="134">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rgbClr val="FFC000"/>
            </a:solidFill>
            <a:ln>
              <a:noFill/>
            </a:ln>
          </p:spPr>
          <p:txBody>
            <a:bodyPr anchor="t" anchorCtr="0" bIns="64290" compatLnSpc="1" lIns="128580" numCol="1" rIns="128580" tIns="64290" vert="horz" wrap="square">
              <a:prstTxWarp prst="textNoShape">
                <a:avLst/>
              </a:prstTxWarp>
            </a:bodyPr>
            <a:lstStyle/>
            <a:p>
              <a:endParaRPr lang="en-US" sz="2531">
                <a:latin charset="0" panose="02020603050405020304" pitchFamily="18" typeface="Times New Roman"/>
                <a:ea charset="-122" panose="020b0503020204020204" pitchFamily="34" typeface="微软雅黑"/>
                <a:sym charset="0" panose="02020603050405020304" pitchFamily="18" typeface="Times New Roman"/>
              </a:endParaRPr>
            </a:p>
          </p:txBody>
        </p:sp>
      </p:grpSp>
      <p:sp>
        <p:nvSpPr>
          <p:cNvPr id="31" name="TextBox 47"/>
          <p:cNvSpPr txBox="1"/>
          <p:nvPr/>
        </p:nvSpPr>
        <p:spPr>
          <a:xfrm>
            <a:off x="1362149" y="4788650"/>
            <a:ext cx="10125002" cy="1249070"/>
          </a:xfrm>
          <a:prstGeom prst="rect">
            <a:avLst/>
          </a:prstGeom>
          <a:noFill/>
        </p:spPr>
        <p:txBody>
          <a:bodyPr rtlCol="0" wrap="square">
            <a:spAutoFit/>
          </a:bodyPr>
          <a:lstStyle/>
          <a:p>
            <a:pPr algn="ctr">
              <a:lnSpc>
                <a:spcPct val="150000"/>
              </a:lnSpc>
            </a:pPr>
            <a:r>
              <a:rPr altLang="zh-CN" lang="en-US" sz="1266">
                <a:solidFill>
                  <a:srgbClr val="484F59"/>
                </a:solidFill>
                <a:ea charset="-122" panose="020b0503020204020204" pitchFamily="34" typeface="微软雅黑"/>
                <a:cs charset="0" panose="020b0303030202020304" pitchFamily="34" typeface="Clear Sans Light"/>
                <a:sym charset="0" panose="02020603050405020304" pitchFamily="18" typeface="Times New Roman"/>
              </a:rPr>
              <a:t>“DenimaOstebus danaime lovera donWakamare dimasa quosam santLoirem ipsume koler sit denimaOstebus daname lovera don Wakamare dimasa qm santLorem ipsume denimaOstebus daname lovera don Wakama dalaman. Dalam masanaki kudapatar.” “DenimaOstebus danaime lovera donWakamare dimasa quosam santLoirem ipsume koler sit denimaOstebus daname lovera don Wakamare dimasa qm santLorem ipsume denimaOstebus daname lovera don Wakama dalaman. Dalam masanaki kudapatar.”</a:t>
            </a:r>
          </a:p>
        </p:txBody>
      </p:sp>
      <p:cxnSp>
        <p:nvCxnSpPr>
          <p:cNvPr id="32" name="Straight Connector 400"/>
          <p:cNvCxnSpPr/>
          <p:nvPr/>
        </p:nvCxnSpPr>
        <p:spPr>
          <a:xfrm>
            <a:off x="1059" y="6122561"/>
            <a:ext cx="12857339" cy="0"/>
          </a:xfrm>
          <a:prstGeom prst="line">
            <a:avLst/>
          </a:prstGeom>
          <a:ln w="12700">
            <a:solidFill>
              <a:schemeClr val="bg1">
                <a:lumMod val="65000"/>
              </a:schemeClr>
            </a:solidFill>
            <a:prstDash val="sysDot"/>
            <a:headEnd len="med" type="none" w="me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268162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childTnLst>
                          </p:cTn>
                        </p:par>
                        <p:par>
                          <p:cTn fill="hold" id="10" nodeType="afterGroup">
                            <p:stCondLst>
                              <p:cond delay="500"/>
                            </p:stCondLst>
                            <p:childTnLst>
                              <p:par>
                                <p:cTn fill="hold" grpId="0" id="11" nodeType="afterEffect" presetClass="entr" presetID="22" presetSubtype="2">
                                  <p:stCondLst>
                                    <p:cond delay="0"/>
                                  </p:stCondLst>
                                  <p:childTnLst>
                                    <p:set>
                                      <p:cBhvr>
                                        <p:cTn dur="1" fill="hold" id="12">
                                          <p:stCondLst>
                                            <p:cond delay="0"/>
                                          </p:stCondLst>
                                        </p:cTn>
                                        <p:tgtEl>
                                          <p:spTgt spid="2"/>
                                        </p:tgtEl>
                                        <p:attrNameLst>
                                          <p:attrName>style.visibility</p:attrName>
                                        </p:attrNameLst>
                                      </p:cBhvr>
                                      <p:to>
                                        <p:strVal val="visible"/>
                                      </p:to>
                                    </p:set>
                                    <p:animEffect filter="wipe(right)" transition="in">
                                      <p:cBhvr>
                                        <p:cTn dur="500" id="13"/>
                                        <p:tgtEl>
                                          <p:spTgt spid="2"/>
                                        </p:tgtEl>
                                      </p:cBhvr>
                                    </p:animEffect>
                                  </p:childTnLst>
                                </p:cTn>
                              </p:par>
                            </p:childTnLst>
                          </p:cTn>
                        </p:par>
                        <p:par>
                          <p:cTn fill="hold" id="14" nodeType="afterGroup">
                            <p:stCondLst>
                              <p:cond delay="1000"/>
                            </p:stCondLst>
                            <p:childTnLst>
                              <p:par>
                                <p:cTn fill="hold" grpId="0" id="15" nodeType="afterEffect" presetClass="entr" presetID="22" presetSubtype="8">
                                  <p:stCondLst>
                                    <p:cond delay="0"/>
                                  </p:stCondLst>
                                  <p:childTnLst>
                                    <p:set>
                                      <p:cBhvr>
                                        <p:cTn dur="1" fill="hold" id="16">
                                          <p:stCondLst>
                                            <p:cond delay="0"/>
                                          </p:stCondLst>
                                        </p:cTn>
                                        <p:tgtEl>
                                          <p:spTgt spid="15"/>
                                        </p:tgtEl>
                                        <p:attrNameLst>
                                          <p:attrName>style.visibility</p:attrName>
                                        </p:attrNameLst>
                                      </p:cBhvr>
                                      <p:to>
                                        <p:strVal val="visible"/>
                                      </p:to>
                                    </p:set>
                                    <p:animEffect filter="wipe(left)" transition="in">
                                      <p:cBhvr>
                                        <p:cTn dur="500" id="17"/>
                                        <p:tgtEl>
                                          <p:spTgt spid="1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500" fill="hold" id="21"/>
                                        <p:tgtEl>
                                          <p:spTgt spid="6"/>
                                        </p:tgtEl>
                                        <p:attrNameLst>
                                          <p:attrName>ppt_w</p:attrName>
                                        </p:attrNameLst>
                                      </p:cBhvr>
                                      <p:tavLst>
                                        <p:tav tm="0">
                                          <p:val>
                                            <p:fltVal val="0"/>
                                          </p:val>
                                        </p:tav>
                                        <p:tav tm="100000">
                                          <p:val>
                                            <p:strVal val="#ppt_w"/>
                                          </p:val>
                                        </p:tav>
                                      </p:tavLst>
                                    </p:anim>
                                    <p:anim calcmode="lin" valueType="num">
                                      <p:cBhvr>
                                        <p:cTn dur="500" fill="hold" id="22"/>
                                        <p:tgtEl>
                                          <p:spTgt spid="6"/>
                                        </p:tgtEl>
                                        <p:attrNameLst>
                                          <p:attrName>ppt_h</p:attrName>
                                        </p:attrNameLst>
                                      </p:cBhvr>
                                      <p:tavLst>
                                        <p:tav tm="0">
                                          <p:val>
                                            <p:fltVal val="0"/>
                                          </p:val>
                                        </p:tav>
                                        <p:tav tm="100000">
                                          <p:val>
                                            <p:strVal val="#ppt_h"/>
                                          </p:val>
                                        </p:tav>
                                      </p:tavLst>
                                    </p:anim>
                                    <p:animEffect filter="fade" transition="in">
                                      <p:cBhvr>
                                        <p:cTn dur="500" id="23"/>
                                        <p:tgtEl>
                                          <p:spTgt spid="6"/>
                                        </p:tgtEl>
                                      </p:cBhvr>
                                    </p:animEffect>
                                  </p:childTnLst>
                                </p:cTn>
                              </p:par>
                            </p:childTnLst>
                          </p:cTn>
                        </p:par>
                        <p:par>
                          <p:cTn fill="hold" id="24" nodeType="afterGroup">
                            <p:stCondLst>
                              <p:cond delay="2000"/>
                            </p:stCondLst>
                            <p:childTnLst>
                              <p:par>
                                <p:cTn fill="hold" grpId="0" id="25" nodeType="afterEffect" presetClass="entr" presetID="22" presetSubtype="8">
                                  <p:stCondLst>
                                    <p:cond delay="0"/>
                                  </p:stCondLst>
                                  <p:childTnLst>
                                    <p:set>
                                      <p:cBhvr>
                                        <p:cTn dur="1" fill="hold" id="26">
                                          <p:stCondLst>
                                            <p:cond delay="0"/>
                                          </p:stCondLst>
                                        </p:cTn>
                                        <p:tgtEl>
                                          <p:spTgt spid="4"/>
                                        </p:tgtEl>
                                        <p:attrNameLst>
                                          <p:attrName>style.visibility</p:attrName>
                                        </p:attrNameLst>
                                      </p:cBhvr>
                                      <p:to>
                                        <p:strVal val="visible"/>
                                      </p:to>
                                    </p:set>
                                    <p:animEffect filter="wipe(left)" transition="in">
                                      <p:cBhvr>
                                        <p:cTn dur="500" id="27"/>
                                        <p:tgtEl>
                                          <p:spTgt spid="4"/>
                                        </p:tgtEl>
                                      </p:cBhvr>
                                    </p:animEffect>
                                  </p:childTnLst>
                                </p:cTn>
                              </p:par>
                            </p:childTnLst>
                          </p:cTn>
                        </p:par>
                        <p:par>
                          <p:cTn fill="hold" id="28" nodeType="afterGroup">
                            <p:stCondLst>
                              <p:cond delay="2500"/>
                            </p:stCondLst>
                            <p:childTnLst>
                              <p:par>
                                <p:cTn fill="hold" grpId="0" id="29" nodeType="afterEffect" presetClass="entr" presetID="22" presetSubtype="2">
                                  <p:stCondLst>
                                    <p:cond delay="0"/>
                                  </p:stCondLst>
                                  <p:childTnLst>
                                    <p:set>
                                      <p:cBhvr>
                                        <p:cTn dur="1" fill="hold" id="30">
                                          <p:stCondLst>
                                            <p:cond delay="0"/>
                                          </p:stCondLst>
                                        </p:cTn>
                                        <p:tgtEl>
                                          <p:spTgt spid="13"/>
                                        </p:tgtEl>
                                        <p:attrNameLst>
                                          <p:attrName>style.visibility</p:attrName>
                                        </p:attrNameLst>
                                      </p:cBhvr>
                                      <p:to>
                                        <p:strVal val="visible"/>
                                      </p:to>
                                    </p:set>
                                    <p:animEffect filter="wipe(right)" transition="in">
                                      <p:cBhvr>
                                        <p:cTn dur="500" id="31"/>
                                        <p:tgtEl>
                                          <p:spTgt spid="13"/>
                                        </p:tgtEl>
                                      </p:cBhvr>
                                    </p:animEffect>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p:cTn dur="500" fill="hold" id="35"/>
                                        <p:tgtEl>
                                          <p:spTgt spid="17"/>
                                        </p:tgtEl>
                                        <p:attrNameLst>
                                          <p:attrName>ppt_w</p:attrName>
                                        </p:attrNameLst>
                                      </p:cBhvr>
                                      <p:tavLst>
                                        <p:tav tm="0">
                                          <p:val>
                                            <p:fltVal val="0"/>
                                          </p:val>
                                        </p:tav>
                                        <p:tav tm="100000">
                                          <p:val>
                                            <p:strVal val="#ppt_w"/>
                                          </p:val>
                                        </p:tav>
                                      </p:tavLst>
                                    </p:anim>
                                    <p:anim calcmode="lin" valueType="num">
                                      <p:cBhvr>
                                        <p:cTn dur="500" fill="hold" id="36"/>
                                        <p:tgtEl>
                                          <p:spTgt spid="17"/>
                                        </p:tgtEl>
                                        <p:attrNameLst>
                                          <p:attrName>ppt_h</p:attrName>
                                        </p:attrNameLst>
                                      </p:cBhvr>
                                      <p:tavLst>
                                        <p:tav tm="0">
                                          <p:val>
                                            <p:fltVal val="0"/>
                                          </p:val>
                                        </p:tav>
                                        <p:tav tm="100000">
                                          <p:val>
                                            <p:strVal val="#ppt_h"/>
                                          </p:val>
                                        </p:tav>
                                      </p:tavLst>
                                    </p:anim>
                                    <p:animEffect filter="fade" transition="in">
                                      <p:cBhvr>
                                        <p:cTn dur="500" id="37"/>
                                        <p:tgtEl>
                                          <p:spTgt spid="17"/>
                                        </p:tgtEl>
                                      </p:cBhvr>
                                    </p:animEffect>
                                  </p:childTnLst>
                                </p:cTn>
                              </p:par>
                            </p:childTnLst>
                          </p:cTn>
                        </p:par>
                        <p:par>
                          <p:cTn fill="hold" id="38" nodeType="afterGroup">
                            <p:stCondLst>
                              <p:cond delay="3500"/>
                            </p:stCondLst>
                            <p:childTnLst>
                              <p:par>
                                <p:cTn fill="hold" grpId="0" id="39" nodeType="afterEffect" presetClass="entr" presetID="22" presetSubtype="2">
                                  <p:stCondLst>
                                    <p:cond delay="0"/>
                                  </p:stCondLst>
                                  <p:childTnLst>
                                    <p:set>
                                      <p:cBhvr>
                                        <p:cTn dur="1" fill="hold" id="40">
                                          <p:stCondLst>
                                            <p:cond delay="0"/>
                                          </p:stCondLst>
                                        </p:cTn>
                                        <p:tgtEl>
                                          <p:spTgt spid="3"/>
                                        </p:tgtEl>
                                        <p:attrNameLst>
                                          <p:attrName>style.visibility</p:attrName>
                                        </p:attrNameLst>
                                      </p:cBhvr>
                                      <p:to>
                                        <p:strVal val="visible"/>
                                      </p:to>
                                    </p:set>
                                    <p:animEffect filter="wipe(right)" transition="in">
                                      <p:cBhvr>
                                        <p:cTn dur="500" id="41"/>
                                        <p:tgtEl>
                                          <p:spTgt spid="3"/>
                                        </p:tgtEl>
                                      </p:cBhvr>
                                    </p:animEffect>
                                  </p:childTnLst>
                                </p:cTn>
                              </p:par>
                            </p:childTnLst>
                          </p:cTn>
                        </p:par>
                        <p:par>
                          <p:cTn fill="hold" id="42" nodeType="afterGroup">
                            <p:stCondLst>
                              <p:cond delay="4000"/>
                            </p:stCondLst>
                            <p:childTnLst>
                              <p:par>
                                <p:cTn fill="hold" grpId="0" id="43" nodeType="afterEffect" presetClass="entr" presetID="22" presetSubtype="8">
                                  <p:stCondLst>
                                    <p:cond delay="0"/>
                                  </p:stCondLst>
                                  <p:childTnLst>
                                    <p:set>
                                      <p:cBhvr>
                                        <p:cTn dur="1" fill="hold" id="44">
                                          <p:stCondLst>
                                            <p:cond delay="0"/>
                                          </p:stCondLst>
                                        </p:cTn>
                                        <p:tgtEl>
                                          <p:spTgt spid="16"/>
                                        </p:tgtEl>
                                        <p:attrNameLst>
                                          <p:attrName>style.visibility</p:attrName>
                                        </p:attrNameLst>
                                      </p:cBhvr>
                                      <p:to>
                                        <p:strVal val="visible"/>
                                      </p:to>
                                    </p:set>
                                    <p:animEffect filter="wipe(left)" transition="in">
                                      <p:cBhvr>
                                        <p:cTn dur="500" id="45"/>
                                        <p:tgtEl>
                                          <p:spTgt spid="16"/>
                                        </p:tgtEl>
                                      </p:cBhvr>
                                    </p:animEffect>
                                  </p:childTnLst>
                                </p:cTn>
                              </p:par>
                            </p:childTnLst>
                          </p:cTn>
                        </p:par>
                        <p:par>
                          <p:cTn fill="hold" id="46" nodeType="afterGroup">
                            <p:stCondLst>
                              <p:cond delay="4500"/>
                            </p:stCondLst>
                            <p:childTnLst>
                              <p:par>
                                <p:cTn fill="hold" id="47" nodeType="afterEffect" presetClass="entr" presetID="53" presetSubtype="0">
                                  <p:stCondLst>
                                    <p:cond delay="0"/>
                                  </p:stCondLst>
                                  <p:childTnLst>
                                    <p:set>
                                      <p:cBhvr>
                                        <p:cTn dur="1" fill="hold" id="48">
                                          <p:stCondLst>
                                            <p:cond delay="0"/>
                                          </p:stCondLst>
                                        </p:cTn>
                                        <p:tgtEl>
                                          <p:spTgt spid="28"/>
                                        </p:tgtEl>
                                        <p:attrNameLst>
                                          <p:attrName>style.visibility</p:attrName>
                                        </p:attrNameLst>
                                      </p:cBhvr>
                                      <p:to>
                                        <p:strVal val="visible"/>
                                      </p:to>
                                    </p:set>
                                    <p:anim calcmode="lin" valueType="num">
                                      <p:cBhvr>
                                        <p:cTn dur="500" fill="hold" id="49"/>
                                        <p:tgtEl>
                                          <p:spTgt spid="28"/>
                                        </p:tgtEl>
                                        <p:attrNameLst>
                                          <p:attrName>ppt_w</p:attrName>
                                        </p:attrNameLst>
                                      </p:cBhvr>
                                      <p:tavLst>
                                        <p:tav tm="0">
                                          <p:val>
                                            <p:fltVal val="0"/>
                                          </p:val>
                                        </p:tav>
                                        <p:tav tm="100000">
                                          <p:val>
                                            <p:strVal val="#ppt_w"/>
                                          </p:val>
                                        </p:tav>
                                      </p:tavLst>
                                    </p:anim>
                                    <p:anim calcmode="lin" valueType="num">
                                      <p:cBhvr>
                                        <p:cTn dur="500" fill="hold" id="50"/>
                                        <p:tgtEl>
                                          <p:spTgt spid="28"/>
                                        </p:tgtEl>
                                        <p:attrNameLst>
                                          <p:attrName>ppt_h</p:attrName>
                                        </p:attrNameLst>
                                      </p:cBhvr>
                                      <p:tavLst>
                                        <p:tav tm="0">
                                          <p:val>
                                            <p:fltVal val="0"/>
                                          </p:val>
                                        </p:tav>
                                        <p:tav tm="100000">
                                          <p:val>
                                            <p:strVal val="#ppt_h"/>
                                          </p:val>
                                        </p:tav>
                                      </p:tavLst>
                                    </p:anim>
                                    <p:animEffect filter="fade" transition="in">
                                      <p:cBhvr>
                                        <p:cTn dur="500" id="51"/>
                                        <p:tgtEl>
                                          <p:spTgt spid="28"/>
                                        </p:tgtEl>
                                      </p:cBhvr>
                                    </p:animEffect>
                                  </p:childTnLst>
                                </p:cTn>
                              </p:par>
                            </p:childTnLst>
                          </p:cTn>
                        </p:par>
                        <p:par>
                          <p:cTn fill="hold" id="52" nodeType="afterGroup">
                            <p:stCondLst>
                              <p:cond delay="5000"/>
                            </p:stCondLst>
                            <p:childTnLst>
                              <p:par>
                                <p:cTn fill="hold" grpId="0" id="53" nodeType="afterEffect" presetClass="entr" presetID="22" presetSubtype="8">
                                  <p:stCondLst>
                                    <p:cond delay="0"/>
                                  </p:stCondLst>
                                  <p:childTnLst>
                                    <p:set>
                                      <p:cBhvr>
                                        <p:cTn dur="1" fill="hold" id="54">
                                          <p:stCondLst>
                                            <p:cond delay="0"/>
                                          </p:stCondLst>
                                        </p:cTn>
                                        <p:tgtEl>
                                          <p:spTgt spid="5"/>
                                        </p:tgtEl>
                                        <p:attrNameLst>
                                          <p:attrName>style.visibility</p:attrName>
                                        </p:attrNameLst>
                                      </p:cBhvr>
                                      <p:to>
                                        <p:strVal val="visible"/>
                                      </p:to>
                                    </p:set>
                                    <p:animEffect filter="wipe(left)" transition="in">
                                      <p:cBhvr>
                                        <p:cTn dur="500" id="55"/>
                                        <p:tgtEl>
                                          <p:spTgt spid="5"/>
                                        </p:tgtEl>
                                      </p:cBhvr>
                                    </p:animEffect>
                                  </p:childTnLst>
                                </p:cTn>
                              </p:par>
                            </p:childTnLst>
                          </p:cTn>
                        </p:par>
                        <p:par>
                          <p:cTn fill="hold" id="56" nodeType="afterGroup">
                            <p:stCondLst>
                              <p:cond delay="5500"/>
                            </p:stCondLst>
                            <p:childTnLst>
                              <p:par>
                                <p:cTn fill="hold" grpId="0" id="57" nodeType="afterEffect" presetClass="entr" presetID="22" presetSubtype="2">
                                  <p:stCondLst>
                                    <p:cond delay="0"/>
                                  </p:stCondLst>
                                  <p:childTnLst>
                                    <p:set>
                                      <p:cBhvr>
                                        <p:cTn dur="1" fill="hold" id="58">
                                          <p:stCondLst>
                                            <p:cond delay="0"/>
                                          </p:stCondLst>
                                        </p:cTn>
                                        <p:tgtEl>
                                          <p:spTgt spid="14"/>
                                        </p:tgtEl>
                                        <p:attrNameLst>
                                          <p:attrName>style.visibility</p:attrName>
                                        </p:attrNameLst>
                                      </p:cBhvr>
                                      <p:to>
                                        <p:strVal val="visible"/>
                                      </p:to>
                                    </p:set>
                                    <p:animEffect filter="wipe(right)" transition="in">
                                      <p:cBhvr>
                                        <p:cTn dur="500" id="59"/>
                                        <p:tgtEl>
                                          <p:spTgt spid="14"/>
                                        </p:tgtEl>
                                      </p:cBhvr>
                                    </p:animEffect>
                                  </p:childTnLst>
                                </p:cTn>
                              </p:par>
                            </p:childTnLst>
                          </p:cTn>
                        </p:par>
                        <p:par>
                          <p:cTn fill="hold" id="60" nodeType="afterGroup">
                            <p:stCondLst>
                              <p:cond delay="6000"/>
                            </p:stCondLst>
                            <p:childTnLst>
                              <p:par>
                                <p:cTn fill="hold" grpId="0" id="61" nodeType="afterEffect" presetClass="entr" presetID="10" presetSubtype="0">
                                  <p:stCondLst>
                                    <p:cond delay="0"/>
                                  </p:stCondLst>
                                  <p:childTnLst>
                                    <p:set>
                                      <p:cBhvr>
                                        <p:cTn dur="1" fill="hold" id="62">
                                          <p:stCondLst>
                                            <p:cond delay="0"/>
                                          </p:stCondLst>
                                        </p:cTn>
                                        <p:tgtEl>
                                          <p:spTgt spid="31"/>
                                        </p:tgtEl>
                                        <p:attrNameLst>
                                          <p:attrName>style.visibility</p:attrName>
                                        </p:attrNameLst>
                                      </p:cBhvr>
                                      <p:to>
                                        <p:strVal val="visible"/>
                                      </p:to>
                                    </p:set>
                                    <p:animEffect filter="fade" transition="in">
                                      <p:cBhvr>
                                        <p:cTn dur="500" id="6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13"/>
      <p:bldP grpId="0" spid="14"/>
      <p:bldP grpId="0" spid="15"/>
      <p:bldP grpId="0" spid="16"/>
      <p:bldP grpId="0" spid="3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rcRect b="7813" t="7813"/>
          <a:stretch>
            <a:fillRect/>
          </a:stretch>
        </p:blipFill>
        <p:spPr>
          <a:xfrm>
            <a:off x="0" y="0"/>
            <a:ext cx="12192000" cy="6858000"/>
          </a:xfrm>
          <a:prstGeom prst="rect">
            <a:avLst/>
          </a:prstGeom>
        </p:spPr>
      </p:pic>
      <p:sp>
        <p:nvSpPr>
          <p:cNvPr id="5" name="梯形 4"/>
          <p:cNvSpPr/>
          <p:nvPr/>
        </p:nvSpPr>
        <p:spPr>
          <a:xfrm flipV="1">
            <a:off x="3596797" y="-133350"/>
            <a:ext cx="9782806" cy="6991350"/>
          </a:xfrm>
          <a:custGeom>
            <a:gdLst>
              <a:gd fmla="*/ 0 w 9775163" name="connsiteX0"/>
              <a:gd fmla="*/ 6858000 h 6858000" name="connsiteY0"/>
              <a:gd fmla="*/ 3779307 w 9775163" name="connsiteX1"/>
              <a:gd fmla="*/ 0 h 6858000" name="connsiteY1"/>
              <a:gd fmla="*/ 9775163 w 9775163" name="connsiteX2"/>
              <a:gd fmla="*/ 0 h 6858000" name="connsiteY2"/>
              <a:gd fmla="*/ 9733936 w 9775163" name="connsiteX3"/>
              <a:gd fmla="*/ 6828504 h 6858000" name="connsiteY3"/>
              <a:gd fmla="*/ 0 w 9775163" name="connsiteX4"/>
              <a:gd fmla="*/ 685800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9775163">
                <a:moveTo>
                  <a:pt x="0" y="6858000"/>
                </a:moveTo>
                <a:lnTo>
                  <a:pt x="3779307" y="0"/>
                </a:lnTo>
                <a:lnTo>
                  <a:pt x="9775163" y="0"/>
                </a:lnTo>
                <a:lnTo>
                  <a:pt x="9733936" y="6828504"/>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46" name="组合 45"/>
          <p:cNvGrpSpPr/>
          <p:nvPr/>
        </p:nvGrpSpPr>
        <p:grpSpPr>
          <a:xfrm>
            <a:off x="655331" y="580606"/>
            <a:ext cx="3648269" cy="3476571"/>
            <a:chOff x="655331" y="580606"/>
            <a:chExt cx="3648269" cy="3476571"/>
          </a:xfrm>
        </p:grpSpPr>
        <p:sp>
          <p:nvSpPr>
            <p:cNvPr id="6" name="等腰三角形 5"/>
            <p:cNvSpPr/>
            <p:nvPr/>
          </p:nvSpPr>
          <p:spPr>
            <a:xfrm rot="2981571">
              <a:off x="937247" y="298690"/>
              <a:ext cx="3014905" cy="3578737"/>
            </a:xfrm>
            <a:prstGeom prst="triangle">
              <a:avLst/>
            </a:prstGeom>
            <a:solidFill>
              <a:srgbClr val="FFC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等腰三角形 6"/>
            <p:cNvSpPr/>
            <p:nvPr/>
          </p:nvSpPr>
          <p:spPr>
            <a:xfrm rot="2707795">
              <a:off x="1741241" y="1494819"/>
              <a:ext cx="3014905" cy="2109812"/>
            </a:xfrm>
            <a:prstGeom prst="triangle">
              <a:avLst/>
            </a:prstGeom>
            <a:solidFill>
              <a:schemeClr val="tx1">
                <a:lumMod val="75000"/>
                <a:lumOff val="2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8" name="文本框 7"/>
          <p:cNvSpPr txBox="1"/>
          <p:nvPr/>
        </p:nvSpPr>
        <p:spPr>
          <a:xfrm>
            <a:off x="1655405" y="2353248"/>
            <a:ext cx="1706880" cy="1005840"/>
          </a:xfrm>
          <a:prstGeom prst="rect">
            <a:avLst/>
          </a:prstGeom>
          <a:noFill/>
        </p:spPr>
        <p:txBody>
          <a:bodyPr rtlCol="0" wrap="none">
            <a:spAutoFit/>
          </a:bodyPr>
          <a:lstStyle/>
          <a:p>
            <a:r>
              <a:rPr altLang="en-US" lang="zh-CN" sz="6000">
                <a:solidFill>
                  <a:schemeClr val="bg1"/>
                </a:solidFill>
              </a:rPr>
              <a:t>目录</a:t>
            </a:r>
          </a:p>
        </p:txBody>
      </p:sp>
      <p:sp>
        <p:nvSpPr>
          <p:cNvPr id="9" name="文本框 8"/>
          <p:cNvSpPr txBox="1"/>
          <p:nvPr/>
        </p:nvSpPr>
        <p:spPr>
          <a:xfrm>
            <a:off x="928899" y="3368910"/>
            <a:ext cx="3256280" cy="762000"/>
          </a:xfrm>
          <a:prstGeom prst="rect">
            <a:avLst/>
          </a:prstGeom>
          <a:noFill/>
        </p:spPr>
        <p:txBody>
          <a:bodyPr rtlCol="0" wrap="none">
            <a:spAutoFit/>
          </a:bodyPr>
          <a:lstStyle/>
          <a:p>
            <a:r>
              <a:rPr altLang="zh-CN" lang="en-US" sz="4400">
                <a:solidFill>
                  <a:schemeClr val="bg1"/>
                </a:solidFill>
              </a:rPr>
              <a:t>CONTENTS</a:t>
            </a:r>
          </a:p>
        </p:txBody>
      </p:sp>
      <p:cxnSp>
        <p:nvCxnSpPr>
          <p:cNvPr id="10" name="直接连接符 9"/>
          <p:cNvCxnSpPr/>
          <p:nvPr/>
        </p:nvCxnSpPr>
        <p:spPr>
          <a:xfrm>
            <a:off x="1047904" y="3334256"/>
            <a:ext cx="26860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889399" y="637950"/>
            <a:ext cx="883407" cy="881086"/>
            <a:chOff x="7460039" y="1375766"/>
            <a:chExt cx="1428337" cy="1424584"/>
          </a:xfrm>
        </p:grpSpPr>
        <p:sp>
          <p:nvSpPr>
            <p:cNvPr id="15" name="等腰三角形 14"/>
            <p:cNvSpPr/>
            <p:nvPr/>
          </p:nvSpPr>
          <p:spPr>
            <a:xfrm rot="5400000">
              <a:off x="7677626" y="1589600"/>
              <a:ext cx="1424584" cy="996916"/>
            </a:xfrm>
            <a:prstGeom prst="triangle">
              <a:avLst/>
            </a:prstGeom>
            <a:solidFill>
              <a:schemeClr val="tx1">
                <a:lumMod val="75000"/>
                <a:lumOff val="2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等腰三角形 13"/>
            <p:cNvSpPr/>
            <p:nvPr/>
          </p:nvSpPr>
          <p:spPr>
            <a:xfrm rot="3499384">
              <a:off x="7543011" y="1561418"/>
              <a:ext cx="887335" cy="1053279"/>
            </a:xfrm>
            <a:prstGeom prst="triangle">
              <a:avLst/>
            </a:prstGeom>
            <a:solidFill>
              <a:srgbClr val="FFC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7" name="组合 26"/>
          <p:cNvGrpSpPr/>
          <p:nvPr/>
        </p:nvGrpSpPr>
        <p:grpSpPr>
          <a:xfrm>
            <a:off x="5772807" y="2192962"/>
            <a:ext cx="883407" cy="881086"/>
            <a:chOff x="7460039" y="1375766"/>
            <a:chExt cx="1428337" cy="1424584"/>
          </a:xfrm>
        </p:grpSpPr>
        <p:sp>
          <p:nvSpPr>
            <p:cNvPr id="28" name="等腰三角形 27"/>
            <p:cNvSpPr/>
            <p:nvPr/>
          </p:nvSpPr>
          <p:spPr>
            <a:xfrm rot="5400000">
              <a:off x="7677626" y="1589600"/>
              <a:ext cx="1424584" cy="996916"/>
            </a:xfrm>
            <a:prstGeom prst="triangle">
              <a:avLst/>
            </a:prstGeom>
            <a:solidFill>
              <a:schemeClr val="tx1">
                <a:lumMod val="75000"/>
                <a:lumOff val="2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等腰三角形 28"/>
            <p:cNvSpPr/>
            <p:nvPr/>
          </p:nvSpPr>
          <p:spPr>
            <a:xfrm rot="3499384">
              <a:off x="7543011" y="1561418"/>
              <a:ext cx="887335" cy="1053279"/>
            </a:xfrm>
            <a:prstGeom prst="triangle">
              <a:avLst/>
            </a:prstGeom>
            <a:solidFill>
              <a:srgbClr val="FFC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0" name="组合 29"/>
          <p:cNvGrpSpPr/>
          <p:nvPr/>
        </p:nvGrpSpPr>
        <p:grpSpPr>
          <a:xfrm>
            <a:off x="6656215" y="3747974"/>
            <a:ext cx="883407" cy="881086"/>
            <a:chOff x="7460039" y="1375766"/>
            <a:chExt cx="1428337" cy="1424584"/>
          </a:xfrm>
        </p:grpSpPr>
        <p:sp>
          <p:nvSpPr>
            <p:cNvPr id="31" name="等腰三角形 30"/>
            <p:cNvSpPr/>
            <p:nvPr/>
          </p:nvSpPr>
          <p:spPr>
            <a:xfrm rot="5400000">
              <a:off x="7677626" y="1589600"/>
              <a:ext cx="1424584" cy="996916"/>
            </a:xfrm>
            <a:prstGeom prst="triangle">
              <a:avLst/>
            </a:prstGeom>
            <a:solidFill>
              <a:schemeClr val="tx1">
                <a:lumMod val="75000"/>
                <a:lumOff val="2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等腰三角形 31"/>
            <p:cNvSpPr/>
            <p:nvPr/>
          </p:nvSpPr>
          <p:spPr>
            <a:xfrm rot="3499384">
              <a:off x="7543011" y="1561418"/>
              <a:ext cx="887335" cy="1053279"/>
            </a:xfrm>
            <a:prstGeom prst="triangle">
              <a:avLst/>
            </a:prstGeom>
            <a:solidFill>
              <a:srgbClr val="FFC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33" name="组合 32"/>
          <p:cNvGrpSpPr/>
          <p:nvPr/>
        </p:nvGrpSpPr>
        <p:grpSpPr>
          <a:xfrm>
            <a:off x="7539623" y="5302986"/>
            <a:ext cx="883407" cy="881086"/>
            <a:chOff x="7460039" y="1375766"/>
            <a:chExt cx="1428337" cy="1424584"/>
          </a:xfrm>
        </p:grpSpPr>
        <p:sp>
          <p:nvSpPr>
            <p:cNvPr id="34" name="等腰三角形 33"/>
            <p:cNvSpPr/>
            <p:nvPr/>
          </p:nvSpPr>
          <p:spPr>
            <a:xfrm rot="5400000">
              <a:off x="7677626" y="1589600"/>
              <a:ext cx="1424584" cy="996916"/>
            </a:xfrm>
            <a:prstGeom prst="triangle">
              <a:avLst/>
            </a:prstGeom>
            <a:solidFill>
              <a:schemeClr val="tx1">
                <a:lumMod val="75000"/>
                <a:lumOff val="2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5" name="等腰三角形 34"/>
            <p:cNvSpPr/>
            <p:nvPr/>
          </p:nvSpPr>
          <p:spPr>
            <a:xfrm rot="3499384">
              <a:off x="7543011" y="1561418"/>
              <a:ext cx="887335" cy="1053279"/>
            </a:xfrm>
            <a:prstGeom prst="triangle">
              <a:avLst/>
            </a:prstGeom>
            <a:solidFill>
              <a:srgbClr val="FFC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38" name="矩形 37"/>
          <p:cNvSpPr/>
          <p:nvPr/>
        </p:nvSpPr>
        <p:spPr>
          <a:xfrm>
            <a:off x="5869210" y="1100578"/>
            <a:ext cx="2094230" cy="304800"/>
          </a:xfrm>
          <a:prstGeom prst="rect">
            <a:avLst/>
          </a:prstGeom>
        </p:spPr>
        <p:txBody>
          <a:bodyPr wrap="none">
            <a:spAutoFit/>
          </a:bodyPr>
          <a:lstStyle/>
          <a:p>
            <a:pPr>
              <a:spcBef>
                <a:spcPct val="0"/>
              </a:spcBef>
            </a:pPr>
            <a:r>
              <a:rPr altLang="zh-CN" lang="en-US" sz="1400">
                <a:solidFill>
                  <a:schemeClr val="bg2">
                    <a:lumMod val="25000"/>
                  </a:schemeClr>
                </a:solidFill>
                <a:cs typeface="+mn-ea"/>
                <a:sym typeface="+mn-lt"/>
              </a:rPr>
              <a:t>Please add the title here</a:t>
            </a:r>
          </a:p>
        </p:txBody>
      </p:sp>
      <p:sp>
        <p:nvSpPr>
          <p:cNvPr id="39" name="TextBox 76"/>
          <p:cNvSpPr txBox="1"/>
          <p:nvPr/>
        </p:nvSpPr>
        <p:spPr>
          <a:xfrm>
            <a:off x="5869209" y="637950"/>
            <a:ext cx="2892585" cy="518160"/>
          </a:xfrm>
          <a:prstGeom prst="rect">
            <a:avLst/>
          </a:prstGeom>
          <a:noFill/>
        </p:spPr>
        <p:txBody>
          <a:bodyPr rtlCol="0" wrap="square">
            <a:spAutoFit/>
          </a:bodyPr>
          <a:lstStyle/>
          <a:p>
            <a:r>
              <a:rPr altLang="en-US" lang="zh-CN" sz="2800">
                <a:solidFill>
                  <a:srgbClr val="0274A8"/>
                </a:solidFill>
                <a:cs typeface="+mn-ea"/>
                <a:sym typeface="+mn-lt"/>
              </a:rPr>
              <a:t>请在此添加标题</a:t>
            </a:r>
          </a:p>
        </p:txBody>
      </p:sp>
      <p:sp>
        <p:nvSpPr>
          <p:cNvPr id="40" name="矩形 39"/>
          <p:cNvSpPr/>
          <p:nvPr/>
        </p:nvSpPr>
        <p:spPr>
          <a:xfrm>
            <a:off x="6656217" y="2673577"/>
            <a:ext cx="2094230" cy="304800"/>
          </a:xfrm>
          <a:prstGeom prst="rect">
            <a:avLst/>
          </a:prstGeom>
        </p:spPr>
        <p:txBody>
          <a:bodyPr wrap="none">
            <a:spAutoFit/>
          </a:bodyPr>
          <a:lstStyle/>
          <a:p>
            <a:pPr>
              <a:spcBef>
                <a:spcPct val="0"/>
              </a:spcBef>
            </a:pPr>
            <a:r>
              <a:rPr altLang="zh-CN" lang="en-US" sz="1400">
                <a:solidFill>
                  <a:schemeClr val="bg2">
                    <a:lumMod val="25000"/>
                  </a:schemeClr>
                </a:solidFill>
                <a:cs typeface="+mn-ea"/>
                <a:sym typeface="+mn-lt"/>
              </a:rPr>
              <a:t>Please add the title here</a:t>
            </a:r>
          </a:p>
        </p:txBody>
      </p:sp>
      <p:sp>
        <p:nvSpPr>
          <p:cNvPr id="41" name="TextBox 76"/>
          <p:cNvSpPr txBox="1"/>
          <p:nvPr/>
        </p:nvSpPr>
        <p:spPr>
          <a:xfrm>
            <a:off x="6656215" y="2210949"/>
            <a:ext cx="2892585" cy="518160"/>
          </a:xfrm>
          <a:prstGeom prst="rect">
            <a:avLst/>
          </a:prstGeom>
          <a:noFill/>
        </p:spPr>
        <p:txBody>
          <a:bodyPr rtlCol="0" wrap="square">
            <a:spAutoFit/>
          </a:bodyPr>
          <a:lstStyle/>
          <a:p>
            <a:r>
              <a:rPr altLang="en-US" lang="zh-CN" sz="2800">
                <a:solidFill>
                  <a:srgbClr val="0274A8"/>
                </a:solidFill>
                <a:cs typeface="+mn-ea"/>
                <a:sym typeface="+mn-lt"/>
              </a:rPr>
              <a:t>请在此添加标题</a:t>
            </a:r>
          </a:p>
        </p:txBody>
      </p:sp>
      <p:sp>
        <p:nvSpPr>
          <p:cNvPr id="42" name="矩形 41"/>
          <p:cNvSpPr/>
          <p:nvPr/>
        </p:nvSpPr>
        <p:spPr>
          <a:xfrm>
            <a:off x="7538096" y="4246576"/>
            <a:ext cx="2094230" cy="304800"/>
          </a:xfrm>
          <a:prstGeom prst="rect">
            <a:avLst/>
          </a:prstGeom>
        </p:spPr>
        <p:txBody>
          <a:bodyPr wrap="none">
            <a:spAutoFit/>
          </a:bodyPr>
          <a:lstStyle/>
          <a:p>
            <a:pPr>
              <a:spcBef>
                <a:spcPct val="0"/>
              </a:spcBef>
            </a:pPr>
            <a:r>
              <a:rPr altLang="zh-CN" lang="en-US" sz="1400">
                <a:solidFill>
                  <a:schemeClr val="bg2">
                    <a:lumMod val="25000"/>
                  </a:schemeClr>
                </a:solidFill>
                <a:cs typeface="+mn-ea"/>
                <a:sym typeface="+mn-lt"/>
              </a:rPr>
              <a:t>Please add the title here</a:t>
            </a:r>
          </a:p>
        </p:txBody>
      </p:sp>
      <p:sp>
        <p:nvSpPr>
          <p:cNvPr id="43" name="TextBox 76"/>
          <p:cNvSpPr txBox="1"/>
          <p:nvPr/>
        </p:nvSpPr>
        <p:spPr>
          <a:xfrm>
            <a:off x="7538094" y="3783948"/>
            <a:ext cx="2892585" cy="518160"/>
          </a:xfrm>
          <a:prstGeom prst="rect">
            <a:avLst/>
          </a:prstGeom>
          <a:noFill/>
        </p:spPr>
        <p:txBody>
          <a:bodyPr rtlCol="0" wrap="square">
            <a:spAutoFit/>
          </a:bodyPr>
          <a:lstStyle/>
          <a:p>
            <a:r>
              <a:rPr altLang="en-US" lang="zh-CN" sz="2800">
                <a:solidFill>
                  <a:srgbClr val="0274A8"/>
                </a:solidFill>
                <a:cs typeface="+mn-ea"/>
                <a:sym typeface="+mn-lt"/>
              </a:rPr>
              <a:t>请在此添加标题</a:t>
            </a:r>
          </a:p>
        </p:txBody>
      </p:sp>
      <p:sp>
        <p:nvSpPr>
          <p:cNvPr id="44" name="矩形 43"/>
          <p:cNvSpPr/>
          <p:nvPr/>
        </p:nvSpPr>
        <p:spPr>
          <a:xfrm>
            <a:off x="8423033" y="5819575"/>
            <a:ext cx="2094230" cy="304800"/>
          </a:xfrm>
          <a:prstGeom prst="rect">
            <a:avLst/>
          </a:prstGeom>
        </p:spPr>
        <p:txBody>
          <a:bodyPr wrap="none">
            <a:spAutoFit/>
          </a:bodyPr>
          <a:lstStyle/>
          <a:p>
            <a:pPr>
              <a:spcBef>
                <a:spcPct val="0"/>
              </a:spcBef>
            </a:pPr>
            <a:r>
              <a:rPr altLang="zh-CN" lang="en-US" sz="1400">
                <a:solidFill>
                  <a:schemeClr val="bg2">
                    <a:lumMod val="25000"/>
                  </a:schemeClr>
                </a:solidFill>
                <a:cs typeface="+mn-ea"/>
                <a:sym typeface="+mn-lt"/>
              </a:rPr>
              <a:t>Please add the title here</a:t>
            </a:r>
          </a:p>
        </p:txBody>
      </p:sp>
      <p:sp>
        <p:nvSpPr>
          <p:cNvPr id="45" name="TextBox 76"/>
          <p:cNvSpPr txBox="1"/>
          <p:nvPr/>
        </p:nvSpPr>
        <p:spPr>
          <a:xfrm>
            <a:off x="8423032" y="5356947"/>
            <a:ext cx="2892585" cy="518160"/>
          </a:xfrm>
          <a:prstGeom prst="rect">
            <a:avLst/>
          </a:prstGeom>
          <a:noFill/>
        </p:spPr>
        <p:txBody>
          <a:bodyPr rtlCol="0" wrap="square">
            <a:spAutoFit/>
          </a:bodyPr>
          <a:lstStyle/>
          <a:p>
            <a:r>
              <a:rPr altLang="en-US" lang="zh-CN" sz="2800">
                <a:solidFill>
                  <a:srgbClr val="0274A8"/>
                </a:solidFill>
                <a:cs typeface="+mn-ea"/>
                <a:sym typeface="+mn-lt"/>
              </a:rPr>
              <a:t>请在此添加标题</a:t>
            </a:r>
          </a:p>
        </p:txBody>
      </p:sp>
    </p:spTree>
    <p:extLst>
      <p:ext uri="{BB962C8B-B14F-4D97-AF65-F5344CB8AC3E}">
        <p14:creationId val="4146530871"/>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7813" t="7813"/>
          <a:stretch>
            <a:fillRect/>
          </a:stretch>
        </p:blipFill>
        <p:spPr>
          <a:xfrm>
            <a:off x="0" y="0"/>
            <a:ext cx="12192000" cy="6858000"/>
          </a:xfrm>
          <a:prstGeom prst="rect">
            <a:avLst/>
          </a:prstGeom>
        </p:spPr>
      </p:pic>
      <p:sp>
        <p:nvSpPr>
          <p:cNvPr id="4" name="矩形 3"/>
          <p:cNvSpPr/>
          <p:nvPr/>
        </p:nvSpPr>
        <p:spPr>
          <a:xfrm>
            <a:off x="0" y="0"/>
            <a:ext cx="12192000" cy="6858000"/>
          </a:xfrm>
          <a:custGeom>
            <a:gdLst>
              <a:gd fmla="*/ 0 w 12192000" name="connsiteX0"/>
              <a:gd fmla="*/ 0 h 6858000" name="connsiteY0"/>
              <a:gd fmla="*/ 2571750 w 12192000" name="connsiteX1"/>
              <a:gd fmla="*/ 5238750 h 6858000" name="connsiteY1"/>
              <a:gd fmla="*/ 12192000 w 12192000" name="connsiteX2"/>
              <a:gd fmla="*/ 0 h 6858000" name="connsiteY2"/>
              <a:gd fmla="*/ 12192000 w 12192000" name="connsiteX3"/>
              <a:gd fmla="*/ 6858000 h 6858000" name="connsiteY3"/>
              <a:gd fmla="*/ 0 w 12192000" name="connsiteX4"/>
              <a:gd fmla="*/ 6858000 h 6858000" name="connsiteY4"/>
              <a:gd fmla="*/ 0 w 12192000" name="connsiteX5"/>
              <a:gd fmla="*/ 0 h 68580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58000" w="12192000">
                <a:moveTo>
                  <a:pt x="0" y="0"/>
                </a:moveTo>
                <a:lnTo>
                  <a:pt x="2571750" y="5238750"/>
                </a:lnTo>
                <a:lnTo>
                  <a:pt x="12192000" y="0"/>
                </a:lnTo>
                <a:lnTo>
                  <a:pt x="12192000" y="6858000"/>
                </a:lnTo>
                <a:lnTo>
                  <a:pt x="0" y="6858000"/>
                </a:lnTo>
                <a:lnTo>
                  <a:pt x="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1737346" y="1295399"/>
            <a:ext cx="3376855" cy="2267018"/>
            <a:chOff x="1737346" y="1866899"/>
            <a:chExt cx="3376855" cy="2267018"/>
          </a:xfrm>
        </p:grpSpPr>
        <p:sp>
          <p:nvSpPr>
            <p:cNvPr id="6" name="等腰三角形 5"/>
            <p:cNvSpPr/>
            <p:nvPr/>
          </p:nvSpPr>
          <p:spPr>
            <a:xfrm rot="10800000">
              <a:off x="1737346" y="1866899"/>
              <a:ext cx="3014905" cy="2201027"/>
            </a:xfrm>
            <a:prstGeom prst="triangle">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等腰三角形 6"/>
            <p:cNvSpPr/>
            <p:nvPr/>
          </p:nvSpPr>
          <p:spPr>
            <a:xfrm rot="10800000">
              <a:off x="2099296" y="2024105"/>
              <a:ext cx="3014905" cy="2109812"/>
            </a:xfrm>
            <a:prstGeom prst="triangle">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0" name="文本框 9"/>
          <p:cNvSpPr txBox="1"/>
          <p:nvPr/>
        </p:nvSpPr>
        <p:spPr>
          <a:xfrm>
            <a:off x="3003057" y="1618650"/>
            <a:ext cx="1198880" cy="1188720"/>
          </a:xfrm>
          <a:prstGeom prst="rect">
            <a:avLst/>
          </a:prstGeom>
          <a:noFill/>
        </p:spPr>
        <p:txBody>
          <a:bodyPr rtlCol="0" wrap="none">
            <a:spAutoFit/>
          </a:bodyPr>
          <a:lstStyle/>
          <a:p>
            <a:r>
              <a:rPr altLang="zh-CN" lang="en-US" sz="7200">
                <a:solidFill>
                  <a:schemeClr val="bg1"/>
                </a:solidFill>
              </a:rPr>
              <a:t>03</a:t>
            </a:r>
          </a:p>
        </p:txBody>
      </p:sp>
      <p:sp>
        <p:nvSpPr>
          <p:cNvPr id="12" name="等腰三角形 11"/>
          <p:cNvSpPr/>
          <p:nvPr/>
        </p:nvSpPr>
        <p:spPr>
          <a:xfrm rot="5400000">
            <a:off x="4003418" y="4901920"/>
            <a:ext cx="881086" cy="616579"/>
          </a:xfrm>
          <a:prstGeom prst="triangle">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等腰三角形 12"/>
          <p:cNvSpPr/>
          <p:nvPr/>
        </p:nvSpPr>
        <p:spPr>
          <a:xfrm rot="3499384">
            <a:off x="3332345" y="5063855"/>
            <a:ext cx="548805" cy="651439"/>
          </a:xfrm>
          <a:prstGeom prst="triangle">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文本框 21"/>
          <p:cNvSpPr txBox="1"/>
          <p:nvPr/>
        </p:nvSpPr>
        <p:spPr>
          <a:xfrm>
            <a:off x="6096000" y="5064007"/>
            <a:ext cx="5601798" cy="527304"/>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zh-CN" lang="en-US" sz="1100">
                <a:solidFill>
                  <a:srgbClr val="E7E6E6">
                    <a:lumMod val="25000"/>
                  </a:srgbClr>
                </a:solidFill>
                <a:cs typeface="+mn-ea"/>
                <a:sym typeface="+mn-lt"/>
              </a:rPr>
              <a:t>Fresh business general template</a:t>
            </a:r>
          </a:p>
          <a:p>
            <a:pPr>
              <a:lnSpc>
                <a:spcPct val="130000"/>
              </a:lnSpc>
            </a:pPr>
            <a:r>
              <a:rPr altLang="zh-CN" lang="en-US" sz="1100">
                <a:solidFill>
                  <a:srgbClr val="E7E6E6">
                    <a:lumMod val="25000"/>
                  </a:srgbClr>
                </a:solidFill>
                <a:cs typeface="+mn-ea"/>
                <a:sym typeface="+mn-lt"/>
              </a:rPr>
              <a:t>Applicable to enterprise introduction, summary report, sales marketing, chart dataa</a:t>
            </a:r>
          </a:p>
        </p:txBody>
      </p:sp>
      <p:sp>
        <p:nvSpPr>
          <p:cNvPr id="15" name="矩形 14"/>
          <p:cNvSpPr/>
          <p:nvPr/>
        </p:nvSpPr>
        <p:spPr>
          <a:xfrm>
            <a:off x="6096000" y="4338220"/>
            <a:ext cx="4024630" cy="518160"/>
          </a:xfrm>
          <a:prstGeom prst="rect">
            <a:avLst/>
          </a:prstGeom>
        </p:spPr>
        <p:txBody>
          <a:bodyPr wrap="none">
            <a:spAutoFit/>
          </a:bodyPr>
          <a:lstStyle/>
          <a:p>
            <a:pPr>
              <a:spcBef>
                <a:spcPct val="0"/>
              </a:spcBef>
            </a:pPr>
            <a:r>
              <a:rPr altLang="zh-CN" lang="en-US" sz="2800">
                <a:solidFill>
                  <a:srgbClr val="484F59"/>
                </a:solidFill>
                <a:cs typeface="+mn-ea"/>
                <a:sym typeface="+mn-lt"/>
              </a:rPr>
              <a:t>Please add the title here</a:t>
            </a:r>
          </a:p>
        </p:txBody>
      </p:sp>
      <p:sp>
        <p:nvSpPr>
          <p:cNvPr id="16" name="TextBox 76"/>
          <p:cNvSpPr txBox="1"/>
          <p:nvPr/>
        </p:nvSpPr>
        <p:spPr>
          <a:xfrm>
            <a:off x="6096000" y="3691889"/>
            <a:ext cx="3545903" cy="640080"/>
          </a:xfrm>
          <a:prstGeom prst="rect">
            <a:avLst/>
          </a:prstGeom>
          <a:noFill/>
        </p:spPr>
        <p:txBody>
          <a:bodyPr rtlCol="0" wrap="square">
            <a:spAutoFit/>
          </a:bodyPr>
          <a:lstStyle/>
          <a:p>
            <a:r>
              <a:rPr altLang="en-US" lang="zh-CN" sz="3600">
                <a:solidFill>
                  <a:srgbClr val="FFC000"/>
                </a:solidFill>
                <a:cs typeface="+mn-ea"/>
                <a:sym typeface="+mn-lt"/>
              </a:rPr>
              <a:t>请在此添加标题</a:t>
            </a:r>
          </a:p>
        </p:txBody>
      </p:sp>
    </p:spTree>
    <p:extLst>
      <p:ext uri="{BB962C8B-B14F-4D97-AF65-F5344CB8AC3E}">
        <p14:creationId val="2715198658"/>
      </p:ext>
    </p:extLst>
  </p:cSld>
  <p:clrMapOvr>
    <a:masterClrMapping/>
  </p:clrMapOvr>
  <mc:AlternateContent>
    <mc:Choice Requires="p14">
      <p:transition p14:dur="2000" spd="slow"/>
    </mc:Choice>
    <mc:Fallback>
      <p:transition spd="slow"/>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TextBox 8"/>
          <p:cNvSpPr txBox="1"/>
          <p:nvPr/>
        </p:nvSpPr>
        <p:spPr>
          <a:xfrm>
            <a:off x="5781611" y="1800469"/>
            <a:ext cx="4376576" cy="2225040"/>
          </a:xfrm>
          <a:prstGeom prst="rect">
            <a:avLst/>
          </a:prstGeom>
          <a:noFill/>
        </p:spPr>
        <p:txBody>
          <a:bodyPr rtlCol="0" wrap="square">
            <a:spAutoFit/>
          </a:bodyPr>
          <a:lstStyle/>
          <a:p>
            <a:pPr algn="just"/>
            <a:r>
              <a:rPr altLang="en-US" b="1" lang="zh-CN" sz="2000">
                <a:solidFill>
                  <a:srgbClr val="484F59"/>
                </a:solidFill>
                <a:latin charset="-122" panose="020b0502040204020203" pitchFamily="34" typeface="微软雅黑 Light"/>
                <a:ea charset="-122" panose="020b0502040204020203" pitchFamily="34" typeface="微软雅黑 Light"/>
                <a:cs charset="0" panose="020b0606030504020204" pitchFamily="34" typeface="Open Sans"/>
              </a:rPr>
              <a:t>这里是个小标题</a:t>
            </a:r>
          </a:p>
          <a:p>
            <a:pPr algn="just"/>
            <a:endParaRPr altLang="en-US" b="1" lang="zh-CN" sz="2000">
              <a:solidFill>
                <a:srgbClr val="484F59"/>
              </a:solidFill>
              <a:latin charset="-122" panose="020b0502040204020203" pitchFamily="34" typeface="微软雅黑 Light"/>
              <a:ea charset="-122" panose="020b0502040204020203" pitchFamily="34" typeface="微软雅黑 Light"/>
              <a:cs charset="0" panose="020b0606030504020204" pitchFamily="34" typeface="Open Sans"/>
            </a:endParaRPr>
          </a:p>
          <a:p>
            <a:pPr algn="just"/>
            <a:r>
              <a:rPr altLang="en-US" b="1" lang="zh-CN" sz="2000">
                <a:solidFill>
                  <a:srgbClr val="484F59"/>
                </a:solidFill>
                <a:latin charset="-122" panose="020b0502040204020203" pitchFamily="34" typeface="微软雅黑 Light"/>
                <a:ea charset="-122" panose="020b0502040204020203" pitchFamily="34" typeface="微软雅黑 Light"/>
                <a:cs charset="0" panose="020b0606030504020204" pitchFamily="34" typeface="Open Sans"/>
              </a:rPr>
              <a:t>请在此添加文字说明，单击此处编辑文字。请在此添加文字说明，单击此处编辑文字。请在此添加文字说明，单击此处编辑文字。请在此添加文字说明，单击此处编辑文字。</a:t>
            </a:r>
          </a:p>
        </p:txBody>
      </p:sp>
      <p:pic>
        <p:nvPicPr>
          <p:cNvPr id="10" name="图片 9"/>
          <p:cNvPicPr>
            <a:picLocks noChangeAspect="1"/>
          </p:cNvPicPr>
          <p:nvPr/>
        </p:nvPicPr>
        <p:blipFill>
          <a:blip r:embed="rId2">
            <a:extLst>
              <a:ext uri="{28A0092B-C50C-407E-A947-70E740481C1C}">
                <a14:useLocalDpi val="0"/>
              </a:ext>
            </a:extLst>
          </a:blip>
          <a:stretch>
            <a:fillRect/>
          </a:stretch>
        </p:blipFill>
        <p:spPr>
          <a:xfrm>
            <a:off x="0" y="1835288"/>
            <a:ext cx="4915264" cy="3678768"/>
          </a:xfrm>
          <a:custGeom>
            <a:gdLst>
              <a:gd fmla="*/ 0 w 4915264" name="connsiteX0"/>
              <a:gd fmla="*/ 0 h 3678768" name="connsiteY0"/>
              <a:gd fmla="*/ 4915264 w 4915264" name="connsiteX1"/>
              <a:gd fmla="*/ 0 h 3678768" name="connsiteY1"/>
              <a:gd fmla="*/ 4915264 w 4915264" name="connsiteX2"/>
              <a:gd fmla="*/ 1662263 h 3678768" name="connsiteY2"/>
              <a:gd fmla="*/ 4910777 w 4915264" name="connsiteX3"/>
              <a:gd fmla="*/ 1661357 h 3678768" name="connsiteY3"/>
              <a:gd fmla="*/ 4734582 w 4915264" name="connsiteX4"/>
              <a:gd fmla="*/ 1837552 h 3678768" name="connsiteY4"/>
              <a:gd fmla="*/ 4910777 w 4915264" name="connsiteX5"/>
              <a:gd fmla="*/ 2013747 h 3678768" name="connsiteY5"/>
              <a:gd fmla="*/ 4915264 w 4915264" name="connsiteX6"/>
              <a:gd fmla="*/ 2012841 h 3678768" name="connsiteY6"/>
              <a:gd fmla="*/ 4915264 w 4915264" name="connsiteX7"/>
              <a:gd fmla="*/ 3678768 h 3678768" name="connsiteY7"/>
              <a:gd fmla="*/ 0 w 4915264" name="connsiteX8"/>
              <a:gd fmla="*/ 3678768 h 367876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678768" w="4915264">
                <a:moveTo>
                  <a:pt x="0" y="0"/>
                </a:moveTo>
                <a:lnTo>
                  <a:pt x="4915264" y="0"/>
                </a:lnTo>
                <a:lnTo>
                  <a:pt x="4915264" y="1662263"/>
                </a:lnTo>
                <a:lnTo>
                  <a:pt x="4910777" y="1661357"/>
                </a:lnTo>
                <a:cubicBezTo>
                  <a:pt x="4813467" y="1661357"/>
                  <a:pt x="4734582" y="1740242"/>
                  <a:pt x="4734582" y="1837552"/>
                </a:cubicBezTo>
                <a:cubicBezTo>
                  <a:pt x="4734582" y="1934862"/>
                  <a:pt x="4813467" y="2013747"/>
                  <a:pt x="4910777" y="2013747"/>
                </a:cubicBezTo>
                <a:lnTo>
                  <a:pt x="4915264" y="2012841"/>
                </a:lnTo>
                <a:lnTo>
                  <a:pt x="4915264" y="3678768"/>
                </a:lnTo>
                <a:lnTo>
                  <a:pt x="0" y="3678768"/>
                </a:lnTo>
                <a:close/>
              </a:path>
            </a:pathLst>
          </a:custGeom>
        </p:spPr>
      </p:pic>
      <p:sp>
        <p:nvSpPr>
          <p:cNvPr id="11" name="椭圆 10"/>
          <p:cNvSpPr/>
          <p:nvPr/>
        </p:nvSpPr>
        <p:spPr>
          <a:xfrm>
            <a:off x="4773341" y="3535680"/>
            <a:ext cx="274320" cy="274320"/>
          </a:xfrm>
          <a:prstGeom prst="ellipse">
            <a:avLst/>
          </a:prstGeom>
          <a:solidFill>
            <a:srgbClr val="484F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4840088" y="3600962"/>
            <a:ext cx="143756" cy="1437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Rectangle 4"/>
          <p:cNvSpPr/>
          <p:nvPr/>
        </p:nvSpPr>
        <p:spPr>
          <a:xfrm>
            <a:off x="5830208" y="3906838"/>
            <a:ext cx="281305" cy="396240"/>
          </a:xfrm>
          <a:prstGeom prst="rect">
            <a:avLst/>
          </a:prstGeom>
        </p:spPr>
        <p:txBody>
          <a:bodyPr wrap="none">
            <a:spAutoFit/>
          </a:bodyPr>
          <a:lstStyle/>
          <a:p>
            <a:r>
              <a:rPr lang="en-US" sz="2000">
                <a:solidFill>
                  <a:srgbClr val="484F59"/>
                </a:solidFill>
                <a:latin charset="-122" panose="020b0502040204020203" pitchFamily="34" typeface="微软雅黑 Light"/>
                <a:ea charset="-122" panose="020b0502040204020203" pitchFamily="34" typeface="微软雅黑 Light"/>
              </a:rPr>
              <a:t>1.</a:t>
            </a:r>
          </a:p>
        </p:txBody>
      </p:sp>
      <p:sp>
        <p:nvSpPr>
          <p:cNvPr id="14" name="Rectangle 6"/>
          <p:cNvSpPr/>
          <p:nvPr/>
        </p:nvSpPr>
        <p:spPr>
          <a:xfrm>
            <a:off x="6095999" y="3930293"/>
            <a:ext cx="3383280" cy="304800"/>
          </a:xfrm>
          <a:prstGeom prst="rect">
            <a:avLst/>
          </a:prstGeom>
        </p:spPr>
        <p:txBody>
          <a:bodyPr wrap="none">
            <a:spAutoFit/>
          </a:bodyPr>
          <a:lstStyle/>
          <a:p>
            <a:r>
              <a:rPr altLang="en-US" lang="zh-CN" sz="1400">
                <a:solidFill>
                  <a:schemeClr val="bg2">
                    <a:lumMod val="25000"/>
                  </a:schemeClr>
                </a:solidFill>
                <a:cs typeface="+mn-ea"/>
                <a:sym typeface="+mn-lt"/>
              </a:rPr>
              <a:t>请在此添加文字说明，单击此处编辑文字。</a:t>
            </a:r>
          </a:p>
        </p:txBody>
      </p:sp>
      <p:sp>
        <p:nvSpPr>
          <p:cNvPr id="15" name="Rectangle 12"/>
          <p:cNvSpPr/>
          <p:nvPr/>
        </p:nvSpPr>
        <p:spPr>
          <a:xfrm>
            <a:off x="5830208" y="4423235"/>
            <a:ext cx="324167" cy="396240"/>
          </a:xfrm>
          <a:prstGeom prst="rect">
            <a:avLst/>
          </a:prstGeom>
        </p:spPr>
        <p:txBody>
          <a:bodyPr wrap="none">
            <a:spAutoFit/>
          </a:bodyPr>
          <a:lstStyle/>
          <a:p>
            <a:r>
              <a:rPr lang="en-US" sz="2000">
                <a:solidFill>
                  <a:srgbClr val="484F59"/>
                </a:solidFill>
                <a:latin charset="-122" panose="020b0502040204020203" pitchFamily="34" typeface="微软雅黑 Light"/>
                <a:ea charset="-122" panose="020b0502040204020203" pitchFamily="34" typeface="微软雅黑 Light"/>
              </a:rPr>
              <a:t>2.</a:t>
            </a:r>
          </a:p>
        </p:txBody>
      </p:sp>
      <p:sp>
        <p:nvSpPr>
          <p:cNvPr id="16" name="Rectangle 13"/>
          <p:cNvSpPr/>
          <p:nvPr/>
        </p:nvSpPr>
        <p:spPr>
          <a:xfrm>
            <a:off x="6095999" y="4446689"/>
            <a:ext cx="3383280" cy="304800"/>
          </a:xfrm>
          <a:prstGeom prst="rect">
            <a:avLst/>
          </a:prstGeom>
        </p:spPr>
        <p:txBody>
          <a:bodyPr wrap="none">
            <a:spAutoFit/>
          </a:bodyPr>
          <a:lstStyle/>
          <a:p>
            <a:r>
              <a:rPr altLang="en-US" lang="zh-CN" sz="1400">
                <a:solidFill>
                  <a:schemeClr val="bg2">
                    <a:lumMod val="25000"/>
                  </a:schemeClr>
                </a:solidFill>
                <a:cs typeface="+mn-ea"/>
                <a:sym typeface="+mn-lt"/>
              </a:rPr>
              <a:t>请在此添加文字说明，单击此处编辑文字。</a:t>
            </a:r>
          </a:p>
        </p:txBody>
      </p:sp>
      <p:sp>
        <p:nvSpPr>
          <p:cNvPr id="17" name="Rectangle 18"/>
          <p:cNvSpPr/>
          <p:nvPr/>
        </p:nvSpPr>
        <p:spPr>
          <a:xfrm>
            <a:off x="5839969" y="4918871"/>
            <a:ext cx="324167" cy="396240"/>
          </a:xfrm>
          <a:prstGeom prst="rect">
            <a:avLst/>
          </a:prstGeom>
        </p:spPr>
        <p:txBody>
          <a:bodyPr wrap="none">
            <a:spAutoFit/>
          </a:bodyPr>
          <a:lstStyle/>
          <a:p>
            <a:r>
              <a:rPr lang="en-US" sz="2000">
                <a:solidFill>
                  <a:srgbClr val="484F59"/>
                </a:solidFill>
                <a:latin charset="-122" panose="020b0502040204020203" pitchFamily="34" typeface="微软雅黑 Light"/>
                <a:ea charset="-122" panose="020b0502040204020203" pitchFamily="34" typeface="微软雅黑 Light"/>
              </a:rPr>
              <a:t>3.</a:t>
            </a:r>
          </a:p>
        </p:txBody>
      </p:sp>
      <p:sp>
        <p:nvSpPr>
          <p:cNvPr id="18" name="Rectangle 19"/>
          <p:cNvSpPr/>
          <p:nvPr/>
        </p:nvSpPr>
        <p:spPr>
          <a:xfrm>
            <a:off x="6115686" y="4937687"/>
            <a:ext cx="3383280" cy="304800"/>
          </a:xfrm>
          <a:prstGeom prst="rect">
            <a:avLst/>
          </a:prstGeom>
        </p:spPr>
        <p:txBody>
          <a:bodyPr wrap="none">
            <a:spAutoFit/>
          </a:bodyPr>
          <a:lstStyle/>
          <a:p>
            <a:r>
              <a:rPr altLang="en-US" lang="zh-CN" sz="1400">
                <a:solidFill>
                  <a:schemeClr val="bg2">
                    <a:lumMod val="25000"/>
                  </a:schemeClr>
                </a:solidFill>
                <a:cs typeface="+mn-ea"/>
                <a:sym typeface="+mn-lt"/>
              </a:rPr>
              <a:t>请在此添加文字说明，单击此处编辑文字。</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afterEffect" presetClass="entr" presetID="2" presetSubtype="2">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1+#ppt_w/2"/>
                                          </p:val>
                                        </p:tav>
                                        <p:tav tm="100000">
                                          <p:val>
                                            <p:strVal val="#ppt_x"/>
                                          </p:val>
                                        </p:tav>
                                      </p:tavLst>
                                    </p:anim>
                                    <p:anim calcmode="lin" valueType="num">
                                      <p:cBhvr additive="base">
                                        <p:cTn dur="500" fill="hold" id="8"/>
                                        <p:tgtEl>
                                          <p:spTgt spid="1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12"/>
                                        </p:tgtEl>
                                        <p:attrNameLst>
                                          <p:attrName>style.visibility</p:attrName>
                                        </p:attrNameLst>
                                      </p:cBhvr>
                                      <p:to>
                                        <p:strVal val="visible"/>
                                      </p:to>
                                    </p:set>
                                    <p:animEffect filter="fade" transition="in">
                                      <p:cBhvr>
                                        <p:cTn dur="500" id="12"/>
                                        <p:tgtEl>
                                          <p:spTgt spid="12"/>
                                        </p:tgtEl>
                                      </p:cBhvr>
                                    </p:animEffect>
                                  </p:childTnLst>
                                </p:cTn>
                              </p:par>
                            </p:childTnLst>
                          </p:cTn>
                        </p:par>
                        <p:par>
                          <p:cTn fill="hold" id="13" nodeType="afterGroup">
                            <p:stCondLst>
                              <p:cond delay="1000"/>
                            </p:stCondLst>
                            <p:childTnLst>
                              <p:par>
                                <p:cTn fill="hold" grpId="0" id="14" nodeType="afterEffect" presetClass="entr" presetID="12" presetSubtype="1">
                                  <p:stCondLst>
                                    <p:cond delay="0"/>
                                  </p:stCondLst>
                                  <p:childTnLst>
                                    <p:set>
                                      <p:cBhvr>
                                        <p:cTn dur="1" fill="hold" id="15">
                                          <p:stCondLst>
                                            <p:cond delay="0"/>
                                          </p:stCondLst>
                                        </p:cTn>
                                        <p:tgtEl>
                                          <p:spTgt spid="9"/>
                                        </p:tgtEl>
                                        <p:attrNameLst>
                                          <p:attrName>style.visibility</p:attrName>
                                        </p:attrNameLst>
                                      </p:cBhvr>
                                      <p:to>
                                        <p:strVal val="visible"/>
                                      </p:to>
                                    </p:set>
                                    <p:anim calcmode="lin" valueType="num">
                                      <p:cBhvr additive="base">
                                        <p:cTn dur="500" id="16"/>
                                        <p:tgtEl>
                                          <p:spTgt spid="9"/>
                                        </p:tgtEl>
                                        <p:attrNameLst>
                                          <p:attrName>ppt_y</p:attrName>
                                        </p:attrNameLst>
                                      </p:cBhvr>
                                      <p:tavLst>
                                        <p:tav tm="0">
                                          <p:val>
                                            <p:strVal val="#ppt_y-#ppt_h*1.125000"/>
                                          </p:val>
                                        </p:tav>
                                        <p:tav tm="100000">
                                          <p:val>
                                            <p:strVal val="#ppt_y"/>
                                          </p:val>
                                        </p:tav>
                                      </p:tavLst>
                                    </p:anim>
                                    <p:animEffect filter="wipe(down)" transition="in">
                                      <p:cBhvr>
                                        <p:cTn dur="500" id="17"/>
                                        <p:tgtEl>
                                          <p:spTgt spid="9"/>
                                        </p:tgtEl>
                                      </p:cBhvr>
                                    </p:animEffect>
                                  </p:childTnLst>
                                </p:cTn>
                              </p:par>
                            </p:childTnLst>
                          </p:cTn>
                        </p:par>
                        <p:par>
                          <p:cTn fill="hold" id="18" nodeType="afterGroup">
                            <p:stCondLst>
                              <p:cond delay="1500"/>
                            </p:stCondLst>
                            <p:childTnLst>
                              <p:par>
                                <p:cTn fill="hold" grpId="0" id="19" nodeType="afterEffect" presetClass="entr" presetID="42" presetSubtype="0">
                                  <p:stCondLst>
                                    <p:cond delay="0"/>
                                  </p:stCondLst>
                                  <p:childTnLst>
                                    <p:set>
                                      <p:cBhvr>
                                        <p:cTn dur="1" fill="hold" id="20">
                                          <p:stCondLst>
                                            <p:cond delay="0"/>
                                          </p:stCondLst>
                                        </p:cTn>
                                        <p:tgtEl>
                                          <p:spTgt spid="13"/>
                                        </p:tgtEl>
                                        <p:attrNameLst>
                                          <p:attrName>style.visibility</p:attrName>
                                        </p:attrNameLst>
                                      </p:cBhvr>
                                      <p:to>
                                        <p:strVal val="visible"/>
                                      </p:to>
                                    </p:set>
                                    <p:animEffect filter="fade" transition="in">
                                      <p:cBhvr>
                                        <p:cTn dur="250" id="21"/>
                                        <p:tgtEl>
                                          <p:spTgt spid="13"/>
                                        </p:tgtEl>
                                      </p:cBhvr>
                                    </p:animEffect>
                                    <p:anim calcmode="lin" valueType="num">
                                      <p:cBhvr>
                                        <p:cTn dur="250" fill="hold" id="22"/>
                                        <p:tgtEl>
                                          <p:spTgt spid="13"/>
                                        </p:tgtEl>
                                        <p:attrNameLst>
                                          <p:attrName>ppt_x</p:attrName>
                                        </p:attrNameLst>
                                      </p:cBhvr>
                                      <p:tavLst>
                                        <p:tav tm="0">
                                          <p:val>
                                            <p:strVal val="#ppt_x"/>
                                          </p:val>
                                        </p:tav>
                                        <p:tav tm="100000">
                                          <p:val>
                                            <p:strVal val="#ppt_x"/>
                                          </p:val>
                                        </p:tav>
                                      </p:tavLst>
                                    </p:anim>
                                    <p:anim calcmode="lin" valueType="num">
                                      <p:cBhvr>
                                        <p:cTn dur="250" fill="hold" id="23"/>
                                        <p:tgtEl>
                                          <p:spTgt spid="1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750"/>
                            </p:stCondLst>
                            <p:childTnLst>
                              <p:par>
                                <p:cTn fill="hold" grpId="0" id="25" nodeType="afterEffect" presetClass="entr" presetID="12" presetSubtype="1">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additive="base">
                                        <p:cTn dur="500" id="27"/>
                                        <p:tgtEl>
                                          <p:spTgt spid="14"/>
                                        </p:tgtEl>
                                        <p:attrNameLst>
                                          <p:attrName>ppt_y</p:attrName>
                                        </p:attrNameLst>
                                      </p:cBhvr>
                                      <p:tavLst>
                                        <p:tav tm="0">
                                          <p:val>
                                            <p:strVal val="#ppt_y-#ppt_h*1.125000"/>
                                          </p:val>
                                        </p:tav>
                                        <p:tav tm="100000">
                                          <p:val>
                                            <p:strVal val="#ppt_y"/>
                                          </p:val>
                                        </p:tav>
                                      </p:tavLst>
                                    </p:anim>
                                    <p:animEffect filter="wipe(down)" transition="in">
                                      <p:cBhvr>
                                        <p:cTn dur="500" id="28"/>
                                        <p:tgtEl>
                                          <p:spTgt spid="14"/>
                                        </p:tgtEl>
                                      </p:cBhvr>
                                    </p:animEffect>
                                  </p:childTnLst>
                                </p:cTn>
                              </p:par>
                            </p:childTnLst>
                          </p:cTn>
                        </p:par>
                        <p:par>
                          <p:cTn fill="hold" id="29" nodeType="afterGroup">
                            <p:stCondLst>
                              <p:cond delay="2250"/>
                            </p:stCondLst>
                            <p:childTnLst>
                              <p:par>
                                <p:cTn fill="hold" grpId="0" id="30" nodeType="afterEffect" presetClass="entr" presetID="42" presetSubtype="0">
                                  <p:stCondLst>
                                    <p:cond delay="0"/>
                                  </p:stCondLst>
                                  <p:childTnLst>
                                    <p:set>
                                      <p:cBhvr>
                                        <p:cTn dur="1" fill="hold" id="31">
                                          <p:stCondLst>
                                            <p:cond delay="0"/>
                                          </p:stCondLst>
                                        </p:cTn>
                                        <p:tgtEl>
                                          <p:spTgt spid="15"/>
                                        </p:tgtEl>
                                        <p:attrNameLst>
                                          <p:attrName>style.visibility</p:attrName>
                                        </p:attrNameLst>
                                      </p:cBhvr>
                                      <p:to>
                                        <p:strVal val="visible"/>
                                      </p:to>
                                    </p:set>
                                    <p:animEffect filter="fade" transition="in">
                                      <p:cBhvr>
                                        <p:cTn dur="250" id="32"/>
                                        <p:tgtEl>
                                          <p:spTgt spid="15"/>
                                        </p:tgtEl>
                                      </p:cBhvr>
                                    </p:animEffect>
                                    <p:anim calcmode="lin" valueType="num">
                                      <p:cBhvr>
                                        <p:cTn dur="250" fill="hold" id="33"/>
                                        <p:tgtEl>
                                          <p:spTgt spid="15"/>
                                        </p:tgtEl>
                                        <p:attrNameLst>
                                          <p:attrName>ppt_x</p:attrName>
                                        </p:attrNameLst>
                                      </p:cBhvr>
                                      <p:tavLst>
                                        <p:tav tm="0">
                                          <p:val>
                                            <p:strVal val="#ppt_x"/>
                                          </p:val>
                                        </p:tav>
                                        <p:tav tm="100000">
                                          <p:val>
                                            <p:strVal val="#ppt_x"/>
                                          </p:val>
                                        </p:tav>
                                      </p:tavLst>
                                    </p:anim>
                                    <p:anim calcmode="lin" valueType="num">
                                      <p:cBhvr>
                                        <p:cTn dur="250" fill="hold" id="34"/>
                                        <p:tgtEl>
                                          <p:spTgt spid="15"/>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500"/>
                            </p:stCondLst>
                            <p:childTnLst>
                              <p:par>
                                <p:cTn fill="hold" grpId="0" id="36" nodeType="afterEffect" presetClass="entr" presetID="12" presetSubtype="1">
                                  <p:stCondLst>
                                    <p:cond delay="0"/>
                                  </p:stCondLst>
                                  <p:childTnLst>
                                    <p:set>
                                      <p:cBhvr>
                                        <p:cTn dur="1" fill="hold" id="37">
                                          <p:stCondLst>
                                            <p:cond delay="0"/>
                                          </p:stCondLst>
                                        </p:cTn>
                                        <p:tgtEl>
                                          <p:spTgt spid="16"/>
                                        </p:tgtEl>
                                        <p:attrNameLst>
                                          <p:attrName>style.visibility</p:attrName>
                                        </p:attrNameLst>
                                      </p:cBhvr>
                                      <p:to>
                                        <p:strVal val="visible"/>
                                      </p:to>
                                    </p:set>
                                    <p:anim calcmode="lin" valueType="num">
                                      <p:cBhvr additive="base">
                                        <p:cTn dur="500" id="38"/>
                                        <p:tgtEl>
                                          <p:spTgt spid="16"/>
                                        </p:tgtEl>
                                        <p:attrNameLst>
                                          <p:attrName>ppt_y</p:attrName>
                                        </p:attrNameLst>
                                      </p:cBhvr>
                                      <p:tavLst>
                                        <p:tav tm="0">
                                          <p:val>
                                            <p:strVal val="#ppt_y-#ppt_h*1.125000"/>
                                          </p:val>
                                        </p:tav>
                                        <p:tav tm="100000">
                                          <p:val>
                                            <p:strVal val="#ppt_y"/>
                                          </p:val>
                                        </p:tav>
                                      </p:tavLst>
                                    </p:anim>
                                    <p:animEffect filter="wipe(down)" transition="in">
                                      <p:cBhvr>
                                        <p:cTn dur="500" id="39"/>
                                        <p:tgtEl>
                                          <p:spTgt spid="16"/>
                                        </p:tgtEl>
                                      </p:cBhvr>
                                    </p:animEffect>
                                  </p:childTnLst>
                                </p:cTn>
                              </p:par>
                            </p:childTnLst>
                          </p:cTn>
                        </p:par>
                        <p:par>
                          <p:cTn fill="hold" id="40" nodeType="afterGroup">
                            <p:stCondLst>
                              <p:cond delay="3000"/>
                            </p:stCondLst>
                            <p:childTnLst>
                              <p:par>
                                <p:cTn fill="hold" grpId="0" id="41" nodeType="afterEffect" presetClass="entr" presetID="42" presetSubtype="0">
                                  <p:stCondLst>
                                    <p:cond delay="0"/>
                                  </p:stCondLst>
                                  <p:childTnLst>
                                    <p:set>
                                      <p:cBhvr>
                                        <p:cTn dur="1" fill="hold" id="42">
                                          <p:stCondLst>
                                            <p:cond delay="0"/>
                                          </p:stCondLst>
                                        </p:cTn>
                                        <p:tgtEl>
                                          <p:spTgt spid="17"/>
                                        </p:tgtEl>
                                        <p:attrNameLst>
                                          <p:attrName>style.visibility</p:attrName>
                                        </p:attrNameLst>
                                      </p:cBhvr>
                                      <p:to>
                                        <p:strVal val="visible"/>
                                      </p:to>
                                    </p:set>
                                    <p:animEffect filter="fade" transition="in">
                                      <p:cBhvr>
                                        <p:cTn dur="250" id="43"/>
                                        <p:tgtEl>
                                          <p:spTgt spid="17"/>
                                        </p:tgtEl>
                                      </p:cBhvr>
                                    </p:animEffect>
                                    <p:anim calcmode="lin" valueType="num">
                                      <p:cBhvr>
                                        <p:cTn dur="250" fill="hold" id="44"/>
                                        <p:tgtEl>
                                          <p:spTgt spid="17"/>
                                        </p:tgtEl>
                                        <p:attrNameLst>
                                          <p:attrName>ppt_x</p:attrName>
                                        </p:attrNameLst>
                                      </p:cBhvr>
                                      <p:tavLst>
                                        <p:tav tm="0">
                                          <p:val>
                                            <p:strVal val="#ppt_x"/>
                                          </p:val>
                                        </p:tav>
                                        <p:tav tm="100000">
                                          <p:val>
                                            <p:strVal val="#ppt_x"/>
                                          </p:val>
                                        </p:tav>
                                      </p:tavLst>
                                    </p:anim>
                                    <p:anim calcmode="lin" valueType="num">
                                      <p:cBhvr>
                                        <p:cTn dur="250" fill="hold" id="45"/>
                                        <p:tgtEl>
                                          <p:spTgt spid="17"/>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3250"/>
                            </p:stCondLst>
                            <p:childTnLst>
                              <p:par>
                                <p:cTn fill="hold" grpId="0" id="47" nodeType="afterEffect" presetClass="entr" presetID="12" presetSubtype="1">
                                  <p:stCondLst>
                                    <p:cond delay="0"/>
                                  </p:stCondLst>
                                  <p:childTnLst>
                                    <p:set>
                                      <p:cBhvr>
                                        <p:cTn dur="1" fill="hold" id="48">
                                          <p:stCondLst>
                                            <p:cond delay="0"/>
                                          </p:stCondLst>
                                        </p:cTn>
                                        <p:tgtEl>
                                          <p:spTgt spid="18"/>
                                        </p:tgtEl>
                                        <p:attrNameLst>
                                          <p:attrName>style.visibility</p:attrName>
                                        </p:attrNameLst>
                                      </p:cBhvr>
                                      <p:to>
                                        <p:strVal val="visible"/>
                                      </p:to>
                                    </p:set>
                                    <p:anim calcmode="lin" valueType="num">
                                      <p:cBhvr additive="base">
                                        <p:cTn dur="500" id="49"/>
                                        <p:tgtEl>
                                          <p:spTgt spid="18"/>
                                        </p:tgtEl>
                                        <p:attrNameLst>
                                          <p:attrName>ppt_y</p:attrName>
                                        </p:attrNameLst>
                                      </p:cBhvr>
                                      <p:tavLst>
                                        <p:tav tm="0">
                                          <p:val>
                                            <p:strVal val="#ppt_y-#ppt_h*1.125000"/>
                                          </p:val>
                                        </p:tav>
                                        <p:tav tm="100000">
                                          <p:val>
                                            <p:strVal val="#ppt_y"/>
                                          </p:val>
                                        </p:tav>
                                      </p:tavLst>
                                    </p:anim>
                                    <p:animEffect filter="wipe(down)" transition="in">
                                      <p:cBhvr>
                                        <p:cTn dur="500" id="50"/>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2"/>
      <p:bldP grpId="0" spid="13"/>
      <p:bldP grpId="0" spid="14"/>
      <p:bldP grpId="0" spid="15"/>
      <p:bldP grpId="0" spid="16"/>
      <p:bldP grpId="0" spid="17"/>
      <p:bldP grpId="0" spid="1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14"/>
          <p:cNvSpPr>
            <a:spLocks noChangeArrowheads="1"/>
          </p:cNvSpPr>
          <p:nvPr/>
        </p:nvSpPr>
        <p:spPr bwMode="auto">
          <a:xfrm>
            <a:off x="1041748" y="1585840"/>
            <a:ext cx="2425123" cy="2427180"/>
          </a:xfrm>
          <a:prstGeom prst="rect">
            <a:avLst/>
          </a:prstGeom>
          <a:blipFill>
            <a:blip r:embed="rId2"/>
            <a:stretch>
              <a:fillRect b="-4000" l="-26000" r="-43000" t="-1000"/>
            </a:stretch>
          </a:blipFill>
          <a:ln>
            <a:noFill/>
          </a:ln>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defTabSz="685800"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defTabSz="685800"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defTabSz="685800"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defTabSz="685800"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200">
              <a:solidFill>
                <a:srgbClr val="FFFFFF"/>
              </a:solidFill>
              <a:latin typeface="+mn-lt"/>
              <a:ea typeface="+mn-ea"/>
              <a:cs typeface="+mn-ea"/>
              <a:sym typeface="+mn-lt"/>
            </a:endParaRPr>
          </a:p>
        </p:txBody>
      </p:sp>
      <p:sp>
        <p:nvSpPr>
          <p:cNvPr id="8" name="矩形 14"/>
          <p:cNvSpPr>
            <a:spLocks noChangeArrowheads="1"/>
          </p:cNvSpPr>
          <p:nvPr/>
        </p:nvSpPr>
        <p:spPr bwMode="auto">
          <a:xfrm>
            <a:off x="3579330" y="1584626"/>
            <a:ext cx="2425123" cy="2427180"/>
          </a:xfrm>
          <a:prstGeom prst="rect">
            <a:avLst/>
          </a:prstGeom>
          <a:blipFill>
            <a:blip r:embed="rId3"/>
            <a:stretch>
              <a:fillRect b="-4000" l="-26000" r="-43000" t="-1000"/>
            </a:stretch>
          </a:blipFill>
          <a:ln>
            <a:noFill/>
          </a:ln>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defTabSz="685800"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defTabSz="685800"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defTabSz="685800"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defTabSz="685800"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200">
              <a:solidFill>
                <a:srgbClr val="FFFFFF"/>
              </a:solidFill>
              <a:latin typeface="+mn-lt"/>
              <a:ea typeface="+mn-ea"/>
              <a:cs typeface="+mn-ea"/>
              <a:sym typeface="+mn-lt"/>
            </a:endParaRPr>
          </a:p>
        </p:txBody>
      </p:sp>
      <p:sp>
        <p:nvSpPr>
          <p:cNvPr id="9" name="矩形 14"/>
          <p:cNvSpPr>
            <a:spLocks noChangeArrowheads="1"/>
          </p:cNvSpPr>
          <p:nvPr/>
        </p:nvSpPr>
        <p:spPr bwMode="auto">
          <a:xfrm>
            <a:off x="8675025" y="1584626"/>
            <a:ext cx="2425123" cy="2427180"/>
          </a:xfrm>
          <a:prstGeom prst="rect">
            <a:avLst/>
          </a:prstGeom>
          <a:blipFill>
            <a:blip r:embed="rId4"/>
            <a:stretch>
              <a:fillRect b="-4000" l="-26000" r="-43000" t="-1000"/>
            </a:stretch>
          </a:blipFill>
          <a:ln>
            <a:noFill/>
          </a:ln>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defTabSz="685800"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defTabSz="685800"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defTabSz="685800"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defTabSz="685800"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200">
              <a:solidFill>
                <a:srgbClr val="FFFFFF"/>
              </a:solidFill>
              <a:latin typeface="+mn-lt"/>
              <a:ea typeface="+mn-ea"/>
              <a:cs typeface="+mn-ea"/>
              <a:sym typeface="+mn-lt"/>
            </a:endParaRPr>
          </a:p>
        </p:txBody>
      </p:sp>
      <p:sp>
        <p:nvSpPr>
          <p:cNvPr id="10" name="矩形 22"/>
          <p:cNvSpPr>
            <a:spLocks noChangeArrowheads="1"/>
          </p:cNvSpPr>
          <p:nvPr/>
        </p:nvSpPr>
        <p:spPr bwMode="auto">
          <a:xfrm>
            <a:off x="6130600" y="1584626"/>
            <a:ext cx="2425123" cy="2427180"/>
          </a:xfrm>
          <a:prstGeom prst="rect">
            <a:avLst/>
          </a:prstGeom>
          <a:blipFill>
            <a:blip r:embed="rId5"/>
            <a:stretch>
              <a:fillRect b="-4000" l="-26000" r="-43000" t="-1000"/>
            </a:stretch>
          </a:blipFill>
          <a:ln>
            <a:noFill/>
          </a:ln>
        </p:spPr>
        <p:txBody>
          <a:bodyPr anchor="ct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sym charset="0" panose="020f0502020204030204" pitchFamily="34" typeface="Calibri"/>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sym charset="0" panose="020f0502020204030204" pitchFamily="34" typeface="Calibri"/>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sym charset="0" panose="020f0502020204030204" pitchFamily="34" typeface="Calibri"/>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5pPr>
            <a:lvl6pPr defTabSz="685800" eaLnBrk="0" fontAlgn="base" hangingPunct="0"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6pPr>
            <a:lvl7pPr defTabSz="685800" eaLnBrk="0" fontAlgn="base" hangingPunct="0"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7pPr>
            <a:lvl8pPr defTabSz="685800" eaLnBrk="0" fontAlgn="base" hangingPunct="0"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8pPr>
            <a:lvl9pPr defTabSz="685800" eaLnBrk="0" fontAlgn="base" hangingPunct="0"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200">
              <a:solidFill>
                <a:srgbClr val="FFFFFF"/>
              </a:solidFill>
              <a:latin typeface="+mn-lt"/>
              <a:ea typeface="+mn-ea"/>
              <a:cs typeface="+mn-ea"/>
              <a:sym typeface="+mn-lt"/>
            </a:endParaRPr>
          </a:p>
        </p:txBody>
      </p:sp>
      <p:sp>
        <p:nvSpPr>
          <p:cNvPr id="11" name="Freeform 22"/>
          <p:cNvSpPr>
            <a:spLocks noEditPoints="1"/>
          </p:cNvSpPr>
          <p:nvPr/>
        </p:nvSpPr>
        <p:spPr bwMode="auto">
          <a:xfrm>
            <a:off x="1715004" y="4672169"/>
            <a:ext cx="755845" cy="894956"/>
          </a:xfrm>
          <a:custGeom>
            <a:gdLst>
              <a:gd fmla="*/ 386 w 414" name="T0"/>
              <a:gd fmla="*/ 452 h 490" name="T1"/>
              <a:gd fmla="*/ 386 w 414" name="T2"/>
              <a:gd fmla="*/ 63 h 490" name="T3"/>
              <a:gd fmla="*/ 351 w 414" name="T4"/>
              <a:gd fmla="*/ 24 h 490" name="T5"/>
              <a:gd fmla="*/ 63 w 414" name="T6"/>
              <a:gd fmla="*/ 24 h 490" name="T7"/>
              <a:gd fmla="*/ 28 w 414" name="T8"/>
              <a:gd fmla="*/ 63 h 490" name="T9"/>
              <a:gd fmla="*/ 85 w 414" name="T10"/>
              <a:gd fmla="*/ 63 h 490" name="T11"/>
              <a:gd fmla="*/ 101 w 414" name="T12"/>
              <a:gd fmla="*/ 81 h 490" name="T13"/>
              <a:gd fmla="*/ 101 w 414" name="T14"/>
              <a:gd fmla="*/ 100 h 490" name="T15"/>
              <a:gd fmla="*/ 85 w 414" name="T16"/>
              <a:gd fmla="*/ 118 h 490" name="T17"/>
              <a:gd fmla="*/ 28 w 414" name="T18"/>
              <a:gd fmla="*/ 118 h 490" name="T19"/>
              <a:gd fmla="*/ 28 w 414" name="T20"/>
              <a:gd fmla="*/ 397 h 490" name="T21"/>
              <a:gd fmla="*/ 85 w 414" name="T22"/>
              <a:gd fmla="*/ 397 h 490" name="T23"/>
              <a:gd fmla="*/ 101 w 414" name="T24"/>
              <a:gd fmla="*/ 414 h 490" name="T25"/>
              <a:gd fmla="*/ 101 w 414" name="T26"/>
              <a:gd fmla="*/ 434 h 490" name="T27"/>
              <a:gd fmla="*/ 85 w 414" name="T28"/>
              <a:gd fmla="*/ 451 h 490" name="T29"/>
              <a:gd fmla="*/ 30 w 414" name="T30"/>
              <a:gd fmla="*/ 451 h 490" name="T31"/>
              <a:gd fmla="*/ 30 w 414" name="T32"/>
              <a:gd fmla="*/ 452 h 490" name="T33"/>
              <a:gd fmla="*/ 66 w 414" name="T34"/>
              <a:gd fmla="*/ 490 h 490" name="T35"/>
              <a:gd fmla="*/ 351 w 414" name="T36"/>
              <a:gd fmla="*/ 490 h 490" name="T37"/>
              <a:gd fmla="*/ 386 w 414" name="T38"/>
              <a:gd fmla="*/ 452 h 490" name="T39"/>
              <a:gd fmla="*/ 414 w 414" name="T40"/>
              <a:gd fmla="*/ 431 h 490" name="T41"/>
              <a:gd fmla="*/ 393 w 414" name="T42"/>
              <a:gd fmla="*/ 463 h 490" name="T43"/>
              <a:gd fmla="*/ 401 w 414" name="T44"/>
              <a:gd fmla="*/ 438 h 490" name="T45"/>
              <a:gd fmla="*/ 401 w 414" name="T46"/>
              <a:gd fmla="*/ 55 h 490" name="T47"/>
              <a:gd fmla="*/ 362 w 414" name="T48"/>
              <a:gd fmla="*/ 11 h 490" name="T49"/>
              <a:gd fmla="*/ 78 w 414" name="T50"/>
              <a:gd fmla="*/ 11 h 490" name="T51"/>
              <a:gd fmla="*/ 57 w 414" name="T52"/>
              <a:gd fmla="*/ 18 h 490" name="T53"/>
              <a:gd fmla="*/ 85 w 414" name="T54"/>
              <a:gd fmla="*/ 0 h 490" name="T55"/>
              <a:gd fmla="*/ 367 w 414" name="T56"/>
              <a:gd fmla="*/ 0 h 490" name="T57"/>
              <a:gd fmla="*/ 414 w 414" name="T58"/>
              <a:gd fmla="*/ 50 h 490" name="T59"/>
              <a:gd fmla="*/ 414 w 414" name="T60"/>
              <a:gd fmla="*/ 431 h 490" name="T61"/>
              <a:gd fmla="*/ 146 w 414" name="T62"/>
              <a:gd fmla="*/ 314 h 490" name="T63"/>
              <a:gd fmla="*/ 292 w 414" name="T64"/>
              <a:gd fmla="*/ 314 h 490" name="T65"/>
              <a:gd fmla="*/ 292 w 414" name="T66"/>
              <a:gd fmla="*/ 329 h 490" name="T67"/>
              <a:gd fmla="*/ 281 w 414" name="T68"/>
              <a:gd fmla="*/ 341 h 490" name="T69"/>
              <a:gd fmla="*/ 156 w 414" name="T70"/>
              <a:gd fmla="*/ 341 h 490" name="T71"/>
              <a:gd fmla="*/ 146 w 414" name="T72"/>
              <a:gd fmla="*/ 329 h 490" name="T73"/>
              <a:gd fmla="*/ 146 w 414" name="T74"/>
              <a:gd fmla="*/ 314 h 490" name="T75"/>
              <a:gd fmla="*/ 219 w 414" name="T76"/>
              <a:gd fmla="*/ 263 h 490" name="T77"/>
              <a:gd fmla="*/ 180 w 414" name="T78"/>
              <a:gd fmla="*/ 203 h 490" name="T79"/>
              <a:gd fmla="*/ 219 w 414" name="T80"/>
              <a:gd fmla="*/ 143 h 490" name="T81"/>
              <a:gd fmla="*/ 257 w 414" name="T82"/>
              <a:gd fmla="*/ 203 h 490" name="T83"/>
              <a:gd fmla="*/ 219 w 414" name="T84"/>
              <a:gd fmla="*/ 263 h 490" name="T85"/>
              <a:gd fmla="*/ 74 w 414" name="T86"/>
              <a:gd fmla="*/ 440 h 490" name="T87"/>
              <a:gd fmla="*/ 26 w 414" name="T88"/>
              <a:gd fmla="*/ 440 h 490" name="T89"/>
              <a:gd fmla="*/ 0 w 414" name="T90"/>
              <a:gd fmla="*/ 419 h 490" name="T91"/>
              <a:gd fmla="*/ 0 w 414" name="T92"/>
              <a:gd fmla="*/ 417 h 490" name="T93"/>
              <a:gd fmla="*/ 18 w 414" name="T94"/>
              <a:gd fmla="*/ 404 h 490" name="T95"/>
              <a:gd fmla="*/ 29 w 414" name="T96"/>
              <a:gd fmla="*/ 408 h 490" name="T97"/>
              <a:gd fmla="*/ 74 w 414" name="T98"/>
              <a:gd fmla="*/ 408 h 490" name="T99"/>
              <a:gd fmla="*/ 87 w 414" name="T100"/>
              <a:gd fmla="*/ 423 h 490" name="T101"/>
              <a:gd fmla="*/ 87 w 414" name="T102"/>
              <a:gd fmla="*/ 425 h 490" name="T103"/>
              <a:gd fmla="*/ 74 w 414" name="T104"/>
              <a:gd fmla="*/ 440 h 490" name="T105"/>
              <a:gd fmla="*/ 74 w 414" name="T106"/>
              <a:gd fmla="*/ 107 h 490" name="T107"/>
              <a:gd fmla="*/ 26 w 414" name="T108"/>
              <a:gd fmla="*/ 107 h 490" name="T109"/>
              <a:gd fmla="*/ 0 w 414" name="T110"/>
              <a:gd fmla="*/ 86 h 490" name="T111"/>
              <a:gd fmla="*/ 0 w 414" name="T112"/>
              <a:gd fmla="*/ 83 h 490" name="T113"/>
              <a:gd fmla="*/ 18 w 414" name="T114"/>
              <a:gd fmla="*/ 71 h 490" name="T115"/>
              <a:gd fmla="*/ 29 w 414" name="T116"/>
              <a:gd fmla="*/ 74 h 490" name="T117"/>
              <a:gd fmla="*/ 74 w 414" name="T118"/>
              <a:gd fmla="*/ 74 h 490" name="T119"/>
              <a:gd fmla="*/ 87 w 414" name="T120"/>
              <a:gd fmla="*/ 89 h 490" name="T121"/>
              <a:gd fmla="*/ 87 w 414" name="T122"/>
              <a:gd fmla="*/ 92 h 490" name="T123"/>
              <a:gd fmla="*/ 74 w 414" name="T124"/>
              <a:gd fmla="*/ 107 h 49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90" w="413">
                <a:moveTo>
                  <a:pt x="386" y="452"/>
                </a:moveTo>
                <a:cubicBezTo>
                  <a:pt x="386" y="322"/>
                  <a:pt x="386" y="193"/>
                  <a:pt x="386" y="63"/>
                </a:cubicBezTo>
                <a:cubicBezTo>
                  <a:pt x="386" y="42"/>
                  <a:pt x="371" y="24"/>
                  <a:pt x="351" y="24"/>
                </a:cubicBezTo>
                <a:cubicBezTo>
                  <a:pt x="255" y="24"/>
                  <a:pt x="159" y="24"/>
                  <a:pt x="63" y="24"/>
                </a:cubicBezTo>
                <a:cubicBezTo>
                  <a:pt x="44" y="24"/>
                  <a:pt x="28" y="42"/>
                  <a:pt x="28" y="63"/>
                </a:cubicBezTo>
                <a:cubicBezTo>
                  <a:pt x="47" y="63"/>
                  <a:pt x="66" y="63"/>
                  <a:pt x="85" y="63"/>
                </a:cubicBezTo>
                <a:cubicBezTo>
                  <a:pt x="94" y="63"/>
                  <a:pt x="101" y="71"/>
                  <a:pt x="101" y="81"/>
                </a:cubicBezTo>
                <a:cubicBezTo>
                  <a:pt x="101" y="100"/>
                  <a:pt x="101" y="100"/>
                  <a:pt x="101" y="100"/>
                </a:cubicBezTo>
                <a:cubicBezTo>
                  <a:pt x="101" y="110"/>
                  <a:pt x="94" y="118"/>
                  <a:pt x="85" y="118"/>
                </a:cubicBezTo>
                <a:cubicBezTo>
                  <a:pt x="66" y="118"/>
                  <a:pt x="47" y="118"/>
                  <a:pt x="28" y="118"/>
                </a:cubicBezTo>
                <a:cubicBezTo>
                  <a:pt x="28" y="397"/>
                  <a:pt x="28" y="397"/>
                  <a:pt x="28" y="397"/>
                </a:cubicBezTo>
                <a:cubicBezTo>
                  <a:pt x="47" y="397"/>
                  <a:pt x="66" y="397"/>
                  <a:pt x="85" y="397"/>
                </a:cubicBezTo>
                <a:cubicBezTo>
                  <a:pt x="94" y="397"/>
                  <a:pt x="101" y="405"/>
                  <a:pt x="101" y="414"/>
                </a:cubicBezTo>
                <a:cubicBezTo>
                  <a:pt x="101" y="434"/>
                  <a:pt x="101" y="434"/>
                  <a:pt x="101" y="434"/>
                </a:cubicBezTo>
                <a:cubicBezTo>
                  <a:pt x="101" y="443"/>
                  <a:pt x="94" y="451"/>
                  <a:pt x="85" y="451"/>
                </a:cubicBezTo>
                <a:cubicBezTo>
                  <a:pt x="67" y="451"/>
                  <a:pt x="49" y="451"/>
                  <a:pt x="30" y="451"/>
                </a:cubicBezTo>
                <a:cubicBezTo>
                  <a:pt x="30" y="452"/>
                  <a:pt x="30" y="452"/>
                  <a:pt x="30" y="452"/>
                </a:cubicBezTo>
                <a:cubicBezTo>
                  <a:pt x="30" y="473"/>
                  <a:pt x="46" y="490"/>
                  <a:pt x="66" y="490"/>
                </a:cubicBezTo>
                <a:cubicBezTo>
                  <a:pt x="161" y="490"/>
                  <a:pt x="256" y="490"/>
                  <a:pt x="351" y="490"/>
                </a:cubicBezTo>
                <a:cubicBezTo>
                  <a:pt x="371" y="490"/>
                  <a:pt x="386" y="473"/>
                  <a:pt x="386" y="452"/>
                </a:cubicBezTo>
                <a:close/>
                <a:moveTo>
                  <a:pt x="414" y="431"/>
                </a:moveTo>
                <a:cubicBezTo>
                  <a:pt x="414" y="444"/>
                  <a:pt x="402" y="456"/>
                  <a:pt x="393" y="463"/>
                </a:cubicBezTo>
                <a:cubicBezTo>
                  <a:pt x="398" y="456"/>
                  <a:pt x="401" y="447"/>
                  <a:pt x="401" y="438"/>
                </a:cubicBezTo>
                <a:cubicBezTo>
                  <a:pt x="401" y="310"/>
                  <a:pt x="402" y="183"/>
                  <a:pt x="401" y="55"/>
                </a:cubicBezTo>
                <a:cubicBezTo>
                  <a:pt x="401" y="29"/>
                  <a:pt x="385" y="11"/>
                  <a:pt x="362" y="11"/>
                </a:cubicBezTo>
                <a:cubicBezTo>
                  <a:pt x="266" y="11"/>
                  <a:pt x="174" y="11"/>
                  <a:pt x="78" y="11"/>
                </a:cubicBezTo>
                <a:cubicBezTo>
                  <a:pt x="70" y="11"/>
                  <a:pt x="63" y="13"/>
                  <a:pt x="57" y="18"/>
                </a:cubicBezTo>
                <a:cubicBezTo>
                  <a:pt x="64" y="9"/>
                  <a:pt x="74" y="0"/>
                  <a:pt x="85" y="0"/>
                </a:cubicBezTo>
                <a:cubicBezTo>
                  <a:pt x="180" y="0"/>
                  <a:pt x="271" y="0"/>
                  <a:pt x="367" y="0"/>
                </a:cubicBezTo>
                <a:cubicBezTo>
                  <a:pt x="392" y="0"/>
                  <a:pt x="414" y="22"/>
                  <a:pt x="414" y="50"/>
                </a:cubicBezTo>
                <a:cubicBezTo>
                  <a:pt x="414" y="177"/>
                  <a:pt x="414" y="304"/>
                  <a:pt x="414" y="431"/>
                </a:cubicBezTo>
                <a:close/>
                <a:moveTo>
                  <a:pt x="146" y="314"/>
                </a:moveTo>
                <a:cubicBezTo>
                  <a:pt x="146" y="261"/>
                  <a:pt x="292" y="261"/>
                  <a:pt x="292" y="314"/>
                </a:cubicBezTo>
                <a:cubicBezTo>
                  <a:pt x="292" y="329"/>
                  <a:pt x="292" y="329"/>
                  <a:pt x="292" y="329"/>
                </a:cubicBezTo>
                <a:cubicBezTo>
                  <a:pt x="292" y="335"/>
                  <a:pt x="287" y="341"/>
                  <a:pt x="281" y="341"/>
                </a:cubicBezTo>
                <a:cubicBezTo>
                  <a:pt x="156" y="341"/>
                  <a:pt x="156" y="341"/>
                  <a:pt x="156" y="341"/>
                </a:cubicBezTo>
                <a:cubicBezTo>
                  <a:pt x="150" y="341"/>
                  <a:pt x="146" y="335"/>
                  <a:pt x="146" y="329"/>
                </a:cubicBezTo>
                <a:cubicBezTo>
                  <a:pt x="146" y="314"/>
                  <a:pt x="146" y="314"/>
                  <a:pt x="146" y="314"/>
                </a:cubicBezTo>
                <a:close/>
                <a:moveTo>
                  <a:pt x="219" y="263"/>
                </a:moveTo>
                <a:cubicBezTo>
                  <a:pt x="201" y="263"/>
                  <a:pt x="180" y="236"/>
                  <a:pt x="180" y="203"/>
                </a:cubicBezTo>
                <a:cubicBezTo>
                  <a:pt x="180" y="170"/>
                  <a:pt x="175" y="143"/>
                  <a:pt x="219" y="143"/>
                </a:cubicBezTo>
                <a:cubicBezTo>
                  <a:pt x="263" y="143"/>
                  <a:pt x="257" y="170"/>
                  <a:pt x="257" y="203"/>
                </a:cubicBezTo>
                <a:cubicBezTo>
                  <a:pt x="257" y="236"/>
                  <a:pt x="237" y="263"/>
                  <a:pt x="219" y="263"/>
                </a:cubicBezTo>
                <a:close/>
                <a:moveTo>
                  <a:pt x="74" y="440"/>
                </a:moveTo>
                <a:cubicBezTo>
                  <a:pt x="26" y="440"/>
                  <a:pt x="26" y="440"/>
                  <a:pt x="26" y="440"/>
                </a:cubicBezTo>
                <a:cubicBezTo>
                  <a:pt x="14" y="440"/>
                  <a:pt x="0" y="435"/>
                  <a:pt x="0" y="419"/>
                </a:cubicBezTo>
                <a:cubicBezTo>
                  <a:pt x="0" y="418"/>
                  <a:pt x="0" y="417"/>
                  <a:pt x="0" y="417"/>
                </a:cubicBezTo>
                <a:cubicBezTo>
                  <a:pt x="0" y="398"/>
                  <a:pt x="15" y="397"/>
                  <a:pt x="18" y="404"/>
                </a:cubicBezTo>
                <a:cubicBezTo>
                  <a:pt x="19" y="407"/>
                  <a:pt x="23" y="408"/>
                  <a:pt x="29" y="408"/>
                </a:cubicBezTo>
                <a:cubicBezTo>
                  <a:pt x="74" y="408"/>
                  <a:pt x="74" y="408"/>
                  <a:pt x="74" y="408"/>
                </a:cubicBezTo>
                <a:cubicBezTo>
                  <a:pt x="81" y="408"/>
                  <a:pt x="87" y="415"/>
                  <a:pt x="87" y="423"/>
                </a:cubicBezTo>
                <a:cubicBezTo>
                  <a:pt x="87" y="424"/>
                  <a:pt x="87" y="424"/>
                  <a:pt x="87" y="425"/>
                </a:cubicBezTo>
                <a:cubicBezTo>
                  <a:pt x="87" y="433"/>
                  <a:pt x="81" y="440"/>
                  <a:pt x="74" y="440"/>
                </a:cubicBezTo>
                <a:close/>
                <a:moveTo>
                  <a:pt x="74" y="107"/>
                </a:moveTo>
                <a:cubicBezTo>
                  <a:pt x="26" y="107"/>
                  <a:pt x="26" y="107"/>
                  <a:pt x="26" y="107"/>
                </a:cubicBezTo>
                <a:cubicBezTo>
                  <a:pt x="14" y="107"/>
                  <a:pt x="0" y="102"/>
                  <a:pt x="0" y="86"/>
                </a:cubicBezTo>
                <a:cubicBezTo>
                  <a:pt x="0" y="85"/>
                  <a:pt x="0" y="84"/>
                  <a:pt x="0" y="83"/>
                </a:cubicBezTo>
                <a:cubicBezTo>
                  <a:pt x="0" y="65"/>
                  <a:pt x="15" y="64"/>
                  <a:pt x="18" y="71"/>
                </a:cubicBezTo>
                <a:cubicBezTo>
                  <a:pt x="19" y="74"/>
                  <a:pt x="23" y="74"/>
                  <a:pt x="29" y="74"/>
                </a:cubicBezTo>
                <a:cubicBezTo>
                  <a:pt x="74" y="74"/>
                  <a:pt x="74" y="74"/>
                  <a:pt x="74" y="74"/>
                </a:cubicBezTo>
                <a:cubicBezTo>
                  <a:pt x="81" y="74"/>
                  <a:pt x="87" y="81"/>
                  <a:pt x="87" y="89"/>
                </a:cubicBezTo>
                <a:cubicBezTo>
                  <a:pt x="87" y="90"/>
                  <a:pt x="87" y="91"/>
                  <a:pt x="87" y="92"/>
                </a:cubicBezTo>
                <a:cubicBezTo>
                  <a:pt x="87" y="100"/>
                  <a:pt x="81" y="107"/>
                  <a:pt x="74" y="107"/>
                </a:cubicBezTo>
                <a:close/>
              </a:path>
            </a:pathLst>
          </a:custGeom>
          <a:solidFill>
            <a:srgbClr val="FFC000"/>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cs typeface="+mn-ea"/>
              <a:sym typeface="+mn-lt"/>
            </a:endParaRPr>
          </a:p>
        </p:txBody>
      </p:sp>
      <p:sp>
        <p:nvSpPr>
          <p:cNvPr id="12" name="Freeform 23"/>
          <p:cNvSpPr>
            <a:spLocks noEditPoints="1"/>
          </p:cNvSpPr>
          <p:nvPr/>
        </p:nvSpPr>
        <p:spPr bwMode="auto">
          <a:xfrm>
            <a:off x="7111309" y="4658089"/>
            <a:ext cx="618959" cy="923117"/>
          </a:xfrm>
          <a:custGeom>
            <a:gdLst>
              <a:gd fmla="*/ 385 w 385" name="T0"/>
              <a:gd fmla="*/ 222 h 522" name="T1"/>
              <a:gd fmla="*/ 346 w 385" name="T2"/>
              <a:gd fmla="*/ 217 h 522" name="T3"/>
              <a:gd fmla="*/ 340 w 385" name="T4"/>
              <a:gd fmla="*/ 317 h 522" name="T5"/>
              <a:gd fmla="*/ 321 w 385" name="T6"/>
              <a:gd fmla="*/ 324 h 522" name="T7"/>
              <a:gd fmla="*/ 315 w 385" name="T8"/>
              <a:gd fmla="*/ 300 h 522" name="T9"/>
              <a:gd fmla="*/ 64 w 385" name="T10"/>
              <a:gd fmla="*/ 306 h 522" name="T11"/>
              <a:gd fmla="*/ 54 w 385" name="T12"/>
              <a:gd fmla="*/ 325 h 522" name="T13"/>
              <a:gd fmla="*/ 45 w 385" name="T14"/>
              <a:gd fmla="*/ 222 h 522" name="T15"/>
              <a:gd fmla="*/ 6 w 385" name="T16"/>
              <a:gd fmla="*/ 217 h 522" name="T17"/>
              <a:gd fmla="*/ 0 w 385" name="T18"/>
              <a:gd fmla="*/ 344 h 522" name="T19"/>
              <a:gd fmla="*/ 172 w 385" name="T20"/>
              <a:gd fmla="*/ 365 h 522" name="T21"/>
              <a:gd fmla="*/ 63 w 385" name="T22"/>
              <a:gd fmla="*/ 468 h 522" name="T23"/>
              <a:gd fmla="*/ 43 w 385" name="T24"/>
              <a:gd fmla="*/ 516 h 522" name="T25"/>
              <a:gd fmla="*/ 78 w 385" name="T26"/>
              <a:gd fmla="*/ 522 h 522" name="T27"/>
              <a:gd fmla="*/ 84 w 385" name="T28"/>
              <a:gd fmla="*/ 504 h 522" name="T29"/>
              <a:gd fmla="*/ 172 w 385" name="T30"/>
              <a:gd fmla="*/ 516 h 522" name="T31"/>
              <a:gd fmla="*/ 207 w 385" name="T32"/>
              <a:gd fmla="*/ 522 h 522" name="T33"/>
              <a:gd fmla="*/ 213 w 385" name="T34"/>
              <a:gd fmla="*/ 504 h 522" name="T35"/>
              <a:gd fmla="*/ 301 w 385" name="T36"/>
              <a:gd fmla="*/ 516 h 522" name="T37"/>
              <a:gd fmla="*/ 336 w 385" name="T38"/>
              <a:gd fmla="*/ 522 h 522" name="T39"/>
              <a:gd fmla="*/ 342 w 385" name="T40"/>
              <a:gd fmla="*/ 486 h 522" name="T41"/>
              <a:gd fmla="*/ 213 w 385" name="T42"/>
              <a:gd fmla="*/ 468 h 522" name="T43"/>
              <a:gd fmla="*/ 362 w 385" name="T44"/>
              <a:gd fmla="*/ 365 h 522" name="T45"/>
              <a:gd fmla="*/ 70 w 385" name="T46"/>
              <a:gd fmla="*/ 149 h 522" name="T47"/>
              <a:gd fmla="*/ 322 w 385" name="T48"/>
              <a:gd fmla="*/ 155 h 522" name="T49"/>
              <a:gd fmla="*/ 316 w 385" name="T50"/>
              <a:gd fmla="*/ 273 h 522" name="T51"/>
              <a:gd fmla="*/ 63 w 385" name="T52"/>
              <a:gd fmla="*/ 268 h 522" name="T53"/>
              <a:gd fmla="*/ 70 w 385" name="T54"/>
              <a:gd fmla="*/ 149 h 522" name="T55"/>
              <a:gd fmla="*/ 281 w 385" name="T56"/>
              <a:gd fmla="*/ 0 h 522" name="T57"/>
              <a:gd fmla="*/ 322 w 385" name="T58"/>
              <a:gd fmla="*/ 119 h 522" name="T59"/>
              <a:gd fmla="*/ 70 w 385" name="T60"/>
              <a:gd fmla="*/ 124 h 522" name="T61"/>
              <a:gd fmla="*/ 63 w 385" name="T62"/>
              <a:gd fmla="*/ 36 h 52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22" w="385">
                <a:moveTo>
                  <a:pt x="385" y="345"/>
                </a:moveTo>
                <a:cubicBezTo>
                  <a:pt x="385" y="305"/>
                  <a:pt x="385" y="263"/>
                  <a:pt x="385" y="222"/>
                </a:cubicBezTo>
                <a:cubicBezTo>
                  <a:pt x="385" y="219"/>
                  <a:pt x="382" y="217"/>
                  <a:pt x="379" y="217"/>
                </a:cubicBezTo>
                <a:cubicBezTo>
                  <a:pt x="346" y="217"/>
                  <a:pt x="346" y="217"/>
                  <a:pt x="346" y="217"/>
                </a:cubicBezTo>
                <a:cubicBezTo>
                  <a:pt x="342" y="217"/>
                  <a:pt x="340" y="219"/>
                  <a:pt x="340" y="222"/>
                </a:cubicBezTo>
                <a:cubicBezTo>
                  <a:pt x="340" y="254"/>
                  <a:pt x="340" y="285"/>
                  <a:pt x="340" y="317"/>
                </a:cubicBezTo>
                <a:cubicBezTo>
                  <a:pt x="340" y="321"/>
                  <a:pt x="336" y="324"/>
                  <a:pt x="331" y="324"/>
                </a:cubicBezTo>
                <a:cubicBezTo>
                  <a:pt x="330" y="324"/>
                  <a:pt x="323" y="324"/>
                  <a:pt x="321" y="324"/>
                </a:cubicBezTo>
                <a:cubicBezTo>
                  <a:pt x="321" y="306"/>
                  <a:pt x="321" y="306"/>
                  <a:pt x="321" y="306"/>
                </a:cubicBezTo>
                <a:cubicBezTo>
                  <a:pt x="321" y="303"/>
                  <a:pt x="319" y="300"/>
                  <a:pt x="315" y="300"/>
                </a:cubicBezTo>
                <a:cubicBezTo>
                  <a:pt x="233" y="300"/>
                  <a:pt x="152" y="300"/>
                  <a:pt x="70" y="300"/>
                </a:cubicBezTo>
                <a:cubicBezTo>
                  <a:pt x="67" y="300"/>
                  <a:pt x="64" y="303"/>
                  <a:pt x="64" y="306"/>
                </a:cubicBezTo>
                <a:cubicBezTo>
                  <a:pt x="64" y="325"/>
                  <a:pt x="64" y="325"/>
                  <a:pt x="64" y="325"/>
                </a:cubicBezTo>
                <a:cubicBezTo>
                  <a:pt x="54" y="325"/>
                  <a:pt x="54" y="325"/>
                  <a:pt x="54" y="325"/>
                </a:cubicBezTo>
                <a:cubicBezTo>
                  <a:pt x="49" y="325"/>
                  <a:pt x="45" y="322"/>
                  <a:pt x="45" y="318"/>
                </a:cubicBezTo>
                <a:cubicBezTo>
                  <a:pt x="45" y="222"/>
                  <a:pt x="45" y="222"/>
                  <a:pt x="45" y="222"/>
                </a:cubicBezTo>
                <a:cubicBezTo>
                  <a:pt x="45" y="219"/>
                  <a:pt x="42" y="217"/>
                  <a:pt x="39" y="217"/>
                </a:cubicBezTo>
                <a:cubicBezTo>
                  <a:pt x="6" y="217"/>
                  <a:pt x="6" y="217"/>
                  <a:pt x="6" y="217"/>
                </a:cubicBezTo>
                <a:cubicBezTo>
                  <a:pt x="2" y="217"/>
                  <a:pt x="0" y="219"/>
                  <a:pt x="0" y="222"/>
                </a:cubicBezTo>
                <a:cubicBezTo>
                  <a:pt x="0" y="263"/>
                  <a:pt x="0" y="304"/>
                  <a:pt x="0" y="344"/>
                </a:cubicBezTo>
                <a:cubicBezTo>
                  <a:pt x="0" y="356"/>
                  <a:pt x="9" y="365"/>
                  <a:pt x="22" y="365"/>
                </a:cubicBezTo>
                <a:cubicBezTo>
                  <a:pt x="172" y="365"/>
                  <a:pt x="172" y="365"/>
                  <a:pt x="172" y="365"/>
                </a:cubicBezTo>
                <a:cubicBezTo>
                  <a:pt x="172" y="468"/>
                  <a:pt x="172" y="468"/>
                  <a:pt x="172" y="468"/>
                </a:cubicBezTo>
                <a:cubicBezTo>
                  <a:pt x="63" y="468"/>
                  <a:pt x="63" y="468"/>
                  <a:pt x="63" y="468"/>
                </a:cubicBezTo>
                <a:cubicBezTo>
                  <a:pt x="52" y="468"/>
                  <a:pt x="43" y="476"/>
                  <a:pt x="43" y="486"/>
                </a:cubicBezTo>
                <a:cubicBezTo>
                  <a:pt x="43" y="496"/>
                  <a:pt x="43" y="506"/>
                  <a:pt x="43" y="516"/>
                </a:cubicBezTo>
                <a:cubicBezTo>
                  <a:pt x="43" y="519"/>
                  <a:pt x="46" y="522"/>
                  <a:pt x="49" y="522"/>
                </a:cubicBezTo>
                <a:cubicBezTo>
                  <a:pt x="78" y="522"/>
                  <a:pt x="78" y="522"/>
                  <a:pt x="78" y="522"/>
                </a:cubicBezTo>
                <a:cubicBezTo>
                  <a:pt x="81" y="522"/>
                  <a:pt x="84" y="519"/>
                  <a:pt x="84" y="516"/>
                </a:cubicBezTo>
                <a:cubicBezTo>
                  <a:pt x="84" y="504"/>
                  <a:pt x="84" y="504"/>
                  <a:pt x="84" y="504"/>
                </a:cubicBezTo>
                <a:cubicBezTo>
                  <a:pt x="172" y="504"/>
                  <a:pt x="172" y="504"/>
                  <a:pt x="172" y="504"/>
                </a:cubicBezTo>
                <a:cubicBezTo>
                  <a:pt x="172" y="516"/>
                  <a:pt x="172" y="516"/>
                  <a:pt x="172" y="516"/>
                </a:cubicBezTo>
                <a:cubicBezTo>
                  <a:pt x="172" y="519"/>
                  <a:pt x="175" y="522"/>
                  <a:pt x="179" y="522"/>
                </a:cubicBezTo>
                <a:cubicBezTo>
                  <a:pt x="207" y="522"/>
                  <a:pt x="207" y="522"/>
                  <a:pt x="207" y="522"/>
                </a:cubicBezTo>
                <a:cubicBezTo>
                  <a:pt x="210" y="522"/>
                  <a:pt x="213" y="519"/>
                  <a:pt x="213" y="516"/>
                </a:cubicBezTo>
                <a:cubicBezTo>
                  <a:pt x="213" y="504"/>
                  <a:pt x="213" y="504"/>
                  <a:pt x="213" y="504"/>
                </a:cubicBezTo>
                <a:cubicBezTo>
                  <a:pt x="301" y="504"/>
                  <a:pt x="301" y="504"/>
                  <a:pt x="301" y="504"/>
                </a:cubicBezTo>
                <a:cubicBezTo>
                  <a:pt x="301" y="516"/>
                  <a:pt x="301" y="516"/>
                  <a:pt x="301" y="516"/>
                </a:cubicBezTo>
                <a:cubicBezTo>
                  <a:pt x="301" y="519"/>
                  <a:pt x="304" y="522"/>
                  <a:pt x="308" y="522"/>
                </a:cubicBezTo>
                <a:cubicBezTo>
                  <a:pt x="336" y="522"/>
                  <a:pt x="336" y="522"/>
                  <a:pt x="336" y="522"/>
                </a:cubicBezTo>
                <a:cubicBezTo>
                  <a:pt x="339" y="522"/>
                  <a:pt x="342" y="519"/>
                  <a:pt x="342" y="516"/>
                </a:cubicBezTo>
                <a:cubicBezTo>
                  <a:pt x="342" y="486"/>
                  <a:pt x="342" y="486"/>
                  <a:pt x="342" y="486"/>
                </a:cubicBezTo>
                <a:cubicBezTo>
                  <a:pt x="342" y="476"/>
                  <a:pt x="333" y="468"/>
                  <a:pt x="322" y="468"/>
                </a:cubicBezTo>
                <a:cubicBezTo>
                  <a:pt x="213" y="468"/>
                  <a:pt x="213" y="468"/>
                  <a:pt x="213" y="468"/>
                </a:cubicBezTo>
                <a:cubicBezTo>
                  <a:pt x="213" y="365"/>
                  <a:pt x="213" y="365"/>
                  <a:pt x="213" y="365"/>
                </a:cubicBezTo>
                <a:cubicBezTo>
                  <a:pt x="362" y="365"/>
                  <a:pt x="362" y="365"/>
                  <a:pt x="362" y="365"/>
                </a:cubicBezTo>
                <a:cubicBezTo>
                  <a:pt x="374" y="365"/>
                  <a:pt x="385" y="356"/>
                  <a:pt x="385" y="345"/>
                </a:cubicBezTo>
                <a:close/>
                <a:moveTo>
                  <a:pt x="70" y="149"/>
                </a:moveTo>
                <a:cubicBezTo>
                  <a:pt x="152" y="149"/>
                  <a:pt x="234" y="149"/>
                  <a:pt x="316" y="149"/>
                </a:cubicBezTo>
                <a:cubicBezTo>
                  <a:pt x="319" y="149"/>
                  <a:pt x="322" y="152"/>
                  <a:pt x="322" y="155"/>
                </a:cubicBezTo>
                <a:cubicBezTo>
                  <a:pt x="322" y="197"/>
                  <a:pt x="322" y="225"/>
                  <a:pt x="322" y="268"/>
                </a:cubicBezTo>
                <a:cubicBezTo>
                  <a:pt x="322" y="271"/>
                  <a:pt x="319" y="273"/>
                  <a:pt x="316" y="273"/>
                </a:cubicBezTo>
                <a:cubicBezTo>
                  <a:pt x="234" y="273"/>
                  <a:pt x="152" y="273"/>
                  <a:pt x="70" y="273"/>
                </a:cubicBezTo>
                <a:cubicBezTo>
                  <a:pt x="66" y="273"/>
                  <a:pt x="63" y="271"/>
                  <a:pt x="63" y="268"/>
                </a:cubicBezTo>
                <a:cubicBezTo>
                  <a:pt x="63" y="225"/>
                  <a:pt x="63" y="197"/>
                  <a:pt x="63" y="155"/>
                </a:cubicBezTo>
                <a:cubicBezTo>
                  <a:pt x="63" y="152"/>
                  <a:pt x="66" y="149"/>
                  <a:pt x="70" y="149"/>
                </a:cubicBezTo>
                <a:close/>
                <a:moveTo>
                  <a:pt x="104" y="0"/>
                </a:moveTo>
                <a:cubicBezTo>
                  <a:pt x="163" y="0"/>
                  <a:pt x="222" y="0"/>
                  <a:pt x="281" y="0"/>
                </a:cubicBezTo>
                <a:cubicBezTo>
                  <a:pt x="303" y="0"/>
                  <a:pt x="322" y="16"/>
                  <a:pt x="322" y="36"/>
                </a:cubicBezTo>
                <a:cubicBezTo>
                  <a:pt x="322" y="68"/>
                  <a:pt x="322" y="87"/>
                  <a:pt x="322" y="119"/>
                </a:cubicBezTo>
                <a:cubicBezTo>
                  <a:pt x="322" y="122"/>
                  <a:pt x="319" y="124"/>
                  <a:pt x="316" y="124"/>
                </a:cubicBezTo>
                <a:cubicBezTo>
                  <a:pt x="234" y="124"/>
                  <a:pt x="152" y="124"/>
                  <a:pt x="70" y="124"/>
                </a:cubicBezTo>
                <a:cubicBezTo>
                  <a:pt x="66" y="124"/>
                  <a:pt x="63" y="122"/>
                  <a:pt x="63" y="119"/>
                </a:cubicBezTo>
                <a:cubicBezTo>
                  <a:pt x="63" y="87"/>
                  <a:pt x="63" y="68"/>
                  <a:pt x="63" y="36"/>
                </a:cubicBezTo>
                <a:cubicBezTo>
                  <a:pt x="63" y="16"/>
                  <a:pt x="82" y="0"/>
                  <a:pt x="104" y="0"/>
                </a:cubicBezTo>
                <a:close/>
              </a:path>
            </a:pathLst>
          </a:custGeom>
          <a:solidFill>
            <a:srgbClr val="484F59"/>
          </a:solidFill>
          <a:ln>
            <a:noFill/>
          </a:ln>
        </p:spPr>
        <p:txBody>
          <a:bodyPr anchor="t" anchorCtr="0" bIns="45720" compatLnSpc="1" lIns="91440" numCol="1" rIns="91440" tIns="45720" vert="horz" wrap="square"/>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cs typeface="+mn-ea"/>
              <a:sym typeface="+mn-lt"/>
            </a:endParaRPr>
          </a:p>
        </p:txBody>
      </p:sp>
      <p:sp>
        <p:nvSpPr>
          <p:cNvPr id="13" name="TextBox 76"/>
          <p:cNvSpPr txBox="1"/>
          <p:nvPr/>
        </p:nvSpPr>
        <p:spPr>
          <a:xfrm>
            <a:off x="3584100" y="4443707"/>
            <a:ext cx="1098541" cy="365760"/>
          </a:xfrm>
          <a:prstGeom prst="rect">
            <a:avLst/>
          </a:prstGeom>
          <a:noFill/>
        </p:spPr>
        <p:txBody>
          <a:bodyPr rtlCol="0" wrap="square">
            <a:spAutoFit/>
          </a:bodyPr>
          <a:lstStyle/>
          <a:p>
            <a:pPr algn="ctr"/>
            <a:r>
              <a:rPr altLang="en-US" b="1" lang="zh-CN">
                <a:solidFill>
                  <a:schemeClr val="bg2">
                    <a:lumMod val="25000"/>
                  </a:schemeClr>
                </a:solidFill>
                <a:cs typeface="+mn-ea"/>
                <a:sym typeface="+mn-lt"/>
              </a:rPr>
              <a:t>添加标题</a:t>
            </a:r>
          </a:p>
        </p:txBody>
      </p:sp>
      <p:sp>
        <p:nvSpPr>
          <p:cNvPr id="14" name="文本框 13"/>
          <p:cNvSpPr txBox="1"/>
          <p:nvPr/>
        </p:nvSpPr>
        <p:spPr>
          <a:xfrm>
            <a:off x="2780340" y="4850376"/>
            <a:ext cx="2706060" cy="923544"/>
          </a:xfrm>
          <a:prstGeom prst="rect">
            <a:avLst/>
          </a:prstGeom>
          <a:noFill/>
        </p:spPr>
        <p:txBody>
          <a:bodyPr rtlCol="0" wrap="square">
            <a:spAutoFit/>
          </a:bodyPr>
          <a:lstStyle/>
          <a:p>
            <a:pPr algn="ct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15" name="TextBox 76"/>
          <p:cNvSpPr txBox="1"/>
          <p:nvPr/>
        </p:nvSpPr>
        <p:spPr>
          <a:xfrm>
            <a:off x="8891470" y="4443707"/>
            <a:ext cx="1098541" cy="365760"/>
          </a:xfrm>
          <a:prstGeom prst="rect">
            <a:avLst/>
          </a:prstGeom>
          <a:noFill/>
        </p:spPr>
        <p:txBody>
          <a:bodyPr rtlCol="0" wrap="square">
            <a:spAutoFit/>
          </a:bodyPr>
          <a:lstStyle/>
          <a:p>
            <a:pPr algn="ctr"/>
            <a:r>
              <a:rPr altLang="en-US" b="1" lang="zh-CN">
                <a:solidFill>
                  <a:schemeClr val="bg2">
                    <a:lumMod val="25000"/>
                  </a:schemeClr>
                </a:solidFill>
                <a:cs typeface="+mn-ea"/>
                <a:sym typeface="+mn-lt"/>
              </a:rPr>
              <a:t>添加标题</a:t>
            </a:r>
          </a:p>
        </p:txBody>
      </p:sp>
      <p:sp>
        <p:nvSpPr>
          <p:cNvPr id="16" name="文本框 15"/>
          <p:cNvSpPr txBox="1"/>
          <p:nvPr/>
        </p:nvSpPr>
        <p:spPr>
          <a:xfrm>
            <a:off x="8087710" y="4850376"/>
            <a:ext cx="2706060" cy="923544"/>
          </a:xfrm>
          <a:prstGeom prst="rect">
            <a:avLst/>
          </a:prstGeom>
          <a:noFill/>
        </p:spPr>
        <p:txBody>
          <a:bodyPr rtlCol="0" wrap="square">
            <a:spAutoFit/>
          </a:bodyPr>
          <a:lstStyle/>
          <a:p>
            <a:pPr algn="ct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平行四边形 2"/>
          <p:cNvSpPr/>
          <p:nvPr/>
        </p:nvSpPr>
        <p:spPr>
          <a:xfrm rot="2353060">
            <a:off x="4542861" y="3896659"/>
            <a:ext cx="902694" cy="649287"/>
          </a:xfrm>
          <a:custGeom>
            <a:gdLst>
              <a:gd fmla="*/ 0 w 1620000" name="connsiteX0"/>
              <a:gd fmla="*/ 612000 h 612000" name="connsiteY0"/>
              <a:gd fmla="*/ 143655 w 1620000" name="connsiteX1"/>
              <a:gd fmla="*/ 0 h 612000" name="connsiteY1"/>
              <a:gd fmla="*/ 1620000 w 1620000" name="connsiteX2"/>
              <a:gd fmla="*/ 0 h 612000" name="connsiteY2"/>
              <a:gd fmla="*/ 1476345 w 1620000" name="connsiteX3"/>
              <a:gd fmla="*/ 612000 h 612000" name="connsiteY3"/>
              <a:gd fmla="*/ 0 w 1620000" name="connsiteX4"/>
              <a:gd fmla="*/ 612000 h 612000" name="connsiteY4"/>
              <a:gd fmla="*/ 0 w 1620000" name="connsiteX0-1"/>
              <a:gd fmla="*/ 612000 h 612081" name="connsiteY0-2"/>
              <a:gd fmla="*/ 143655 w 1620000" name="connsiteX1-3"/>
              <a:gd fmla="*/ 0 h 612081" name="connsiteY1-4"/>
              <a:gd fmla="*/ 1620000 w 1620000" name="connsiteX2-5"/>
              <a:gd fmla="*/ 0 h 612081" name="connsiteY2-6"/>
              <a:gd fmla="*/ 1525434 w 1620000" name="connsiteX3-7"/>
              <a:gd fmla="*/ 612081 h 612081" name="connsiteY3-8"/>
              <a:gd fmla="*/ 0 w 1620000" name="connsiteX4-9"/>
              <a:gd fmla="*/ 612000 h 612081" name="connsiteY4-10"/>
              <a:gd fmla="*/ 0 w 1525434" name="connsiteX0-11"/>
              <a:gd fmla="*/ 613014 h 613095" name="connsiteY0-12"/>
              <a:gd fmla="*/ 143655 w 1525434" name="connsiteX1-13"/>
              <a:gd fmla="*/ 1014 h 613095" name="connsiteY1-14"/>
              <a:gd fmla="*/ 965458 w 1525434" name="connsiteX2-15"/>
              <a:gd fmla="*/ 0 h 613095" name="connsiteY2-16"/>
              <a:gd fmla="*/ 1525434 w 1525434" name="connsiteX3-17"/>
              <a:gd fmla="*/ 613095 h 613095" name="connsiteY3-18"/>
              <a:gd fmla="*/ 0 w 1525434" name="connsiteX4-19"/>
              <a:gd fmla="*/ 613014 h 613095" name="connsiteY4-20"/>
              <a:gd fmla="*/ 0 w 990402" name="connsiteX0-21"/>
              <a:gd fmla="*/ 613014 h 613285" name="connsiteY0-22"/>
              <a:gd fmla="*/ 143655 w 990402" name="connsiteX1-23"/>
              <a:gd fmla="*/ 1014 h 613285" name="connsiteY1-24"/>
              <a:gd fmla="*/ 965458 w 990402" name="connsiteX2-25"/>
              <a:gd fmla="*/ 0 h 613285" name="connsiteY2-26"/>
              <a:gd fmla="*/ 990402 w 990402" name="connsiteX3-27"/>
              <a:gd fmla="*/ 613285 h 613285" name="connsiteY3-28"/>
              <a:gd fmla="*/ 0 w 990402" name="connsiteX4-29"/>
              <a:gd fmla="*/ 613014 h 613285" name="connsiteY4-30"/>
              <a:gd fmla="*/ 0 w 965458" name="connsiteX0-31"/>
              <a:gd fmla="*/ 613014 h 613014" name="connsiteY0-32"/>
              <a:gd fmla="*/ 143655 w 965458" name="connsiteX1-33"/>
              <a:gd fmla="*/ 1014 h 613014" name="connsiteY1-34"/>
              <a:gd fmla="*/ 965458 w 965458" name="connsiteX2-35"/>
              <a:gd fmla="*/ 0 h 613014" name="connsiteY2-36"/>
              <a:gd fmla="*/ 892039 w 965458" name="connsiteX3-37"/>
              <a:gd fmla="*/ 584330 h 613014" name="connsiteY3-38"/>
              <a:gd fmla="*/ 0 w 965458" name="connsiteX4-39"/>
              <a:gd fmla="*/ 613014 h 613014" name="connsiteY4-40"/>
              <a:gd fmla="*/ 0 w 965458" name="connsiteX0-41"/>
              <a:gd fmla="*/ 613014 h 613014" name="connsiteY0-42"/>
              <a:gd fmla="*/ 143655 w 965458" name="connsiteX1-43"/>
              <a:gd fmla="*/ 1014 h 613014" name="connsiteY1-44"/>
              <a:gd fmla="*/ 965458 w 965458" name="connsiteX2-45"/>
              <a:gd fmla="*/ 0 h 613014" name="connsiteY2-46"/>
              <a:gd fmla="*/ 815065 w 965458" name="connsiteX3-47"/>
              <a:gd fmla="*/ 566027 h 613014" name="connsiteY3-48"/>
              <a:gd fmla="*/ 0 w 965458" name="connsiteX4-49"/>
              <a:gd fmla="*/ 613014 h 613014" name="connsiteY4-50"/>
              <a:gd fmla="*/ 0 w 965458" name="connsiteX0-51"/>
              <a:gd fmla="*/ 613014 h 613014" name="connsiteY0-52"/>
              <a:gd fmla="*/ 143655 w 965458" name="connsiteX1-53"/>
              <a:gd fmla="*/ 1014 h 613014" name="connsiteY1-54"/>
              <a:gd fmla="*/ 965458 w 965458" name="connsiteX2-55"/>
              <a:gd fmla="*/ 0 h 613014" name="connsiteY2-56"/>
              <a:gd fmla="*/ 889102 w 965458" name="connsiteX3-57"/>
              <a:gd fmla="*/ 590436 h 613014" name="connsiteY3-58"/>
              <a:gd fmla="*/ 0 w 965458" name="connsiteX4-59"/>
              <a:gd fmla="*/ 613014 h 613014" name="connsiteY4-60"/>
              <a:gd fmla="*/ 0 w 895659" name="connsiteX0-61"/>
              <a:gd fmla="*/ 612000 h 612000" name="connsiteY0-62"/>
              <a:gd fmla="*/ 143655 w 895659" name="connsiteX1-63"/>
              <a:gd fmla="*/ 0 h 612000" name="connsiteY1-64"/>
              <a:gd fmla="*/ 895659 w 895659" name="connsiteX2-65"/>
              <a:gd fmla="*/ 17644 h 612000" name="connsiteY2-66"/>
              <a:gd fmla="*/ 889102 w 895659" name="connsiteX3-67"/>
              <a:gd fmla="*/ 589422 h 612000" name="connsiteY3-68"/>
              <a:gd fmla="*/ 0 w 895659" name="connsiteX4-69"/>
              <a:gd fmla="*/ 612000 h 612000" name="connsiteY4-70"/>
              <a:gd fmla="*/ 0 w 921393" name="connsiteX0-71"/>
              <a:gd fmla="*/ 612000 h 612000" name="connsiteY0-72"/>
              <a:gd fmla="*/ 143655 w 921393" name="connsiteX1-73"/>
              <a:gd fmla="*/ 0 h 612000" name="connsiteY1-74"/>
              <a:gd fmla="*/ 921393 w 921393" name="connsiteX2-75"/>
              <a:gd fmla="*/ 9538 h 612000" name="connsiteY2-76"/>
              <a:gd fmla="*/ 889102 w 921393" name="connsiteX3-77"/>
              <a:gd fmla="*/ 589422 h 612000" name="connsiteY3-78"/>
              <a:gd fmla="*/ 0 w 921393" name="connsiteX4-79"/>
              <a:gd fmla="*/ 612000 h 612000" name="connsiteY4-80"/>
              <a:gd fmla="*/ 0 w 921393" name="connsiteX0-81"/>
              <a:gd fmla="*/ 612000 h 612000" name="connsiteY0-82"/>
              <a:gd fmla="*/ 143655 w 921393" name="connsiteX1-83"/>
              <a:gd fmla="*/ 0 h 612000" name="connsiteY1-84"/>
              <a:gd fmla="*/ 921393 w 921393" name="connsiteX2-85"/>
              <a:gd fmla="*/ 9538 h 612000" name="connsiteY2-86"/>
              <a:gd fmla="*/ 883698 w 921393" name="connsiteX3-87"/>
              <a:gd fmla="*/ 597414 h 612000" name="connsiteY3-88"/>
              <a:gd fmla="*/ 0 w 921393" name="connsiteX4-89"/>
              <a:gd fmla="*/ 612000 h 612000" name="connsiteY4-90"/>
              <a:gd fmla="*/ 0 w 921393" name="connsiteX0-91"/>
              <a:gd fmla="*/ 612000 h 612000" name="connsiteY0-92"/>
              <a:gd fmla="*/ 143655 w 921393" name="connsiteX1-93"/>
              <a:gd fmla="*/ 0 h 612000" name="connsiteY1-94"/>
              <a:gd fmla="*/ 921393 w 921393" name="connsiteX2-95"/>
              <a:gd fmla="*/ 9538 h 612000" name="connsiteY2-96"/>
              <a:gd fmla="*/ 889602 w 921393" name="connsiteX3-97"/>
              <a:gd fmla="*/ 590004 h 612000" name="connsiteY3-98"/>
              <a:gd fmla="*/ 0 w 921393" name="connsiteX4-99"/>
              <a:gd fmla="*/ 612000 h 612000" name="connsiteY4-100"/>
              <a:gd fmla="*/ 0 w 894278" name="connsiteX0-101"/>
              <a:gd fmla="*/ 612000 h 612000" name="connsiteY0-102"/>
              <a:gd fmla="*/ 143655 w 894278" name="connsiteX1-103"/>
              <a:gd fmla="*/ 0 h 612000" name="connsiteY1-104"/>
              <a:gd fmla="*/ 894278 w 894278" name="connsiteX2-105"/>
              <a:gd fmla="*/ 10138 h 612000" name="connsiteY2-106"/>
              <a:gd fmla="*/ 889602 w 894278" name="connsiteX3-107"/>
              <a:gd fmla="*/ 590004 h 612000" name="connsiteY3-108"/>
              <a:gd fmla="*/ 0 w 894278" name="connsiteX4-109"/>
              <a:gd fmla="*/ 612000 h 612000" name="connsiteY4-110"/>
              <a:gd fmla="*/ 0 w 901763" name="connsiteX0-111"/>
              <a:gd fmla="*/ 612000 h 612000" name="connsiteY0-112"/>
              <a:gd fmla="*/ 143655 w 901763" name="connsiteX1-113"/>
              <a:gd fmla="*/ 0 h 612000" name="connsiteY1-114"/>
              <a:gd fmla="*/ 894278 w 901763" name="connsiteX2-115"/>
              <a:gd fmla="*/ 10138 h 612000" name="connsiteY2-116"/>
              <a:gd fmla="*/ 901487 w 901763" name="connsiteX3-117"/>
              <a:gd fmla="*/ 589544 h 612000" name="connsiteY3-118"/>
              <a:gd fmla="*/ 0 w 901763" name="connsiteX4-119"/>
              <a:gd fmla="*/ 612000 h 612000" name="connsiteY4-120"/>
              <a:gd fmla="*/ 0 w 901770" name="connsiteX0-121"/>
              <a:gd fmla="*/ 612000 h 612000" name="connsiteY0-122"/>
              <a:gd fmla="*/ 143655 w 901770" name="connsiteX1-123"/>
              <a:gd fmla="*/ 0 h 612000" name="connsiteY1-124"/>
              <a:gd fmla="*/ 894617 w 901770" name="connsiteX2-125"/>
              <a:gd fmla="*/ 6980 h 612000" name="connsiteY2-126"/>
              <a:gd fmla="*/ 901487 w 901770" name="connsiteX3-127"/>
              <a:gd fmla="*/ 589544 h 612000" name="connsiteY3-128"/>
              <a:gd fmla="*/ 0 w 901770" name="connsiteX4-129"/>
              <a:gd fmla="*/ 612000 h 612000" name="connsiteY4-13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12000" w="901770">
                <a:moveTo>
                  <a:pt x="0" y="612000"/>
                </a:moveTo>
                <a:lnTo>
                  <a:pt x="143655" y="0"/>
                </a:lnTo>
                <a:lnTo>
                  <a:pt x="894617" y="6980"/>
                </a:lnTo>
                <a:cubicBezTo>
                  <a:pt x="892431" y="197573"/>
                  <a:pt x="903673" y="398951"/>
                  <a:pt x="901487" y="589544"/>
                </a:cubicBezTo>
                <a:lnTo>
                  <a:pt x="0" y="612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bg2">
                  <a:lumMod val="25000"/>
                </a:schemeClr>
              </a:solidFill>
              <a:cs typeface="+mn-ea"/>
              <a:sym typeface="+mn-lt"/>
            </a:endParaRPr>
          </a:p>
        </p:txBody>
      </p:sp>
      <p:sp>
        <p:nvSpPr>
          <p:cNvPr id="8" name="平行四边形 2"/>
          <p:cNvSpPr/>
          <p:nvPr/>
        </p:nvSpPr>
        <p:spPr>
          <a:xfrm flipV="1" rot="8460000">
            <a:off x="6591697" y="3740150"/>
            <a:ext cx="1619250" cy="612775"/>
          </a:xfrm>
          <a:custGeom>
            <a:gdLst>
              <a:gd fmla="*/ 0 w 1620000" name="connsiteX0"/>
              <a:gd fmla="*/ 612000 h 612000" name="connsiteY0"/>
              <a:gd fmla="*/ 143655 w 1620000" name="connsiteX1"/>
              <a:gd fmla="*/ 0 h 612000" name="connsiteY1"/>
              <a:gd fmla="*/ 1620000 w 1620000" name="connsiteX2"/>
              <a:gd fmla="*/ 0 h 612000" name="connsiteY2"/>
              <a:gd fmla="*/ 1476345 w 1620000" name="connsiteX3"/>
              <a:gd fmla="*/ 612000 h 612000" name="connsiteY3"/>
              <a:gd fmla="*/ 0 w 1620000" name="connsiteX4"/>
              <a:gd fmla="*/ 612000 h 612000" name="connsiteY4"/>
              <a:gd fmla="*/ 0 w 1620000" name="connsiteX0-1"/>
              <a:gd fmla="*/ 612000 h 612081" name="connsiteY0-2"/>
              <a:gd fmla="*/ 143655 w 1620000" name="connsiteX1-3"/>
              <a:gd fmla="*/ 0 h 612081" name="connsiteY1-4"/>
              <a:gd fmla="*/ 1620000 w 1620000" name="connsiteX2-5"/>
              <a:gd fmla="*/ 0 h 612081" name="connsiteY2-6"/>
              <a:gd fmla="*/ 1525434 w 1620000" name="connsiteX3-7"/>
              <a:gd fmla="*/ 612081 h 612081" name="connsiteY3-8"/>
              <a:gd fmla="*/ 0 w 1620000" name="connsiteX4-9"/>
              <a:gd fmla="*/ 612000 h 61208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12081" w="1620000">
                <a:moveTo>
                  <a:pt x="0" y="612000"/>
                </a:moveTo>
                <a:lnTo>
                  <a:pt x="143655" y="0"/>
                </a:lnTo>
                <a:lnTo>
                  <a:pt x="1620000" y="0"/>
                </a:lnTo>
                <a:lnTo>
                  <a:pt x="1525434" y="612081"/>
                </a:lnTo>
                <a:lnTo>
                  <a:pt x="0" y="612000"/>
                </a:lnTo>
                <a:close/>
              </a:path>
            </a:pathLst>
          </a:custGeom>
          <a:solidFill>
            <a:srgbClr val="484F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bg2">
                  <a:lumMod val="25000"/>
                </a:schemeClr>
              </a:solidFill>
              <a:cs typeface="+mn-ea"/>
              <a:sym typeface="+mn-lt"/>
            </a:endParaRPr>
          </a:p>
        </p:txBody>
      </p:sp>
      <p:sp>
        <p:nvSpPr>
          <p:cNvPr id="9" name="平行四边形 2"/>
          <p:cNvSpPr/>
          <p:nvPr/>
        </p:nvSpPr>
        <p:spPr>
          <a:xfrm rot="7740000">
            <a:off x="5193110" y="2393950"/>
            <a:ext cx="920750" cy="647700"/>
          </a:xfrm>
          <a:custGeom>
            <a:gdLst>
              <a:gd fmla="*/ 0 w 1620000" name="connsiteX0"/>
              <a:gd fmla="*/ 612000 h 612000" name="connsiteY0"/>
              <a:gd fmla="*/ 143655 w 1620000" name="connsiteX1"/>
              <a:gd fmla="*/ 0 h 612000" name="connsiteY1"/>
              <a:gd fmla="*/ 1620000 w 1620000" name="connsiteX2"/>
              <a:gd fmla="*/ 0 h 612000" name="connsiteY2"/>
              <a:gd fmla="*/ 1476345 w 1620000" name="connsiteX3"/>
              <a:gd fmla="*/ 612000 h 612000" name="connsiteY3"/>
              <a:gd fmla="*/ 0 w 1620000" name="connsiteX4"/>
              <a:gd fmla="*/ 612000 h 612000" name="connsiteY4"/>
              <a:gd fmla="*/ 0 w 1620000" name="connsiteX0-1"/>
              <a:gd fmla="*/ 612000 h 612081" name="connsiteY0-2"/>
              <a:gd fmla="*/ 143655 w 1620000" name="connsiteX1-3"/>
              <a:gd fmla="*/ 0 h 612081" name="connsiteY1-4"/>
              <a:gd fmla="*/ 1620000 w 1620000" name="connsiteX2-5"/>
              <a:gd fmla="*/ 0 h 612081" name="connsiteY2-6"/>
              <a:gd fmla="*/ 1525434 w 1620000" name="connsiteX3-7"/>
              <a:gd fmla="*/ 612081 h 612081" name="connsiteY3-8"/>
              <a:gd fmla="*/ 0 w 1620000" name="connsiteX4-9"/>
              <a:gd fmla="*/ 612000 h 612081" name="connsiteY4-10"/>
              <a:gd fmla="*/ 0 w 1525434" name="connsiteX0-11"/>
              <a:gd fmla="*/ 613014 h 613095" name="connsiteY0-12"/>
              <a:gd fmla="*/ 143655 w 1525434" name="connsiteX1-13"/>
              <a:gd fmla="*/ 1014 h 613095" name="connsiteY1-14"/>
              <a:gd fmla="*/ 965458 w 1525434" name="connsiteX2-15"/>
              <a:gd fmla="*/ 0 h 613095" name="connsiteY2-16"/>
              <a:gd fmla="*/ 1525434 w 1525434" name="connsiteX3-17"/>
              <a:gd fmla="*/ 613095 h 613095" name="connsiteY3-18"/>
              <a:gd fmla="*/ 0 w 1525434" name="connsiteX4-19"/>
              <a:gd fmla="*/ 613014 h 613095" name="connsiteY4-20"/>
              <a:gd fmla="*/ 0 w 990402" name="connsiteX0-21"/>
              <a:gd fmla="*/ 613014 h 613285" name="connsiteY0-22"/>
              <a:gd fmla="*/ 143655 w 990402" name="connsiteX1-23"/>
              <a:gd fmla="*/ 1014 h 613285" name="connsiteY1-24"/>
              <a:gd fmla="*/ 965458 w 990402" name="connsiteX2-25"/>
              <a:gd fmla="*/ 0 h 613285" name="connsiteY2-26"/>
              <a:gd fmla="*/ 990402 w 990402" name="connsiteX3-27"/>
              <a:gd fmla="*/ 613285 h 613285" name="connsiteY3-28"/>
              <a:gd fmla="*/ 0 w 990402" name="connsiteX4-29"/>
              <a:gd fmla="*/ 613014 h 613285" name="connsiteY4-30"/>
              <a:gd fmla="*/ 0 w 965458" name="connsiteX0-31"/>
              <a:gd fmla="*/ 613014 h 613014" name="connsiteY0-32"/>
              <a:gd fmla="*/ 143655 w 965458" name="connsiteX1-33"/>
              <a:gd fmla="*/ 1014 h 613014" name="connsiteY1-34"/>
              <a:gd fmla="*/ 965458 w 965458" name="connsiteX2-35"/>
              <a:gd fmla="*/ 0 h 613014" name="connsiteY2-36"/>
              <a:gd fmla="*/ 892039 w 965458" name="connsiteX3-37"/>
              <a:gd fmla="*/ 584330 h 613014" name="connsiteY3-38"/>
              <a:gd fmla="*/ 0 w 965458" name="connsiteX4-39"/>
              <a:gd fmla="*/ 613014 h 613014" name="connsiteY4-40"/>
              <a:gd fmla="*/ 0 w 965458" name="connsiteX0-41"/>
              <a:gd fmla="*/ 613014 h 613014" name="connsiteY0-42"/>
              <a:gd fmla="*/ 143655 w 965458" name="connsiteX1-43"/>
              <a:gd fmla="*/ 1014 h 613014" name="connsiteY1-44"/>
              <a:gd fmla="*/ 965458 w 965458" name="connsiteX2-45"/>
              <a:gd fmla="*/ 0 h 613014" name="connsiteY2-46"/>
              <a:gd fmla="*/ 815065 w 965458" name="connsiteX3-47"/>
              <a:gd fmla="*/ 566027 h 613014" name="connsiteY3-48"/>
              <a:gd fmla="*/ 0 w 965458" name="connsiteX4-49"/>
              <a:gd fmla="*/ 613014 h 613014" name="connsiteY4-50"/>
              <a:gd fmla="*/ 0 w 965458" name="connsiteX0-51"/>
              <a:gd fmla="*/ 613014 h 613014" name="connsiteY0-52"/>
              <a:gd fmla="*/ 143655 w 965458" name="connsiteX1-53"/>
              <a:gd fmla="*/ 1014 h 613014" name="connsiteY1-54"/>
              <a:gd fmla="*/ 965458 w 965458" name="connsiteX2-55"/>
              <a:gd fmla="*/ 0 h 613014" name="connsiteY2-56"/>
              <a:gd fmla="*/ 889102 w 965458" name="connsiteX3-57"/>
              <a:gd fmla="*/ 590436 h 613014" name="connsiteY3-58"/>
              <a:gd fmla="*/ 0 w 965458" name="connsiteX4-59"/>
              <a:gd fmla="*/ 613014 h 613014" name="connsiteY4-60"/>
              <a:gd fmla="*/ 0 w 895659" name="connsiteX0-61"/>
              <a:gd fmla="*/ 612000 h 612000" name="connsiteY0-62"/>
              <a:gd fmla="*/ 143655 w 895659" name="connsiteX1-63"/>
              <a:gd fmla="*/ 0 h 612000" name="connsiteY1-64"/>
              <a:gd fmla="*/ 895659 w 895659" name="connsiteX2-65"/>
              <a:gd fmla="*/ 17644 h 612000" name="connsiteY2-66"/>
              <a:gd fmla="*/ 889102 w 895659" name="connsiteX3-67"/>
              <a:gd fmla="*/ 589422 h 612000" name="connsiteY3-68"/>
              <a:gd fmla="*/ 0 w 895659" name="connsiteX4-69"/>
              <a:gd fmla="*/ 612000 h 612000" name="connsiteY4-70"/>
              <a:gd fmla="*/ 0 w 921393" name="connsiteX0-71"/>
              <a:gd fmla="*/ 612000 h 612000" name="connsiteY0-72"/>
              <a:gd fmla="*/ 143655 w 921393" name="connsiteX1-73"/>
              <a:gd fmla="*/ 0 h 612000" name="connsiteY1-74"/>
              <a:gd fmla="*/ 921393 w 921393" name="connsiteX2-75"/>
              <a:gd fmla="*/ 9538 h 612000" name="connsiteY2-76"/>
              <a:gd fmla="*/ 889102 w 921393" name="connsiteX3-77"/>
              <a:gd fmla="*/ 589422 h 612000" name="connsiteY3-78"/>
              <a:gd fmla="*/ 0 w 921393" name="connsiteX4-79"/>
              <a:gd fmla="*/ 612000 h 612000" name="connsiteY4-80"/>
              <a:gd fmla="*/ 0 w 921393" name="connsiteX0-81"/>
              <a:gd fmla="*/ 612000 h 612000" name="connsiteY0-82"/>
              <a:gd fmla="*/ 143655 w 921393" name="connsiteX1-83"/>
              <a:gd fmla="*/ 0 h 612000" name="connsiteY1-84"/>
              <a:gd fmla="*/ 921393 w 921393" name="connsiteX2-85"/>
              <a:gd fmla="*/ 9538 h 612000" name="connsiteY2-86"/>
              <a:gd fmla="*/ 883698 w 921393" name="connsiteX3-87"/>
              <a:gd fmla="*/ 597414 h 612000" name="connsiteY3-88"/>
              <a:gd fmla="*/ 0 w 921393" name="connsiteX4-89"/>
              <a:gd fmla="*/ 612000 h 612000" name="connsiteY4-90"/>
              <a:gd fmla="*/ 0 w 921393" name="connsiteX0-91"/>
              <a:gd fmla="*/ 612000 h 612000" name="connsiteY0-92"/>
              <a:gd fmla="*/ 143655 w 921393" name="connsiteX1-93"/>
              <a:gd fmla="*/ 0 h 612000" name="connsiteY1-94"/>
              <a:gd fmla="*/ 921393 w 921393" name="connsiteX2-95"/>
              <a:gd fmla="*/ 9538 h 612000" name="connsiteY2-96"/>
              <a:gd fmla="*/ 889602 w 921393" name="connsiteX3-97"/>
              <a:gd fmla="*/ 590004 h 612000" name="connsiteY3-98"/>
              <a:gd fmla="*/ 0 w 921393" name="connsiteX4-99"/>
              <a:gd fmla="*/ 612000 h 612000" name="connsiteY4-1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12000" w="921393">
                <a:moveTo>
                  <a:pt x="0" y="612000"/>
                </a:moveTo>
                <a:lnTo>
                  <a:pt x="143655" y="0"/>
                </a:lnTo>
                <a:lnTo>
                  <a:pt x="921393" y="9538"/>
                </a:lnTo>
                <a:cubicBezTo>
                  <a:pt x="919207" y="200131"/>
                  <a:pt x="891788" y="399411"/>
                  <a:pt x="889602" y="590004"/>
                </a:cubicBezTo>
                <a:lnTo>
                  <a:pt x="0" y="612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bg2">
                  <a:lumMod val="25000"/>
                </a:schemeClr>
              </a:solidFill>
              <a:cs typeface="+mn-ea"/>
              <a:sym typeface="+mn-lt"/>
            </a:endParaRPr>
          </a:p>
        </p:txBody>
      </p:sp>
      <p:sp>
        <p:nvSpPr>
          <p:cNvPr id="10" name="平行四边形 2"/>
          <p:cNvSpPr/>
          <p:nvPr/>
        </p:nvSpPr>
        <p:spPr>
          <a:xfrm rot="13140000">
            <a:off x="6709172" y="3033713"/>
            <a:ext cx="920750" cy="647700"/>
          </a:xfrm>
          <a:custGeom>
            <a:gdLst>
              <a:gd fmla="*/ 0 w 1620000" name="connsiteX0"/>
              <a:gd fmla="*/ 612000 h 612000" name="connsiteY0"/>
              <a:gd fmla="*/ 143655 w 1620000" name="connsiteX1"/>
              <a:gd fmla="*/ 0 h 612000" name="connsiteY1"/>
              <a:gd fmla="*/ 1620000 w 1620000" name="connsiteX2"/>
              <a:gd fmla="*/ 0 h 612000" name="connsiteY2"/>
              <a:gd fmla="*/ 1476345 w 1620000" name="connsiteX3"/>
              <a:gd fmla="*/ 612000 h 612000" name="connsiteY3"/>
              <a:gd fmla="*/ 0 w 1620000" name="connsiteX4"/>
              <a:gd fmla="*/ 612000 h 612000" name="connsiteY4"/>
              <a:gd fmla="*/ 0 w 1620000" name="connsiteX0-1"/>
              <a:gd fmla="*/ 612000 h 612081" name="connsiteY0-2"/>
              <a:gd fmla="*/ 143655 w 1620000" name="connsiteX1-3"/>
              <a:gd fmla="*/ 0 h 612081" name="connsiteY1-4"/>
              <a:gd fmla="*/ 1620000 w 1620000" name="connsiteX2-5"/>
              <a:gd fmla="*/ 0 h 612081" name="connsiteY2-6"/>
              <a:gd fmla="*/ 1525434 w 1620000" name="connsiteX3-7"/>
              <a:gd fmla="*/ 612081 h 612081" name="connsiteY3-8"/>
              <a:gd fmla="*/ 0 w 1620000" name="connsiteX4-9"/>
              <a:gd fmla="*/ 612000 h 612081" name="connsiteY4-10"/>
              <a:gd fmla="*/ 0 w 1525434" name="connsiteX0-11"/>
              <a:gd fmla="*/ 613014 h 613095" name="connsiteY0-12"/>
              <a:gd fmla="*/ 143655 w 1525434" name="connsiteX1-13"/>
              <a:gd fmla="*/ 1014 h 613095" name="connsiteY1-14"/>
              <a:gd fmla="*/ 965458 w 1525434" name="connsiteX2-15"/>
              <a:gd fmla="*/ 0 h 613095" name="connsiteY2-16"/>
              <a:gd fmla="*/ 1525434 w 1525434" name="connsiteX3-17"/>
              <a:gd fmla="*/ 613095 h 613095" name="connsiteY3-18"/>
              <a:gd fmla="*/ 0 w 1525434" name="connsiteX4-19"/>
              <a:gd fmla="*/ 613014 h 613095" name="connsiteY4-20"/>
              <a:gd fmla="*/ 0 w 990402" name="connsiteX0-21"/>
              <a:gd fmla="*/ 613014 h 613285" name="connsiteY0-22"/>
              <a:gd fmla="*/ 143655 w 990402" name="connsiteX1-23"/>
              <a:gd fmla="*/ 1014 h 613285" name="connsiteY1-24"/>
              <a:gd fmla="*/ 965458 w 990402" name="connsiteX2-25"/>
              <a:gd fmla="*/ 0 h 613285" name="connsiteY2-26"/>
              <a:gd fmla="*/ 990402 w 990402" name="connsiteX3-27"/>
              <a:gd fmla="*/ 613285 h 613285" name="connsiteY3-28"/>
              <a:gd fmla="*/ 0 w 990402" name="connsiteX4-29"/>
              <a:gd fmla="*/ 613014 h 613285" name="connsiteY4-30"/>
              <a:gd fmla="*/ 0 w 965458" name="connsiteX0-31"/>
              <a:gd fmla="*/ 613014 h 613014" name="connsiteY0-32"/>
              <a:gd fmla="*/ 143655 w 965458" name="connsiteX1-33"/>
              <a:gd fmla="*/ 1014 h 613014" name="connsiteY1-34"/>
              <a:gd fmla="*/ 965458 w 965458" name="connsiteX2-35"/>
              <a:gd fmla="*/ 0 h 613014" name="connsiteY2-36"/>
              <a:gd fmla="*/ 892039 w 965458" name="connsiteX3-37"/>
              <a:gd fmla="*/ 584330 h 613014" name="connsiteY3-38"/>
              <a:gd fmla="*/ 0 w 965458" name="connsiteX4-39"/>
              <a:gd fmla="*/ 613014 h 613014" name="connsiteY4-40"/>
              <a:gd fmla="*/ 0 w 965458" name="connsiteX0-41"/>
              <a:gd fmla="*/ 613014 h 613014" name="connsiteY0-42"/>
              <a:gd fmla="*/ 143655 w 965458" name="connsiteX1-43"/>
              <a:gd fmla="*/ 1014 h 613014" name="connsiteY1-44"/>
              <a:gd fmla="*/ 965458 w 965458" name="connsiteX2-45"/>
              <a:gd fmla="*/ 0 h 613014" name="connsiteY2-46"/>
              <a:gd fmla="*/ 815065 w 965458" name="connsiteX3-47"/>
              <a:gd fmla="*/ 566027 h 613014" name="connsiteY3-48"/>
              <a:gd fmla="*/ 0 w 965458" name="connsiteX4-49"/>
              <a:gd fmla="*/ 613014 h 613014" name="connsiteY4-50"/>
              <a:gd fmla="*/ 0 w 965458" name="connsiteX0-51"/>
              <a:gd fmla="*/ 613014 h 613014" name="connsiteY0-52"/>
              <a:gd fmla="*/ 143655 w 965458" name="connsiteX1-53"/>
              <a:gd fmla="*/ 1014 h 613014" name="connsiteY1-54"/>
              <a:gd fmla="*/ 965458 w 965458" name="connsiteX2-55"/>
              <a:gd fmla="*/ 0 h 613014" name="connsiteY2-56"/>
              <a:gd fmla="*/ 889102 w 965458" name="connsiteX3-57"/>
              <a:gd fmla="*/ 590436 h 613014" name="connsiteY3-58"/>
              <a:gd fmla="*/ 0 w 965458" name="connsiteX4-59"/>
              <a:gd fmla="*/ 613014 h 613014" name="connsiteY4-60"/>
              <a:gd fmla="*/ 0 w 895659" name="connsiteX0-61"/>
              <a:gd fmla="*/ 612000 h 612000" name="connsiteY0-62"/>
              <a:gd fmla="*/ 143655 w 895659" name="connsiteX1-63"/>
              <a:gd fmla="*/ 0 h 612000" name="connsiteY1-64"/>
              <a:gd fmla="*/ 895659 w 895659" name="connsiteX2-65"/>
              <a:gd fmla="*/ 17644 h 612000" name="connsiteY2-66"/>
              <a:gd fmla="*/ 889102 w 895659" name="connsiteX3-67"/>
              <a:gd fmla="*/ 589422 h 612000" name="connsiteY3-68"/>
              <a:gd fmla="*/ 0 w 895659" name="connsiteX4-69"/>
              <a:gd fmla="*/ 612000 h 612000" name="connsiteY4-70"/>
              <a:gd fmla="*/ 0 w 921393" name="connsiteX0-71"/>
              <a:gd fmla="*/ 612000 h 612000" name="connsiteY0-72"/>
              <a:gd fmla="*/ 143655 w 921393" name="connsiteX1-73"/>
              <a:gd fmla="*/ 0 h 612000" name="connsiteY1-74"/>
              <a:gd fmla="*/ 921393 w 921393" name="connsiteX2-75"/>
              <a:gd fmla="*/ 9538 h 612000" name="connsiteY2-76"/>
              <a:gd fmla="*/ 889102 w 921393" name="connsiteX3-77"/>
              <a:gd fmla="*/ 589422 h 612000" name="connsiteY3-78"/>
              <a:gd fmla="*/ 0 w 921393" name="connsiteX4-79"/>
              <a:gd fmla="*/ 612000 h 612000" name="connsiteY4-80"/>
              <a:gd fmla="*/ 0 w 921393" name="connsiteX0-81"/>
              <a:gd fmla="*/ 612000 h 612000" name="connsiteY0-82"/>
              <a:gd fmla="*/ 143655 w 921393" name="connsiteX1-83"/>
              <a:gd fmla="*/ 0 h 612000" name="connsiteY1-84"/>
              <a:gd fmla="*/ 921393 w 921393" name="connsiteX2-85"/>
              <a:gd fmla="*/ 9538 h 612000" name="connsiteY2-86"/>
              <a:gd fmla="*/ 883698 w 921393" name="connsiteX3-87"/>
              <a:gd fmla="*/ 597414 h 612000" name="connsiteY3-88"/>
              <a:gd fmla="*/ 0 w 921393" name="connsiteX4-89"/>
              <a:gd fmla="*/ 612000 h 612000" name="connsiteY4-90"/>
              <a:gd fmla="*/ 0 w 921393" name="connsiteX0-91"/>
              <a:gd fmla="*/ 612000 h 612000" name="connsiteY0-92"/>
              <a:gd fmla="*/ 143655 w 921393" name="connsiteX1-93"/>
              <a:gd fmla="*/ 0 h 612000" name="connsiteY1-94"/>
              <a:gd fmla="*/ 921393 w 921393" name="connsiteX2-95"/>
              <a:gd fmla="*/ 9538 h 612000" name="connsiteY2-96"/>
              <a:gd fmla="*/ 889602 w 921393" name="connsiteX3-97"/>
              <a:gd fmla="*/ 590004 h 612000" name="connsiteY3-98"/>
              <a:gd fmla="*/ 0 w 921393" name="connsiteX4-99"/>
              <a:gd fmla="*/ 612000 h 612000" name="connsiteY4-1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12000" w="921393">
                <a:moveTo>
                  <a:pt x="0" y="612000"/>
                </a:moveTo>
                <a:lnTo>
                  <a:pt x="143655" y="0"/>
                </a:lnTo>
                <a:lnTo>
                  <a:pt x="921393" y="9538"/>
                </a:lnTo>
                <a:cubicBezTo>
                  <a:pt x="919207" y="200131"/>
                  <a:pt x="891788" y="399411"/>
                  <a:pt x="889602" y="590004"/>
                </a:cubicBezTo>
                <a:lnTo>
                  <a:pt x="0" y="612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bg2">
                  <a:lumMod val="25000"/>
                </a:schemeClr>
              </a:solidFill>
              <a:cs typeface="+mn-ea"/>
              <a:sym typeface="+mn-lt"/>
            </a:endParaRPr>
          </a:p>
        </p:txBody>
      </p:sp>
      <p:sp>
        <p:nvSpPr>
          <p:cNvPr id="11" name="平行四边形 2"/>
          <p:cNvSpPr/>
          <p:nvPr/>
        </p:nvSpPr>
        <p:spPr>
          <a:xfrm rot="18540000">
            <a:off x="6071791" y="4550569"/>
            <a:ext cx="920750" cy="649288"/>
          </a:xfrm>
          <a:custGeom>
            <a:gdLst>
              <a:gd fmla="*/ 0 w 1620000" name="connsiteX0"/>
              <a:gd fmla="*/ 612000 h 612000" name="connsiteY0"/>
              <a:gd fmla="*/ 143655 w 1620000" name="connsiteX1"/>
              <a:gd fmla="*/ 0 h 612000" name="connsiteY1"/>
              <a:gd fmla="*/ 1620000 w 1620000" name="connsiteX2"/>
              <a:gd fmla="*/ 0 h 612000" name="connsiteY2"/>
              <a:gd fmla="*/ 1476345 w 1620000" name="connsiteX3"/>
              <a:gd fmla="*/ 612000 h 612000" name="connsiteY3"/>
              <a:gd fmla="*/ 0 w 1620000" name="connsiteX4"/>
              <a:gd fmla="*/ 612000 h 612000" name="connsiteY4"/>
              <a:gd fmla="*/ 0 w 1620000" name="connsiteX0-1"/>
              <a:gd fmla="*/ 612000 h 612081" name="connsiteY0-2"/>
              <a:gd fmla="*/ 143655 w 1620000" name="connsiteX1-3"/>
              <a:gd fmla="*/ 0 h 612081" name="connsiteY1-4"/>
              <a:gd fmla="*/ 1620000 w 1620000" name="connsiteX2-5"/>
              <a:gd fmla="*/ 0 h 612081" name="connsiteY2-6"/>
              <a:gd fmla="*/ 1525434 w 1620000" name="connsiteX3-7"/>
              <a:gd fmla="*/ 612081 h 612081" name="connsiteY3-8"/>
              <a:gd fmla="*/ 0 w 1620000" name="connsiteX4-9"/>
              <a:gd fmla="*/ 612000 h 612081" name="connsiteY4-10"/>
              <a:gd fmla="*/ 0 w 1525434" name="connsiteX0-11"/>
              <a:gd fmla="*/ 613014 h 613095" name="connsiteY0-12"/>
              <a:gd fmla="*/ 143655 w 1525434" name="connsiteX1-13"/>
              <a:gd fmla="*/ 1014 h 613095" name="connsiteY1-14"/>
              <a:gd fmla="*/ 965458 w 1525434" name="connsiteX2-15"/>
              <a:gd fmla="*/ 0 h 613095" name="connsiteY2-16"/>
              <a:gd fmla="*/ 1525434 w 1525434" name="connsiteX3-17"/>
              <a:gd fmla="*/ 613095 h 613095" name="connsiteY3-18"/>
              <a:gd fmla="*/ 0 w 1525434" name="connsiteX4-19"/>
              <a:gd fmla="*/ 613014 h 613095" name="connsiteY4-20"/>
              <a:gd fmla="*/ 0 w 990402" name="connsiteX0-21"/>
              <a:gd fmla="*/ 613014 h 613285" name="connsiteY0-22"/>
              <a:gd fmla="*/ 143655 w 990402" name="connsiteX1-23"/>
              <a:gd fmla="*/ 1014 h 613285" name="connsiteY1-24"/>
              <a:gd fmla="*/ 965458 w 990402" name="connsiteX2-25"/>
              <a:gd fmla="*/ 0 h 613285" name="connsiteY2-26"/>
              <a:gd fmla="*/ 990402 w 990402" name="connsiteX3-27"/>
              <a:gd fmla="*/ 613285 h 613285" name="connsiteY3-28"/>
              <a:gd fmla="*/ 0 w 990402" name="connsiteX4-29"/>
              <a:gd fmla="*/ 613014 h 613285" name="connsiteY4-30"/>
              <a:gd fmla="*/ 0 w 965458" name="connsiteX0-31"/>
              <a:gd fmla="*/ 613014 h 613014" name="connsiteY0-32"/>
              <a:gd fmla="*/ 143655 w 965458" name="connsiteX1-33"/>
              <a:gd fmla="*/ 1014 h 613014" name="connsiteY1-34"/>
              <a:gd fmla="*/ 965458 w 965458" name="connsiteX2-35"/>
              <a:gd fmla="*/ 0 h 613014" name="connsiteY2-36"/>
              <a:gd fmla="*/ 892039 w 965458" name="connsiteX3-37"/>
              <a:gd fmla="*/ 584330 h 613014" name="connsiteY3-38"/>
              <a:gd fmla="*/ 0 w 965458" name="connsiteX4-39"/>
              <a:gd fmla="*/ 613014 h 613014" name="connsiteY4-40"/>
              <a:gd fmla="*/ 0 w 965458" name="connsiteX0-41"/>
              <a:gd fmla="*/ 613014 h 613014" name="connsiteY0-42"/>
              <a:gd fmla="*/ 143655 w 965458" name="connsiteX1-43"/>
              <a:gd fmla="*/ 1014 h 613014" name="connsiteY1-44"/>
              <a:gd fmla="*/ 965458 w 965458" name="connsiteX2-45"/>
              <a:gd fmla="*/ 0 h 613014" name="connsiteY2-46"/>
              <a:gd fmla="*/ 815065 w 965458" name="connsiteX3-47"/>
              <a:gd fmla="*/ 566027 h 613014" name="connsiteY3-48"/>
              <a:gd fmla="*/ 0 w 965458" name="connsiteX4-49"/>
              <a:gd fmla="*/ 613014 h 613014" name="connsiteY4-50"/>
              <a:gd fmla="*/ 0 w 965458" name="connsiteX0-51"/>
              <a:gd fmla="*/ 613014 h 613014" name="connsiteY0-52"/>
              <a:gd fmla="*/ 143655 w 965458" name="connsiteX1-53"/>
              <a:gd fmla="*/ 1014 h 613014" name="connsiteY1-54"/>
              <a:gd fmla="*/ 965458 w 965458" name="connsiteX2-55"/>
              <a:gd fmla="*/ 0 h 613014" name="connsiteY2-56"/>
              <a:gd fmla="*/ 889102 w 965458" name="connsiteX3-57"/>
              <a:gd fmla="*/ 590436 h 613014" name="connsiteY3-58"/>
              <a:gd fmla="*/ 0 w 965458" name="connsiteX4-59"/>
              <a:gd fmla="*/ 613014 h 613014" name="connsiteY4-60"/>
              <a:gd fmla="*/ 0 w 895659" name="connsiteX0-61"/>
              <a:gd fmla="*/ 612000 h 612000" name="connsiteY0-62"/>
              <a:gd fmla="*/ 143655 w 895659" name="connsiteX1-63"/>
              <a:gd fmla="*/ 0 h 612000" name="connsiteY1-64"/>
              <a:gd fmla="*/ 895659 w 895659" name="connsiteX2-65"/>
              <a:gd fmla="*/ 17644 h 612000" name="connsiteY2-66"/>
              <a:gd fmla="*/ 889102 w 895659" name="connsiteX3-67"/>
              <a:gd fmla="*/ 589422 h 612000" name="connsiteY3-68"/>
              <a:gd fmla="*/ 0 w 895659" name="connsiteX4-69"/>
              <a:gd fmla="*/ 612000 h 612000" name="connsiteY4-70"/>
              <a:gd fmla="*/ 0 w 921393" name="connsiteX0-71"/>
              <a:gd fmla="*/ 612000 h 612000" name="connsiteY0-72"/>
              <a:gd fmla="*/ 143655 w 921393" name="connsiteX1-73"/>
              <a:gd fmla="*/ 0 h 612000" name="connsiteY1-74"/>
              <a:gd fmla="*/ 921393 w 921393" name="connsiteX2-75"/>
              <a:gd fmla="*/ 9538 h 612000" name="connsiteY2-76"/>
              <a:gd fmla="*/ 889102 w 921393" name="connsiteX3-77"/>
              <a:gd fmla="*/ 589422 h 612000" name="connsiteY3-78"/>
              <a:gd fmla="*/ 0 w 921393" name="connsiteX4-79"/>
              <a:gd fmla="*/ 612000 h 612000" name="connsiteY4-80"/>
              <a:gd fmla="*/ 0 w 921393" name="connsiteX0-81"/>
              <a:gd fmla="*/ 612000 h 612000" name="connsiteY0-82"/>
              <a:gd fmla="*/ 143655 w 921393" name="connsiteX1-83"/>
              <a:gd fmla="*/ 0 h 612000" name="connsiteY1-84"/>
              <a:gd fmla="*/ 921393 w 921393" name="connsiteX2-85"/>
              <a:gd fmla="*/ 9538 h 612000" name="connsiteY2-86"/>
              <a:gd fmla="*/ 883698 w 921393" name="connsiteX3-87"/>
              <a:gd fmla="*/ 597414 h 612000" name="connsiteY3-88"/>
              <a:gd fmla="*/ 0 w 921393" name="connsiteX4-89"/>
              <a:gd fmla="*/ 612000 h 612000" name="connsiteY4-90"/>
              <a:gd fmla="*/ 0 w 921393" name="connsiteX0-91"/>
              <a:gd fmla="*/ 612000 h 612000" name="connsiteY0-92"/>
              <a:gd fmla="*/ 143655 w 921393" name="connsiteX1-93"/>
              <a:gd fmla="*/ 0 h 612000" name="connsiteY1-94"/>
              <a:gd fmla="*/ 921393 w 921393" name="connsiteX2-95"/>
              <a:gd fmla="*/ 9538 h 612000" name="connsiteY2-96"/>
              <a:gd fmla="*/ 889602 w 921393" name="connsiteX3-97"/>
              <a:gd fmla="*/ 590004 h 612000" name="connsiteY3-98"/>
              <a:gd fmla="*/ 0 w 921393" name="connsiteX4-99"/>
              <a:gd fmla="*/ 612000 h 612000" name="connsiteY4-1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12000" w="921393">
                <a:moveTo>
                  <a:pt x="0" y="612000"/>
                </a:moveTo>
                <a:lnTo>
                  <a:pt x="143655" y="0"/>
                </a:lnTo>
                <a:lnTo>
                  <a:pt x="921393" y="9538"/>
                </a:lnTo>
                <a:cubicBezTo>
                  <a:pt x="919207" y="200131"/>
                  <a:pt x="891788" y="399411"/>
                  <a:pt x="889602" y="590004"/>
                </a:cubicBezTo>
                <a:lnTo>
                  <a:pt x="0" y="612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bg2">
                  <a:lumMod val="25000"/>
                </a:schemeClr>
              </a:solidFill>
              <a:cs typeface="+mn-ea"/>
              <a:sym typeface="+mn-lt"/>
            </a:endParaRPr>
          </a:p>
        </p:txBody>
      </p:sp>
      <p:sp>
        <p:nvSpPr>
          <p:cNvPr id="12" name="平行四边形 2"/>
          <p:cNvSpPr/>
          <p:nvPr/>
        </p:nvSpPr>
        <p:spPr>
          <a:xfrm flipV="1" rot="3060000">
            <a:off x="5532835" y="2184400"/>
            <a:ext cx="1619250" cy="612775"/>
          </a:xfrm>
          <a:custGeom>
            <a:gdLst>
              <a:gd fmla="*/ 0 w 1620000" name="connsiteX0"/>
              <a:gd fmla="*/ 612000 h 612000" name="connsiteY0"/>
              <a:gd fmla="*/ 143655 w 1620000" name="connsiteX1"/>
              <a:gd fmla="*/ 0 h 612000" name="connsiteY1"/>
              <a:gd fmla="*/ 1620000 w 1620000" name="connsiteX2"/>
              <a:gd fmla="*/ 0 h 612000" name="connsiteY2"/>
              <a:gd fmla="*/ 1476345 w 1620000" name="connsiteX3"/>
              <a:gd fmla="*/ 612000 h 612000" name="connsiteY3"/>
              <a:gd fmla="*/ 0 w 1620000" name="connsiteX4"/>
              <a:gd fmla="*/ 612000 h 612000" name="connsiteY4"/>
              <a:gd fmla="*/ 0 w 1620000" name="connsiteX0-1"/>
              <a:gd fmla="*/ 612000 h 612081" name="connsiteY0-2"/>
              <a:gd fmla="*/ 143655 w 1620000" name="connsiteX1-3"/>
              <a:gd fmla="*/ 0 h 612081" name="connsiteY1-4"/>
              <a:gd fmla="*/ 1620000 w 1620000" name="connsiteX2-5"/>
              <a:gd fmla="*/ 0 h 612081" name="connsiteY2-6"/>
              <a:gd fmla="*/ 1525434 w 1620000" name="connsiteX3-7"/>
              <a:gd fmla="*/ 612081 h 612081" name="connsiteY3-8"/>
              <a:gd fmla="*/ 0 w 1620000" name="connsiteX4-9"/>
              <a:gd fmla="*/ 612000 h 61208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12081" w="1620000">
                <a:moveTo>
                  <a:pt x="0" y="612000"/>
                </a:moveTo>
                <a:lnTo>
                  <a:pt x="143655" y="0"/>
                </a:lnTo>
                <a:lnTo>
                  <a:pt x="1620000" y="0"/>
                </a:lnTo>
                <a:lnTo>
                  <a:pt x="1525434" y="612081"/>
                </a:lnTo>
                <a:lnTo>
                  <a:pt x="0" y="612000"/>
                </a:lnTo>
                <a:close/>
              </a:path>
            </a:pathLst>
          </a:custGeom>
          <a:solidFill>
            <a:srgbClr val="484F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bg2">
                  <a:lumMod val="25000"/>
                </a:schemeClr>
              </a:solidFill>
              <a:cs typeface="+mn-ea"/>
              <a:sym typeface="+mn-lt"/>
            </a:endParaRPr>
          </a:p>
        </p:txBody>
      </p:sp>
      <p:sp>
        <p:nvSpPr>
          <p:cNvPr id="13" name="平行四边形 2"/>
          <p:cNvSpPr/>
          <p:nvPr/>
        </p:nvSpPr>
        <p:spPr bwMode="auto">
          <a:xfrm flipV="1" rot="3060000">
            <a:off x="4996260" y="4765675"/>
            <a:ext cx="1620838" cy="611187"/>
          </a:xfrm>
          <a:custGeom>
            <a:gdLst>
              <a:gd fmla="*/ 0 w 1620000" name="connsiteX0"/>
              <a:gd fmla="*/ 612000 h 612000" name="connsiteY0"/>
              <a:gd fmla="*/ 143655 w 1620000" name="connsiteX1"/>
              <a:gd fmla="*/ 0 h 612000" name="connsiteY1"/>
              <a:gd fmla="*/ 1620000 w 1620000" name="connsiteX2"/>
              <a:gd fmla="*/ 0 h 612000" name="connsiteY2"/>
              <a:gd fmla="*/ 1476345 w 1620000" name="connsiteX3"/>
              <a:gd fmla="*/ 612000 h 612000" name="connsiteY3"/>
              <a:gd fmla="*/ 0 w 1620000" name="connsiteX4"/>
              <a:gd fmla="*/ 612000 h 612000" name="connsiteY4"/>
              <a:gd fmla="*/ 0 w 1620000" name="connsiteX0-1"/>
              <a:gd fmla="*/ 612000 h 612081" name="connsiteY0-2"/>
              <a:gd fmla="*/ 143655 w 1620000" name="connsiteX1-3"/>
              <a:gd fmla="*/ 0 h 612081" name="connsiteY1-4"/>
              <a:gd fmla="*/ 1620000 w 1620000" name="connsiteX2-5"/>
              <a:gd fmla="*/ 0 h 612081" name="connsiteY2-6"/>
              <a:gd fmla="*/ 1525434 w 1620000" name="connsiteX3-7"/>
              <a:gd fmla="*/ 612081 h 612081" name="connsiteY3-8"/>
              <a:gd fmla="*/ 0 w 1620000" name="connsiteX4-9"/>
              <a:gd fmla="*/ 612000 h 61208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12081" w="1620000">
                <a:moveTo>
                  <a:pt x="0" y="612000"/>
                </a:moveTo>
                <a:lnTo>
                  <a:pt x="143655" y="0"/>
                </a:lnTo>
                <a:lnTo>
                  <a:pt x="1620000" y="0"/>
                </a:lnTo>
                <a:lnTo>
                  <a:pt x="1525434" y="612081"/>
                </a:lnTo>
                <a:lnTo>
                  <a:pt x="0" y="612000"/>
                </a:lnTo>
                <a:close/>
              </a:path>
            </a:pathLst>
          </a:custGeom>
          <a:solidFill>
            <a:srgbClr val="484F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bg2">
                  <a:lumMod val="25000"/>
                </a:schemeClr>
              </a:solidFill>
              <a:cs typeface="+mn-ea"/>
              <a:sym typeface="+mn-lt"/>
            </a:endParaRPr>
          </a:p>
        </p:txBody>
      </p:sp>
      <p:sp>
        <p:nvSpPr>
          <p:cNvPr id="14" name="平行四边形 2"/>
          <p:cNvSpPr/>
          <p:nvPr/>
        </p:nvSpPr>
        <p:spPr bwMode="auto">
          <a:xfrm flipH="1" rot="8460000">
            <a:off x="3981053" y="3240090"/>
            <a:ext cx="1620838" cy="611189"/>
          </a:xfrm>
          <a:custGeom>
            <a:gdLst>
              <a:gd fmla="*/ 0 w 1620000" name="connsiteX0"/>
              <a:gd fmla="*/ 612000 h 612000" name="connsiteY0"/>
              <a:gd fmla="*/ 143655 w 1620000" name="connsiteX1"/>
              <a:gd fmla="*/ 0 h 612000" name="connsiteY1"/>
              <a:gd fmla="*/ 1620000 w 1620000" name="connsiteX2"/>
              <a:gd fmla="*/ 0 h 612000" name="connsiteY2"/>
              <a:gd fmla="*/ 1476345 w 1620000" name="connsiteX3"/>
              <a:gd fmla="*/ 612000 h 612000" name="connsiteY3"/>
              <a:gd fmla="*/ 0 w 1620000" name="connsiteX4"/>
              <a:gd fmla="*/ 612000 h 612000" name="connsiteY4"/>
              <a:gd fmla="*/ 0 w 1620000" name="connsiteX0-1"/>
              <a:gd fmla="*/ 612000 h 612081" name="connsiteY0-2"/>
              <a:gd fmla="*/ 143655 w 1620000" name="connsiteX1-3"/>
              <a:gd fmla="*/ 0 h 612081" name="connsiteY1-4"/>
              <a:gd fmla="*/ 1620000 w 1620000" name="connsiteX2-5"/>
              <a:gd fmla="*/ 0 h 612081" name="connsiteY2-6"/>
              <a:gd fmla="*/ 1525434 w 1620000" name="connsiteX3-7"/>
              <a:gd fmla="*/ 612081 h 612081" name="connsiteY3-8"/>
              <a:gd fmla="*/ 0 w 1620000" name="connsiteX4-9"/>
              <a:gd fmla="*/ 612000 h 612081" name="connsiteY4-1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612081" w="1620000">
                <a:moveTo>
                  <a:pt x="0" y="612000"/>
                </a:moveTo>
                <a:lnTo>
                  <a:pt x="143655" y="0"/>
                </a:lnTo>
                <a:lnTo>
                  <a:pt x="1620000" y="0"/>
                </a:lnTo>
                <a:lnTo>
                  <a:pt x="1525434" y="612081"/>
                </a:lnTo>
                <a:lnTo>
                  <a:pt x="0" y="612000"/>
                </a:lnTo>
                <a:close/>
              </a:path>
            </a:pathLst>
          </a:custGeom>
          <a:solidFill>
            <a:srgbClr val="484F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solidFill>
                <a:schemeClr val="bg2">
                  <a:lumMod val="25000"/>
                </a:schemeClr>
              </a:solidFill>
              <a:cs typeface="+mn-ea"/>
              <a:sym typeface="+mn-lt"/>
            </a:endParaRPr>
          </a:p>
        </p:txBody>
      </p:sp>
      <p:grpSp>
        <p:nvGrpSpPr>
          <p:cNvPr id="15" name="组合 14"/>
          <p:cNvGrpSpPr/>
          <p:nvPr/>
        </p:nvGrpSpPr>
        <p:grpSpPr>
          <a:xfrm>
            <a:off x="5769701" y="3490982"/>
            <a:ext cx="627651" cy="618522"/>
            <a:chOff x="3451225" y="3006725"/>
            <a:chExt cx="436563" cy="430213"/>
          </a:xfrm>
          <a:solidFill>
            <a:srgbClr val="FFC000"/>
          </a:solidFill>
        </p:grpSpPr>
        <p:sp>
          <p:nvSpPr>
            <p:cNvPr id="16" name="Freeform 828"/>
            <p:cNvSpPr>
              <a:spLocks noEditPoints="1"/>
            </p:cNvSpPr>
            <p:nvPr/>
          </p:nvSpPr>
          <p:spPr bwMode="auto">
            <a:xfrm>
              <a:off x="3451225" y="3006725"/>
              <a:ext cx="376238" cy="430213"/>
            </a:xfrm>
            <a:custGeom>
              <a:gdLst>
                <a:gd fmla="*/ 0 w 147" name="T0"/>
                <a:gd fmla="*/ 10 h 168" name="T1"/>
                <a:gd fmla="*/ 0 w 147" name="T2"/>
                <a:gd fmla="*/ 158 h 168" name="T3"/>
                <a:gd fmla="*/ 10 w 147" name="T4"/>
                <a:gd fmla="*/ 168 h 168" name="T5"/>
                <a:gd fmla="*/ 22 w 147" name="T6"/>
                <a:gd fmla="*/ 168 h 168" name="T7"/>
                <a:gd fmla="*/ 22 w 147" name="T8"/>
                <a:gd fmla="*/ 0 h 168" name="T9"/>
                <a:gd fmla="*/ 10 w 147" name="T10"/>
                <a:gd fmla="*/ 0 h 168" name="T11"/>
                <a:gd fmla="*/ 0 w 147" name="T12"/>
                <a:gd fmla="*/ 10 h 168" name="T13"/>
                <a:gd fmla="*/ 34 w 147" name="T14"/>
                <a:gd fmla="*/ 0 h 168" name="T15"/>
                <a:gd fmla="*/ 34 w 147" name="T16"/>
                <a:gd fmla="*/ 168 h 168" name="T17"/>
                <a:gd fmla="*/ 147 w 147" name="T18"/>
                <a:gd fmla="*/ 168 h 168" name="T19"/>
                <a:gd fmla="*/ 147 w 147" name="T20"/>
                <a:gd fmla="*/ 0 h 168" name="T21"/>
                <a:gd fmla="*/ 34 w 147" name="T22"/>
                <a:gd fmla="*/ 0 h 168" name="T23"/>
                <a:gd fmla="*/ 134 w 147" name="T24"/>
                <a:gd fmla="*/ 124 h 168" name="T25"/>
                <a:gd fmla="*/ 47 w 147" name="T26"/>
                <a:gd fmla="*/ 124 h 168" name="T27"/>
                <a:gd fmla="*/ 47 w 147" name="T28"/>
                <a:gd fmla="*/ 111 h 168" name="T29"/>
                <a:gd fmla="*/ 58 w 147" name="T30"/>
                <a:gd fmla="*/ 104 h 168" name="T31"/>
                <a:gd fmla="*/ 71 w 147" name="T32"/>
                <a:gd fmla="*/ 99 h 168" name="T33"/>
                <a:gd fmla="*/ 75 w 147" name="T34"/>
                <a:gd fmla="*/ 98 h 168" name="T35"/>
                <a:gd fmla="*/ 79 w 147" name="T36"/>
                <a:gd fmla="*/ 92 h 168" name="T37"/>
                <a:gd fmla="*/ 80 w 147" name="T38"/>
                <a:gd fmla="*/ 91 h 168" name="T39"/>
                <a:gd fmla="*/ 78 w 147" name="T40"/>
                <a:gd fmla="*/ 87 h 168" name="T41"/>
                <a:gd fmla="*/ 77 w 147" name="T42"/>
                <a:gd fmla="*/ 80 h 168" name="T43"/>
                <a:gd fmla="*/ 76 w 147" name="T44"/>
                <a:gd fmla="*/ 80 h 168" name="T45"/>
                <a:gd fmla="*/ 73 w 147" name="T46"/>
                <a:gd fmla="*/ 70 h 168" name="T47"/>
                <a:gd fmla="*/ 74 w 147" name="T48"/>
                <a:gd fmla="*/ 66 h 168" name="T49"/>
                <a:gd fmla="*/ 81 w 147" name="T50"/>
                <a:gd fmla="*/ 46 h 168" name="T51"/>
                <a:gd fmla="*/ 99 w 147" name="T52"/>
                <a:gd fmla="*/ 46 h 168" name="T53"/>
                <a:gd fmla="*/ 101 w 147" name="T54"/>
                <a:gd fmla="*/ 48 h 168" name="T55"/>
                <a:gd fmla="*/ 104 w 147" name="T56"/>
                <a:gd fmla="*/ 48 h 168" name="T57"/>
                <a:gd fmla="*/ 106 w 147" name="T58"/>
                <a:gd fmla="*/ 52 h 168" name="T59"/>
                <a:gd fmla="*/ 107 w 147" name="T60"/>
                <a:gd fmla="*/ 58 h 168" name="T61"/>
                <a:gd fmla="*/ 106 w 147" name="T62"/>
                <a:gd fmla="*/ 66 h 168" name="T63"/>
                <a:gd fmla="*/ 107 w 147" name="T64"/>
                <a:gd fmla="*/ 69 h 168" name="T65"/>
                <a:gd fmla="*/ 107 w 147" name="T66"/>
                <a:gd fmla="*/ 75 h 168" name="T67"/>
                <a:gd fmla="*/ 106 w 147" name="T68"/>
                <a:gd fmla="*/ 79 h 168" name="T69"/>
                <a:gd fmla="*/ 103 w 147" name="T70"/>
                <a:gd fmla="*/ 81 h 168" name="T71"/>
                <a:gd fmla="*/ 103 w 147" name="T72"/>
                <a:gd fmla="*/ 86 h 168" name="T73"/>
                <a:gd fmla="*/ 100 w 147" name="T74"/>
                <a:gd fmla="*/ 91 h 168" name="T75"/>
                <a:gd fmla="*/ 103 w 147" name="T76"/>
                <a:gd fmla="*/ 92 h 168" name="T77"/>
                <a:gd fmla="*/ 106 w 147" name="T78"/>
                <a:gd fmla="*/ 98 h 168" name="T79"/>
                <a:gd fmla="*/ 110 w 147" name="T80"/>
                <a:gd fmla="*/ 99 h 168" name="T81"/>
                <a:gd fmla="*/ 124 w 147" name="T82"/>
                <a:gd fmla="*/ 104 h 168" name="T83"/>
                <a:gd fmla="*/ 134 w 147" name="T84"/>
                <a:gd fmla="*/ 111 h 168" name="T85"/>
                <a:gd fmla="*/ 134 w 147" name="T86"/>
                <a:gd fmla="*/ 124 h 16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8" w="147">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chemeClr val="bg2">
                    <a:lumMod val="25000"/>
                  </a:schemeClr>
                </a:solidFill>
                <a:cs typeface="+mn-ea"/>
                <a:sym typeface="+mn-lt"/>
              </a:endParaRPr>
            </a:p>
          </p:txBody>
        </p:sp>
        <p:sp>
          <p:nvSpPr>
            <p:cNvPr id="17" name="Rectangle 829"/>
            <p:cNvSpPr>
              <a:spLocks noChangeArrowheads="1"/>
            </p:cNvSpPr>
            <p:nvPr/>
          </p:nvSpPr>
          <p:spPr bwMode="auto">
            <a:xfrm>
              <a:off x="3848100" y="3006725"/>
              <a:ext cx="39688" cy="968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2">
                    <a:lumMod val="25000"/>
                  </a:schemeClr>
                </a:solidFill>
                <a:cs typeface="+mn-ea"/>
                <a:sym typeface="+mn-lt"/>
              </a:endParaRPr>
            </a:p>
          </p:txBody>
        </p:sp>
        <p:sp>
          <p:nvSpPr>
            <p:cNvPr id="18" name="Rectangle 830"/>
            <p:cNvSpPr>
              <a:spLocks noChangeArrowheads="1"/>
            </p:cNvSpPr>
            <p:nvPr/>
          </p:nvSpPr>
          <p:spPr bwMode="auto">
            <a:xfrm>
              <a:off x="3848100" y="3128963"/>
              <a:ext cx="39688" cy="1000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2">
                    <a:lumMod val="25000"/>
                  </a:schemeClr>
                </a:solidFill>
                <a:cs typeface="+mn-ea"/>
                <a:sym typeface="+mn-lt"/>
              </a:endParaRPr>
            </a:p>
          </p:txBody>
        </p:sp>
        <p:sp>
          <p:nvSpPr>
            <p:cNvPr id="19" name="Rectangle 831"/>
            <p:cNvSpPr>
              <a:spLocks noChangeArrowheads="1"/>
            </p:cNvSpPr>
            <p:nvPr/>
          </p:nvSpPr>
          <p:spPr bwMode="auto">
            <a:xfrm>
              <a:off x="3848100" y="3254375"/>
              <a:ext cx="39688" cy="10001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chemeClr val="bg2">
                    <a:lumMod val="25000"/>
                  </a:schemeClr>
                </a:solidFill>
                <a:cs typeface="+mn-ea"/>
                <a:sym typeface="+mn-lt"/>
              </a:endParaRPr>
            </a:p>
          </p:txBody>
        </p:sp>
      </p:grpSp>
      <p:sp>
        <p:nvSpPr>
          <p:cNvPr id="20" name="TextBox 76"/>
          <p:cNvSpPr txBox="1"/>
          <p:nvPr/>
        </p:nvSpPr>
        <p:spPr>
          <a:xfrm>
            <a:off x="8110644" y="1842732"/>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21" name="文本框 20"/>
          <p:cNvSpPr txBox="1"/>
          <p:nvPr/>
        </p:nvSpPr>
        <p:spPr>
          <a:xfrm>
            <a:off x="8110644" y="2212064"/>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22" name="TextBox 76"/>
          <p:cNvSpPr txBox="1"/>
          <p:nvPr/>
        </p:nvSpPr>
        <p:spPr>
          <a:xfrm>
            <a:off x="8110644" y="4383896"/>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23" name="文本框 22"/>
          <p:cNvSpPr txBox="1"/>
          <p:nvPr/>
        </p:nvSpPr>
        <p:spPr>
          <a:xfrm>
            <a:off x="8110644" y="4753228"/>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24" name="TextBox 76"/>
          <p:cNvSpPr txBox="1"/>
          <p:nvPr/>
        </p:nvSpPr>
        <p:spPr>
          <a:xfrm>
            <a:off x="2986803" y="1842732"/>
            <a:ext cx="1098541" cy="365760"/>
          </a:xfrm>
          <a:prstGeom prst="rect">
            <a:avLst/>
          </a:prstGeom>
          <a:noFill/>
        </p:spPr>
        <p:txBody>
          <a:bodyPr rtlCol="0" wrap="square">
            <a:spAutoFit/>
          </a:bodyPr>
          <a:lstStyle/>
          <a:p>
            <a:pPr algn="r"/>
            <a:r>
              <a:rPr altLang="en-US" b="1" lang="zh-CN">
                <a:solidFill>
                  <a:srgbClr val="FFC000"/>
                </a:solidFill>
                <a:cs typeface="+mn-ea"/>
                <a:sym typeface="+mn-lt"/>
              </a:rPr>
              <a:t>添加标题</a:t>
            </a:r>
          </a:p>
        </p:txBody>
      </p:sp>
      <p:sp>
        <p:nvSpPr>
          <p:cNvPr id="25" name="文本框 24"/>
          <p:cNvSpPr txBox="1"/>
          <p:nvPr/>
        </p:nvSpPr>
        <p:spPr>
          <a:xfrm>
            <a:off x="1034000" y="2212064"/>
            <a:ext cx="3051344" cy="923544"/>
          </a:xfrm>
          <a:prstGeom prst="rect">
            <a:avLst/>
          </a:prstGeom>
          <a:noFill/>
        </p:spPr>
        <p:txBody>
          <a:bodyPr rtlCol="0" wrap="square">
            <a:spAutoFit/>
          </a:bodyPr>
          <a:lstStyle/>
          <a:p>
            <a:pPr algn="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26" name="TextBox 76"/>
          <p:cNvSpPr txBox="1"/>
          <p:nvPr/>
        </p:nvSpPr>
        <p:spPr>
          <a:xfrm>
            <a:off x="2986803" y="4383896"/>
            <a:ext cx="1098541" cy="365760"/>
          </a:xfrm>
          <a:prstGeom prst="rect">
            <a:avLst/>
          </a:prstGeom>
          <a:noFill/>
        </p:spPr>
        <p:txBody>
          <a:bodyPr rtlCol="0" wrap="square">
            <a:spAutoFit/>
          </a:bodyPr>
          <a:lstStyle/>
          <a:p>
            <a:pPr algn="r"/>
            <a:r>
              <a:rPr altLang="en-US" b="1" lang="zh-CN">
                <a:solidFill>
                  <a:srgbClr val="FFC000"/>
                </a:solidFill>
                <a:cs typeface="+mn-ea"/>
                <a:sym typeface="+mn-lt"/>
              </a:rPr>
              <a:t>添加标题</a:t>
            </a:r>
          </a:p>
        </p:txBody>
      </p:sp>
      <p:sp>
        <p:nvSpPr>
          <p:cNvPr id="27" name="文本框 26"/>
          <p:cNvSpPr txBox="1"/>
          <p:nvPr/>
        </p:nvSpPr>
        <p:spPr>
          <a:xfrm>
            <a:off x="1034000" y="4753228"/>
            <a:ext cx="3051344" cy="923544"/>
          </a:xfrm>
          <a:prstGeom prst="rect">
            <a:avLst/>
          </a:prstGeom>
          <a:noFill/>
        </p:spPr>
        <p:txBody>
          <a:bodyPr rtlCol="0" wrap="square">
            <a:spAutoFit/>
          </a:bodyPr>
          <a:lstStyle/>
          <a:p>
            <a:pPr algn="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7813" t="7813"/>
          <a:stretch>
            <a:fillRect/>
          </a:stretch>
        </p:blipFill>
        <p:spPr>
          <a:xfrm>
            <a:off x="0" y="0"/>
            <a:ext cx="12192000" cy="6858000"/>
          </a:xfrm>
          <a:prstGeom prst="rect">
            <a:avLst/>
          </a:prstGeom>
        </p:spPr>
      </p:pic>
      <p:sp>
        <p:nvSpPr>
          <p:cNvPr id="4" name="矩形 3"/>
          <p:cNvSpPr/>
          <p:nvPr/>
        </p:nvSpPr>
        <p:spPr>
          <a:xfrm>
            <a:off x="0" y="0"/>
            <a:ext cx="12192000" cy="6858000"/>
          </a:xfrm>
          <a:custGeom>
            <a:gdLst>
              <a:gd fmla="*/ 0 w 12192000" name="connsiteX0"/>
              <a:gd fmla="*/ 0 h 6858000" name="connsiteY0"/>
              <a:gd fmla="*/ 2571750 w 12192000" name="connsiteX1"/>
              <a:gd fmla="*/ 5238750 h 6858000" name="connsiteY1"/>
              <a:gd fmla="*/ 12192000 w 12192000" name="connsiteX2"/>
              <a:gd fmla="*/ 0 h 6858000" name="connsiteY2"/>
              <a:gd fmla="*/ 12192000 w 12192000" name="connsiteX3"/>
              <a:gd fmla="*/ 6858000 h 6858000" name="connsiteY3"/>
              <a:gd fmla="*/ 0 w 12192000" name="connsiteX4"/>
              <a:gd fmla="*/ 6858000 h 6858000" name="connsiteY4"/>
              <a:gd fmla="*/ 0 w 12192000" name="connsiteX5"/>
              <a:gd fmla="*/ 0 h 68580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58000" w="12192000">
                <a:moveTo>
                  <a:pt x="0" y="0"/>
                </a:moveTo>
                <a:lnTo>
                  <a:pt x="2571750" y="5238750"/>
                </a:lnTo>
                <a:lnTo>
                  <a:pt x="12192000" y="0"/>
                </a:lnTo>
                <a:lnTo>
                  <a:pt x="12192000" y="6858000"/>
                </a:lnTo>
                <a:lnTo>
                  <a:pt x="0" y="6858000"/>
                </a:lnTo>
                <a:lnTo>
                  <a:pt x="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1737346" y="1295399"/>
            <a:ext cx="3376855" cy="2267018"/>
            <a:chOff x="1737346" y="1866899"/>
            <a:chExt cx="3376855" cy="2267018"/>
          </a:xfrm>
        </p:grpSpPr>
        <p:sp>
          <p:nvSpPr>
            <p:cNvPr id="6" name="等腰三角形 5"/>
            <p:cNvSpPr/>
            <p:nvPr/>
          </p:nvSpPr>
          <p:spPr>
            <a:xfrm rot="10800000">
              <a:off x="1737346" y="1866899"/>
              <a:ext cx="3014905" cy="2201027"/>
            </a:xfrm>
            <a:prstGeom prst="triangle">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等腰三角形 6"/>
            <p:cNvSpPr/>
            <p:nvPr/>
          </p:nvSpPr>
          <p:spPr>
            <a:xfrm rot="10800000">
              <a:off x="2099296" y="2024105"/>
              <a:ext cx="3014905" cy="2109812"/>
            </a:xfrm>
            <a:prstGeom prst="triangle">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0" name="文本框 9"/>
          <p:cNvSpPr txBox="1"/>
          <p:nvPr/>
        </p:nvSpPr>
        <p:spPr>
          <a:xfrm>
            <a:off x="3003057" y="1618650"/>
            <a:ext cx="1198880" cy="1188720"/>
          </a:xfrm>
          <a:prstGeom prst="rect">
            <a:avLst/>
          </a:prstGeom>
          <a:noFill/>
        </p:spPr>
        <p:txBody>
          <a:bodyPr rtlCol="0" wrap="none">
            <a:spAutoFit/>
          </a:bodyPr>
          <a:lstStyle/>
          <a:p>
            <a:r>
              <a:rPr altLang="zh-CN" lang="en-US" sz="7200">
                <a:solidFill>
                  <a:schemeClr val="bg1"/>
                </a:solidFill>
              </a:rPr>
              <a:t>04</a:t>
            </a:r>
          </a:p>
        </p:txBody>
      </p:sp>
      <p:sp>
        <p:nvSpPr>
          <p:cNvPr id="12" name="等腰三角形 11"/>
          <p:cNvSpPr/>
          <p:nvPr/>
        </p:nvSpPr>
        <p:spPr>
          <a:xfrm rot="5400000">
            <a:off x="4003418" y="4901920"/>
            <a:ext cx="881086" cy="616579"/>
          </a:xfrm>
          <a:prstGeom prst="triangle">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等腰三角形 12"/>
          <p:cNvSpPr/>
          <p:nvPr/>
        </p:nvSpPr>
        <p:spPr>
          <a:xfrm rot="3499384">
            <a:off x="3332345" y="5063855"/>
            <a:ext cx="548805" cy="651439"/>
          </a:xfrm>
          <a:prstGeom prst="triangle">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文本框 21"/>
          <p:cNvSpPr txBox="1"/>
          <p:nvPr/>
        </p:nvSpPr>
        <p:spPr>
          <a:xfrm>
            <a:off x="6096000" y="5064007"/>
            <a:ext cx="5601798" cy="527304"/>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zh-CN" lang="en-US" sz="1100">
                <a:solidFill>
                  <a:srgbClr val="E7E6E6">
                    <a:lumMod val="25000"/>
                  </a:srgbClr>
                </a:solidFill>
                <a:cs typeface="+mn-ea"/>
                <a:sym typeface="+mn-lt"/>
              </a:rPr>
              <a:t>Fresh business general template</a:t>
            </a:r>
          </a:p>
          <a:p>
            <a:pPr>
              <a:lnSpc>
                <a:spcPct val="130000"/>
              </a:lnSpc>
            </a:pPr>
            <a:r>
              <a:rPr altLang="zh-CN" lang="en-US" sz="1100">
                <a:solidFill>
                  <a:srgbClr val="E7E6E6">
                    <a:lumMod val="25000"/>
                  </a:srgbClr>
                </a:solidFill>
                <a:cs typeface="+mn-ea"/>
                <a:sym typeface="+mn-lt"/>
              </a:rPr>
              <a:t>Applicable to enterprise introduction, summary report, sales marketing, chart dataa</a:t>
            </a:r>
          </a:p>
        </p:txBody>
      </p:sp>
      <p:sp>
        <p:nvSpPr>
          <p:cNvPr id="15" name="矩形 14"/>
          <p:cNvSpPr/>
          <p:nvPr/>
        </p:nvSpPr>
        <p:spPr>
          <a:xfrm>
            <a:off x="6096000" y="4338220"/>
            <a:ext cx="4024630" cy="518160"/>
          </a:xfrm>
          <a:prstGeom prst="rect">
            <a:avLst/>
          </a:prstGeom>
        </p:spPr>
        <p:txBody>
          <a:bodyPr wrap="none">
            <a:spAutoFit/>
          </a:bodyPr>
          <a:lstStyle/>
          <a:p>
            <a:pPr>
              <a:spcBef>
                <a:spcPct val="0"/>
              </a:spcBef>
            </a:pPr>
            <a:r>
              <a:rPr altLang="zh-CN" lang="en-US" sz="2800">
                <a:solidFill>
                  <a:srgbClr val="484F59"/>
                </a:solidFill>
                <a:cs typeface="+mn-ea"/>
                <a:sym typeface="+mn-lt"/>
              </a:rPr>
              <a:t>Please add the title here</a:t>
            </a:r>
          </a:p>
        </p:txBody>
      </p:sp>
      <p:sp>
        <p:nvSpPr>
          <p:cNvPr id="16" name="TextBox 76"/>
          <p:cNvSpPr txBox="1"/>
          <p:nvPr/>
        </p:nvSpPr>
        <p:spPr>
          <a:xfrm>
            <a:off x="6096000" y="3691889"/>
            <a:ext cx="3545903" cy="640080"/>
          </a:xfrm>
          <a:prstGeom prst="rect">
            <a:avLst/>
          </a:prstGeom>
          <a:noFill/>
        </p:spPr>
        <p:txBody>
          <a:bodyPr rtlCol="0" wrap="square">
            <a:spAutoFit/>
          </a:bodyPr>
          <a:lstStyle/>
          <a:p>
            <a:r>
              <a:rPr altLang="en-US" lang="zh-CN" sz="3600">
                <a:solidFill>
                  <a:srgbClr val="FFC000"/>
                </a:solidFill>
                <a:cs typeface="+mn-ea"/>
                <a:sym typeface="+mn-lt"/>
              </a:rPr>
              <a:t>请在此添加标题</a:t>
            </a:r>
          </a:p>
        </p:txBody>
      </p:sp>
    </p:spTree>
    <p:extLst>
      <p:ext uri="{BB962C8B-B14F-4D97-AF65-F5344CB8AC3E}">
        <p14:creationId val="1696450452"/>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2" name="Group 8"/>
          <p:cNvGrpSpPr/>
          <p:nvPr/>
        </p:nvGrpSpPr>
        <p:grpSpPr>
          <a:xfrm>
            <a:off x="234524" y="1603824"/>
            <a:ext cx="3848076" cy="1599531"/>
            <a:chOff x="1019248" y="2152958"/>
            <a:chExt cx="2978074" cy="1516676"/>
          </a:xfrm>
        </p:grpSpPr>
        <p:grpSp>
          <p:nvGrpSpPr>
            <p:cNvPr id="13" name="Group 1"/>
            <p:cNvGrpSpPr/>
            <p:nvPr/>
          </p:nvGrpSpPr>
          <p:grpSpPr>
            <a:xfrm>
              <a:off x="1019248" y="2152958"/>
              <a:ext cx="2952674" cy="1516676"/>
              <a:chOff x="1513214" y="2201572"/>
              <a:chExt cx="2551438" cy="1310576"/>
            </a:xfrm>
          </p:grpSpPr>
          <p:sp>
            <p:nvSpPr>
              <p:cNvPr id="17" name="Shape 4761"/>
              <p:cNvSpPr/>
              <p:nvPr/>
            </p:nvSpPr>
            <p:spPr>
              <a:xfrm>
                <a:off x="1513214" y="2201573"/>
                <a:ext cx="2551438" cy="1310575"/>
              </a:xfrm>
              <a:prstGeom prst="roundRect">
                <a:avLst>
                  <a:gd fmla="val 7025" name="adj"/>
                </a:avLst>
              </a:prstGeom>
              <a:solidFill>
                <a:srgbClr val="FFC000"/>
              </a:solidFill>
              <a:ln w="12700">
                <a:miter lim="400000"/>
              </a:ln>
            </p:spPr>
            <p:txBody>
              <a:bodyPr anchor="ctr" bIns="53575" lIns="53575" rIns="53575" tIns="53575"/>
              <a:lstStyle/>
              <a:p>
                <a:pPr lvl="0">
                  <a:defRPr sz="3200">
                    <a:solidFill>
                      <a:srgbClr val="FFFFFF"/>
                    </a:solidFill>
                    <a:latin typeface="Helvetica Light"/>
                    <a:ea typeface="Helvetica Light"/>
                    <a:cs typeface="Helvetica Light"/>
                    <a:sym typeface="Helvetica Light"/>
                  </a:defRPr>
                </a:pPr>
                <a:endParaRPr sz="3375">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18" name="Shape 4761"/>
              <p:cNvSpPr/>
              <p:nvPr/>
            </p:nvSpPr>
            <p:spPr>
              <a:xfrm>
                <a:off x="1513214" y="2201572"/>
                <a:ext cx="1122925" cy="1310575"/>
              </a:xfrm>
              <a:prstGeom prst="roundRect">
                <a:avLst>
                  <a:gd fmla="val 7025" name="adj"/>
                </a:avLst>
              </a:prstGeom>
              <a:blipFill dpi="0" rotWithShape="1">
                <a:blip r:embed="rId2">
                  <a:extLst>
                    <a:ext uri="{28A0092B-C50C-407E-A947-70E740481C1C}">
                      <a14:useLocalDpi val="0"/>
                    </a:ext>
                  </a:extLst>
                </a:blip>
                <a:stretch>
                  <a:fillRect/>
                </a:stretch>
              </a:blipFill>
              <a:ln w="12700">
                <a:miter lim="400000"/>
              </a:ln>
            </p:spPr>
            <p:txBody>
              <a:bodyPr anchor="ctr" bIns="53575" lIns="53575" rIns="53575" tIns="53575"/>
              <a:lstStyle/>
              <a:p>
                <a:pPr lvl="0">
                  <a:defRPr sz="3200">
                    <a:solidFill>
                      <a:srgbClr val="FFFFFF"/>
                    </a:solidFill>
                    <a:latin typeface="Helvetica Light"/>
                    <a:ea typeface="Helvetica Light"/>
                    <a:cs typeface="Helvetica Light"/>
                    <a:sym typeface="Helvetica Light"/>
                  </a:defRPr>
                </a:pPr>
                <a:endParaRPr sz="3375">
                  <a:latin charset="0" panose="02020603050405020304" pitchFamily="18" typeface="Times New Roman"/>
                  <a:ea charset="-122" panose="020b0503020204020204" pitchFamily="34" typeface="微软雅黑"/>
                  <a:sym charset="0" panose="02020603050405020304" pitchFamily="18" typeface="Times New Roman"/>
                </a:endParaRPr>
              </a:p>
            </p:txBody>
          </p:sp>
        </p:grpSp>
        <p:grpSp>
          <p:nvGrpSpPr>
            <p:cNvPr id="14" name="Group 7"/>
            <p:cNvGrpSpPr/>
            <p:nvPr/>
          </p:nvGrpSpPr>
          <p:grpSpPr>
            <a:xfrm>
              <a:off x="2349500" y="2367233"/>
              <a:ext cx="1647822" cy="980356"/>
              <a:chOff x="2349500" y="2367233"/>
              <a:chExt cx="1647822" cy="980356"/>
            </a:xfrm>
          </p:grpSpPr>
          <p:sp>
            <p:nvSpPr>
              <p:cNvPr id="15" name="TextBox 43"/>
              <p:cNvSpPr txBox="1"/>
              <p:nvPr/>
            </p:nvSpPr>
            <p:spPr>
              <a:xfrm>
                <a:off x="2350395" y="2644269"/>
                <a:ext cx="1646927" cy="696518"/>
              </a:xfrm>
              <a:prstGeom prst="rect">
                <a:avLst/>
              </a:prstGeom>
              <a:noFill/>
            </p:spPr>
            <p:txBody>
              <a:bodyPr wrap="square">
                <a:spAutoFit/>
              </a:bodyPr>
              <a:lstStyle/>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Date : Oct 22 2014</a:t>
                </a:r>
              </a:p>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Photo by : Laura Cinta</a:t>
                </a:r>
              </a:p>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Category : Interior Design Client : Angela Monica</a:t>
                </a:r>
              </a:p>
            </p:txBody>
          </p:sp>
          <p:sp>
            <p:nvSpPr>
              <p:cNvPr id="16" name="Text Placeholder 8"/>
              <p:cNvSpPr txBox="1"/>
              <p:nvPr/>
            </p:nvSpPr>
            <p:spPr>
              <a:xfrm>
                <a:off x="2349500" y="2367233"/>
                <a:ext cx="1260475" cy="286561"/>
              </a:xfrm>
              <a:prstGeom prst="rect">
                <a:avLst/>
              </a:prstGeom>
            </p:spPr>
            <p:txBody>
              <a:bodyPr anchor="ctr" bIns="48218" lIns="96435" rIns="96435" rtlCol="0" tIns="48218"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b="1" lang="en-GB" sz="1160">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Project Detail :</a:t>
                </a:r>
              </a:p>
            </p:txBody>
          </p:sp>
        </p:grpSp>
      </p:grpSp>
      <p:grpSp>
        <p:nvGrpSpPr>
          <p:cNvPr id="19" name="Group 9"/>
          <p:cNvGrpSpPr/>
          <p:nvPr/>
        </p:nvGrpSpPr>
        <p:grpSpPr>
          <a:xfrm>
            <a:off x="4192409" y="1603824"/>
            <a:ext cx="3845282" cy="1599531"/>
            <a:chOff x="4668621" y="2152958"/>
            <a:chExt cx="2975913" cy="1516676"/>
          </a:xfrm>
        </p:grpSpPr>
        <p:grpSp>
          <p:nvGrpSpPr>
            <p:cNvPr id="20" name="Group 2"/>
            <p:cNvGrpSpPr/>
            <p:nvPr/>
          </p:nvGrpSpPr>
          <p:grpSpPr>
            <a:xfrm>
              <a:off x="4668621" y="2152958"/>
              <a:ext cx="2952674" cy="1516676"/>
              <a:chOff x="4666677" y="2201572"/>
              <a:chExt cx="2551438" cy="1310576"/>
            </a:xfrm>
          </p:grpSpPr>
          <p:sp>
            <p:nvSpPr>
              <p:cNvPr id="24" name="Shape 4761"/>
              <p:cNvSpPr/>
              <p:nvPr/>
            </p:nvSpPr>
            <p:spPr>
              <a:xfrm>
                <a:off x="4666677" y="2201573"/>
                <a:ext cx="2551438" cy="1310575"/>
              </a:xfrm>
              <a:prstGeom prst="roundRect">
                <a:avLst>
                  <a:gd fmla="val 7025" name="adj"/>
                </a:avLst>
              </a:prstGeom>
              <a:solidFill>
                <a:srgbClr val="484F59"/>
              </a:solidFill>
              <a:ln w="12700">
                <a:miter lim="400000"/>
              </a:ln>
            </p:spPr>
            <p:txBody>
              <a:bodyPr anchor="ctr" bIns="53575" lIns="53575" rIns="53575" tIns="53575"/>
              <a:lstStyle/>
              <a:p>
                <a:pPr lvl="0">
                  <a:defRPr sz="3200">
                    <a:solidFill>
                      <a:srgbClr val="FFFFFF"/>
                    </a:solidFill>
                    <a:latin typeface="Helvetica Light"/>
                    <a:ea typeface="Helvetica Light"/>
                    <a:cs typeface="Helvetica Light"/>
                    <a:sym typeface="Helvetica Light"/>
                  </a:defRPr>
                </a:pPr>
                <a:endParaRPr sz="3375">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25" name="Shape 4761"/>
              <p:cNvSpPr/>
              <p:nvPr/>
            </p:nvSpPr>
            <p:spPr>
              <a:xfrm>
                <a:off x="4666677" y="2201572"/>
                <a:ext cx="1153747" cy="1310575"/>
              </a:xfrm>
              <a:prstGeom prst="roundRect">
                <a:avLst>
                  <a:gd fmla="val 7025" name="adj"/>
                </a:avLst>
              </a:prstGeom>
              <a:blipFill dpi="0" rotWithShape="1">
                <a:blip r:embed="rId3">
                  <a:extLst>
                    <a:ext uri="{28A0092B-C50C-407E-A947-70E740481C1C}">
                      <a14:useLocalDpi val="0"/>
                    </a:ext>
                  </a:extLst>
                </a:blip>
                <a:stretch>
                  <a:fillRect/>
                </a:stretch>
              </a:blipFill>
              <a:ln w="12700">
                <a:miter lim="400000"/>
              </a:ln>
            </p:spPr>
            <p:txBody>
              <a:bodyPr anchor="ctr" bIns="53575" lIns="53575" rIns="53575" tIns="53575"/>
              <a:lstStyle/>
              <a:p>
                <a:pPr lvl="0">
                  <a:defRPr sz="3200">
                    <a:solidFill>
                      <a:srgbClr val="FFFFFF"/>
                    </a:solidFill>
                    <a:latin typeface="Helvetica Light"/>
                    <a:ea typeface="Helvetica Light"/>
                    <a:cs typeface="Helvetica Light"/>
                    <a:sym typeface="Helvetica Light"/>
                  </a:defRPr>
                </a:pPr>
                <a:endParaRPr sz="3375">
                  <a:latin charset="0" panose="02020603050405020304" pitchFamily="18" typeface="Times New Roman"/>
                  <a:ea charset="-122" panose="020b0503020204020204" pitchFamily="34" typeface="微软雅黑"/>
                  <a:sym charset="0" panose="02020603050405020304" pitchFamily="18" typeface="Times New Roman"/>
                </a:endParaRPr>
              </a:p>
            </p:txBody>
          </p:sp>
        </p:grpSp>
        <p:grpSp>
          <p:nvGrpSpPr>
            <p:cNvPr id="21" name="Group 35"/>
            <p:cNvGrpSpPr/>
            <p:nvPr/>
          </p:nvGrpSpPr>
          <p:grpSpPr>
            <a:xfrm>
              <a:off x="5996712" y="2367233"/>
              <a:ext cx="1647822" cy="980356"/>
              <a:chOff x="2349500" y="2367233"/>
              <a:chExt cx="1647822" cy="980356"/>
            </a:xfrm>
          </p:grpSpPr>
          <p:sp>
            <p:nvSpPr>
              <p:cNvPr id="22" name="TextBox 36"/>
              <p:cNvSpPr txBox="1"/>
              <p:nvPr/>
            </p:nvSpPr>
            <p:spPr>
              <a:xfrm>
                <a:off x="2350395" y="2644269"/>
                <a:ext cx="1646927" cy="696518"/>
              </a:xfrm>
              <a:prstGeom prst="rect">
                <a:avLst/>
              </a:prstGeom>
              <a:noFill/>
            </p:spPr>
            <p:txBody>
              <a:bodyPr wrap="square">
                <a:spAutoFit/>
              </a:bodyPr>
              <a:lstStyle/>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Date : Oct 22 2014</a:t>
                </a:r>
              </a:p>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Photo by : Laura Cinta</a:t>
                </a:r>
              </a:p>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Category : Interior Design Client : Angela Monica</a:t>
                </a:r>
              </a:p>
            </p:txBody>
          </p:sp>
          <p:sp>
            <p:nvSpPr>
              <p:cNvPr id="23" name="Text Placeholder 8"/>
              <p:cNvSpPr txBox="1"/>
              <p:nvPr/>
            </p:nvSpPr>
            <p:spPr>
              <a:xfrm>
                <a:off x="2349500" y="2367233"/>
                <a:ext cx="1260475" cy="286561"/>
              </a:xfrm>
              <a:prstGeom prst="rect">
                <a:avLst/>
              </a:prstGeom>
            </p:spPr>
            <p:txBody>
              <a:bodyPr anchor="ctr" bIns="48218" lIns="96435" rIns="96435" rtlCol="0" tIns="48218"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b="1" lang="en-GB" sz="1160">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Project Detail :</a:t>
                </a:r>
              </a:p>
            </p:txBody>
          </p:sp>
        </p:grpSp>
      </p:grpSp>
      <p:grpSp>
        <p:nvGrpSpPr>
          <p:cNvPr id="26" name="Group 10"/>
          <p:cNvGrpSpPr/>
          <p:nvPr/>
        </p:nvGrpSpPr>
        <p:grpSpPr>
          <a:xfrm>
            <a:off x="8147501" y="1603824"/>
            <a:ext cx="3818702" cy="1599531"/>
            <a:chOff x="8285766" y="2152958"/>
            <a:chExt cx="2955342" cy="1516676"/>
          </a:xfrm>
        </p:grpSpPr>
        <p:grpSp>
          <p:nvGrpSpPr>
            <p:cNvPr id="27" name="Group 3"/>
            <p:cNvGrpSpPr/>
            <p:nvPr/>
          </p:nvGrpSpPr>
          <p:grpSpPr>
            <a:xfrm>
              <a:off x="8285766" y="2152958"/>
              <a:ext cx="2952674" cy="1516676"/>
              <a:chOff x="7792291" y="2201572"/>
              <a:chExt cx="2551438" cy="1310576"/>
            </a:xfrm>
          </p:grpSpPr>
          <p:sp>
            <p:nvSpPr>
              <p:cNvPr id="31" name="Shape 4761"/>
              <p:cNvSpPr/>
              <p:nvPr/>
            </p:nvSpPr>
            <p:spPr>
              <a:xfrm>
                <a:off x="7792291" y="2201573"/>
                <a:ext cx="2551438" cy="1310575"/>
              </a:xfrm>
              <a:prstGeom prst="roundRect">
                <a:avLst>
                  <a:gd fmla="val 7025" name="adj"/>
                </a:avLst>
              </a:prstGeom>
              <a:solidFill>
                <a:srgbClr val="FFC000"/>
              </a:solidFill>
              <a:ln w="12700">
                <a:miter lim="400000"/>
              </a:ln>
            </p:spPr>
            <p:txBody>
              <a:bodyPr anchor="ctr" bIns="53575" lIns="53575" rIns="53575" tIns="53575"/>
              <a:lstStyle/>
              <a:p>
                <a:pPr lvl="0">
                  <a:defRPr sz="3200">
                    <a:solidFill>
                      <a:srgbClr val="FFFFFF"/>
                    </a:solidFill>
                    <a:latin typeface="Helvetica Light"/>
                    <a:ea typeface="Helvetica Light"/>
                    <a:cs typeface="Helvetica Light"/>
                    <a:sym typeface="Helvetica Light"/>
                  </a:defRPr>
                </a:pPr>
                <a:endParaRPr sz="3375">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32" name="Shape 4761"/>
              <p:cNvSpPr/>
              <p:nvPr/>
            </p:nvSpPr>
            <p:spPr>
              <a:xfrm>
                <a:off x="7792291" y="2201572"/>
                <a:ext cx="1118313" cy="1310575"/>
              </a:xfrm>
              <a:prstGeom prst="roundRect">
                <a:avLst>
                  <a:gd fmla="val 7025" name="adj"/>
                </a:avLst>
              </a:prstGeom>
              <a:blipFill dpi="0" rotWithShape="1">
                <a:blip r:embed="rId4">
                  <a:extLst>
                    <a:ext uri="{28A0092B-C50C-407E-A947-70E740481C1C}">
                      <a14:useLocalDpi val="0"/>
                    </a:ext>
                  </a:extLst>
                </a:blip>
                <a:stretch>
                  <a:fillRect/>
                </a:stretch>
              </a:blipFill>
              <a:ln w="12700">
                <a:miter lim="400000"/>
              </a:ln>
            </p:spPr>
            <p:txBody>
              <a:bodyPr anchor="ctr" bIns="53575" lIns="53575" rIns="53575" tIns="53575"/>
              <a:lstStyle/>
              <a:p>
                <a:pPr lvl="0">
                  <a:defRPr sz="3200">
                    <a:solidFill>
                      <a:srgbClr val="FFFFFF"/>
                    </a:solidFill>
                    <a:latin typeface="Helvetica Light"/>
                    <a:ea typeface="Helvetica Light"/>
                    <a:cs typeface="Helvetica Light"/>
                    <a:sym typeface="Helvetica Light"/>
                  </a:defRPr>
                </a:pPr>
                <a:endParaRPr sz="3375">
                  <a:latin charset="0" panose="02020603050405020304" pitchFamily="18" typeface="Times New Roman"/>
                  <a:ea charset="-122" panose="020b0503020204020204" pitchFamily="34" typeface="微软雅黑"/>
                  <a:sym charset="0" panose="02020603050405020304" pitchFamily="18" typeface="Times New Roman"/>
                </a:endParaRPr>
              </a:p>
            </p:txBody>
          </p:sp>
        </p:grpSp>
        <p:grpSp>
          <p:nvGrpSpPr>
            <p:cNvPr id="28" name="Group 38"/>
            <p:cNvGrpSpPr/>
            <p:nvPr/>
          </p:nvGrpSpPr>
          <p:grpSpPr>
            <a:xfrm>
              <a:off x="9593286" y="2367233"/>
              <a:ext cx="1647822" cy="980356"/>
              <a:chOff x="2349500" y="2367233"/>
              <a:chExt cx="1647822" cy="980356"/>
            </a:xfrm>
          </p:grpSpPr>
          <p:sp>
            <p:nvSpPr>
              <p:cNvPr id="29" name="TextBox 39"/>
              <p:cNvSpPr txBox="1"/>
              <p:nvPr/>
            </p:nvSpPr>
            <p:spPr>
              <a:xfrm>
                <a:off x="2350395" y="2644269"/>
                <a:ext cx="1646927" cy="696518"/>
              </a:xfrm>
              <a:prstGeom prst="rect">
                <a:avLst/>
              </a:prstGeom>
              <a:noFill/>
            </p:spPr>
            <p:txBody>
              <a:bodyPr wrap="square">
                <a:spAutoFit/>
              </a:bodyPr>
              <a:lstStyle/>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Date : Oct 22 2014</a:t>
                </a:r>
              </a:p>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Photo by : Laura Cinta</a:t>
                </a:r>
              </a:p>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Category : Interior Design Client : Angela Monica</a:t>
                </a:r>
              </a:p>
            </p:txBody>
          </p:sp>
          <p:sp>
            <p:nvSpPr>
              <p:cNvPr id="30" name="Text Placeholder 8"/>
              <p:cNvSpPr txBox="1"/>
              <p:nvPr/>
            </p:nvSpPr>
            <p:spPr>
              <a:xfrm>
                <a:off x="2349500" y="2367233"/>
                <a:ext cx="1260475" cy="286561"/>
              </a:xfrm>
              <a:prstGeom prst="rect">
                <a:avLst/>
              </a:prstGeom>
            </p:spPr>
            <p:txBody>
              <a:bodyPr anchor="ctr" bIns="48218" lIns="96435" rIns="96435" rtlCol="0" tIns="48218"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b="1" lang="en-GB" sz="1160">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Project Detail :</a:t>
                </a:r>
              </a:p>
            </p:txBody>
          </p:sp>
        </p:grpSp>
      </p:grpSp>
      <p:grpSp>
        <p:nvGrpSpPr>
          <p:cNvPr id="33" name="Group 11"/>
          <p:cNvGrpSpPr/>
          <p:nvPr/>
        </p:nvGrpSpPr>
        <p:grpSpPr>
          <a:xfrm>
            <a:off x="234524" y="3804701"/>
            <a:ext cx="3848076" cy="1599530"/>
            <a:chOff x="1019248" y="4239830"/>
            <a:chExt cx="2978074" cy="1516675"/>
          </a:xfrm>
        </p:grpSpPr>
        <p:grpSp>
          <p:nvGrpSpPr>
            <p:cNvPr id="34" name="Group 6"/>
            <p:cNvGrpSpPr/>
            <p:nvPr/>
          </p:nvGrpSpPr>
          <p:grpSpPr>
            <a:xfrm>
              <a:off x="1019248" y="4239830"/>
              <a:ext cx="2952674" cy="1516675"/>
              <a:chOff x="1513214" y="4004861"/>
              <a:chExt cx="2551438" cy="1310575"/>
            </a:xfrm>
          </p:grpSpPr>
          <p:sp>
            <p:nvSpPr>
              <p:cNvPr id="38" name="Shape 4761"/>
              <p:cNvSpPr/>
              <p:nvPr/>
            </p:nvSpPr>
            <p:spPr>
              <a:xfrm>
                <a:off x="1513214" y="4004861"/>
                <a:ext cx="2551438" cy="1310575"/>
              </a:xfrm>
              <a:prstGeom prst="roundRect">
                <a:avLst>
                  <a:gd fmla="val 7025" name="adj"/>
                </a:avLst>
              </a:prstGeom>
              <a:solidFill>
                <a:srgbClr val="484F59"/>
              </a:solidFill>
              <a:ln w="12700">
                <a:miter lim="400000"/>
              </a:ln>
            </p:spPr>
            <p:txBody>
              <a:bodyPr anchor="ctr" bIns="53575" lIns="53575" rIns="53575" tIns="53575"/>
              <a:lstStyle/>
              <a:p>
                <a:pPr lvl="0">
                  <a:defRPr sz="3200">
                    <a:solidFill>
                      <a:srgbClr val="FFFFFF"/>
                    </a:solidFill>
                    <a:latin typeface="Helvetica Light"/>
                    <a:ea typeface="Helvetica Light"/>
                    <a:cs typeface="Helvetica Light"/>
                    <a:sym typeface="Helvetica Light"/>
                  </a:defRPr>
                </a:pPr>
                <a:endParaRPr sz="3375">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39" name="Shape 4761"/>
              <p:cNvSpPr/>
              <p:nvPr/>
            </p:nvSpPr>
            <p:spPr>
              <a:xfrm>
                <a:off x="1513214" y="4004861"/>
                <a:ext cx="1122925" cy="1310575"/>
              </a:xfrm>
              <a:prstGeom prst="roundRect">
                <a:avLst>
                  <a:gd fmla="val 7025" name="adj"/>
                </a:avLst>
              </a:prstGeom>
              <a:blipFill dpi="0" rotWithShape="1">
                <a:blip r:embed="rId5">
                  <a:extLst>
                    <a:ext uri="{28A0092B-C50C-407E-A947-70E740481C1C}">
                      <a14:useLocalDpi val="0"/>
                    </a:ext>
                  </a:extLst>
                </a:blip>
                <a:stretch>
                  <a:fillRect b="0" t="561"/>
                </a:stretch>
              </a:blipFill>
              <a:ln w="12700">
                <a:miter lim="400000"/>
              </a:ln>
            </p:spPr>
            <p:txBody>
              <a:bodyPr anchor="ctr" bIns="53575" lIns="53575" rIns="53575" tIns="53575"/>
              <a:lstStyle/>
              <a:p>
                <a:pPr lvl="0">
                  <a:defRPr sz="3200">
                    <a:solidFill>
                      <a:srgbClr val="FFFFFF"/>
                    </a:solidFill>
                    <a:latin typeface="Helvetica Light"/>
                    <a:ea typeface="Helvetica Light"/>
                    <a:cs typeface="Helvetica Light"/>
                    <a:sym typeface="Helvetica Light"/>
                  </a:defRPr>
                </a:pPr>
                <a:endParaRPr sz="3375">
                  <a:latin charset="0" panose="02020603050405020304" pitchFamily="18" typeface="Times New Roman"/>
                  <a:ea charset="-122" panose="020b0503020204020204" pitchFamily="34" typeface="微软雅黑"/>
                  <a:sym charset="0" panose="02020603050405020304" pitchFamily="18" typeface="Times New Roman"/>
                </a:endParaRPr>
              </a:p>
            </p:txBody>
          </p:sp>
        </p:grpSp>
        <p:grpSp>
          <p:nvGrpSpPr>
            <p:cNvPr id="35" name="Group 41"/>
            <p:cNvGrpSpPr/>
            <p:nvPr/>
          </p:nvGrpSpPr>
          <p:grpSpPr>
            <a:xfrm>
              <a:off x="2349500" y="4568106"/>
              <a:ext cx="1647822" cy="980356"/>
              <a:chOff x="2349500" y="2367233"/>
              <a:chExt cx="1647822" cy="980356"/>
            </a:xfrm>
          </p:grpSpPr>
          <p:sp>
            <p:nvSpPr>
              <p:cNvPr id="36" name="TextBox 42"/>
              <p:cNvSpPr txBox="1"/>
              <p:nvPr/>
            </p:nvSpPr>
            <p:spPr>
              <a:xfrm>
                <a:off x="2350395" y="2644268"/>
                <a:ext cx="1646927" cy="696518"/>
              </a:xfrm>
              <a:prstGeom prst="rect">
                <a:avLst/>
              </a:prstGeom>
              <a:noFill/>
            </p:spPr>
            <p:txBody>
              <a:bodyPr wrap="square">
                <a:spAutoFit/>
              </a:bodyPr>
              <a:lstStyle/>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Date : Oct 22 2014</a:t>
                </a:r>
              </a:p>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Photo by : Laura Cinta</a:t>
                </a:r>
              </a:p>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Category : Interior Design Client : Angela Monica</a:t>
                </a:r>
              </a:p>
            </p:txBody>
          </p:sp>
          <p:sp>
            <p:nvSpPr>
              <p:cNvPr id="37" name="Text Placeholder 8"/>
              <p:cNvSpPr txBox="1"/>
              <p:nvPr/>
            </p:nvSpPr>
            <p:spPr>
              <a:xfrm>
                <a:off x="2349500" y="2367233"/>
                <a:ext cx="1260475" cy="286561"/>
              </a:xfrm>
              <a:prstGeom prst="rect">
                <a:avLst/>
              </a:prstGeom>
            </p:spPr>
            <p:txBody>
              <a:bodyPr anchor="ctr" bIns="48218" lIns="96435" rIns="96435" rtlCol="0" tIns="48218"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b="1" lang="en-GB" sz="1160">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Project Detail :</a:t>
                </a:r>
              </a:p>
            </p:txBody>
          </p:sp>
        </p:grpSp>
      </p:grpSp>
      <p:grpSp>
        <p:nvGrpSpPr>
          <p:cNvPr id="40" name="Group 12"/>
          <p:cNvGrpSpPr/>
          <p:nvPr/>
        </p:nvGrpSpPr>
        <p:grpSpPr>
          <a:xfrm>
            <a:off x="4196371" y="3808325"/>
            <a:ext cx="3836730" cy="1599531"/>
            <a:chOff x="4668621" y="4243267"/>
            <a:chExt cx="2969294" cy="1516676"/>
          </a:xfrm>
        </p:grpSpPr>
        <p:grpSp>
          <p:nvGrpSpPr>
            <p:cNvPr id="41" name="Group 5"/>
            <p:cNvGrpSpPr/>
            <p:nvPr/>
          </p:nvGrpSpPr>
          <p:grpSpPr>
            <a:xfrm>
              <a:off x="4668621" y="4243267"/>
              <a:ext cx="2952674" cy="1516676"/>
              <a:chOff x="4666677" y="4007831"/>
              <a:chExt cx="2551438" cy="1310576"/>
            </a:xfrm>
          </p:grpSpPr>
          <p:sp>
            <p:nvSpPr>
              <p:cNvPr id="45" name="Shape 4761"/>
              <p:cNvSpPr/>
              <p:nvPr/>
            </p:nvSpPr>
            <p:spPr>
              <a:xfrm>
                <a:off x="4666677" y="4007832"/>
                <a:ext cx="2551438" cy="1310575"/>
              </a:xfrm>
              <a:prstGeom prst="roundRect">
                <a:avLst>
                  <a:gd fmla="val 7025" name="adj"/>
                </a:avLst>
              </a:prstGeom>
              <a:solidFill>
                <a:schemeClr val="accent4"/>
              </a:solidFill>
              <a:ln w="12700">
                <a:miter lim="400000"/>
              </a:ln>
            </p:spPr>
            <p:txBody>
              <a:bodyPr anchor="ctr" bIns="53575" lIns="53575" rIns="53575" tIns="53575"/>
              <a:lstStyle/>
              <a:p>
                <a:pPr lvl="0">
                  <a:defRPr sz="3200">
                    <a:solidFill>
                      <a:srgbClr val="FFFFFF"/>
                    </a:solidFill>
                    <a:latin typeface="Helvetica Light"/>
                    <a:ea typeface="Helvetica Light"/>
                    <a:cs typeface="Helvetica Light"/>
                    <a:sym typeface="Helvetica Light"/>
                  </a:defRPr>
                </a:pPr>
                <a:endParaRPr sz="3375">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46" name="Shape 4761"/>
              <p:cNvSpPr/>
              <p:nvPr/>
            </p:nvSpPr>
            <p:spPr>
              <a:xfrm>
                <a:off x="4666677" y="4007831"/>
                <a:ext cx="1134775" cy="1310575"/>
              </a:xfrm>
              <a:prstGeom prst="roundRect">
                <a:avLst>
                  <a:gd fmla="val 7025" name="adj"/>
                </a:avLst>
              </a:prstGeom>
              <a:blipFill dpi="0" rotWithShape="1">
                <a:blip r:embed="rId6">
                  <a:extLst>
                    <a:ext uri="{28A0092B-C50C-407E-A947-70E740481C1C}">
                      <a14:useLocalDpi val="0"/>
                    </a:ext>
                  </a:extLst>
                </a:blip>
                <a:stretch>
                  <a:fillRect/>
                </a:stretch>
              </a:blipFill>
              <a:ln w="12700">
                <a:miter lim="400000"/>
              </a:ln>
            </p:spPr>
            <p:txBody>
              <a:bodyPr anchor="ctr" bIns="53575" lIns="53575" rIns="53575" tIns="53575"/>
              <a:lstStyle/>
              <a:p>
                <a:pPr lvl="0">
                  <a:defRPr sz="3200">
                    <a:solidFill>
                      <a:srgbClr val="FFFFFF"/>
                    </a:solidFill>
                    <a:latin typeface="Helvetica Light"/>
                    <a:ea typeface="Helvetica Light"/>
                    <a:cs typeface="Helvetica Light"/>
                    <a:sym typeface="Helvetica Light"/>
                  </a:defRPr>
                </a:pPr>
                <a:endParaRPr sz="3375">
                  <a:latin charset="0" panose="02020603050405020304" pitchFamily="18" typeface="Times New Roman"/>
                  <a:ea charset="-122" panose="020b0503020204020204" pitchFamily="34" typeface="微软雅黑"/>
                  <a:sym charset="0" panose="02020603050405020304" pitchFamily="18" typeface="Times New Roman"/>
                </a:endParaRPr>
              </a:p>
            </p:txBody>
          </p:sp>
        </p:grpSp>
        <p:grpSp>
          <p:nvGrpSpPr>
            <p:cNvPr id="42" name="Group 45"/>
            <p:cNvGrpSpPr/>
            <p:nvPr/>
          </p:nvGrpSpPr>
          <p:grpSpPr>
            <a:xfrm>
              <a:off x="5990093" y="4568106"/>
              <a:ext cx="1647822" cy="980356"/>
              <a:chOff x="2349500" y="2367233"/>
              <a:chExt cx="1647822" cy="980356"/>
            </a:xfrm>
          </p:grpSpPr>
          <p:sp>
            <p:nvSpPr>
              <p:cNvPr id="43" name="TextBox 46"/>
              <p:cNvSpPr txBox="1"/>
              <p:nvPr/>
            </p:nvSpPr>
            <p:spPr>
              <a:xfrm>
                <a:off x="2350395" y="2644269"/>
                <a:ext cx="1646927" cy="696518"/>
              </a:xfrm>
              <a:prstGeom prst="rect">
                <a:avLst/>
              </a:prstGeom>
              <a:noFill/>
            </p:spPr>
            <p:txBody>
              <a:bodyPr wrap="square">
                <a:spAutoFit/>
              </a:bodyPr>
              <a:lstStyle/>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Date : Oct 22 2014</a:t>
                </a:r>
              </a:p>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Photo by : Laura Cinta</a:t>
                </a:r>
              </a:p>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Category : Interior Design Client : Angela Monica</a:t>
                </a:r>
              </a:p>
            </p:txBody>
          </p:sp>
          <p:sp>
            <p:nvSpPr>
              <p:cNvPr id="44" name="Text Placeholder 8"/>
              <p:cNvSpPr txBox="1"/>
              <p:nvPr/>
            </p:nvSpPr>
            <p:spPr>
              <a:xfrm>
                <a:off x="2349500" y="2367233"/>
                <a:ext cx="1260475" cy="286561"/>
              </a:xfrm>
              <a:prstGeom prst="rect">
                <a:avLst/>
              </a:prstGeom>
            </p:spPr>
            <p:txBody>
              <a:bodyPr anchor="ctr" bIns="48218" lIns="96435" rIns="96435" rtlCol="0" tIns="48218"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b="1" lang="en-GB" sz="1160">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Project Detail :</a:t>
                </a:r>
              </a:p>
            </p:txBody>
          </p:sp>
        </p:grpSp>
      </p:grpSp>
      <p:grpSp>
        <p:nvGrpSpPr>
          <p:cNvPr id="47" name="Group 13"/>
          <p:cNvGrpSpPr/>
          <p:nvPr/>
        </p:nvGrpSpPr>
        <p:grpSpPr>
          <a:xfrm>
            <a:off x="8146872" y="3783595"/>
            <a:ext cx="3825544" cy="1599531"/>
            <a:chOff x="8285766" y="4219818"/>
            <a:chExt cx="2960637" cy="1516676"/>
          </a:xfrm>
        </p:grpSpPr>
        <p:grpSp>
          <p:nvGrpSpPr>
            <p:cNvPr id="48" name="Group 4"/>
            <p:cNvGrpSpPr/>
            <p:nvPr/>
          </p:nvGrpSpPr>
          <p:grpSpPr>
            <a:xfrm>
              <a:off x="8285766" y="4219818"/>
              <a:ext cx="2952674" cy="1516676"/>
              <a:chOff x="7792291" y="3987568"/>
              <a:chExt cx="2551438" cy="1310576"/>
            </a:xfrm>
          </p:grpSpPr>
          <p:sp>
            <p:nvSpPr>
              <p:cNvPr id="52" name="Shape 4761"/>
              <p:cNvSpPr/>
              <p:nvPr/>
            </p:nvSpPr>
            <p:spPr>
              <a:xfrm>
                <a:off x="7792291" y="3987569"/>
                <a:ext cx="2551438" cy="1310575"/>
              </a:xfrm>
              <a:prstGeom prst="roundRect">
                <a:avLst>
                  <a:gd fmla="val 7025" name="adj"/>
                </a:avLst>
              </a:prstGeom>
              <a:solidFill>
                <a:srgbClr val="484F59"/>
              </a:solidFill>
              <a:ln w="12700">
                <a:miter lim="400000"/>
              </a:ln>
            </p:spPr>
            <p:txBody>
              <a:bodyPr anchor="ctr" bIns="53575" lIns="53575" rIns="53575" tIns="53575"/>
              <a:lstStyle/>
              <a:p>
                <a:pPr lvl="0">
                  <a:defRPr sz="3200">
                    <a:solidFill>
                      <a:srgbClr val="FFFFFF"/>
                    </a:solidFill>
                    <a:latin typeface="Helvetica Light"/>
                    <a:ea typeface="Helvetica Light"/>
                    <a:cs typeface="Helvetica Light"/>
                    <a:sym typeface="Helvetica Light"/>
                  </a:defRPr>
                </a:pPr>
                <a:endParaRPr sz="3375">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53" name="Shape 4761"/>
              <p:cNvSpPr/>
              <p:nvPr/>
            </p:nvSpPr>
            <p:spPr>
              <a:xfrm>
                <a:off x="7792291" y="3987568"/>
                <a:ext cx="1118313" cy="1310575"/>
              </a:xfrm>
              <a:prstGeom prst="roundRect">
                <a:avLst>
                  <a:gd fmla="val 7025" name="adj"/>
                </a:avLst>
              </a:prstGeom>
              <a:blipFill dpi="0" rotWithShape="1">
                <a:blip r:embed="rId7">
                  <a:extLst>
                    <a:ext uri="{28A0092B-C50C-407E-A947-70E740481C1C}">
                      <a14:useLocalDpi val="0"/>
                    </a:ext>
                  </a:extLst>
                </a:blip>
                <a:stretch>
                  <a:fillRect/>
                </a:stretch>
              </a:blipFill>
              <a:ln w="12700">
                <a:miter lim="400000"/>
              </a:ln>
            </p:spPr>
            <p:txBody>
              <a:bodyPr anchor="ctr" bIns="53575" lIns="53575" rIns="53575" tIns="53575"/>
              <a:lstStyle/>
              <a:p>
                <a:pPr lvl="0">
                  <a:defRPr sz="3200">
                    <a:solidFill>
                      <a:srgbClr val="FFFFFF"/>
                    </a:solidFill>
                    <a:latin typeface="Helvetica Light"/>
                    <a:ea typeface="Helvetica Light"/>
                    <a:cs typeface="Helvetica Light"/>
                    <a:sym typeface="Helvetica Light"/>
                  </a:defRPr>
                </a:pPr>
                <a:endParaRPr sz="3375">
                  <a:latin charset="0" panose="02020603050405020304" pitchFamily="18" typeface="Times New Roman"/>
                  <a:ea charset="-122" panose="020b0503020204020204" pitchFamily="34" typeface="微软雅黑"/>
                  <a:sym charset="0" panose="02020603050405020304" pitchFamily="18" typeface="Times New Roman"/>
                </a:endParaRPr>
              </a:p>
            </p:txBody>
          </p:sp>
        </p:grpSp>
        <p:grpSp>
          <p:nvGrpSpPr>
            <p:cNvPr id="49" name="Group 48"/>
            <p:cNvGrpSpPr/>
            <p:nvPr/>
          </p:nvGrpSpPr>
          <p:grpSpPr>
            <a:xfrm>
              <a:off x="9598581" y="4568106"/>
              <a:ext cx="1647822" cy="980356"/>
              <a:chOff x="2349500" y="2367233"/>
              <a:chExt cx="1647822" cy="980356"/>
            </a:xfrm>
          </p:grpSpPr>
          <p:sp>
            <p:nvSpPr>
              <p:cNvPr id="50" name="TextBox 49"/>
              <p:cNvSpPr txBox="1"/>
              <p:nvPr/>
            </p:nvSpPr>
            <p:spPr>
              <a:xfrm>
                <a:off x="2350396" y="2644269"/>
                <a:ext cx="1646927" cy="696518"/>
              </a:xfrm>
              <a:prstGeom prst="rect">
                <a:avLst/>
              </a:prstGeom>
              <a:noFill/>
            </p:spPr>
            <p:txBody>
              <a:bodyPr wrap="square">
                <a:spAutoFit/>
              </a:bodyPr>
              <a:lstStyle/>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Date : Oct 22 2014</a:t>
                </a:r>
              </a:p>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Photo by : Laura Cinta</a:t>
                </a:r>
              </a:p>
              <a:p>
                <a:pPr fontAlgn="auto">
                  <a:spcBef>
                    <a:spcPct val="0"/>
                  </a:spcBef>
                  <a:spcAft>
                    <a:spcPct val="0"/>
                  </a:spcAft>
                  <a:defRPr/>
                </a:pPr>
                <a:r>
                  <a:rPr lang="en-US" sz="1055">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Category : Interior Design Client : Angela Monica</a:t>
                </a:r>
              </a:p>
            </p:txBody>
          </p:sp>
          <p:sp>
            <p:nvSpPr>
              <p:cNvPr id="51" name="Text Placeholder 8"/>
              <p:cNvSpPr txBox="1"/>
              <p:nvPr/>
            </p:nvSpPr>
            <p:spPr>
              <a:xfrm>
                <a:off x="2349500" y="2367233"/>
                <a:ext cx="1260475" cy="286561"/>
              </a:xfrm>
              <a:prstGeom prst="rect">
                <a:avLst/>
              </a:prstGeom>
            </p:spPr>
            <p:txBody>
              <a:bodyPr anchor="ctr" bIns="48218" lIns="96435" rIns="96435" rtlCol="0" tIns="48218" vert="horz">
                <a:noAutofit/>
              </a:bodyPr>
              <a:lstStyle>
                <a:defPPr>
                  <a:defRPr lang="en-US"/>
                </a:defPPr>
                <a:lvl1pPr algn="ctr" defTabSz="914400" eaLnBrk="1" hangingPunct="1" latinLnBrk="0" marL="0" rtl="0">
                  <a:defRPr kern="1200" sz="1200">
                    <a:solidFill>
                      <a:schemeClr val="tx1">
                        <a:tint val="75000"/>
                      </a:schemeClr>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a:r>
                  <a:rPr b="1" lang="en-GB" sz="1160">
                    <a:solidFill>
                      <a:schemeClr val="bg1"/>
                    </a:solidFill>
                    <a:latin charset="0" panose="02020603050405020304" pitchFamily="18" typeface="Times New Roman"/>
                    <a:ea charset="-122" panose="020b0503020204020204" pitchFamily="34" typeface="微软雅黑"/>
                    <a:cs charset="0" panose="020b0303030202020304" pitchFamily="34" typeface="Clear Sans Light"/>
                    <a:sym charset="0" panose="02020603050405020304" pitchFamily="18" typeface="Times New Roman"/>
                  </a:rPr>
                  <a:t>Project Detail :</a:t>
                </a:r>
              </a:p>
            </p:txBody>
          </p:sp>
        </p:gr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additive="base">
                                        <p:cTn dur="500" fill="hold" id="7"/>
                                        <p:tgtEl>
                                          <p:spTgt spid="12"/>
                                        </p:tgtEl>
                                        <p:attrNameLst>
                                          <p:attrName>ppt_x</p:attrName>
                                        </p:attrNameLst>
                                      </p:cBhvr>
                                      <p:tavLst>
                                        <p:tav tm="0">
                                          <p:val>
                                            <p:strVal val="0-#ppt_w/2"/>
                                          </p:val>
                                        </p:tav>
                                        <p:tav tm="100000">
                                          <p:val>
                                            <p:strVal val="#ppt_x"/>
                                          </p:val>
                                        </p:tav>
                                      </p:tavLst>
                                    </p:anim>
                                    <p:anim calcmode="lin" valueType="num">
                                      <p:cBhvr additive="base">
                                        <p:cTn dur="500" fill="hold" id="8"/>
                                        <p:tgtEl>
                                          <p:spTgt spid="1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9"/>
                                        </p:tgtEl>
                                        <p:attrNameLst>
                                          <p:attrName>style.visibility</p:attrName>
                                        </p:attrNameLst>
                                      </p:cBhvr>
                                      <p:to>
                                        <p:strVal val="visible"/>
                                      </p:to>
                                    </p:set>
                                    <p:anim calcmode="lin" valueType="num">
                                      <p:cBhvr additive="base">
                                        <p:cTn dur="500" fill="hold" id="12"/>
                                        <p:tgtEl>
                                          <p:spTgt spid="19"/>
                                        </p:tgtEl>
                                        <p:attrNameLst>
                                          <p:attrName>ppt_x</p:attrName>
                                        </p:attrNameLst>
                                      </p:cBhvr>
                                      <p:tavLst>
                                        <p:tav tm="0">
                                          <p:val>
                                            <p:strVal val="0-#ppt_w/2"/>
                                          </p:val>
                                        </p:tav>
                                        <p:tav tm="100000">
                                          <p:val>
                                            <p:strVal val="#ppt_x"/>
                                          </p:val>
                                        </p:tav>
                                      </p:tavLst>
                                    </p:anim>
                                    <p:anim calcmode="lin" valueType="num">
                                      <p:cBhvr additive="base">
                                        <p:cTn dur="500" fill="hold" id="13"/>
                                        <p:tgtEl>
                                          <p:spTgt spid="1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26"/>
                                        </p:tgtEl>
                                        <p:attrNameLst>
                                          <p:attrName>style.visibility</p:attrName>
                                        </p:attrNameLst>
                                      </p:cBhvr>
                                      <p:to>
                                        <p:strVal val="visible"/>
                                      </p:to>
                                    </p:set>
                                    <p:anim calcmode="lin" valueType="num">
                                      <p:cBhvr additive="base">
                                        <p:cTn dur="500" fill="hold" id="17"/>
                                        <p:tgtEl>
                                          <p:spTgt spid="26"/>
                                        </p:tgtEl>
                                        <p:attrNameLst>
                                          <p:attrName>ppt_x</p:attrName>
                                        </p:attrNameLst>
                                      </p:cBhvr>
                                      <p:tavLst>
                                        <p:tav tm="0">
                                          <p:val>
                                            <p:strVal val="0-#ppt_w/2"/>
                                          </p:val>
                                        </p:tav>
                                        <p:tav tm="100000">
                                          <p:val>
                                            <p:strVal val="#ppt_x"/>
                                          </p:val>
                                        </p:tav>
                                      </p:tavLst>
                                    </p:anim>
                                    <p:anim calcmode="lin" valueType="num">
                                      <p:cBhvr additive="base">
                                        <p:cTn dur="500" fill="hold" id="18"/>
                                        <p:tgtEl>
                                          <p:spTgt spid="2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8">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additive="base">
                                        <p:cTn dur="500" fill="hold" id="22"/>
                                        <p:tgtEl>
                                          <p:spTgt spid="33"/>
                                        </p:tgtEl>
                                        <p:attrNameLst>
                                          <p:attrName>ppt_x</p:attrName>
                                        </p:attrNameLst>
                                      </p:cBhvr>
                                      <p:tavLst>
                                        <p:tav tm="0">
                                          <p:val>
                                            <p:strVal val="0-#ppt_w/2"/>
                                          </p:val>
                                        </p:tav>
                                        <p:tav tm="100000">
                                          <p:val>
                                            <p:strVal val="#ppt_x"/>
                                          </p:val>
                                        </p:tav>
                                      </p:tavLst>
                                    </p:anim>
                                    <p:anim calcmode="lin" valueType="num">
                                      <p:cBhvr additive="base">
                                        <p:cTn dur="500" fill="hold" id="23"/>
                                        <p:tgtEl>
                                          <p:spTgt spid="33"/>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8">
                                  <p:stCondLst>
                                    <p:cond delay="0"/>
                                  </p:stCondLst>
                                  <p:childTnLst>
                                    <p:set>
                                      <p:cBhvr>
                                        <p:cTn dur="1" fill="hold" id="26">
                                          <p:stCondLst>
                                            <p:cond delay="0"/>
                                          </p:stCondLst>
                                        </p:cTn>
                                        <p:tgtEl>
                                          <p:spTgt spid="40"/>
                                        </p:tgtEl>
                                        <p:attrNameLst>
                                          <p:attrName>style.visibility</p:attrName>
                                        </p:attrNameLst>
                                      </p:cBhvr>
                                      <p:to>
                                        <p:strVal val="visible"/>
                                      </p:to>
                                    </p:set>
                                    <p:anim calcmode="lin" valueType="num">
                                      <p:cBhvr additive="base">
                                        <p:cTn dur="500" fill="hold" id="27"/>
                                        <p:tgtEl>
                                          <p:spTgt spid="40"/>
                                        </p:tgtEl>
                                        <p:attrNameLst>
                                          <p:attrName>ppt_x</p:attrName>
                                        </p:attrNameLst>
                                      </p:cBhvr>
                                      <p:tavLst>
                                        <p:tav tm="0">
                                          <p:val>
                                            <p:strVal val="0-#ppt_w/2"/>
                                          </p:val>
                                        </p:tav>
                                        <p:tav tm="100000">
                                          <p:val>
                                            <p:strVal val="#ppt_x"/>
                                          </p:val>
                                        </p:tav>
                                      </p:tavLst>
                                    </p:anim>
                                    <p:anim calcmode="lin" valueType="num">
                                      <p:cBhvr additive="base">
                                        <p:cTn dur="500" fill="hold" id="28"/>
                                        <p:tgtEl>
                                          <p:spTgt spid="40"/>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8">
                                  <p:stCondLst>
                                    <p:cond delay="0"/>
                                  </p:stCondLst>
                                  <p:childTnLst>
                                    <p:set>
                                      <p:cBhvr>
                                        <p:cTn dur="1" fill="hold" id="31">
                                          <p:stCondLst>
                                            <p:cond delay="0"/>
                                          </p:stCondLst>
                                        </p:cTn>
                                        <p:tgtEl>
                                          <p:spTgt spid="47"/>
                                        </p:tgtEl>
                                        <p:attrNameLst>
                                          <p:attrName>style.visibility</p:attrName>
                                        </p:attrNameLst>
                                      </p:cBhvr>
                                      <p:to>
                                        <p:strVal val="visible"/>
                                      </p:to>
                                    </p:set>
                                    <p:anim calcmode="lin" valueType="num">
                                      <p:cBhvr additive="base">
                                        <p:cTn dur="500" fill="hold" id="32"/>
                                        <p:tgtEl>
                                          <p:spTgt spid="47"/>
                                        </p:tgtEl>
                                        <p:attrNameLst>
                                          <p:attrName>ppt_x</p:attrName>
                                        </p:attrNameLst>
                                      </p:cBhvr>
                                      <p:tavLst>
                                        <p:tav tm="0">
                                          <p:val>
                                            <p:strVal val="0-#ppt_w/2"/>
                                          </p:val>
                                        </p:tav>
                                        <p:tav tm="100000">
                                          <p:val>
                                            <p:strVal val="#ppt_x"/>
                                          </p:val>
                                        </p:tav>
                                      </p:tavLst>
                                    </p:anim>
                                    <p:anim calcmode="lin" valueType="num">
                                      <p:cBhvr additive="base">
                                        <p:cTn dur="500" fill="hold" id="33"/>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35"/>
          <p:cNvSpPr/>
          <p:nvPr/>
        </p:nvSpPr>
        <p:spPr bwMode="auto">
          <a:xfrm>
            <a:off x="6831260" y="3064359"/>
            <a:ext cx="620995" cy="1280323"/>
          </a:xfrm>
          <a:custGeom>
            <a:gdLst>
              <a:gd fmla="*/ 54 w 66" name="T0"/>
              <a:gd fmla="*/ 2 h 138" name="T1"/>
              <a:gd fmla="*/ 33 w 66" name="T2"/>
              <a:gd fmla="*/ 75 h 138" name="T3"/>
              <a:gd fmla="*/ 33 w 66" name="T4"/>
              <a:gd fmla="*/ 76 h 138" name="T5"/>
              <a:gd fmla="*/ 15 w 66" name="T6"/>
              <a:gd fmla="*/ 111 h 138" name="T7"/>
              <a:gd fmla="*/ 13 w 66" name="T8"/>
              <a:gd fmla="*/ 115 h 138" name="T9"/>
              <a:gd fmla="*/ 0 w 66" name="T10"/>
              <a:gd fmla="*/ 138 h 138" name="T11"/>
              <a:gd fmla="*/ 14 w 66" name="T12"/>
              <a:gd fmla="*/ 138 h 138" name="T13"/>
              <a:gd fmla="*/ 23 w 66" name="T14"/>
              <a:gd fmla="*/ 121 h 138" name="T15"/>
              <a:gd fmla="*/ 25 w 66" name="T16"/>
              <a:gd fmla="*/ 117 h 138" name="T17"/>
              <a:gd fmla="*/ 43 w 66" name="T18"/>
              <a:gd fmla="*/ 81 h 138" name="T19"/>
              <a:gd fmla="*/ 66 w 66" name="T20"/>
              <a:gd fmla="*/ 2 h 138" name="T21"/>
              <a:gd fmla="*/ 66 w 66" name="T22"/>
              <a:gd fmla="*/ 0 h 138" name="T23"/>
              <a:gd fmla="*/ 54 w 66" name="T24"/>
              <a:gd fmla="*/ 0 h 138" name="T25"/>
              <a:gd fmla="*/ 54 w 66" name="T26"/>
              <a:gd fmla="*/ 2 h 13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8" w="66">
                <a:moveTo>
                  <a:pt x="54" y="2"/>
                </a:moveTo>
                <a:cubicBezTo>
                  <a:pt x="54" y="28"/>
                  <a:pt x="47" y="53"/>
                  <a:pt x="33" y="75"/>
                </a:cubicBezTo>
                <a:cubicBezTo>
                  <a:pt x="33" y="76"/>
                  <a:pt x="33" y="76"/>
                  <a:pt x="33" y="76"/>
                </a:cubicBezTo>
                <a:cubicBezTo>
                  <a:pt x="23" y="94"/>
                  <a:pt x="17" y="107"/>
                  <a:pt x="15" y="111"/>
                </a:cubicBezTo>
                <a:cubicBezTo>
                  <a:pt x="14" y="112"/>
                  <a:pt x="13" y="113"/>
                  <a:pt x="13" y="115"/>
                </a:cubicBezTo>
                <a:cubicBezTo>
                  <a:pt x="8" y="122"/>
                  <a:pt x="4" y="130"/>
                  <a:pt x="0" y="138"/>
                </a:cubicBezTo>
                <a:cubicBezTo>
                  <a:pt x="14" y="138"/>
                  <a:pt x="14" y="138"/>
                  <a:pt x="14" y="138"/>
                </a:cubicBezTo>
                <a:cubicBezTo>
                  <a:pt x="17" y="131"/>
                  <a:pt x="21" y="124"/>
                  <a:pt x="23" y="121"/>
                </a:cubicBezTo>
                <a:cubicBezTo>
                  <a:pt x="24" y="119"/>
                  <a:pt x="25" y="118"/>
                  <a:pt x="25" y="117"/>
                </a:cubicBezTo>
                <a:cubicBezTo>
                  <a:pt x="28" y="112"/>
                  <a:pt x="37" y="95"/>
                  <a:pt x="43" y="81"/>
                </a:cubicBezTo>
                <a:cubicBezTo>
                  <a:pt x="58" y="58"/>
                  <a:pt x="66" y="30"/>
                  <a:pt x="66" y="2"/>
                </a:cubicBezTo>
                <a:cubicBezTo>
                  <a:pt x="66" y="1"/>
                  <a:pt x="66" y="0"/>
                  <a:pt x="66" y="0"/>
                </a:cubicBezTo>
                <a:cubicBezTo>
                  <a:pt x="54" y="0"/>
                  <a:pt x="54" y="0"/>
                  <a:pt x="54" y="0"/>
                </a:cubicBezTo>
                <a:cubicBezTo>
                  <a:pt x="54" y="0"/>
                  <a:pt x="54" y="1"/>
                  <a:pt x="54" y="2"/>
                </a:cubicBezTo>
                <a:close/>
              </a:path>
            </a:pathLst>
          </a:custGeom>
          <a:solidFill>
            <a:srgbClr val="FFC000"/>
          </a:solidFill>
          <a:ln>
            <a:noFill/>
          </a:ln>
          <a:effectLst/>
        </p:spPr>
        <p:txBody>
          <a:bodyPr anchor="t" anchorCtr="0" bIns="45720" compatLnSpc="1" lIns="91440" numCol="1" rIns="91440" tIns="45720" vert="horz" wrap="square"/>
          <a:lstStyle/>
          <a:p>
            <a:endParaRPr altLang="en-US" lang="zh-CN">
              <a:cs typeface="+mn-ea"/>
              <a:sym typeface="+mn-lt"/>
            </a:endParaRPr>
          </a:p>
        </p:txBody>
      </p:sp>
      <p:grpSp>
        <p:nvGrpSpPr>
          <p:cNvPr id="8" name="组合 7"/>
          <p:cNvGrpSpPr/>
          <p:nvPr/>
        </p:nvGrpSpPr>
        <p:grpSpPr>
          <a:xfrm>
            <a:off x="4758176" y="1768703"/>
            <a:ext cx="2690981" cy="4454298"/>
            <a:chOff x="4676620" y="1743303"/>
            <a:chExt cx="2690981" cy="4454298"/>
          </a:xfrm>
          <a:solidFill>
            <a:srgbClr val="0274A8"/>
          </a:solidFill>
          <a:effectLst/>
        </p:grpSpPr>
        <p:sp>
          <p:nvSpPr>
            <p:cNvPr id="9" name="Freeform 22"/>
            <p:cNvSpPr/>
            <p:nvPr/>
          </p:nvSpPr>
          <p:spPr bwMode="auto">
            <a:xfrm>
              <a:off x="5999318" y="4319283"/>
              <a:ext cx="877828" cy="1878318"/>
            </a:xfrm>
            <a:custGeom>
              <a:gdLst>
                <a:gd fmla="*/ 82 w 96" name="T0"/>
                <a:gd fmla="*/ 0 h 206" name="T1"/>
                <a:gd fmla="*/ 74 w 96" name="T2"/>
                <a:gd fmla="*/ 29 h 206" name="T3"/>
                <a:gd fmla="*/ 71 w 96" name="T4"/>
                <a:gd fmla="*/ 50 h 206" name="T5"/>
                <a:gd fmla="*/ 57 w 96" name="T6"/>
                <a:gd fmla="*/ 75 h 206" name="T7"/>
                <a:gd fmla="*/ 57 w 96" name="T8"/>
                <a:gd fmla="*/ 85 h 206" name="T9"/>
                <a:gd fmla="*/ 52 w 96" name="T10"/>
                <a:gd fmla="*/ 94 h 206" name="T11"/>
                <a:gd fmla="*/ 55 w 96" name="T12"/>
                <a:gd fmla="*/ 102 h 206" name="T13"/>
                <a:gd fmla="*/ 56 w 96" name="T14"/>
                <a:gd fmla="*/ 103 h 206" name="T15"/>
                <a:gd fmla="*/ 56 w 96" name="T16"/>
                <a:gd fmla="*/ 104 h 206" name="T17"/>
                <a:gd fmla="*/ 52 w 96" name="T18"/>
                <a:gd fmla="*/ 112 h 206" name="T19"/>
                <a:gd fmla="*/ 55 w 96" name="T20"/>
                <a:gd fmla="*/ 119 h 206" name="T21"/>
                <a:gd fmla="*/ 56 w 96" name="T22"/>
                <a:gd fmla="*/ 121 h 206" name="T23"/>
                <a:gd fmla="*/ 56 w 96" name="T24"/>
                <a:gd fmla="*/ 121 h 206" name="T25"/>
                <a:gd fmla="*/ 52 w 96" name="T26"/>
                <a:gd fmla="*/ 130 h 206" name="T27"/>
                <a:gd fmla="*/ 55 w 96" name="T28"/>
                <a:gd fmla="*/ 137 h 206" name="T29"/>
                <a:gd fmla="*/ 56 w 96" name="T30"/>
                <a:gd fmla="*/ 138 h 206" name="T31"/>
                <a:gd fmla="*/ 55 w 96" name="T32"/>
                <a:gd fmla="*/ 139 h 206" name="T33"/>
                <a:gd fmla="*/ 52 w 96" name="T34"/>
                <a:gd fmla="*/ 147 h 206" name="T35"/>
                <a:gd fmla="*/ 55 w 96" name="T36"/>
                <a:gd fmla="*/ 155 h 206" name="T37"/>
                <a:gd fmla="*/ 57 w 96" name="T38"/>
                <a:gd fmla="*/ 157 h 206" name="T39"/>
                <a:gd fmla="*/ 57 w 96" name="T40"/>
                <a:gd fmla="*/ 157 h 206" name="T41"/>
                <a:gd fmla="*/ 20 w 96" name="T42"/>
                <a:gd fmla="*/ 191 h 206" name="T43"/>
                <a:gd fmla="*/ 20 w 96" name="T44"/>
                <a:gd fmla="*/ 191 h 206" name="T45"/>
                <a:gd fmla="*/ 1 w 96" name="T46"/>
                <a:gd fmla="*/ 194 h 206" name="T47"/>
                <a:gd fmla="*/ 1 w 96" name="T48"/>
                <a:gd fmla="*/ 194 h 206" name="T49"/>
                <a:gd fmla="*/ 0 w 96" name="T50"/>
                <a:gd fmla="*/ 194 h 206" name="T51"/>
                <a:gd fmla="*/ 0 w 96" name="T52"/>
                <a:gd fmla="*/ 206 h 206" name="T53"/>
                <a:gd fmla="*/ 1 w 96" name="T54"/>
                <a:gd fmla="*/ 206 h 206" name="T55"/>
                <a:gd fmla="*/ 1 w 96" name="T56"/>
                <a:gd fmla="*/ 206 h 206" name="T57"/>
                <a:gd fmla="*/ 29 w 96" name="T58"/>
                <a:gd fmla="*/ 198 h 206" name="T59"/>
                <a:gd fmla="*/ 66 w 96" name="T60"/>
                <a:gd fmla="*/ 165 h 206" name="T61"/>
                <a:gd fmla="*/ 71 w 96" name="T62"/>
                <a:gd fmla="*/ 156 h 206" name="T63"/>
                <a:gd fmla="*/ 67 w 96" name="T64"/>
                <a:gd fmla="*/ 148 h 206" name="T65"/>
                <a:gd fmla="*/ 69 w 96" name="T66"/>
                <a:gd fmla="*/ 148 h 206" name="T67"/>
                <a:gd fmla="*/ 69 w 96" name="T68"/>
                <a:gd fmla="*/ 144 h 206" name="T69"/>
                <a:gd fmla="*/ 70 w 96" name="T70"/>
                <a:gd fmla="*/ 138 h 206" name="T71"/>
                <a:gd fmla="*/ 69 w 96" name="T72"/>
                <a:gd fmla="*/ 133 h 206" name="T73"/>
                <a:gd fmla="*/ 69 w 96" name="T74"/>
                <a:gd fmla="*/ 126 h 206" name="T75"/>
                <a:gd fmla="*/ 71 w 96" name="T76"/>
                <a:gd fmla="*/ 121 h 206" name="T77"/>
                <a:gd fmla="*/ 67 w 96" name="T78"/>
                <a:gd fmla="*/ 113 h 206" name="T79"/>
                <a:gd fmla="*/ 69 w 96" name="T80"/>
                <a:gd fmla="*/ 113 h 206" name="T81"/>
                <a:gd fmla="*/ 69 w 96" name="T82"/>
                <a:gd fmla="*/ 109 h 206" name="T83"/>
                <a:gd fmla="*/ 71 w 96" name="T84"/>
                <a:gd fmla="*/ 103 h 206" name="T85"/>
                <a:gd fmla="*/ 67 w 96" name="T86"/>
                <a:gd fmla="*/ 95 h 206" name="T87"/>
                <a:gd fmla="*/ 69 w 96" name="T88"/>
                <a:gd fmla="*/ 95 h 206" name="T89"/>
                <a:gd fmla="*/ 69 w 96" name="T90"/>
                <a:gd fmla="*/ 78 h 206" name="T91"/>
                <a:gd fmla="*/ 82 w 96" name="T92"/>
                <a:gd fmla="*/ 54 h 206" name="T93"/>
                <a:gd fmla="*/ 83 w 96" name="T94"/>
                <a:gd fmla="*/ 53 h 206" name="T95"/>
                <a:gd fmla="*/ 86 w 96" name="T96"/>
                <a:gd fmla="*/ 29 h 206" name="T97"/>
                <a:gd fmla="*/ 86 w 96" name="T98"/>
                <a:gd fmla="*/ 29 h 206" name="T99"/>
                <a:gd fmla="*/ 86 w 96" name="T100"/>
                <a:gd fmla="*/ 28 h 206" name="T101"/>
                <a:gd fmla="*/ 96 w 96" name="T102"/>
                <a:gd fmla="*/ 0 h 206" name="T103"/>
                <a:gd fmla="*/ 82 w 96" name="T104"/>
                <a:gd fmla="*/ 0 h 20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06" w="96">
                  <a:moveTo>
                    <a:pt x="82" y="0"/>
                  </a:moveTo>
                  <a:cubicBezTo>
                    <a:pt x="77" y="11"/>
                    <a:pt x="73" y="21"/>
                    <a:pt x="74" y="29"/>
                  </a:cubicBezTo>
                  <a:cubicBezTo>
                    <a:pt x="73" y="39"/>
                    <a:pt x="71" y="47"/>
                    <a:pt x="71" y="50"/>
                  </a:cubicBezTo>
                  <a:cubicBezTo>
                    <a:pt x="57" y="75"/>
                    <a:pt x="57" y="75"/>
                    <a:pt x="57" y="75"/>
                  </a:cubicBezTo>
                  <a:cubicBezTo>
                    <a:pt x="57" y="85"/>
                    <a:pt x="57" y="85"/>
                    <a:pt x="57" y="85"/>
                  </a:cubicBezTo>
                  <a:cubicBezTo>
                    <a:pt x="54" y="87"/>
                    <a:pt x="52" y="90"/>
                    <a:pt x="52" y="94"/>
                  </a:cubicBezTo>
                  <a:cubicBezTo>
                    <a:pt x="52" y="97"/>
                    <a:pt x="53" y="100"/>
                    <a:pt x="55" y="102"/>
                  </a:cubicBezTo>
                  <a:cubicBezTo>
                    <a:pt x="56" y="103"/>
                    <a:pt x="56" y="103"/>
                    <a:pt x="56" y="103"/>
                  </a:cubicBezTo>
                  <a:cubicBezTo>
                    <a:pt x="56" y="104"/>
                    <a:pt x="56" y="104"/>
                    <a:pt x="56" y="104"/>
                  </a:cubicBezTo>
                  <a:cubicBezTo>
                    <a:pt x="53" y="106"/>
                    <a:pt x="52" y="109"/>
                    <a:pt x="52" y="112"/>
                  </a:cubicBezTo>
                  <a:cubicBezTo>
                    <a:pt x="52" y="115"/>
                    <a:pt x="53" y="117"/>
                    <a:pt x="55" y="119"/>
                  </a:cubicBezTo>
                  <a:cubicBezTo>
                    <a:pt x="56" y="121"/>
                    <a:pt x="56" y="121"/>
                    <a:pt x="56" y="121"/>
                  </a:cubicBezTo>
                  <a:cubicBezTo>
                    <a:pt x="56" y="121"/>
                    <a:pt x="56" y="121"/>
                    <a:pt x="56" y="121"/>
                  </a:cubicBezTo>
                  <a:cubicBezTo>
                    <a:pt x="53" y="123"/>
                    <a:pt x="52" y="126"/>
                    <a:pt x="52" y="130"/>
                  </a:cubicBezTo>
                  <a:cubicBezTo>
                    <a:pt x="52" y="132"/>
                    <a:pt x="53" y="135"/>
                    <a:pt x="55" y="137"/>
                  </a:cubicBezTo>
                  <a:cubicBezTo>
                    <a:pt x="56" y="138"/>
                    <a:pt x="56" y="138"/>
                    <a:pt x="56" y="138"/>
                  </a:cubicBezTo>
                  <a:cubicBezTo>
                    <a:pt x="55" y="139"/>
                    <a:pt x="55" y="139"/>
                    <a:pt x="55" y="139"/>
                  </a:cubicBezTo>
                  <a:cubicBezTo>
                    <a:pt x="53" y="141"/>
                    <a:pt x="52" y="144"/>
                    <a:pt x="52" y="147"/>
                  </a:cubicBezTo>
                  <a:cubicBezTo>
                    <a:pt x="52" y="150"/>
                    <a:pt x="53" y="153"/>
                    <a:pt x="55" y="155"/>
                  </a:cubicBezTo>
                  <a:cubicBezTo>
                    <a:pt x="57" y="157"/>
                    <a:pt x="57" y="157"/>
                    <a:pt x="57" y="157"/>
                  </a:cubicBezTo>
                  <a:cubicBezTo>
                    <a:pt x="57" y="157"/>
                    <a:pt x="57" y="157"/>
                    <a:pt x="57" y="157"/>
                  </a:cubicBezTo>
                  <a:cubicBezTo>
                    <a:pt x="20" y="191"/>
                    <a:pt x="20" y="191"/>
                    <a:pt x="20" y="191"/>
                  </a:cubicBezTo>
                  <a:cubicBezTo>
                    <a:pt x="20" y="191"/>
                    <a:pt x="20" y="191"/>
                    <a:pt x="20" y="191"/>
                  </a:cubicBezTo>
                  <a:cubicBezTo>
                    <a:pt x="18" y="192"/>
                    <a:pt x="11" y="194"/>
                    <a:pt x="1" y="194"/>
                  </a:cubicBezTo>
                  <a:cubicBezTo>
                    <a:pt x="1" y="194"/>
                    <a:pt x="1" y="194"/>
                    <a:pt x="1" y="194"/>
                  </a:cubicBezTo>
                  <a:cubicBezTo>
                    <a:pt x="1" y="194"/>
                    <a:pt x="0" y="194"/>
                    <a:pt x="0" y="194"/>
                  </a:cubicBezTo>
                  <a:cubicBezTo>
                    <a:pt x="0" y="206"/>
                    <a:pt x="0" y="206"/>
                    <a:pt x="0" y="206"/>
                  </a:cubicBezTo>
                  <a:cubicBezTo>
                    <a:pt x="0" y="206"/>
                    <a:pt x="1" y="206"/>
                    <a:pt x="1" y="206"/>
                  </a:cubicBezTo>
                  <a:cubicBezTo>
                    <a:pt x="1" y="206"/>
                    <a:pt x="1" y="206"/>
                    <a:pt x="1" y="206"/>
                  </a:cubicBezTo>
                  <a:cubicBezTo>
                    <a:pt x="7" y="206"/>
                    <a:pt x="24" y="206"/>
                    <a:pt x="29" y="198"/>
                  </a:cubicBezTo>
                  <a:cubicBezTo>
                    <a:pt x="66" y="165"/>
                    <a:pt x="66" y="165"/>
                    <a:pt x="66" y="165"/>
                  </a:cubicBezTo>
                  <a:cubicBezTo>
                    <a:pt x="69" y="163"/>
                    <a:pt x="71" y="159"/>
                    <a:pt x="71" y="156"/>
                  </a:cubicBezTo>
                  <a:cubicBezTo>
                    <a:pt x="71" y="153"/>
                    <a:pt x="69" y="150"/>
                    <a:pt x="67" y="148"/>
                  </a:cubicBezTo>
                  <a:cubicBezTo>
                    <a:pt x="69" y="148"/>
                    <a:pt x="69" y="148"/>
                    <a:pt x="69" y="148"/>
                  </a:cubicBezTo>
                  <a:cubicBezTo>
                    <a:pt x="69" y="144"/>
                    <a:pt x="69" y="144"/>
                    <a:pt x="69" y="144"/>
                  </a:cubicBezTo>
                  <a:cubicBezTo>
                    <a:pt x="70" y="142"/>
                    <a:pt x="70" y="140"/>
                    <a:pt x="70" y="138"/>
                  </a:cubicBezTo>
                  <a:cubicBezTo>
                    <a:pt x="70" y="136"/>
                    <a:pt x="70" y="134"/>
                    <a:pt x="69" y="133"/>
                  </a:cubicBezTo>
                  <a:cubicBezTo>
                    <a:pt x="69" y="126"/>
                    <a:pt x="69" y="126"/>
                    <a:pt x="69" y="126"/>
                  </a:cubicBezTo>
                  <a:cubicBezTo>
                    <a:pt x="70" y="125"/>
                    <a:pt x="71" y="123"/>
                    <a:pt x="71" y="121"/>
                  </a:cubicBezTo>
                  <a:cubicBezTo>
                    <a:pt x="71" y="118"/>
                    <a:pt x="69" y="115"/>
                    <a:pt x="67" y="113"/>
                  </a:cubicBezTo>
                  <a:cubicBezTo>
                    <a:pt x="69" y="113"/>
                    <a:pt x="69" y="113"/>
                    <a:pt x="69" y="113"/>
                  </a:cubicBezTo>
                  <a:cubicBezTo>
                    <a:pt x="69" y="109"/>
                    <a:pt x="69" y="109"/>
                    <a:pt x="69" y="109"/>
                  </a:cubicBezTo>
                  <a:cubicBezTo>
                    <a:pt x="70" y="107"/>
                    <a:pt x="71" y="105"/>
                    <a:pt x="71" y="103"/>
                  </a:cubicBezTo>
                  <a:cubicBezTo>
                    <a:pt x="71" y="100"/>
                    <a:pt x="69" y="97"/>
                    <a:pt x="67" y="95"/>
                  </a:cubicBezTo>
                  <a:cubicBezTo>
                    <a:pt x="69" y="95"/>
                    <a:pt x="69" y="95"/>
                    <a:pt x="69" y="95"/>
                  </a:cubicBezTo>
                  <a:cubicBezTo>
                    <a:pt x="69" y="78"/>
                    <a:pt x="69" y="78"/>
                    <a:pt x="69" y="78"/>
                  </a:cubicBezTo>
                  <a:cubicBezTo>
                    <a:pt x="82" y="54"/>
                    <a:pt x="82" y="54"/>
                    <a:pt x="82" y="54"/>
                  </a:cubicBezTo>
                  <a:cubicBezTo>
                    <a:pt x="83" y="53"/>
                    <a:pt x="83" y="53"/>
                    <a:pt x="83" y="53"/>
                  </a:cubicBezTo>
                  <a:cubicBezTo>
                    <a:pt x="83" y="53"/>
                    <a:pt x="85" y="42"/>
                    <a:pt x="86" y="29"/>
                  </a:cubicBezTo>
                  <a:cubicBezTo>
                    <a:pt x="86" y="29"/>
                    <a:pt x="86" y="29"/>
                    <a:pt x="86" y="29"/>
                  </a:cubicBezTo>
                  <a:cubicBezTo>
                    <a:pt x="86" y="28"/>
                    <a:pt x="86" y="28"/>
                    <a:pt x="86" y="28"/>
                  </a:cubicBezTo>
                  <a:cubicBezTo>
                    <a:pt x="85" y="22"/>
                    <a:pt x="90" y="10"/>
                    <a:pt x="96" y="0"/>
                  </a:cubicBezTo>
                  <a:lnTo>
                    <a:pt x="82" y="0"/>
                  </a:lnTo>
                  <a:close/>
                </a:path>
              </a:pathLst>
            </a:custGeom>
            <a:solidFill>
              <a:srgbClr val="FFC000"/>
            </a:solidFill>
            <a:ln>
              <a:noFill/>
            </a:ln>
          </p:spPr>
          <p:txBody>
            <a:bodyPr anchor="t" anchorCtr="0" bIns="45720" compatLnSpc="1" lIns="91440" numCol="1" rIns="91440" tIns="45720" vert="horz" wrap="square"/>
            <a:lstStyle/>
            <a:p>
              <a:endParaRPr altLang="en-US" lang="zh-CN">
                <a:cs typeface="+mn-ea"/>
                <a:sym typeface="+mn-lt"/>
              </a:endParaRPr>
            </a:p>
          </p:txBody>
        </p:sp>
        <p:sp>
          <p:nvSpPr>
            <p:cNvPr id="10" name="Freeform 23"/>
            <p:cNvSpPr/>
            <p:nvPr/>
          </p:nvSpPr>
          <p:spPr bwMode="auto">
            <a:xfrm>
              <a:off x="5151950" y="4319283"/>
              <a:ext cx="862494" cy="1878318"/>
            </a:xfrm>
            <a:custGeom>
              <a:gdLst>
                <a:gd fmla="*/ 77 w 94" name="T0"/>
                <a:gd fmla="*/ 191 h 206" name="T1"/>
                <a:gd fmla="*/ 77 w 94" name="T2"/>
                <a:gd fmla="*/ 191 h 206" name="T3"/>
                <a:gd fmla="*/ 42 w 94" name="T4"/>
                <a:gd fmla="*/ 160 h 206" name="T5"/>
                <a:gd fmla="*/ 44 w 94" name="T6"/>
                <a:gd fmla="*/ 153 h 206" name="T7"/>
                <a:gd fmla="*/ 41 w 94" name="T8"/>
                <a:gd fmla="*/ 146 h 206" name="T9"/>
                <a:gd fmla="*/ 40 w 94" name="T10"/>
                <a:gd fmla="*/ 145 h 206" name="T11"/>
                <a:gd fmla="*/ 41 w 94" name="T12"/>
                <a:gd fmla="*/ 144 h 206" name="T13"/>
                <a:gd fmla="*/ 44 w 94" name="T14"/>
                <a:gd fmla="*/ 136 h 206" name="T15"/>
                <a:gd fmla="*/ 41 w 94" name="T16"/>
                <a:gd fmla="*/ 128 h 206" name="T17"/>
                <a:gd fmla="*/ 40 w 94" name="T18"/>
                <a:gd fmla="*/ 127 h 206" name="T19"/>
                <a:gd fmla="*/ 41 w 94" name="T20"/>
                <a:gd fmla="*/ 126 h 206" name="T21"/>
                <a:gd fmla="*/ 44 w 94" name="T22"/>
                <a:gd fmla="*/ 118 h 206" name="T23"/>
                <a:gd fmla="*/ 41 w 94" name="T24"/>
                <a:gd fmla="*/ 110 h 206" name="T25"/>
                <a:gd fmla="*/ 40 w 94" name="T26"/>
                <a:gd fmla="*/ 109 h 206" name="T27"/>
                <a:gd fmla="*/ 41 w 94" name="T28"/>
                <a:gd fmla="*/ 109 h 206" name="T29"/>
                <a:gd fmla="*/ 44 w 94" name="T30"/>
                <a:gd fmla="*/ 101 h 206" name="T31"/>
                <a:gd fmla="*/ 39 w 94" name="T32"/>
                <a:gd fmla="*/ 91 h 206" name="T33"/>
                <a:gd fmla="*/ 39 w 94" name="T34"/>
                <a:gd fmla="*/ 74 h 206" name="T35"/>
                <a:gd fmla="*/ 36 w 94" name="T36"/>
                <a:gd fmla="*/ 72 h 206" name="T37"/>
                <a:gd fmla="*/ 24 w 94" name="T38"/>
                <a:gd fmla="*/ 51 h 206" name="T39"/>
                <a:gd fmla="*/ 22 w 94" name="T40"/>
                <a:gd fmla="*/ 29 h 206" name="T41"/>
                <a:gd fmla="*/ 13 w 94" name="T42"/>
                <a:gd fmla="*/ 0 h 206" name="T43"/>
                <a:gd fmla="*/ 0 w 94" name="T44"/>
                <a:gd fmla="*/ 0 h 206" name="T45"/>
                <a:gd fmla="*/ 10 w 94" name="T46"/>
                <a:gd fmla="*/ 28 h 206" name="T47"/>
                <a:gd fmla="*/ 10 w 94" name="T48"/>
                <a:gd fmla="*/ 29 h 206" name="T49"/>
                <a:gd fmla="*/ 10 w 94" name="T50"/>
                <a:gd fmla="*/ 29 h 206" name="T51"/>
                <a:gd fmla="*/ 13 w 94" name="T52"/>
                <a:gd fmla="*/ 53 h 206" name="T53"/>
                <a:gd fmla="*/ 13 w 94" name="T54"/>
                <a:gd fmla="*/ 54 h 206" name="T55"/>
                <a:gd fmla="*/ 27 w 94" name="T56"/>
                <a:gd fmla="*/ 80 h 206" name="T57"/>
                <a:gd fmla="*/ 27 w 94" name="T58"/>
                <a:gd fmla="*/ 104 h 206" name="T59"/>
                <a:gd fmla="*/ 25 w 94" name="T60"/>
                <a:gd fmla="*/ 109 h 206" name="T61"/>
                <a:gd fmla="*/ 29 w 94" name="T62"/>
                <a:gd fmla="*/ 117 h 206" name="T63"/>
                <a:gd fmla="*/ 30 w 94" name="T64"/>
                <a:gd fmla="*/ 118 h 206" name="T65"/>
                <a:gd fmla="*/ 25 w 94" name="T66"/>
                <a:gd fmla="*/ 127 h 206" name="T67"/>
                <a:gd fmla="*/ 29 w 94" name="T68"/>
                <a:gd fmla="*/ 135 h 206" name="T69"/>
                <a:gd fmla="*/ 30 w 94" name="T70"/>
                <a:gd fmla="*/ 136 h 206" name="T71"/>
                <a:gd fmla="*/ 25 w 94" name="T72"/>
                <a:gd fmla="*/ 145 h 206" name="T73"/>
                <a:gd fmla="*/ 29 w 94" name="T74"/>
                <a:gd fmla="*/ 153 h 206" name="T75"/>
                <a:gd fmla="*/ 27 w 94" name="T76"/>
                <a:gd fmla="*/ 153 h 206" name="T77"/>
                <a:gd fmla="*/ 27 w 94" name="T78"/>
                <a:gd fmla="*/ 162 h 206" name="T79"/>
                <a:gd fmla="*/ 67 w 94" name="T80"/>
                <a:gd fmla="*/ 198 h 206" name="T81"/>
                <a:gd fmla="*/ 94 w 94" name="T82"/>
                <a:gd fmla="*/ 206 h 206" name="T83"/>
                <a:gd fmla="*/ 94 w 94" name="T84"/>
                <a:gd fmla="*/ 194 h 206" name="T85"/>
                <a:gd fmla="*/ 77 w 94" name="T86"/>
                <a:gd fmla="*/ 191 h 20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06" w="94">
                  <a:moveTo>
                    <a:pt x="77" y="191"/>
                  </a:moveTo>
                  <a:cubicBezTo>
                    <a:pt x="77" y="191"/>
                    <a:pt x="77" y="191"/>
                    <a:pt x="77" y="191"/>
                  </a:cubicBezTo>
                  <a:cubicBezTo>
                    <a:pt x="42" y="160"/>
                    <a:pt x="42" y="160"/>
                    <a:pt x="42" y="160"/>
                  </a:cubicBezTo>
                  <a:cubicBezTo>
                    <a:pt x="43" y="158"/>
                    <a:pt x="44" y="156"/>
                    <a:pt x="44" y="153"/>
                  </a:cubicBezTo>
                  <a:cubicBezTo>
                    <a:pt x="44" y="150"/>
                    <a:pt x="43" y="148"/>
                    <a:pt x="41" y="146"/>
                  </a:cubicBezTo>
                  <a:cubicBezTo>
                    <a:pt x="40" y="145"/>
                    <a:pt x="40" y="145"/>
                    <a:pt x="40" y="145"/>
                  </a:cubicBezTo>
                  <a:cubicBezTo>
                    <a:pt x="41" y="144"/>
                    <a:pt x="41" y="144"/>
                    <a:pt x="41" y="144"/>
                  </a:cubicBezTo>
                  <a:cubicBezTo>
                    <a:pt x="43" y="142"/>
                    <a:pt x="44" y="139"/>
                    <a:pt x="44" y="136"/>
                  </a:cubicBezTo>
                  <a:cubicBezTo>
                    <a:pt x="44" y="133"/>
                    <a:pt x="43" y="130"/>
                    <a:pt x="41" y="128"/>
                  </a:cubicBezTo>
                  <a:cubicBezTo>
                    <a:pt x="40" y="127"/>
                    <a:pt x="40" y="127"/>
                    <a:pt x="40" y="127"/>
                  </a:cubicBezTo>
                  <a:cubicBezTo>
                    <a:pt x="41" y="126"/>
                    <a:pt x="41" y="126"/>
                    <a:pt x="41" y="126"/>
                  </a:cubicBezTo>
                  <a:cubicBezTo>
                    <a:pt x="43" y="124"/>
                    <a:pt x="44" y="121"/>
                    <a:pt x="44" y="118"/>
                  </a:cubicBezTo>
                  <a:cubicBezTo>
                    <a:pt x="44" y="115"/>
                    <a:pt x="43" y="112"/>
                    <a:pt x="41" y="110"/>
                  </a:cubicBezTo>
                  <a:cubicBezTo>
                    <a:pt x="40" y="109"/>
                    <a:pt x="40" y="109"/>
                    <a:pt x="40" y="109"/>
                  </a:cubicBezTo>
                  <a:cubicBezTo>
                    <a:pt x="41" y="109"/>
                    <a:pt x="41" y="109"/>
                    <a:pt x="41" y="109"/>
                  </a:cubicBezTo>
                  <a:cubicBezTo>
                    <a:pt x="43" y="106"/>
                    <a:pt x="44" y="104"/>
                    <a:pt x="44" y="101"/>
                  </a:cubicBezTo>
                  <a:cubicBezTo>
                    <a:pt x="44" y="97"/>
                    <a:pt x="42" y="93"/>
                    <a:pt x="39" y="91"/>
                  </a:cubicBezTo>
                  <a:cubicBezTo>
                    <a:pt x="39" y="74"/>
                    <a:pt x="39" y="74"/>
                    <a:pt x="39" y="74"/>
                  </a:cubicBezTo>
                  <a:cubicBezTo>
                    <a:pt x="36" y="72"/>
                    <a:pt x="36" y="72"/>
                    <a:pt x="36" y="72"/>
                  </a:cubicBezTo>
                  <a:cubicBezTo>
                    <a:pt x="30" y="68"/>
                    <a:pt x="26" y="55"/>
                    <a:pt x="24" y="51"/>
                  </a:cubicBezTo>
                  <a:cubicBezTo>
                    <a:pt x="24" y="49"/>
                    <a:pt x="23" y="40"/>
                    <a:pt x="22" y="29"/>
                  </a:cubicBezTo>
                  <a:cubicBezTo>
                    <a:pt x="22" y="21"/>
                    <a:pt x="18" y="11"/>
                    <a:pt x="13" y="0"/>
                  </a:cubicBezTo>
                  <a:cubicBezTo>
                    <a:pt x="0" y="0"/>
                    <a:pt x="0" y="0"/>
                    <a:pt x="0" y="0"/>
                  </a:cubicBezTo>
                  <a:cubicBezTo>
                    <a:pt x="5" y="10"/>
                    <a:pt x="10" y="22"/>
                    <a:pt x="10" y="28"/>
                  </a:cubicBezTo>
                  <a:cubicBezTo>
                    <a:pt x="10" y="29"/>
                    <a:pt x="10" y="29"/>
                    <a:pt x="10" y="29"/>
                  </a:cubicBezTo>
                  <a:cubicBezTo>
                    <a:pt x="10" y="29"/>
                    <a:pt x="10" y="29"/>
                    <a:pt x="10" y="29"/>
                  </a:cubicBezTo>
                  <a:cubicBezTo>
                    <a:pt x="11" y="42"/>
                    <a:pt x="13" y="53"/>
                    <a:pt x="13" y="53"/>
                  </a:cubicBezTo>
                  <a:cubicBezTo>
                    <a:pt x="13" y="54"/>
                    <a:pt x="13" y="54"/>
                    <a:pt x="13" y="54"/>
                  </a:cubicBezTo>
                  <a:cubicBezTo>
                    <a:pt x="13" y="55"/>
                    <a:pt x="18" y="71"/>
                    <a:pt x="27" y="80"/>
                  </a:cubicBezTo>
                  <a:cubicBezTo>
                    <a:pt x="27" y="104"/>
                    <a:pt x="27" y="104"/>
                    <a:pt x="27" y="104"/>
                  </a:cubicBezTo>
                  <a:cubicBezTo>
                    <a:pt x="26" y="106"/>
                    <a:pt x="25" y="107"/>
                    <a:pt x="25" y="109"/>
                  </a:cubicBezTo>
                  <a:cubicBezTo>
                    <a:pt x="25" y="112"/>
                    <a:pt x="27" y="115"/>
                    <a:pt x="29" y="117"/>
                  </a:cubicBezTo>
                  <a:cubicBezTo>
                    <a:pt x="29" y="118"/>
                    <a:pt x="29" y="118"/>
                    <a:pt x="30" y="118"/>
                  </a:cubicBezTo>
                  <a:cubicBezTo>
                    <a:pt x="27" y="120"/>
                    <a:pt x="25" y="123"/>
                    <a:pt x="25" y="127"/>
                  </a:cubicBezTo>
                  <a:cubicBezTo>
                    <a:pt x="25" y="130"/>
                    <a:pt x="27" y="133"/>
                    <a:pt x="29" y="135"/>
                  </a:cubicBezTo>
                  <a:cubicBezTo>
                    <a:pt x="29" y="135"/>
                    <a:pt x="29" y="136"/>
                    <a:pt x="30" y="136"/>
                  </a:cubicBezTo>
                  <a:cubicBezTo>
                    <a:pt x="27" y="138"/>
                    <a:pt x="25" y="141"/>
                    <a:pt x="25" y="145"/>
                  </a:cubicBezTo>
                  <a:cubicBezTo>
                    <a:pt x="25" y="148"/>
                    <a:pt x="27" y="151"/>
                    <a:pt x="29" y="153"/>
                  </a:cubicBezTo>
                  <a:cubicBezTo>
                    <a:pt x="27" y="153"/>
                    <a:pt x="27" y="153"/>
                    <a:pt x="27" y="153"/>
                  </a:cubicBezTo>
                  <a:cubicBezTo>
                    <a:pt x="27" y="162"/>
                    <a:pt x="27" y="162"/>
                    <a:pt x="27" y="162"/>
                  </a:cubicBezTo>
                  <a:cubicBezTo>
                    <a:pt x="67" y="198"/>
                    <a:pt x="67" y="198"/>
                    <a:pt x="67" y="198"/>
                  </a:cubicBezTo>
                  <a:cubicBezTo>
                    <a:pt x="72" y="205"/>
                    <a:pt x="88" y="206"/>
                    <a:pt x="94" y="206"/>
                  </a:cubicBezTo>
                  <a:cubicBezTo>
                    <a:pt x="94" y="194"/>
                    <a:pt x="94" y="194"/>
                    <a:pt x="94" y="194"/>
                  </a:cubicBezTo>
                  <a:cubicBezTo>
                    <a:pt x="85" y="194"/>
                    <a:pt x="78" y="192"/>
                    <a:pt x="77" y="191"/>
                  </a:cubicBezTo>
                  <a:close/>
                </a:path>
              </a:pathLst>
            </a:custGeom>
            <a:solidFill>
              <a:srgbClr val="FFC000"/>
            </a:solidFill>
            <a:ln>
              <a:noFill/>
            </a:ln>
          </p:spPr>
          <p:txBody>
            <a:bodyPr anchor="t" anchorCtr="0" bIns="45720" compatLnSpc="1" lIns="91440" numCol="1" rIns="91440" tIns="45720" vert="horz" wrap="square"/>
            <a:lstStyle/>
            <a:p>
              <a:endParaRPr altLang="en-US" lang="zh-CN">
                <a:cs typeface="+mn-ea"/>
                <a:sym typeface="+mn-lt"/>
              </a:endParaRPr>
            </a:p>
          </p:txBody>
        </p:sp>
        <p:sp>
          <p:nvSpPr>
            <p:cNvPr id="11" name="Freeform 24"/>
            <p:cNvSpPr/>
            <p:nvPr/>
          </p:nvSpPr>
          <p:spPr bwMode="auto">
            <a:xfrm>
              <a:off x="4676620" y="3061959"/>
              <a:ext cx="594163" cy="1257323"/>
            </a:xfrm>
            <a:custGeom>
              <a:gdLst>
                <a:gd fmla="*/ 53 w 65" name="T0"/>
                <a:gd fmla="*/ 115 h 138" name="T1"/>
                <a:gd fmla="*/ 51 w 65" name="T2"/>
                <a:gd fmla="*/ 111 h 138" name="T3"/>
                <a:gd fmla="*/ 30 w 65" name="T4"/>
                <a:gd fmla="*/ 70 h 138" name="T5"/>
                <a:gd fmla="*/ 30 w 65" name="T6"/>
                <a:gd fmla="*/ 70 h 138" name="T7"/>
                <a:gd fmla="*/ 12 w 65" name="T8"/>
                <a:gd fmla="*/ 2 h 138" name="T9"/>
                <a:gd fmla="*/ 12 w 65" name="T10"/>
                <a:gd fmla="*/ 0 h 138" name="T11"/>
                <a:gd fmla="*/ 0 w 65" name="T12"/>
                <a:gd fmla="*/ 0 h 138" name="T13"/>
                <a:gd fmla="*/ 0 w 65" name="T14"/>
                <a:gd fmla="*/ 2 h 138" name="T15"/>
                <a:gd fmla="*/ 19 w 65" name="T16"/>
                <a:gd fmla="*/ 76 h 138" name="T17"/>
                <a:gd fmla="*/ 40 w 65" name="T18"/>
                <a:gd fmla="*/ 117 h 138" name="T19"/>
                <a:gd fmla="*/ 42 w 65" name="T20"/>
                <a:gd fmla="*/ 121 h 138" name="T21"/>
                <a:gd fmla="*/ 52 w 65" name="T22"/>
                <a:gd fmla="*/ 138 h 138" name="T23"/>
                <a:gd fmla="*/ 65 w 65" name="T24"/>
                <a:gd fmla="*/ 138 h 138" name="T25"/>
                <a:gd fmla="*/ 53 w 65" name="T26"/>
                <a:gd fmla="*/ 115 h 13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8" w="65">
                  <a:moveTo>
                    <a:pt x="53" y="115"/>
                  </a:moveTo>
                  <a:cubicBezTo>
                    <a:pt x="52" y="113"/>
                    <a:pt x="51" y="112"/>
                    <a:pt x="51" y="111"/>
                  </a:cubicBezTo>
                  <a:cubicBezTo>
                    <a:pt x="47" y="105"/>
                    <a:pt x="36" y="83"/>
                    <a:pt x="30" y="70"/>
                  </a:cubicBezTo>
                  <a:cubicBezTo>
                    <a:pt x="30" y="70"/>
                    <a:pt x="30" y="70"/>
                    <a:pt x="30" y="70"/>
                  </a:cubicBezTo>
                  <a:cubicBezTo>
                    <a:pt x="18" y="49"/>
                    <a:pt x="12" y="26"/>
                    <a:pt x="12" y="2"/>
                  </a:cubicBezTo>
                  <a:cubicBezTo>
                    <a:pt x="12" y="1"/>
                    <a:pt x="12" y="0"/>
                    <a:pt x="12" y="0"/>
                  </a:cubicBezTo>
                  <a:cubicBezTo>
                    <a:pt x="0" y="0"/>
                    <a:pt x="0" y="0"/>
                    <a:pt x="0" y="0"/>
                  </a:cubicBezTo>
                  <a:cubicBezTo>
                    <a:pt x="0" y="0"/>
                    <a:pt x="0" y="1"/>
                    <a:pt x="0" y="2"/>
                  </a:cubicBezTo>
                  <a:cubicBezTo>
                    <a:pt x="0" y="28"/>
                    <a:pt x="7" y="54"/>
                    <a:pt x="19" y="76"/>
                  </a:cubicBezTo>
                  <a:cubicBezTo>
                    <a:pt x="26" y="89"/>
                    <a:pt x="37" y="111"/>
                    <a:pt x="40" y="117"/>
                  </a:cubicBezTo>
                  <a:cubicBezTo>
                    <a:pt x="41" y="118"/>
                    <a:pt x="41" y="119"/>
                    <a:pt x="42" y="121"/>
                  </a:cubicBezTo>
                  <a:cubicBezTo>
                    <a:pt x="44" y="124"/>
                    <a:pt x="48" y="131"/>
                    <a:pt x="52" y="138"/>
                  </a:cubicBezTo>
                  <a:cubicBezTo>
                    <a:pt x="65" y="138"/>
                    <a:pt x="65" y="138"/>
                    <a:pt x="65" y="138"/>
                  </a:cubicBezTo>
                  <a:cubicBezTo>
                    <a:pt x="61" y="130"/>
                    <a:pt x="57" y="122"/>
                    <a:pt x="53" y="115"/>
                  </a:cubicBezTo>
                  <a:close/>
                </a:path>
              </a:pathLst>
            </a:custGeom>
            <a:solidFill>
              <a:srgbClr val="FFC000"/>
            </a:solidFill>
            <a:ln>
              <a:noFill/>
            </a:ln>
          </p:spPr>
          <p:txBody>
            <a:bodyPr anchor="t" anchorCtr="0" bIns="45720" compatLnSpc="1" lIns="91440" numCol="1" rIns="91440" tIns="45720" vert="horz" wrap="square"/>
            <a:lstStyle/>
            <a:p>
              <a:endParaRPr altLang="en-US" lang="zh-CN">
                <a:cs typeface="+mn-ea"/>
                <a:sym typeface="+mn-lt"/>
              </a:endParaRPr>
            </a:p>
          </p:txBody>
        </p:sp>
        <p:sp>
          <p:nvSpPr>
            <p:cNvPr id="12" name="Freeform 25"/>
            <p:cNvSpPr/>
            <p:nvPr/>
          </p:nvSpPr>
          <p:spPr bwMode="auto">
            <a:xfrm>
              <a:off x="6014444" y="1743303"/>
              <a:ext cx="1353157" cy="1318656"/>
            </a:xfrm>
            <a:custGeom>
              <a:gdLst>
                <a:gd fmla="*/ 1 w 148" name="T0"/>
                <a:gd fmla="*/ 12 h 145" name="T1"/>
                <a:gd fmla="*/ 136 w 148" name="T2"/>
                <a:gd fmla="*/ 145 h 145" name="T3"/>
                <a:gd fmla="*/ 148 w 148" name="T4"/>
                <a:gd fmla="*/ 145 h 145" name="T5"/>
                <a:gd fmla="*/ 1 w 148" name="T6"/>
                <a:gd fmla="*/ 0 h 145" name="T7"/>
                <a:gd fmla="*/ 0 w 148" name="T8"/>
                <a:gd fmla="*/ 0 h 145" name="T9"/>
                <a:gd fmla="*/ 0 w 148" name="T10"/>
                <a:gd fmla="*/ 12 h 145" name="T11"/>
                <a:gd fmla="*/ 1 w 148" name="T12"/>
                <a:gd fmla="*/ 12 h 145" name="T13"/>
              </a:gdLst>
              <a:cxnLst>
                <a:cxn ang="0">
                  <a:pos x="T0" y="T1"/>
                </a:cxn>
                <a:cxn ang="0">
                  <a:pos x="T2" y="T3"/>
                </a:cxn>
                <a:cxn ang="0">
                  <a:pos x="T4" y="T5"/>
                </a:cxn>
                <a:cxn ang="0">
                  <a:pos x="T6" y="T7"/>
                </a:cxn>
                <a:cxn ang="0">
                  <a:pos x="T8" y="T9"/>
                </a:cxn>
                <a:cxn ang="0">
                  <a:pos x="T10" y="T11"/>
                </a:cxn>
                <a:cxn ang="0">
                  <a:pos x="T12" y="T13"/>
                </a:cxn>
              </a:cxnLst>
              <a:rect b="b" l="0" r="r" t="0"/>
              <a:pathLst>
                <a:path h="145" w="148">
                  <a:moveTo>
                    <a:pt x="1" y="12"/>
                  </a:moveTo>
                  <a:cubicBezTo>
                    <a:pt x="75" y="12"/>
                    <a:pt x="135" y="71"/>
                    <a:pt x="136" y="145"/>
                  </a:cubicBezTo>
                  <a:cubicBezTo>
                    <a:pt x="148" y="145"/>
                    <a:pt x="148" y="145"/>
                    <a:pt x="148" y="145"/>
                  </a:cubicBezTo>
                  <a:cubicBezTo>
                    <a:pt x="147" y="64"/>
                    <a:pt x="81" y="0"/>
                    <a:pt x="1" y="0"/>
                  </a:cubicBezTo>
                  <a:cubicBezTo>
                    <a:pt x="1" y="0"/>
                    <a:pt x="0" y="0"/>
                    <a:pt x="0" y="0"/>
                  </a:cubicBezTo>
                  <a:cubicBezTo>
                    <a:pt x="0" y="12"/>
                    <a:pt x="0" y="12"/>
                    <a:pt x="0" y="12"/>
                  </a:cubicBezTo>
                  <a:cubicBezTo>
                    <a:pt x="0" y="12"/>
                    <a:pt x="1" y="12"/>
                    <a:pt x="1" y="12"/>
                  </a:cubicBezTo>
                  <a:close/>
                </a:path>
              </a:pathLst>
            </a:custGeom>
            <a:solidFill>
              <a:srgbClr val="FFC000"/>
            </a:solidFill>
            <a:ln>
              <a:noFill/>
            </a:ln>
          </p:spPr>
          <p:txBody>
            <a:bodyPr anchor="t" anchorCtr="0" bIns="45720" compatLnSpc="1" lIns="91440" numCol="1" rIns="91440" tIns="45720" vert="horz" wrap="square"/>
            <a:lstStyle/>
            <a:p>
              <a:endParaRPr altLang="en-US" lang="zh-CN">
                <a:cs typeface="+mn-ea"/>
                <a:sym typeface="+mn-lt"/>
              </a:endParaRPr>
            </a:p>
          </p:txBody>
        </p:sp>
        <p:sp>
          <p:nvSpPr>
            <p:cNvPr id="13" name="Freeform 27"/>
            <p:cNvSpPr/>
            <p:nvPr/>
          </p:nvSpPr>
          <p:spPr bwMode="auto">
            <a:xfrm>
              <a:off x="4676620" y="1743303"/>
              <a:ext cx="1337824" cy="1318656"/>
            </a:xfrm>
            <a:custGeom>
              <a:gdLst>
                <a:gd fmla="*/ 146 w 146" name="T0"/>
                <a:gd fmla="*/ 12 h 145" name="T1"/>
                <a:gd fmla="*/ 146 w 146" name="T2"/>
                <a:gd fmla="*/ 0 h 145" name="T3"/>
                <a:gd fmla="*/ 0 w 146" name="T4"/>
                <a:gd fmla="*/ 145 h 145" name="T5"/>
                <a:gd fmla="*/ 12 w 146" name="T6"/>
                <a:gd fmla="*/ 145 h 145" name="T7"/>
                <a:gd fmla="*/ 146 w 146" name="T8"/>
                <a:gd fmla="*/ 12 h 145" name="T9"/>
              </a:gdLst>
              <a:cxnLst>
                <a:cxn ang="0">
                  <a:pos x="T0" y="T1"/>
                </a:cxn>
                <a:cxn ang="0">
                  <a:pos x="T2" y="T3"/>
                </a:cxn>
                <a:cxn ang="0">
                  <a:pos x="T4" y="T5"/>
                </a:cxn>
                <a:cxn ang="0">
                  <a:pos x="T6" y="T7"/>
                </a:cxn>
                <a:cxn ang="0">
                  <a:pos x="T8" y="T9"/>
                </a:cxn>
              </a:cxnLst>
              <a:rect b="b" l="0" r="r" t="0"/>
              <a:pathLst>
                <a:path h="145" w="146">
                  <a:moveTo>
                    <a:pt x="146" y="12"/>
                  </a:moveTo>
                  <a:cubicBezTo>
                    <a:pt x="146" y="0"/>
                    <a:pt x="146" y="0"/>
                    <a:pt x="146" y="0"/>
                  </a:cubicBezTo>
                  <a:cubicBezTo>
                    <a:pt x="66" y="0"/>
                    <a:pt x="1" y="65"/>
                    <a:pt x="0" y="145"/>
                  </a:cubicBezTo>
                  <a:cubicBezTo>
                    <a:pt x="12" y="145"/>
                    <a:pt x="12" y="145"/>
                    <a:pt x="12" y="145"/>
                  </a:cubicBezTo>
                  <a:cubicBezTo>
                    <a:pt x="13" y="71"/>
                    <a:pt x="73" y="12"/>
                    <a:pt x="146" y="12"/>
                  </a:cubicBezTo>
                  <a:close/>
                </a:path>
              </a:pathLst>
            </a:custGeom>
            <a:solidFill>
              <a:srgbClr val="FFC000"/>
            </a:solidFill>
            <a:ln>
              <a:noFill/>
            </a:ln>
          </p:spPr>
          <p:txBody>
            <a:bodyPr anchor="t" anchorCtr="0" bIns="45720" compatLnSpc="1" lIns="91440" numCol="1" rIns="91440" tIns="45720" vert="horz" wrap="square"/>
            <a:lstStyle/>
            <a:p>
              <a:endParaRPr altLang="en-US" lang="zh-CN">
                <a:cs typeface="+mn-ea"/>
                <a:sym typeface="+mn-lt"/>
              </a:endParaRPr>
            </a:p>
          </p:txBody>
        </p:sp>
      </p:grpSp>
      <p:sp>
        <p:nvSpPr>
          <p:cNvPr id="14" name="椭圆 13"/>
          <p:cNvSpPr/>
          <p:nvPr/>
        </p:nvSpPr>
        <p:spPr>
          <a:xfrm>
            <a:off x="6057241" y="3096410"/>
            <a:ext cx="60925" cy="60925"/>
          </a:xfrm>
          <a:prstGeom prst="ellipse">
            <a:avLst/>
          </a:prstGeom>
          <a:ln>
            <a:noFill/>
          </a:ln>
          <a:effectLst/>
          <a:scene3d>
            <a:camera prst="orthographicFront">
              <a:rot lat="600000" lon="600000" rev="0"/>
            </a:camera>
            <a:lightRig dir="t" rig="threePt"/>
          </a:scene3d>
          <a:sp3d z="49877">
            <a:bevelT h="49877" w="49877"/>
            <a:bevelB h="49877" w="49877"/>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5" name="组合 14"/>
          <p:cNvGrpSpPr/>
          <p:nvPr/>
        </p:nvGrpSpPr>
        <p:grpSpPr>
          <a:xfrm>
            <a:off x="5045123" y="4112440"/>
            <a:ext cx="575222" cy="575222"/>
            <a:chOff x="8173482" y="3250109"/>
            <a:chExt cx="729123" cy="729123"/>
          </a:xfrm>
          <a:solidFill>
            <a:srgbClr val="484F59"/>
          </a:solidFill>
          <a:effectLst/>
        </p:grpSpPr>
        <p:sp>
          <p:nvSpPr>
            <p:cNvPr id="16" name="椭圆 15"/>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7" name="椭圆 16"/>
            <p:cNvSpPr>
              <a:spLocks noChangeAspect="1"/>
            </p:cNvSpPr>
            <p:nvPr/>
          </p:nvSpPr>
          <p:spPr>
            <a:xfrm>
              <a:off x="8173482" y="3250109"/>
              <a:ext cx="729123" cy="729123"/>
            </a:xfrm>
            <a:prstGeom prst="ellipse">
              <a:avLst/>
            </a:prstGeom>
            <a:grpFill/>
            <a:ln w="28575">
              <a:solidFill>
                <a:schemeClr val="bg1"/>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18" name="组合 17"/>
          <p:cNvGrpSpPr/>
          <p:nvPr/>
        </p:nvGrpSpPr>
        <p:grpSpPr>
          <a:xfrm>
            <a:off x="6651202" y="4014173"/>
            <a:ext cx="575222" cy="575222"/>
            <a:chOff x="8173482" y="3250109"/>
            <a:chExt cx="729123" cy="729123"/>
          </a:xfrm>
          <a:solidFill>
            <a:srgbClr val="484F59"/>
          </a:solidFill>
          <a:effectLst/>
        </p:grpSpPr>
        <p:sp>
          <p:nvSpPr>
            <p:cNvPr id="19" name="椭圆 18"/>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椭圆 19"/>
            <p:cNvSpPr>
              <a:spLocks noChangeAspect="1"/>
            </p:cNvSpPr>
            <p:nvPr/>
          </p:nvSpPr>
          <p:spPr>
            <a:xfrm>
              <a:off x="8173482" y="3250109"/>
              <a:ext cx="729123" cy="729123"/>
            </a:xfrm>
            <a:prstGeom prst="ellipse">
              <a:avLst/>
            </a:prstGeom>
            <a:grpFill/>
            <a:ln w="28575">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1" name="组合 20"/>
          <p:cNvGrpSpPr/>
          <p:nvPr/>
        </p:nvGrpSpPr>
        <p:grpSpPr>
          <a:xfrm>
            <a:off x="4452515" y="2948520"/>
            <a:ext cx="575222" cy="575222"/>
            <a:chOff x="8173482" y="3250109"/>
            <a:chExt cx="729123" cy="729123"/>
          </a:xfrm>
          <a:solidFill>
            <a:srgbClr val="484F59"/>
          </a:solidFill>
          <a:effectLst/>
        </p:grpSpPr>
        <p:sp>
          <p:nvSpPr>
            <p:cNvPr id="22" name="椭圆 21"/>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3" name="椭圆 22"/>
            <p:cNvSpPr>
              <a:spLocks noChangeAspect="1"/>
            </p:cNvSpPr>
            <p:nvPr/>
          </p:nvSpPr>
          <p:spPr>
            <a:xfrm>
              <a:off x="8173482" y="3250109"/>
              <a:ext cx="729123" cy="729123"/>
            </a:xfrm>
            <a:prstGeom prst="ellipse">
              <a:avLst/>
            </a:prstGeom>
            <a:grpFill/>
            <a:ln w="28575">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4" name="组合 23"/>
          <p:cNvGrpSpPr/>
          <p:nvPr/>
        </p:nvGrpSpPr>
        <p:grpSpPr>
          <a:xfrm>
            <a:off x="7138778" y="2877793"/>
            <a:ext cx="575222" cy="575222"/>
            <a:chOff x="8173482" y="3250109"/>
            <a:chExt cx="729123" cy="729123"/>
          </a:xfrm>
          <a:solidFill>
            <a:srgbClr val="484F59"/>
          </a:solidFill>
          <a:effectLst/>
        </p:grpSpPr>
        <p:sp>
          <p:nvSpPr>
            <p:cNvPr id="25" name="椭圆 24"/>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6" name="椭圆 25"/>
            <p:cNvSpPr>
              <a:spLocks noChangeAspect="1"/>
            </p:cNvSpPr>
            <p:nvPr/>
          </p:nvSpPr>
          <p:spPr>
            <a:xfrm>
              <a:off x="8173482" y="3250109"/>
              <a:ext cx="729123" cy="729123"/>
            </a:xfrm>
            <a:prstGeom prst="ellipse">
              <a:avLst/>
            </a:prstGeom>
            <a:grpFill/>
            <a:ln w="28575">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grpSp>
        <p:nvGrpSpPr>
          <p:cNvPr id="27" name="组合 26"/>
          <p:cNvGrpSpPr/>
          <p:nvPr/>
        </p:nvGrpSpPr>
        <p:grpSpPr>
          <a:xfrm>
            <a:off x="5831945" y="1479215"/>
            <a:ext cx="575222" cy="575222"/>
            <a:chOff x="8173482" y="3250109"/>
            <a:chExt cx="729123" cy="729123"/>
          </a:xfrm>
          <a:solidFill>
            <a:srgbClr val="484F59"/>
          </a:solidFill>
          <a:effectLst/>
        </p:grpSpPr>
        <p:sp>
          <p:nvSpPr>
            <p:cNvPr id="28" name="椭圆 27"/>
            <p:cNvSpPr>
              <a:spLocks noChangeAspect="1"/>
            </p:cNvSpPr>
            <p:nvPr/>
          </p:nvSpPr>
          <p:spPr>
            <a:xfrm>
              <a:off x="8184998" y="3261625"/>
              <a:ext cx="706090" cy="70609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9" name="椭圆 28"/>
            <p:cNvSpPr>
              <a:spLocks noChangeAspect="1"/>
            </p:cNvSpPr>
            <p:nvPr/>
          </p:nvSpPr>
          <p:spPr>
            <a:xfrm>
              <a:off x="8173482" y="3250109"/>
              <a:ext cx="729123" cy="729123"/>
            </a:xfrm>
            <a:prstGeom prst="ellipse">
              <a:avLst/>
            </a:prstGeom>
            <a:grpFill/>
            <a:ln w="28575">
              <a:solidFill>
                <a:schemeClr val="bg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30" name="KSO_Shape"/>
          <p:cNvSpPr>
            <a:spLocks noChangeAspect="1"/>
          </p:cNvSpPr>
          <p:nvPr/>
        </p:nvSpPr>
        <p:spPr>
          <a:xfrm>
            <a:off x="4582639" y="3130876"/>
            <a:ext cx="314975" cy="210511"/>
          </a:xfrm>
          <a:custGeom>
            <a:rect b="b" l="l" r="r" t="t"/>
            <a:pathLst>
              <a:path h="3320682" w="4974795">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cs typeface="+mn-ea"/>
              <a:sym typeface="+mn-lt"/>
            </a:endParaRPr>
          </a:p>
        </p:txBody>
      </p:sp>
      <p:sp>
        <p:nvSpPr>
          <p:cNvPr id="31" name="KSO_Shape"/>
          <p:cNvSpPr>
            <a:spLocks noChangeAspect="1"/>
          </p:cNvSpPr>
          <p:nvPr/>
        </p:nvSpPr>
        <p:spPr>
          <a:xfrm>
            <a:off x="5193657" y="4266769"/>
            <a:ext cx="278155" cy="266564"/>
          </a:xfrm>
          <a:custGeom>
            <a:rect b="b" l="l" r="r" t="t"/>
            <a:pathLst>
              <a:path h="1810503" w="1889279">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cs typeface="+mn-ea"/>
              <a:sym typeface="+mn-lt"/>
            </a:endParaRPr>
          </a:p>
        </p:txBody>
      </p:sp>
      <p:sp>
        <p:nvSpPr>
          <p:cNvPr id="32" name="KSO_Shape"/>
          <p:cNvSpPr>
            <a:spLocks noChangeAspect="1"/>
          </p:cNvSpPr>
          <p:nvPr/>
        </p:nvSpPr>
        <p:spPr>
          <a:xfrm>
            <a:off x="5970009" y="1612121"/>
            <a:ext cx="299095" cy="309411"/>
          </a:xfrm>
          <a:custGeom>
            <a:rect b="b" l="l" r="r" t="t"/>
            <a:pathLst>
              <a:path h="1157433" w="1119349">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cs typeface="+mn-ea"/>
              <a:sym typeface="+mn-lt"/>
            </a:endParaRPr>
          </a:p>
        </p:txBody>
      </p:sp>
      <p:sp>
        <p:nvSpPr>
          <p:cNvPr id="33" name="KSO_Shape"/>
          <p:cNvSpPr>
            <a:spLocks noChangeAspect="1"/>
          </p:cNvSpPr>
          <p:nvPr/>
        </p:nvSpPr>
        <p:spPr>
          <a:xfrm flipH="1">
            <a:off x="7301012" y="3021744"/>
            <a:ext cx="279756" cy="257840"/>
          </a:xfrm>
          <a:custGeom>
            <a:rect b="b" l="l" r="r" t="t"/>
            <a:pathLst>
              <a:path h="2692126" w="292257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cs typeface="+mn-ea"/>
              <a:sym typeface="+mn-lt"/>
            </a:endParaRPr>
          </a:p>
        </p:txBody>
      </p:sp>
      <p:sp>
        <p:nvSpPr>
          <p:cNvPr id="34" name="KSO_Shape"/>
          <p:cNvSpPr>
            <a:spLocks noChangeAspect="1"/>
          </p:cNvSpPr>
          <p:nvPr/>
        </p:nvSpPr>
        <p:spPr>
          <a:xfrm>
            <a:off x="6755570" y="4171683"/>
            <a:ext cx="366486" cy="260203"/>
          </a:xfrm>
          <a:custGeom>
            <a:gdLst>
              <a:gd fmla="*/ 236286 w 472572" name="connsiteX0"/>
              <a:gd fmla="*/ 238384 h 335351" name="connsiteY0"/>
              <a:gd fmla="*/ 297849 w 472572" name="connsiteX1"/>
              <a:gd fmla="*/ 277381 h 335351" name="connsiteY1"/>
              <a:gd fmla="*/ 236286 w 472572" name="connsiteX2"/>
              <a:gd fmla="*/ 335351 h 335351" name="connsiteY2"/>
              <a:gd fmla="*/ 174722 w 472572" name="connsiteX3"/>
              <a:gd fmla="*/ 277381 h 335351" name="connsiteY3"/>
              <a:gd fmla="*/ 236286 w 472572" name="connsiteX4"/>
              <a:gd fmla="*/ 238384 h 335351" name="connsiteY4"/>
              <a:gd fmla="*/ 236286 w 472572" name="connsiteX5"/>
              <a:gd fmla="*/ 153779 h 335351" name="connsiteY5"/>
              <a:gd fmla="*/ 360886 w 472572" name="connsiteX6"/>
              <a:gd fmla="*/ 218025 h 335351" name="connsiteY6"/>
              <a:gd fmla="*/ 331907 w 472572" name="connsiteX7"/>
              <a:gd fmla="*/ 245311 h 335351" name="connsiteY7"/>
              <a:gd fmla="*/ 236286 w 472572" name="connsiteX8"/>
              <a:gd fmla="*/ 193327 h 335351" name="connsiteY8"/>
              <a:gd fmla="*/ 140664 w 472572" name="connsiteX9"/>
              <a:gd fmla="*/ 245311 h 335351" name="connsiteY9"/>
              <a:gd fmla="*/ 111686 w 472572" name="connsiteX10"/>
              <a:gd fmla="*/ 218025 h 335351" name="connsiteY10"/>
              <a:gd fmla="*/ 236286 w 472572" name="connsiteX11"/>
              <a:gd fmla="*/ 153779 h 335351" name="connsiteY11"/>
              <a:gd fmla="*/ 236285 w 472572" name="connsiteX12"/>
              <a:gd fmla="*/ 72334 h 335351" name="connsiteY12"/>
              <a:gd fmla="*/ 420037 w 472572" name="connsiteX13"/>
              <a:gd fmla="*/ 162327 h 335351" name="connsiteY13"/>
              <a:gd fmla="*/ 389766 w 472572" name="connsiteX14"/>
              <a:gd fmla="*/ 190830 h 335351" name="connsiteY14"/>
              <a:gd fmla="*/ 236285 w 472572" name="connsiteX15"/>
              <a:gd fmla="*/ 114013 h 335351" name="connsiteY15"/>
              <a:gd fmla="*/ 82804 w 472572" name="connsiteX16"/>
              <a:gd fmla="*/ 190829 h 335351" name="connsiteY16"/>
              <a:gd fmla="*/ 52534 w 472572" name="connsiteX17"/>
              <a:gd fmla="*/ 162327 h 335351" name="connsiteY17"/>
              <a:gd fmla="*/ 236285 w 472572" name="connsiteX18"/>
              <a:gd fmla="*/ 72334 h 335351" name="connsiteY18"/>
              <a:gd fmla="*/ 236286 w 472572" name="connsiteX19"/>
              <a:gd fmla="*/ 0 h 335351" name="connsiteY19"/>
              <a:gd fmla="*/ 472572 w 472572" name="connsiteX20"/>
              <a:gd fmla="*/ 112859 h 335351" name="connsiteY20"/>
              <a:gd fmla="*/ 443240 w 472572" name="connsiteX21"/>
              <a:gd fmla="*/ 140479 h 335351" name="connsiteY21"/>
              <a:gd fmla="*/ 236286 w 472572" name="connsiteX22"/>
              <a:gd fmla="*/ 40387 h 335351" name="connsiteY22"/>
              <a:gd fmla="*/ 29332 w 472572" name="connsiteX23"/>
              <a:gd fmla="*/ 140479 h 335351" name="connsiteY23"/>
              <a:gd fmla="*/ 0 w 472572" name="connsiteX24"/>
              <a:gd fmla="*/ 112859 h 335351" name="connsiteY24"/>
              <a:gd fmla="*/ 236286 w 472572" name="connsiteX25"/>
              <a:gd fmla="*/ 0 h 335351"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35351" w="472572">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a:cs typeface="+mn-ea"/>
              <a:sym typeface="+mn-lt"/>
            </a:endParaRPr>
          </a:p>
        </p:txBody>
      </p:sp>
      <p:sp>
        <p:nvSpPr>
          <p:cNvPr id="35" name="Freeform 817"/>
          <p:cNvSpPr>
            <a:spLocks noEditPoints="1"/>
          </p:cNvSpPr>
          <p:nvPr/>
        </p:nvSpPr>
        <p:spPr bwMode="auto">
          <a:xfrm>
            <a:off x="5235660" y="2429696"/>
            <a:ext cx="1720680" cy="1720680"/>
          </a:xfrm>
          <a:custGeom>
            <a:gdLst>
              <a:gd fmla="*/ 85 w 174" name="T0"/>
              <a:gd fmla="*/ 72 h 174" name="T1"/>
              <a:gd fmla="*/ 119 w 174" name="T2"/>
              <a:gd fmla="*/ 109 h 174" name="T3"/>
              <a:gd fmla="*/ 87 w 174" name="T4"/>
              <a:gd fmla="*/ 0 h 174" name="T5"/>
              <a:gd fmla="*/ 87 w 174" name="T6"/>
              <a:gd fmla="*/ 0 h 174" name="T7"/>
              <a:gd fmla="*/ 129 w 174" name="T8"/>
              <a:gd fmla="*/ 38 h 174" name="T9"/>
              <a:gd fmla="*/ 111 w 174" name="T10"/>
              <a:gd fmla="*/ 36 h 174" name="T11"/>
              <a:gd fmla="*/ 113 w 174" name="T12"/>
              <a:gd fmla="*/ 28 h 174" name="T13"/>
              <a:gd fmla="*/ 103 w 174" name="T14"/>
              <a:gd fmla="*/ 27 h 174" name="T15"/>
              <a:gd fmla="*/ 100 w 174" name="T16"/>
              <a:gd fmla="*/ 30 h 174" name="T17"/>
              <a:gd fmla="*/ 93 w 174" name="T18"/>
              <a:gd fmla="*/ 27 h 174" name="T19"/>
              <a:gd fmla="*/ 82 w 174" name="T20"/>
              <a:gd fmla="*/ 25 h 174" name="T21"/>
              <a:gd fmla="*/ 79 w 174" name="T22"/>
              <a:gd fmla="*/ 25 h 174" name="T23"/>
              <a:gd fmla="*/ 78 w 174" name="T24"/>
              <a:gd fmla="*/ 41 h 174" name="T25"/>
              <a:gd fmla="*/ 87 w 174" name="T26"/>
              <a:gd fmla="*/ 44 h 174" name="T27"/>
              <a:gd fmla="*/ 96 w 174" name="T28"/>
              <a:gd fmla="*/ 32 h 174" name="T29"/>
              <a:gd fmla="*/ 107 w 174" name="T30"/>
              <a:gd fmla="*/ 38 h 174" name="T31"/>
              <a:gd fmla="*/ 98 w 174" name="T32"/>
              <a:gd fmla="*/ 52 h 174" name="T33"/>
              <a:gd fmla="*/ 108 w 174" name="T34"/>
              <a:gd fmla="*/ 54 h 174" name="T35"/>
              <a:gd fmla="*/ 117 w 174" name="T36"/>
              <a:gd fmla="*/ 53 h 174" name="T37"/>
              <a:gd fmla="*/ 104 w 174" name="T38"/>
              <a:gd fmla="*/ 55 h 174" name="T39"/>
              <a:gd fmla="*/ 93 w 174" name="T40"/>
              <a:gd fmla="*/ 64 h 174" name="T41"/>
              <a:gd fmla="*/ 88 w 174" name="T42"/>
              <a:gd fmla="*/ 70 h 174" name="T43"/>
              <a:gd fmla="*/ 72 w 174" name="T44"/>
              <a:gd fmla="*/ 75 h 174" name="T45"/>
              <a:gd fmla="*/ 77 w 174" name="T46"/>
              <a:gd fmla="*/ 89 h 174" name="T47"/>
              <a:gd fmla="*/ 84 w 174" name="T48"/>
              <a:gd fmla="*/ 97 h 174" name="T49"/>
              <a:gd fmla="*/ 100 w 174" name="T50"/>
              <a:gd fmla="*/ 95 h 174" name="T51"/>
              <a:gd fmla="*/ 116 w 174" name="T52"/>
              <a:gd fmla="*/ 102 h 174" name="T53"/>
              <a:gd fmla="*/ 121 w 174" name="T54"/>
              <a:gd fmla="*/ 109 h 174" name="T55"/>
              <a:gd fmla="*/ 137 w 174" name="T56"/>
              <a:gd fmla="*/ 114 h 174" name="T57"/>
              <a:gd fmla="*/ 130 w 174" name="T58"/>
              <a:gd fmla="*/ 132 h 174" name="T59"/>
              <a:gd fmla="*/ 122 w 174" name="T60"/>
              <a:gd fmla="*/ 139 h 174" name="T61"/>
              <a:gd fmla="*/ 113 w 174" name="T62"/>
              <a:gd fmla="*/ 148 h 174" name="T63"/>
              <a:gd fmla="*/ 101 w 174" name="T64"/>
              <a:gd fmla="*/ 161 h 174" name="T65"/>
              <a:gd fmla="*/ 94 w 174" name="T66"/>
              <a:gd fmla="*/ 159 h 174" name="T67"/>
              <a:gd fmla="*/ 97 w 174" name="T68"/>
              <a:gd fmla="*/ 136 h 174" name="T69"/>
              <a:gd fmla="*/ 86 w 174" name="T70"/>
              <a:gd fmla="*/ 114 h 174" name="T71"/>
              <a:gd fmla="*/ 88 w 174" name="T72"/>
              <a:gd fmla="*/ 99 h 174" name="T73"/>
              <a:gd fmla="*/ 75 w 174" name="T74"/>
              <a:gd fmla="*/ 93 h 174" name="T75"/>
              <a:gd fmla="*/ 56 w 174" name="T76"/>
              <a:gd fmla="*/ 82 h 174" name="T77"/>
              <a:gd fmla="*/ 52 w 174" name="T78"/>
              <a:gd fmla="*/ 79 h 174" name="T79"/>
              <a:gd fmla="*/ 40 w 174" name="T80"/>
              <a:gd fmla="*/ 67 h 174" name="T81"/>
              <a:gd fmla="*/ 34 w 174" name="T82"/>
              <a:gd fmla="*/ 46 h 174" name="T83"/>
              <a:gd fmla="*/ 59 w 174" name="T84"/>
              <a:gd fmla="*/ 17 h 174" name="T85"/>
              <a:gd fmla="*/ 55 w 174" name="T86"/>
              <a:gd fmla="*/ 22 h 174" name="T87"/>
              <a:gd fmla="*/ 65 w 174" name="T88"/>
              <a:gd fmla="*/ 21 h 174" name="T89"/>
              <a:gd fmla="*/ 73 w 174" name="T90"/>
              <a:gd fmla="*/ 19 h 174" name="T91"/>
              <a:gd fmla="*/ 76 w 174" name="T92"/>
              <a:gd fmla="*/ 14 h 174" name="T93"/>
              <a:gd fmla="*/ 71 w 174" name="T94"/>
              <a:gd fmla="*/ 11 h 174" name="T95"/>
              <a:gd fmla="*/ 96 w 174" name="T96"/>
              <a:gd fmla="*/ 12 h 174" name="T97"/>
              <a:gd fmla="*/ 102 w 174" name="T98"/>
              <a:gd fmla="*/ 11 h 174" name="T99"/>
              <a:gd fmla="*/ 158 w 174" name="T100"/>
              <a:gd fmla="*/ 64 h 174" name="T101"/>
              <a:gd fmla="*/ 163 w 174" name="T102"/>
              <a:gd fmla="*/ 72 h 174" name="T103"/>
              <a:gd fmla="*/ 157 w 174" name="T104"/>
              <a:gd fmla="*/ 69 h 174" name="T105"/>
              <a:gd fmla="*/ 154 w 174" name="T106"/>
              <a:gd fmla="*/ 100 h 174" name="T107"/>
              <a:gd fmla="*/ 156 w 174" name="T108"/>
              <a:gd fmla="*/ 84 h 174" name="T109"/>
              <a:gd fmla="*/ 164 w 174" name="T110"/>
              <a:gd fmla="*/ 87 h 17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4" w="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0274A8"/>
          </a:solidFill>
          <a:ln>
            <a:noFill/>
          </a:ln>
        </p:spPr>
        <p:txBody>
          <a:bodyPr anchor="t" anchorCtr="0" bIns="45720" compatLnSpc="1" lIns="91440" numCol="1" rIns="91440" tIns="45720" vert="horz" wrap="square"/>
          <a:lstStyle/>
          <a:p>
            <a:endParaRPr altLang="en-US" lang="zh-CN">
              <a:cs typeface="+mn-ea"/>
              <a:sym typeface="+mn-lt"/>
            </a:endParaRPr>
          </a:p>
        </p:txBody>
      </p:sp>
      <p:sp>
        <p:nvSpPr>
          <p:cNvPr id="36" name="TextBox 76"/>
          <p:cNvSpPr txBox="1"/>
          <p:nvPr/>
        </p:nvSpPr>
        <p:spPr>
          <a:xfrm>
            <a:off x="7449158" y="4150376"/>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37" name="文本框 36"/>
          <p:cNvSpPr txBox="1"/>
          <p:nvPr/>
        </p:nvSpPr>
        <p:spPr>
          <a:xfrm>
            <a:off x="7449158" y="4519707"/>
            <a:ext cx="3051344" cy="646176"/>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a:t>
            </a:r>
          </a:p>
        </p:txBody>
      </p:sp>
      <p:sp>
        <p:nvSpPr>
          <p:cNvPr id="38" name="TextBox 76"/>
          <p:cNvSpPr txBox="1"/>
          <p:nvPr/>
        </p:nvSpPr>
        <p:spPr>
          <a:xfrm>
            <a:off x="7998428" y="2788003"/>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39" name="文本框 38"/>
          <p:cNvSpPr txBox="1"/>
          <p:nvPr/>
        </p:nvSpPr>
        <p:spPr>
          <a:xfrm>
            <a:off x="7998428" y="3157335"/>
            <a:ext cx="3051344" cy="646176"/>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a:t>
            </a:r>
          </a:p>
        </p:txBody>
      </p:sp>
      <p:sp>
        <p:nvSpPr>
          <p:cNvPr id="40" name="TextBox 76"/>
          <p:cNvSpPr txBox="1"/>
          <p:nvPr/>
        </p:nvSpPr>
        <p:spPr>
          <a:xfrm>
            <a:off x="3725403" y="4150376"/>
            <a:ext cx="1098541" cy="365760"/>
          </a:xfrm>
          <a:prstGeom prst="rect">
            <a:avLst/>
          </a:prstGeom>
          <a:noFill/>
        </p:spPr>
        <p:txBody>
          <a:bodyPr rtlCol="0" wrap="square">
            <a:spAutoFit/>
          </a:bodyPr>
          <a:lstStyle/>
          <a:p>
            <a:pPr algn="r"/>
            <a:r>
              <a:rPr altLang="en-US" b="1" lang="zh-CN">
                <a:solidFill>
                  <a:srgbClr val="FFC000"/>
                </a:solidFill>
                <a:cs typeface="+mn-ea"/>
                <a:sym typeface="+mn-lt"/>
              </a:rPr>
              <a:t>添加标题</a:t>
            </a:r>
          </a:p>
        </p:txBody>
      </p:sp>
      <p:sp>
        <p:nvSpPr>
          <p:cNvPr id="41" name="文本框 40"/>
          <p:cNvSpPr txBox="1"/>
          <p:nvPr/>
        </p:nvSpPr>
        <p:spPr>
          <a:xfrm>
            <a:off x="1772600" y="4519707"/>
            <a:ext cx="3051344" cy="646176"/>
          </a:xfrm>
          <a:prstGeom prst="rect">
            <a:avLst/>
          </a:prstGeom>
          <a:noFill/>
        </p:spPr>
        <p:txBody>
          <a:bodyPr rtlCol="0" wrap="square">
            <a:spAutoFit/>
          </a:bodyPr>
          <a:lstStyle/>
          <a:p>
            <a:pPr algn="r">
              <a:lnSpc>
                <a:spcPct val="130000"/>
              </a:lnSpc>
            </a:pPr>
            <a:r>
              <a:rPr altLang="en-US" lang="zh-CN" sz="1400">
                <a:solidFill>
                  <a:schemeClr val="bg2">
                    <a:lumMod val="25000"/>
                  </a:schemeClr>
                </a:solidFill>
                <a:cs typeface="+mn-ea"/>
                <a:sym typeface="+mn-lt"/>
              </a:rPr>
              <a:t>请在此添加文字说明，单击此处编辑文字。</a:t>
            </a:r>
          </a:p>
        </p:txBody>
      </p:sp>
      <p:sp>
        <p:nvSpPr>
          <p:cNvPr id="42" name="TextBox 76"/>
          <p:cNvSpPr txBox="1"/>
          <p:nvPr/>
        </p:nvSpPr>
        <p:spPr>
          <a:xfrm>
            <a:off x="3108443" y="2788003"/>
            <a:ext cx="1098541" cy="365760"/>
          </a:xfrm>
          <a:prstGeom prst="rect">
            <a:avLst/>
          </a:prstGeom>
          <a:noFill/>
        </p:spPr>
        <p:txBody>
          <a:bodyPr rtlCol="0" wrap="square">
            <a:spAutoFit/>
          </a:bodyPr>
          <a:lstStyle/>
          <a:p>
            <a:pPr algn="r"/>
            <a:r>
              <a:rPr altLang="en-US" b="1" lang="zh-CN">
                <a:solidFill>
                  <a:srgbClr val="FFC000"/>
                </a:solidFill>
                <a:cs typeface="+mn-ea"/>
                <a:sym typeface="+mn-lt"/>
              </a:rPr>
              <a:t>添加标题</a:t>
            </a:r>
          </a:p>
        </p:txBody>
      </p:sp>
      <p:sp>
        <p:nvSpPr>
          <p:cNvPr id="43" name="文本框 42"/>
          <p:cNvSpPr txBox="1"/>
          <p:nvPr/>
        </p:nvSpPr>
        <p:spPr>
          <a:xfrm>
            <a:off x="1155640" y="3157335"/>
            <a:ext cx="3051344" cy="646176"/>
          </a:xfrm>
          <a:prstGeom prst="rect">
            <a:avLst/>
          </a:prstGeom>
          <a:noFill/>
        </p:spPr>
        <p:txBody>
          <a:bodyPr rtlCol="0" wrap="square">
            <a:spAutoFit/>
          </a:bodyPr>
          <a:lstStyle/>
          <a:p>
            <a:pPr algn="r">
              <a:lnSpc>
                <a:spcPct val="130000"/>
              </a:lnSpc>
            </a:pPr>
            <a:r>
              <a:rPr altLang="en-US" lang="zh-CN" sz="1400">
                <a:solidFill>
                  <a:schemeClr val="bg2">
                    <a:lumMod val="25000"/>
                  </a:schemeClr>
                </a:solidFill>
                <a:cs typeface="+mn-ea"/>
                <a:sym typeface="+mn-lt"/>
              </a:rPr>
              <a:t>请在此添加文字说明，单击此处编辑文字。</a:t>
            </a:r>
          </a:p>
        </p:txBody>
      </p:sp>
      <p:sp>
        <p:nvSpPr>
          <p:cNvPr id="44" name="TextBox 76"/>
          <p:cNvSpPr txBox="1"/>
          <p:nvPr/>
        </p:nvSpPr>
        <p:spPr>
          <a:xfrm>
            <a:off x="6931664" y="1018806"/>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45" name="文本框 44"/>
          <p:cNvSpPr txBox="1"/>
          <p:nvPr/>
        </p:nvSpPr>
        <p:spPr>
          <a:xfrm>
            <a:off x="6931664" y="1388138"/>
            <a:ext cx="3051344" cy="646176"/>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a:t>
            </a:r>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 9"/>
          <p:cNvPicPr>
            <a:picLocks noChangeAspect="1"/>
          </p:cNvPicPr>
          <p:nvPr/>
        </p:nvPicPr>
        <p:blipFill>
          <a:blip r:embed="rId2">
            <a:extLst>
              <a:ext uri="{28A0092B-C50C-407E-A947-70E740481C1C}">
                <a14:useLocalDpi val="0"/>
              </a:ext>
            </a:extLst>
          </a:blip>
          <a:srcRect b="7813" t="7813"/>
          <a:stretch>
            <a:fillRect/>
          </a:stretch>
        </p:blipFill>
        <p:spPr>
          <a:xfrm>
            <a:off x="0" y="0"/>
            <a:ext cx="12192000" cy="6858000"/>
          </a:xfrm>
          <a:prstGeom prst="rect">
            <a:avLst/>
          </a:prstGeom>
        </p:spPr>
      </p:pic>
      <p:sp>
        <p:nvSpPr>
          <p:cNvPr id="16" name="梯形 4"/>
          <p:cNvSpPr/>
          <p:nvPr/>
        </p:nvSpPr>
        <p:spPr>
          <a:xfrm>
            <a:off x="2733044" y="0"/>
            <a:ext cx="9611355" cy="6858000"/>
          </a:xfrm>
          <a:custGeom>
            <a:gdLst>
              <a:gd fmla="*/ 0 w 9775163" name="connsiteX0"/>
              <a:gd fmla="*/ 6858000 h 6858000" name="connsiteY0"/>
              <a:gd fmla="*/ 3779307 w 9775163" name="connsiteX1"/>
              <a:gd fmla="*/ 0 h 6858000" name="connsiteY1"/>
              <a:gd fmla="*/ 9775163 w 9775163" name="connsiteX2"/>
              <a:gd fmla="*/ 0 h 6858000" name="connsiteY2"/>
              <a:gd fmla="*/ 9733936 w 9775163" name="connsiteX3"/>
              <a:gd fmla="*/ 6828504 h 6858000" name="connsiteY3"/>
              <a:gd fmla="*/ 0 w 9775163" name="connsiteX4"/>
              <a:gd fmla="*/ 6858000 h 6858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58000" w="9775163">
                <a:moveTo>
                  <a:pt x="0" y="6858000"/>
                </a:moveTo>
                <a:lnTo>
                  <a:pt x="3779307" y="0"/>
                </a:lnTo>
                <a:lnTo>
                  <a:pt x="9775163" y="0"/>
                </a:lnTo>
                <a:lnTo>
                  <a:pt x="9733936" y="6828504"/>
                </a:lnTo>
                <a:lnTo>
                  <a:pt x="0" y="6858000"/>
                </a:lnTo>
                <a:close/>
              </a:path>
            </a:pathLst>
          </a:custGeom>
          <a:solidFill>
            <a:schemeClr val="tx1">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cxnSp>
        <p:nvCxnSpPr>
          <p:cNvPr id="17" name="直接连接符 16"/>
          <p:cNvCxnSpPr/>
          <p:nvPr/>
        </p:nvCxnSpPr>
        <p:spPr>
          <a:xfrm>
            <a:off x="7637390" y="2621459"/>
            <a:ext cx="2686050" cy="0"/>
          </a:xfrm>
          <a:prstGeom prst="line">
            <a:avLst/>
          </a:prstGeom>
          <a:ln w="9525">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483350" y="2659559"/>
            <a:ext cx="4872355" cy="762000"/>
          </a:xfrm>
          <a:prstGeom prst="rect">
            <a:avLst/>
          </a:prstGeom>
          <a:noFill/>
        </p:spPr>
        <p:txBody>
          <a:bodyPr rtlCol="0" wrap="none">
            <a:spAutoFit/>
          </a:bodyPr>
          <a:lstStyle/>
          <a:p>
            <a:r>
              <a:rPr altLang="zh-CN" lang="en-US" sz="4400">
                <a:solidFill>
                  <a:schemeClr val="bg1"/>
                </a:solidFill>
                <a:cs typeface="+mn-ea"/>
                <a:sym typeface="+mn-lt"/>
              </a:rPr>
              <a:t>ThAnks—感谢观看</a:t>
            </a:r>
          </a:p>
        </p:txBody>
      </p:sp>
      <p:sp>
        <p:nvSpPr>
          <p:cNvPr id="19" name="任意多边形: 形状 18"/>
          <p:cNvSpPr/>
          <p:nvPr/>
        </p:nvSpPr>
        <p:spPr>
          <a:xfrm>
            <a:off x="6483350" y="3044279"/>
            <a:ext cx="4826000" cy="933450"/>
          </a:xfrm>
          <a:custGeom>
            <a:gdLst>
              <a:gd fmla="*/ 0 w 4826000" name="connsiteX0"/>
              <a:gd fmla="*/ 0 h 933450" name="connsiteY0"/>
              <a:gd fmla="*/ 12700 w 4826000" name="connsiteX1"/>
              <a:gd fmla="*/ 933450 h 933450" name="connsiteY1"/>
              <a:gd fmla="*/ 4826000 w 4826000" name="connsiteX2"/>
              <a:gd fmla="*/ 933450 h 933450" name="connsiteY2"/>
              <a:gd fmla="*/ 4826000 w 4826000" name="connsiteX3"/>
              <a:gd fmla="*/ 12700 h 933450" name="connsiteY3"/>
            </a:gdLst>
            <a:cxnLst>
              <a:cxn ang="0">
                <a:pos x="connsiteX0" y="connsiteY0"/>
              </a:cxn>
              <a:cxn ang="0">
                <a:pos x="connsiteX1" y="connsiteY1"/>
              </a:cxn>
              <a:cxn ang="0">
                <a:pos x="connsiteX2" y="connsiteY2"/>
              </a:cxn>
              <a:cxn ang="0">
                <a:pos x="connsiteX3" y="connsiteY3"/>
              </a:cxn>
            </a:cxnLst>
            <a:rect b="b" l="l" r="r" t="t"/>
            <a:pathLst>
              <a:path h="933450" w="4826000">
                <a:moveTo>
                  <a:pt x="0" y="0"/>
                </a:moveTo>
                <a:lnTo>
                  <a:pt x="12700" y="933450"/>
                </a:lnTo>
                <a:lnTo>
                  <a:pt x="4826000" y="933450"/>
                </a:lnTo>
                <a:lnTo>
                  <a:pt x="4826000" y="12700"/>
                </a:lnTo>
              </a:path>
            </a:pathLst>
          </a:cu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0" name="文本框 19"/>
          <p:cNvSpPr txBox="1"/>
          <p:nvPr/>
        </p:nvSpPr>
        <p:spPr>
          <a:xfrm>
            <a:off x="6887535" y="3354909"/>
            <a:ext cx="4145280" cy="457200"/>
          </a:xfrm>
          <a:prstGeom prst="rect">
            <a:avLst/>
          </a:prstGeom>
          <a:noFill/>
        </p:spPr>
        <p:txBody>
          <a:bodyPr rtlCol="0" wrap="none">
            <a:spAutoFit/>
          </a:bodyPr>
          <a:lstStyle/>
          <a:p>
            <a:r>
              <a:rPr altLang="en-US" lang="zh-CN" sz="2400">
                <a:solidFill>
                  <a:schemeClr val="bg1"/>
                </a:solidFill>
                <a:cs typeface="+mn-ea"/>
                <a:sym typeface="+mn-lt"/>
              </a:rPr>
              <a:t>请在这里添加演示文稿副标题</a:t>
            </a:r>
          </a:p>
        </p:txBody>
      </p:sp>
      <p:sp>
        <p:nvSpPr>
          <p:cNvPr id="21" name="等腰三角形 20"/>
          <p:cNvSpPr/>
          <p:nvPr/>
        </p:nvSpPr>
        <p:spPr>
          <a:xfrm rot="10800000">
            <a:off x="8764514" y="3986188"/>
            <a:ext cx="431800" cy="30217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文本框 21"/>
          <p:cNvSpPr txBox="1"/>
          <p:nvPr/>
        </p:nvSpPr>
        <p:spPr>
          <a:xfrm>
            <a:off x="7538720" y="2088060"/>
            <a:ext cx="2621280" cy="457200"/>
          </a:xfrm>
          <a:prstGeom prst="rect">
            <a:avLst/>
          </a:prstGeom>
          <a:noFill/>
        </p:spPr>
        <p:txBody>
          <a:bodyPr rtlCol="0" wrap="none">
            <a:spAutoFit/>
          </a:bodyPr>
          <a:lstStyle/>
          <a:p>
            <a:r>
              <a:rPr altLang="en-US" lang="zh-CN" sz="2400">
                <a:solidFill>
                  <a:schemeClr val="bg1"/>
                </a:solidFill>
                <a:cs typeface="+mn-ea"/>
                <a:sym typeface="+mn-lt"/>
              </a:rPr>
              <a:t>请在这里添加LOGO</a:t>
            </a:r>
          </a:p>
        </p:txBody>
      </p:sp>
      <p:sp>
        <p:nvSpPr>
          <p:cNvPr id="23" name="等腰三角形 22"/>
          <p:cNvSpPr/>
          <p:nvPr/>
        </p:nvSpPr>
        <p:spPr>
          <a:xfrm rot="2981571">
            <a:off x="937247" y="298690"/>
            <a:ext cx="3014905" cy="3578737"/>
          </a:xfrm>
          <a:prstGeom prst="triangle">
            <a:avLst/>
          </a:prstGeom>
          <a:solidFill>
            <a:srgbClr val="FFC00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4" name="等腰三角形 23"/>
          <p:cNvSpPr/>
          <p:nvPr/>
        </p:nvSpPr>
        <p:spPr>
          <a:xfrm rot="2707795">
            <a:off x="1741241" y="1494819"/>
            <a:ext cx="3014905" cy="2109812"/>
          </a:xfrm>
          <a:prstGeom prst="triangle">
            <a:avLst/>
          </a:prstGeom>
          <a:solidFill>
            <a:schemeClr val="tx1">
              <a:lumMod val="75000"/>
              <a:lumOff val="2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Tree>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11"/>
          <p:cNvSpPr>
            <a:spLocks noEditPoints="1"/>
          </p:cNvSpPr>
          <p:nvPr/>
        </p:nvSpPr>
        <p:spPr bwMode="auto">
          <a:xfrm>
            <a:off x="1417638" y="5470525"/>
            <a:ext cx="417512" cy="417513"/>
          </a:xfrm>
          <a:custGeom>
            <a:cxnLst>
              <a:cxn ang="0">
                <a:pos x="263" y="275"/>
              </a:cxn>
              <a:cxn ang="0">
                <a:pos x="234" y="270"/>
              </a:cxn>
              <a:cxn ang="0">
                <a:pos x="172" y="232"/>
              </a:cxn>
              <a:cxn ang="0">
                <a:pos x="121" y="243"/>
              </a:cxn>
              <a:cxn ang="0">
                <a:pos x="98" y="241"/>
              </a:cxn>
              <a:cxn ang="0">
                <a:pos x="63" y="228"/>
              </a:cxn>
              <a:cxn ang="0">
                <a:pos x="36" y="208"/>
              </a:cxn>
              <a:cxn ang="0">
                <a:pos x="15" y="179"/>
              </a:cxn>
              <a:cxn ang="0">
                <a:pos x="2" y="147"/>
              </a:cxn>
              <a:cxn ang="0">
                <a:pos x="0" y="121"/>
              </a:cxn>
              <a:cxn ang="0">
                <a:pos x="5" y="85"/>
              </a:cxn>
              <a:cxn ang="0">
                <a:pos x="22" y="52"/>
              </a:cxn>
              <a:cxn ang="0">
                <a:pos x="45" y="27"/>
              </a:cxn>
              <a:cxn ang="0">
                <a:pos x="74" y="9"/>
              </a:cxn>
              <a:cxn ang="0">
                <a:pos x="111" y="0"/>
              </a:cxn>
              <a:cxn ang="0">
                <a:pos x="134" y="0"/>
              </a:cxn>
              <a:cxn ang="0">
                <a:pos x="170" y="9"/>
              </a:cxn>
              <a:cxn ang="0">
                <a:pos x="199" y="27"/>
              </a:cxn>
              <a:cxn ang="0">
                <a:pos x="223" y="52"/>
              </a:cxn>
              <a:cxn ang="0">
                <a:pos x="239" y="85"/>
              </a:cxn>
              <a:cxn ang="0">
                <a:pos x="245" y="121"/>
              </a:cxn>
              <a:cxn ang="0">
                <a:pos x="239" y="156"/>
              </a:cxn>
              <a:cxn ang="0">
                <a:pos x="272" y="234"/>
              </a:cxn>
              <a:cxn ang="0">
                <a:pos x="279" y="252"/>
              </a:cxn>
              <a:cxn ang="0">
                <a:pos x="272" y="270"/>
              </a:cxn>
              <a:cxn ang="0">
                <a:pos x="105" y="36"/>
              </a:cxn>
              <a:cxn ang="0">
                <a:pos x="60" y="60"/>
              </a:cxn>
              <a:cxn ang="0">
                <a:pos x="36" y="103"/>
              </a:cxn>
              <a:cxn ang="0">
                <a:pos x="36" y="139"/>
              </a:cxn>
              <a:cxn ang="0">
                <a:pos x="60" y="183"/>
              </a:cxn>
              <a:cxn ang="0">
                <a:pos x="105" y="206"/>
              </a:cxn>
              <a:cxn ang="0">
                <a:pos x="140" y="206"/>
              </a:cxn>
              <a:cxn ang="0">
                <a:pos x="183" y="183"/>
              </a:cxn>
              <a:cxn ang="0">
                <a:pos x="208" y="139"/>
              </a:cxn>
              <a:cxn ang="0">
                <a:pos x="208" y="103"/>
              </a:cxn>
              <a:cxn ang="0">
                <a:pos x="183" y="60"/>
              </a:cxn>
              <a:cxn ang="0">
                <a:pos x="140" y="36"/>
              </a:cxn>
              <a:cxn ang="0">
                <a:pos x="158" y="139"/>
              </a:cxn>
              <a:cxn ang="0">
                <a:pos x="80" y="138"/>
              </a:cxn>
              <a:cxn ang="0">
                <a:pos x="71" y="121"/>
              </a:cxn>
              <a:cxn ang="0">
                <a:pos x="74" y="109"/>
              </a:cxn>
              <a:cxn ang="0">
                <a:pos x="158" y="103"/>
              </a:cxn>
              <a:cxn ang="0">
                <a:pos x="170" y="109"/>
              </a:cxn>
              <a:cxn ang="0">
                <a:pos x="174" y="121"/>
              </a:cxn>
              <a:cxn ang="0">
                <a:pos x="163" y="138"/>
              </a:cxn>
            </a:cxnLst>
            <a:rect b="b" l="0" r="r" t="0"/>
            <a:pathLst>
              <a:path h="277" w="279">
                <a:moveTo>
                  <a:pt x="272" y="270"/>
                </a:moveTo>
                <a:lnTo>
                  <a:pt x="272" y="270"/>
                </a:lnTo>
                <a:lnTo>
                  <a:pt x="263" y="275"/>
                </a:lnTo>
                <a:lnTo>
                  <a:pt x="252" y="277"/>
                </a:lnTo>
                <a:lnTo>
                  <a:pt x="243" y="275"/>
                </a:lnTo>
                <a:lnTo>
                  <a:pt x="234" y="270"/>
                </a:lnTo>
                <a:lnTo>
                  <a:pt x="189" y="225"/>
                </a:lnTo>
                <a:lnTo>
                  <a:pt x="189" y="225"/>
                </a:lnTo>
                <a:lnTo>
                  <a:pt x="172" y="232"/>
                </a:lnTo>
                <a:lnTo>
                  <a:pt x="158" y="239"/>
                </a:lnTo>
                <a:lnTo>
                  <a:pt x="140" y="243"/>
                </a:lnTo>
                <a:lnTo>
                  <a:pt x="121" y="243"/>
                </a:lnTo>
                <a:lnTo>
                  <a:pt x="121" y="243"/>
                </a:lnTo>
                <a:lnTo>
                  <a:pt x="111" y="243"/>
                </a:lnTo>
                <a:lnTo>
                  <a:pt x="98" y="241"/>
                </a:lnTo>
                <a:lnTo>
                  <a:pt x="85" y="237"/>
                </a:lnTo>
                <a:lnTo>
                  <a:pt x="74" y="234"/>
                </a:lnTo>
                <a:lnTo>
                  <a:pt x="63" y="228"/>
                </a:lnTo>
                <a:lnTo>
                  <a:pt x="54" y="223"/>
                </a:lnTo>
                <a:lnTo>
                  <a:pt x="45" y="216"/>
                </a:lnTo>
                <a:lnTo>
                  <a:pt x="36" y="208"/>
                </a:lnTo>
                <a:lnTo>
                  <a:pt x="27" y="199"/>
                </a:lnTo>
                <a:lnTo>
                  <a:pt x="22" y="190"/>
                </a:lnTo>
                <a:lnTo>
                  <a:pt x="15" y="179"/>
                </a:lnTo>
                <a:lnTo>
                  <a:pt x="9" y="168"/>
                </a:lnTo>
                <a:lnTo>
                  <a:pt x="5" y="157"/>
                </a:lnTo>
                <a:lnTo>
                  <a:pt x="2" y="147"/>
                </a:lnTo>
                <a:lnTo>
                  <a:pt x="0" y="134"/>
                </a:lnTo>
                <a:lnTo>
                  <a:pt x="0" y="121"/>
                </a:lnTo>
                <a:lnTo>
                  <a:pt x="0" y="121"/>
                </a:lnTo>
                <a:lnTo>
                  <a:pt x="0" y="109"/>
                </a:lnTo>
                <a:lnTo>
                  <a:pt x="2" y="96"/>
                </a:lnTo>
                <a:lnTo>
                  <a:pt x="5" y="85"/>
                </a:lnTo>
                <a:lnTo>
                  <a:pt x="9" y="74"/>
                </a:lnTo>
                <a:lnTo>
                  <a:pt x="15" y="63"/>
                </a:lnTo>
                <a:lnTo>
                  <a:pt x="22" y="52"/>
                </a:lnTo>
                <a:lnTo>
                  <a:pt x="27" y="43"/>
                </a:lnTo>
                <a:lnTo>
                  <a:pt x="36" y="34"/>
                </a:lnTo>
                <a:lnTo>
                  <a:pt x="45" y="27"/>
                </a:lnTo>
                <a:lnTo>
                  <a:pt x="54" y="20"/>
                </a:lnTo>
                <a:lnTo>
                  <a:pt x="63" y="14"/>
                </a:lnTo>
                <a:lnTo>
                  <a:pt x="74" y="9"/>
                </a:lnTo>
                <a:lnTo>
                  <a:pt x="85" y="5"/>
                </a:lnTo>
                <a:lnTo>
                  <a:pt x="98" y="2"/>
                </a:lnTo>
                <a:lnTo>
                  <a:pt x="111" y="0"/>
                </a:lnTo>
                <a:lnTo>
                  <a:pt x="121" y="0"/>
                </a:lnTo>
                <a:lnTo>
                  <a:pt x="121" y="0"/>
                </a:lnTo>
                <a:lnTo>
                  <a:pt x="134" y="0"/>
                </a:lnTo>
                <a:lnTo>
                  <a:pt x="147" y="2"/>
                </a:lnTo>
                <a:lnTo>
                  <a:pt x="158" y="5"/>
                </a:lnTo>
                <a:lnTo>
                  <a:pt x="170" y="9"/>
                </a:lnTo>
                <a:lnTo>
                  <a:pt x="181" y="14"/>
                </a:lnTo>
                <a:lnTo>
                  <a:pt x="190" y="20"/>
                </a:lnTo>
                <a:lnTo>
                  <a:pt x="199" y="27"/>
                </a:lnTo>
                <a:lnTo>
                  <a:pt x="208" y="34"/>
                </a:lnTo>
                <a:lnTo>
                  <a:pt x="216" y="43"/>
                </a:lnTo>
                <a:lnTo>
                  <a:pt x="223" y="52"/>
                </a:lnTo>
                <a:lnTo>
                  <a:pt x="230" y="63"/>
                </a:lnTo>
                <a:lnTo>
                  <a:pt x="236" y="74"/>
                </a:lnTo>
                <a:lnTo>
                  <a:pt x="239" y="85"/>
                </a:lnTo>
                <a:lnTo>
                  <a:pt x="241" y="96"/>
                </a:lnTo>
                <a:lnTo>
                  <a:pt x="243" y="109"/>
                </a:lnTo>
                <a:lnTo>
                  <a:pt x="245" y="121"/>
                </a:lnTo>
                <a:lnTo>
                  <a:pt x="245" y="121"/>
                </a:lnTo>
                <a:lnTo>
                  <a:pt x="243" y="139"/>
                </a:lnTo>
                <a:lnTo>
                  <a:pt x="239" y="156"/>
                </a:lnTo>
                <a:lnTo>
                  <a:pt x="234" y="172"/>
                </a:lnTo>
                <a:lnTo>
                  <a:pt x="225" y="187"/>
                </a:lnTo>
                <a:lnTo>
                  <a:pt x="272" y="234"/>
                </a:lnTo>
                <a:lnTo>
                  <a:pt x="272" y="234"/>
                </a:lnTo>
                <a:lnTo>
                  <a:pt x="277" y="243"/>
                </a:lnTo>
                <a:lnTo>
                  <a:pt x="279" y="252"/>
                </a:lnTo>
                <a:lnTo>
                  <a:pt x="277" y="261"/>
                </a:lnTo>
                <a:lnTo>
                  <a:pt x="272" y="270"/>
                </a:lnTo>
                <a:lnTo>
                  <a:pt x="272" y="270"/>
                </a:lnTo>
                <a:close/>
                <a:moveTo>
                  <a:pt x="121" y="34"/>
                </a:moveTo>
                <a:lnTo>
                  <a:pt x="121" y="34"/>
                </a:lnTo>
                <a:lnTo>
                  <a:pt x="105" y="36"/>
                </a:lnTo>
                <a:lnTo>
                  <a:pt x="89" y="41"/>
                </a:lnTo>
                <a:lnTo>
                  <a:pt x="74" y="49"/>
                </a:lnTo>
                <a:lnTo>
                  <a:pt x="60" y="60"/>
                </a:lnTo>
                <a:lnTo>
                  <a:pt x="51" y="72"/>
                </a:lnTo>
                <a:lnTo>
                  <a:pt x="42" y="87"/>
                </a:lnTo>
                <a:lnTo>
                  <a:pt x="36" y="103"/>
                </a:lnTo>
                <a:lnTo>
                  <a:pt x="34" y="121"/>
                </a:lnTo>
                <a:lnTo>
                  <a:pt x="34" y="121"/>
                </a:lnTo>
                <a:lnTo>
                  <a:pt x="36" y="139"/>
                </a:lnTo>
                <a:lnTo>
                  <a:pt x="42" y="156"/>
                </a:lnTo>
                <a:lnTo>
                  <a:pt x="51" y="170"/>
                </a:lnTo>
                <a:lnTo>
                  <a:pt x="60" y="183"/>
                </a:lnTo>
                <a:lnTo>
                  <a:pt x="74" y="194"/>
                </a:lnTo>
                <a:lnTo>
                  <a:pt x="89" y="201"/>
                </a:lnTo>
                <a:lnTo>
                  <a:pt x="105" y="206"/>
                </a:lnTo>
                <a:lnTo>
                  <a:pt x="121" y="208"/>
                </a:lnTo>
                <a:lnTo>
                  <a:pt x="121" y="208"/>
                </a:lnTo>
                <a:lnTo>
                  <a:pt x="140" y="206"/>
                </a:lnTo>
                <a:lnTo>
                  <a:pt x="156" y="201"/>
                </a:lnTo>
                <a:lnTo>
                  <a:pt x="170" y="194"/>
                </a:lnTo>
                <a:lnTo>
                  <a:pt x="183" y="183"/>
                </a:lnTo>
                <a:lnTo>
                  <a:pt x="194" y="170"/>
                </a:lnTo>
                <a:lnTo>
                  <a:pt x="203" y="156"/>
                </a:lnTo>
                <a:lnTo>
                  <a:pt x="208" y="139"/>
                </a:lnTo>
                <a:lnTo>
                  <a:pt x="210" y="121"/>
                </a:lnTo>
                <a:lnTo>
                  <a:pt x="210" y="121"/>
                </a:lnTo>
                <a:lnTo>
                  <a:pt x="208" y="103"/>
                </a:lnTo>
                <a:lnTo>
                  <a:pt x="203" y="87"/>
                </a:lnTo>
                <a:lnTo>
                  <a:pt x="194" y="72"/>
                </a:lnTo>
                <a:lnTo>
                  <a:pt x="183" y="60"/>
                </a:lnTo>
                <a:lnTo>
                  <a:pt x="170" y="49"/>
                </a:lnTo>
                <a:lnTo>
                  <a:pt x="156" y="41"/>
                </a:lnTo>
                <a:lnTo>
                  <a:pt x="140" y="36"/>
                </a:lnTo>
                <a:lnTo>
                  <a:pt x="121" y="34"/>
                </a:lnTo>
                <a:lnTo>
                  <a:pt x="121" y="34"/>
                </a:lnTo>
                <a:close/>
                <a:moveTo>
                  <a:pt x="158" y="139"/>
                </a:moveTo>
                <a:lnTo>
                  <a:pt x="87" y="139"/>
                </a:lnTo>
                <a:lnTo>
                  <a:pt x="87" y="139"/>
                </a:lnTo>
                <a:lnTo>
                  <a:pt x="80" y="138"/>
                </a:lnTo>
                <a:lnTo>
                  <a:pt x="74" y="134"/>
                </a:lnTo>
                <a:lnTo>
                  <a:pt x="71" y="128"/>
                </a:lnTo>
                <a:lnTo>
                  <a:pt x="71" y="121"/>
                </a:lnTo>
                <a:lnTo>
                  <a:pt x="71" y="121"/>
                </a:lnTo>
                <a:lnTo>
                  <a:pt x="71" y="114"/>
                </a:lnTo>
                <a:lnTo>
                  <a:pt x="74" y="109"/>
                </a:lnTo>
                <a:lnTo>
                  <a:pt x="80" y="105"/>
                </a:lnTo>
                <a:lnTo>
                  <a:pt x="87" y="103"/>
                </a:lnTo>
                <a:lnTo>
                  <a:pt x="158" y="103"/>
                </a:lnTo>
                <a:lnTo>
                  <a:pt x="158" y="103"/>
                </a:lnTo>
                <a:lnTo>
                  <a:pt x="163" y="105"/>
                </a:lnTo>
                <a:lnTo>
                  <a:pt x="170" y="109"/>
                </a:lnTo>
                <a:lnTo>
                  <a:pt x="174" y="114"/>
                </a:lnTo>
                <a:lnTo>
                  <a:pt x="174" y="121"/>
                </a:lnTo>
                <a:lnTo>
                  <a:pt x="174" y="121"/>
                </a:lnTo>
                <a:lnTo>
                  <a:pt x="174" y="128"/>
                </a:lnTo>
                <a:lnTo>
                  <a:pt x="170" y="134"/>
                </a:lnTo>
                <a:lnTo>
                  <a:pt x="163" y="138"/>
                </a:lnTo>
                <a:lnTo>
                  <a:pt x="158" y="139"/>
                </a:lnTo>
                <a:lnTo>
                  <a:pt x="158" y="139"/>
                </a:lnTo>
                <a:close/>
              </a:path>
            </a:pathLst>
          </a:custGeom>
          <a:solidFill>
            <a:srgbClr val="FFC000"/>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nvGrpSpPr>
          <p:cNvPr id="3" name="Group 83"/>
          <p:cNvGrpSpPr/>
          <p:nvPr/>
        </p:nvGrpSpPr>
        <p:grpSpPr>
          <a:xfrm>
            <a:off x="2616303" y="5465180"/>
            <a:ext cx="429624" cy="429624"/>
            <a:chOff x="1787872" y="3796481"/>
            <a:chExt cx="296916" cy="296916"/>
          </a:xfrm>
          <a:solidFill>
            <a:srgbClr val="484F59"/>
          </a:solidFill>
        </p:grpSpPr>
        <p:sp>
          <p:nvSpPr>
            <p:cNvPr id="4" name="Freeform 12"/>
            <p:cNvSpPr>
              <a:spLocks noEditPoints="1"/>
            </p:cNvSpPr>
            <p:nvPr/>
          </p:nvSpPr>
          <p:spPr bwMode="auto">
            <a:xfrm>
              <a:off x="1787872" y="3796481"/>
              <a:ext cx="296916" cy="296916"/>
            </a:xfrm>
            <a:custGeom>
              <a:cxnLst>
                <a:cxn ang="0">
                  <a:pos x="221" y="189"/>
                </a:cxn>
                <a:cxn ang="0">
                  <a:pos x="241" y="140"/>
                </a:cxn>
                <a:cxn ang="0">
                  <a:pos x="243" y="109"/>
                </a:cxn>
                <a:cxn ang="0">
                  <a:pos x="234" y="73"/>
                </a:cxn>
                <a:cxn ang="0">
                  <a:pos x="221" y="53"/>
                </a:cxn>
                <a:cxn ang="0">
                  <a:pos x="207" y="35"/>
                </a:cxn>
                <a:cxn ang="0">
                  <a:pos x="179" y="15"/>
                </a:cxn>
                <a:cxn ang="0">
                  <a:pos x="158" y="6"/>
                </a:cxn>
                <a:cxn ang="0">
                  <a:pos x="121" y="0"/>
                </a:cxn>
                <a:cxn ang="0">
                  <a:pos x="98" y="2"/>
                </a:cxn>
                <a:cxn ang="0">
                  <a:pos x="74" y="9"/>
                </a:cxn>
                <a:cxn ang="0">
                  <a:pos x="44" y="27"/>
                </a:cxn>
                <a:cxn ang="0">
                  <a:pos x="27" y="44"/>
                </a:cxn>
                <a:cxn ang="0">
                  <a:pos x="9" y="73"/>
                </a:cxn>
                <a:cxn ang="0">
                  <a:pos x="2" y="96"/>
                </a:cxn>
                <a:cxn ang="0">
                  <a:pos x="0" y="120"/>
                </a:cxn>
                <a:cxn ang="0">
                  <a:pos x="5" y="156"/>
                </a:cxn>
                <a:cxn ang="0">
                  <a:pos x="15" y="178"/>
                </a:cxn>
                <a:cxn ang="0">
                  <a:pos x="36" y="207"/>
                </a:cxn>
                <a:cxn ang="0">
                  <a:pos x="53" y="221"/>
                </a:cxn>
                <a:cxn ang="0">
                  <a:pos x="74" y="232"/>
                </a:cxn>
                <a:cxn ang="0">
                  <a:pos x="109" y="241"/>
                </a:cxn>
                <a:cxn ang="0">
                  <a:pos x="140" y="241"/>
                </a:cxn>
                <a:cxn ang="0">
                  <a:pos x="190" y="220"/>
                </a:cxn>
                <a:cxn ang="0">
                  <a:pos x="256" y="285"/>
                </a:cxn>
                <a:cxn ang="0">
                  <a:pos x="274" y="285"/>
                </a:cxn>
                <a:cxn ang="0">
                  <a:pos x="285" y="272"/>
                </a:cxn>
                <a:cxn ang="0">
                  <a:pos x="285" y="256"/>
                </a:cxn>
                <a:cxn ang="0">
                  <a:pos x="176" y="174"/>
                </a:cxn>
                <a:cxn ang="0">
                  <a:pos x="150" y="192"/>
                </a:cxn>
                <a:cxn ang="0">
                  <a:pos x="121" y="198"/>
                </a:cxn>
                <a:cxn ang="0">
                  <a:pos x="80" y="185"/>
                </a:cxn>
                <a:cxn ang="0">
                  <a:pos x="56" y="163"/>
                </a:cxn>
                <a:cxn ang="0">
                  <a:pos x="44" y="120"/>
                </a:cxn>
                <a:cxn ang="0">
                  <a:pos x="51" y="91"/>
                </a:cxn>
                <a:cxn ang="0">
                  <a:pos x="67" y="65"/>
                </a:cxn>
                <a:cxn ang="0">
                  <a:pos x="107" y="45"/>
                </a:cxn>
                <a:cxn ang="0">
                  <a:pos x="136" y="45"/>
                </a:cxn>
                <a:cxn ang="0">
                  <a:pos x="176" y="65"/>
                </a:cxn>
                <a:cxn ang="0">
                  <a:pos x="192" y="91"/>
                </a:cxn>
                <a:cxn ang="0">
                  <a:pos x="199" y="120"/>
                </a:cxn>
                <a:cxn ang="0">
                  <a:pos x="187" y="163"/>
                </a:cxn>
              </a:cxnLst>
              <a:rect b="b" l="0" r="r" t="0"/>
              <a:pathLst>
                <a:path h="287" w="286">
                  <a:moveTo>
                    <a:pt x="281" y="249"/>
                  </a:moveTo>
                  <a:lnTo>
                    <a:pt x="221" y="189"/>
                  </a:lnTo>
                  <a:lnTo>
                    <a:pt x="221" y="189"/>
                  </a:lnTo>
                  <a:lnTo>
                    <a:pt x="230" y="174"/>
                  </a:lnTo>
                  <a:lnTo>
                    <a:pt x="237" y="156"/>
                  </a:lnTo>
                  <a:lnTo>
                    <a:pt x="241" y="140"/>
                  </a:lnTo>
                  <a:lnTo>
                    <a:pt x="243" y="120"/>
                  </a:lnTo>
                  <a:lnTo>
                    <a:pt x="243" y="120"/>
                  </a:lnTo>
                  <a:lnTo>
                    <a:pt x="243" y="109"/>
                  </a:lnTo>
                  <a:lnTo>
                    <a:pt x="241" y="96"/>
                  </a:lnTo>
                  <a:lnTo>
                    <a:pt x="237" y="85"/>
                  </a:lnTo>
                  <a:lnTo>
                    <a:pt x="234" y="73"/>
                  </a:lnTo>
                  <a:lnTo>
                    <a:pt x="234" y="73"/>
                  </a:lnTo>
                  <a:lnTo>
                    <a:pt x="228" y="62"/>
                  </a:lnTo>
                  <a:lnTo>
                    <a:pt x="221" y="53"/>
                  </a:lnTo>
                  <a:lnTo>
                    <a:pt x="216" y="44"/>
                  </a:lnTo>
                  <a:lnTo>
                    <a:pt x="207" y="35"/>
                  </a:lnTo>
                  <a:lnTo>
                    <a:pt x="207" y="35"/>
                  </a:lnTo>
                  <a:lnTo>
                    <a:pt x="199" y="27"/>
                  </a:lnTo>
                  <a:lnTo>
                    <a:pt x="190" y="20"/>
                  </a:lnTo>
                  <a:lnTo>
                    <a:pt x="179" y="15"/>
                  </a:lnTo>
                  <a:lnTo>
                    <a:pt x="169" y="9"/>
                  </a:lnTo>
                  <a:lnTo>
                    <a:pt x="169" y="9"/>
                  </a:lnTo>
                  <a:lnTo>
                    <a:pt x="158" y="6"/>
                  </a:lnTo>
                  <a:lnTo>
                    <a:pt x="145" y="2"/>
                  </a:lnTo>
                  <a:lnTo>
                    <a:pt x="134" y="0"/>
                  </a:lnTo>
                  <a:lnTo>
                    <a:pt x="121" y="0"/>
                  </a:lnTo>
                  <a:lnTo>
                    <a:pt x="121" y="0"/>
                  </a:lnTo>
                  <a:lnTo>
                    <a:pt x="109" y="0"/>
                  </a:lnTo>
                  <a:lnTo>
                    <a:pt x="98" y="2"/>
                  </a:lnTo>
                  <a:lnTo>
                    <a:pt x="85" y="6"/>
                  </a:lnTo>
                  <a:lnTo>
                    <a:pt x="74" y="9"/>
                  </a:lnTo>
                  <a:lnTo>
                    <a:pt x="74" y="9"/>
                  </a:lnTo>
                  <a:lnTo>
                    <a:pt x="63" y="15"/>
                  </a:lnTo>
                  <a:lnTo>
                    <a:pt x="53" y="20"/>
                  </a:lnTo>
                  <a:lnTo>
                    <a:pt x="44" y="27"/>
                  </a:lnTo>
                  <a:lnTo>
                    <a:pt x="36" y="35"/>
                  </a:lnTo>
                  <a:lnTo>
                    <a:pt x="36" y="35"/>
                  </a:lnTo>
                  <a:lnTo>
                    <a:pt x="27" y="44"/>
                  </a:lnTo>
                  <a:lnTo>
                    <a:pt x="22" y="53"/>
                  </a:lnTo>
                  <a:lnTo>
                    <a:pt x="15" y="62"/>
                  </a:lnTo>
                  <a:lnTo>
                    <a:pt x="9" y="73"/>
                  </a:lnTo>
                  <a:lnTo>
                    <a:pt x="9" y="73"/>
                  </a:lnTo>
                  <a:lnTo>
                    <a:pt x="5" y="85"/>
                  </a:lnTo>
                  <a:lnTo>
                    <a:pt x="2" y="96"/>
                  </a:lnTo>
                  <a:lnTo>
                    <a:pt x="0" y="109"/>
                  </a:lnTo>
                  <a:lnTo>
                    <a:pt x="0" y="120"/>
                  </a:lnTo>
                  <a:lnTo>
                    <a:pt x="0" y="120"/>
                  </a:lnTo>
                  <a:lnTo>
                    <a:pt x="0" y="132"/>
                  </a:lnTo>
                  <a:lnTo>
                    <a:pt x="2" y="145"/>
                  </a:lnTo>
                  <a:lnTo>
                    <a:pt x="5" y="156"/>
                  </a:lnTo>
                  <a:lnTo>
                    <a:pt x="9" y="167"/>
                  </a:lnTo>
                  <a:lnTo>
                    <a:pt x="9" y="167"/>
                  </a:lnTo>
                  <a:lnTo>
                    <a:pt x="15" y="178"/>
                  </a:lnTo>
                  <a:lnTo>
                    <a:pt x="22" y="189"/>
                  </a:lnTo>
                  <a:lnTo>
                    <a:pt x="27" y="198"/>
                  </a:lnTo>
                  <a:lnTo>
                    <a:pt x="36" y="207"/>
                  </a:lnTo>
                  <a:lnTo>
                    <a:pt x="36" y="207"/>
                  </a:lnTo>
                  <a:lnTo>
                    <a:pt x="44" y="214"/>
                  </a:lnTo>
                  <a:lnTo>
                    <a:pt x="53" y="221"/>
                  </a:lnTo>
                  <a:lnTo>
                    <a:pt x="63" y="227"/>
                  </a:lnTo>
                  <a:lnTo>
                    <a:pt x="74" y="232"/>
                  </a:lnTo>
                  <a:lnTo>
                    <a:pt x="74" y="232"/>
                  </a:lnTo>
                  <a:lnTo>
                    <a:pt x="85" y="236"/>
                  </a:lnTo>
                  <a:lnTo>
                    <a:pt x="98" y="239"/>
                  </a:lnTo>
                  <a:lnTo>
                    <a:pt x="109" y="241"/>
                  </a:lnTo>
                  <a:lnTo>
                    <a:pt x="121" y="241"/>
                  </a:lnTo>
                  <a:lnTo>
                    <a:pt x="121" y="241"/>
                  </a:lnTo>
                  <a:lnTo>
                    <a:pt x="140" y="241"/>
                  </a:lnTo>
                  <a:lnTo>
                    <a:pt x="158" y="236"/>
                  </a:lnTo>
                  <a:lnTo>
                    <a:pt x="174" y="230"/>
                  </a:lnTo>
                  <a:lnTo>
                    <a:pt x="190" y="220"/>
                  </a:lnTo>
                  <a:lnTo>
                    <a:pt x="248" y="279"/>
                  </a:lnTo>
                  <a:lnTo>
                    <a:pt x="248" y="279"/>
                  </a:lnTo>
                  <a:lnTo>
                    <a:pt x="256" y="285"/>
                  </a:lnTo>
                  <a:lnTo>
                    <a:pt x="265" y="287"/>
                  </a:lnTo>
                  <a:lnTo>
                    <a:pt x="265" y="287"/>
                  </a:lnTo>
                  <a:lnTo>
                    <a:pt x="274" y="285"/>
                  </a:lnTo>
                  <a:lnTo>
                    <a:pt x="281" y="279"/>
                  </a:lnTo>
                  <a:lnTo>
                    <a:pt x="281" y="279"/>
                  </a:lnTo>
                  <a:lnTo>
                    <a:pt x="285" y="272"/>
                  </a:lnTo>
                  <a:lnTo>
                    <a:pt x="286" y="263"/>
                  </a:lnTo>
                  <a:lnTo>
                    <a:pt x="286" y="263"/>
                  </a:lnTo>
                  <a:lnTo>
                    <a:pt x="285" y="256"/>
                  </a:lnTo>
                  <a:lnTo>
                    <a:pt x="281" y="249"/>
                  </a:lnTo>
                  <a:lnTo>
                    <a:pt x="281" y="249"/>
                  </a:lnTo>
                  <a:close/>
                  <a:moveTo>
                    <a:pt x="176" y="174"/>
                  </a:moveTo>
                  <a:lnTo>
                    <a:pt x="176" y="174"/>
                  </a:lnTo>
                  <a:lnTo>
                    <a:pt x="163" y="185"/>
                  </a:lnTo>
                  <a:lnTo>
                    <a:pt x="150" y="192"/>
                  </a:lnTo>
                  <a:lnTo>
                    <a:pt x="136" y="196"/>
                  </a:lnTo>
                  <a:lnTo>
                    <a:pt x="121" y="198"/>
                  </a:lnTo>
                  <a:lnTo>
                    <a:pt x="121" y="198"/>
                  </a:lnTo>
                  <a:lnTo>
                    <a:pt x="107" y="196"/>
                  </a:lnTo>
                  <a:lnTo>
                    <a:pt x="92" y="192"/>
                  </a:lnTo>
                  <a:lnTo>
                    <a:pt x="80" y="185"/>
                  </a:lnTo>
                  <a:lnTo>
                    <a:pt x="67" y="174"/>
                  </a:lnTo>
                  <a:lnTo>
                    <a:pt x="67" y="174"/>
                  </a:lnTo>
                  <a:lnTo>
                    <a:pt x="56" y="163"/>
                  </a:lnTo>
                  <a:lnTo>
                    <a:pt x="51" y="151"/>
                  </a:lnTo>
                  <a:lnTo>
                    <a:pt x="45" y="136"/>
                  </a:lnTo>
                  <a:lnTo>
                    <a:pt x="44" y="120"/>
                  </a:lnTo>
                  <a:lnTo>
                    <a:pt x="44" y="120"/>
                  </a:lnTo>
                  <a:lnTo>
                    <a:pt x="45" y="105"/>
                  </a:lnTo>
                  <a:lnTo>
                    <a:pt x="51" y="91"/>
                  </a:lnTo>
                  <a:lnTo>
                    <a:pt x="56" y="78"/>
                  </a:lnTo>
                  <a:lnTo>
                    <a:pt x="67" y="65"/>
                  </a:lnTo>
                  <a:lnTo>
                    <a:pt x="67" y="65"/>
                  </a:lnTo>
                  <a:lnTo>
                    <a:pt x="80" y="56"/>
                  </a:lnTo>
                  <a:lnTo>
                    <a:pt x="92" y="49"/>
                  </a:lnTo>
                  <a:lnTo>
                    <a:pt x="107" y="45"/>
                  </a:lnTo>
                  <a:lnTo>
                    <a:pt x="121" y="44"/>
                  </a:lnTo>
                  <a:lnTo>
                    <a:pt x="121" y="44"/>
                  </a:lnTo>
                  <a:lnTo>
                    <a:pt x="136" y="45"/>
                  </a:lnTo>
                  <a:lnTo>
                    <a:pt x="150" y="49"/>
                  </a:lnTo>
                  <a:lnTo>
                    <a:pt x="163" y="56"/>
                  </a:lnTo>
                  <a:lnTo>
                    <a:pt x="176" y="65"/>
                  </a:lnTo>
                  <a:lnTo>
                    <a:pt x="176" y="65"/>
                  </a:lnTo>
                  <a:lnTo>
                    <a:pt x="187" y="78"/>
                  </a:lnTo>
                  <a:lnTo>
                    <a:pt x="192" y="91"/>
                  </a:lnTo>
                  <a:lnTo>
                    <a:pt x="198" y="105"/>
                  </a:lnTo>
                  <a:lnTo>
                    <a:pt x="199" y="120"/>
                  </a:lnTo>
                  <a:lnTo>
                    <a:pt x="199" y="120"/>
                  </a:lnTo>
                  <a:lnTo>
                    <a:pt x="198" y="136"/>
                  </a:lnTo>
                  <a:lnTo>
                    <a:pt x="192" y="151"/>
                  </a:lnTo>
                  <a:lnTo>
                    <a:pt x="187" y="163"/>
                  </a:lnTo>
                  <a:lnTo>
                    <a:pt x="176" y="174"/>
                  </a:lnTo>
                  <a:lnTo>
                    <a:pt x="176" y="17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5" name="Freeform 13"/>
            <p:cNvSpPr/>
            <p:nvPr/>
          </p:nvSpPr>
          <p:spPr bwMode="auto">
            <a:xfrm>
              <a:off x="1858467" y="3864999"/>
              <a:ext cx="112122" cy="114199"/>
            </a:xfrm>
            <a:custGeom>
              <a:cxnLst>
                <a:cxn ang="0">
                  <a:pos x="103" y="44"/>
                </a:cxn>
                <a:cxn ang="0">
                  <a:pos x="65" y="44"/>
                </a:cxn>
                <a:cxn ang="0">
                  <a:pos x="65" y="6"/>
                </a:cxn>
                <a:cxn ang="0">
                  <a:pos x="65" y="6"/>
                </a:cxn>
                <a:cxn ang="0">
                  <a:pos x="64" y="2"/>
                </a:cxn>
                <a:cxn ang="0">
                  <a:pos x="64" y="2"/>
                </a:cxn>
                <a:cxn ang="0">
                  <a:pos x="60" y="0"/>
                </a:cxn>
                <a:cxn ang="0">
                  <a:pos x="49" y="0"/>
                </a:cxn>
                <a:cxn ang="0">
                  <a:pos x="49" y="0"/>
                </a:cxn>
                <a:cxn ang="0">
                  <a:pos x="45" y="2"/>
                </a:cxn>
                <a:cxn ang="0">
                  <a:pos x="45" y="2"/>
                </a:cxn>
                <a:cxn ang="0">
                  <a:pos x="44" y="6"/>
                </a:cxn>
                <a:cxn ang="0">
                  <a:pos x="44" y="44"/>
                </a:cxn>
                <a:cxn ang="0">
                  <a:pos x="6" y="44"/>
                </a:cxn>
                <a:cxn ang="0">
                  <a:pos x="6" y="44"/>
                </a:cxn>
                <a:cxn ang="0">
                  <a:pos x="2" y="46"/>
                </a:cxn>
                <a:cxn ang="0">
                  <a:pos x="2" y="46"/>
                </a:cxn>
                <a:cxn ang="0">
                  <a:pos x="0" y="49"/>
                </a:cxn>
                <a:cxn ang="0">
                  <a:pos x="0" y="60"/>
                </a:cxn>
                <a:cxn ang="0">
                  <a:pos x="0" y="60"/>
                </a:cxn>
                <a:cxn ang="0">
                  <a:pos x="2" y="66"/>
                </a:cxn>
                <a:cxn ang="0">
                  <a:pos x="2" y="66"/>
                </a:cxn>
                <a:cxn ang="0">
                  <a:pos x="6" y="66"/>
                </a:cxn>
                <a:cxn ang="0">
                  <a:pos x="44" y="66"/>
                </a:cxn>
                <a:cxn ang="0">
                  <a:pos x="44" y="106"/>
                </a:cxn>
                <a:cxn ang="0">
                  <a:pos x="44" y="106"/>
                </a:cxn>
                <a:cxn ang="0">
                  <a:pos x="45" y="109"/>
                </a:cxn>
                <a:cxn ang="0">
                  <a:pos x="45" y="109"/>
                </a:cxn>
                <a:cxn ang="0">
                  <a:pos x="49" y="111"/>
                </a:cxn>
                <a:cxn ang="0">
                  <a:pos x="60" y="111"/>
                </a:cxn>
                <a:cxn ang="0">
                  <a:pos x="60" y="111"/>
                </a:cxn>
                <a:cxn ang="0">
                  <a:pos x="64" y="109"/>
                </a:cxn>
                <a:cxn ang="0">
                  <a:pos x="64" y="109"/>
                </a:cxn>
                <a:cxn ang="0">
                  <a:pos x="65" y="106"/>
                </a:cxn>
                <a:cxn ang="0">
                  <a:pos x="65" y="66"/>
                </a:cxn>
                <a:cxn ang="0">
                  <a:pos x="103" y="66"/>
                </a:cxn>
                <a:cxn ang="0">
                  <a:pos x="103" y="66"/>
                </a:cxn>
                <a:cxn ang="0">
                  <a:pos x="107" y="66"/>
                </a:cxn>
                <a:cxn ang="0">
                  <a:pos x="107" y="66"/>
                </a:cxn>
                <a:cxn ang="0">
                  <a:pos x="109" y="60"/>
                </a:cxn>
                <a:cxn ang="0">
                  <a:pos x="109" y="49"/>
                </a:cxn>
                <a:cxn ang="0">
                  <a:pos x="109" y="49"/>
                </a:cxn>
                <a:cxn ang="0">
                  <a:pos x="107" y="46"/>
                </a:cxn>
                <a:cxn ang="0">
                  <a:pos x="107" y="46"/>
                </a:cxn>
                <a:cxn ang="0">
                  <a:pos x="103" y="44"/>
                </a:cxn>
                <a:cxn ang="0">
                  <a:pos x="103" y="44"/>
                </a:cxn>
              </a:cxnLst>
              <a:rect b="b" l="0" r="r" t="0"/>
              <a:pathLst>
                <a:path h="110" w="109">
                  <a:moveTo>
                    <a:pt x="103" y="44"/>
                  </a:moveTo>
                  <a:lnTo>
                    <a:pt x="65" y="44"/>
                  </a:lnTo>
                  <a:lnTo>
                    <a:pt x="65" y="6"/>
                  </a:lnTo>
                  <a:lnTo>
                    <a:pt x="65" y="6"/>
                  </a:lnTo>
                  <a:lnTo>
                    <a:pt x="64" y="2"/>
                  </a:lnTo>
                  <a:lnTo>
                    <a:pt x="64" y="2"/>
                  </a:lnTo>
                  <a:lnTo>
                    <a:pt x="60" y="0"/>
                  </a:lnTo>
                  <a:lnTo>
                    <a:pt x="49" y="0"/>
                  </a:lnTo>
                  <a:lnTo>
                    <a:pt x="49" y="0"/>
                  </a:lnTo>
                  <a:lnTo>
                    <a:pt x="45" y="2"/>
                  </a:lnTo>
                  <a:lnTo>
                    <a:pt x="45" y="2"/>
                  </a:lnTo>
                  <a:lnTo>
                    <a:pt x="44" y="6"/>
                  </a:lnTo>
                  <a:lnTo>
                    <a:pt x="44" y="44"/>
                  </a:lnTo>
                  <a:lnTo>
                    <a:pt x="6" y="44"/>
                  </a:lnTo>
                  <a:lnTo>
                    <a:pt x="6" y="44"/>
                  </a:lnTo>
                  <a:lnTo>
                    <a:pt x="2" y="46"/>
                  </a:lnTo>
                  <a:lnTo>
                    <a:pt x="2" y="46"/>
                  </a:lnTo>
                  <a:lnTo>
                    <a:pt x="0" y="49"/>
                  </a:lnTo>
                  <a:lnTo>
                    <a:pt x="0" y="60"/>
                  </a:lnTo>
                  <a:lnTo>
                    <a:pt x="0" y="60"/>
                  </a:lnTo>
                  <a:lnTo>
                    <a:pt x="2" y="66"/>
                  </a:lnTo>
                  <a:lnTo>
                    <a:pt x="2" y="66"/>
                  </a:lnTo>
                  <a:lnTo>
                    <a:pt x="6" y="66"/>
                  </a:lnTo>
                  <a:lnTo>
                    <a:pt x="44" y="66"/>
                  </a:lnTo>
                  <a:lnTo>
                    <a:pt x="44" y="106"/>
                  </a:lnTo>
                  <a:lnTo>
                    <a:pt x="44" y="106"/>
                  </a:lnTo>
                  <a:lnTo>
                    <a:pt x="45" y="109"/>
                  </a:lnTo>
                  <a:lnTo>
                    <a:pt x="45" y="109"/>
                  </a:lnTo>
                  <a:lnTo>
                    <a:pt x="49" y="111"/>
                  </a:lnTo>
                  <a:lnTo>
                    <a:pt x="60" y="111"/>
                  </a:lnTo>
                  <a:lnTo>
                    <a:pt x="60" y="111"/>
                  </a:lnTo>
                  <a:lnTo>
                    <a:pt x="64" y="109"/>
                  </a:lnTo>
                  <a:lnTo>
                    <a:pt x="64" y="109"/>
                  </a:lnTo>
                  <a:lnTo>
                    <a:pt x="65" y="106"/>
                  </a:lnTo>
                  <a:lnTo>
                    <a:pt x="65" y="66"/>
                  </a:lnTo>
                  <a:lnTo>
                    <a:pt x="103" y="66"/>
                  </a:lnTo>
                  <a:lnTo>
                    <a:pt x="103" y="66"/>
                  </a:lnTo>
                  <a:lnTo>
                    <a:pt x="107" y="66"/>
                  </a:lnTo>
                  <a:lnTo>
                    <a:pt x="107" y="66"/>
                  </a:lnTo>
                  <a:lnTo>
                    <a:pt x="109" y="60"/>
                  </a:lnTo>
                  <a:lnTo>
                    <a:pt x="109" y="49"/>
                  </a:lnTo>
                  <a:lnTo>
                    <a:pt x="109" y="49"/>
                  </a:lnTo>
                  <a:lnTo>
                    <a:pt x="107" y="46"/>
                  </a:lnTo>
                  <a:lnTo>
                    <a:pt x="107" y="46"/>
                  </a:lnTo>
                  <a:lnTo>
                    <a:pt x="103" y="44"/>
                  </a:lnTo>
                  <a:lnTo>
                    <a:pt x="103" y="4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6" name="Group 84"/>
          <p:cNvGrpSpPr/>
          <p:nvPr/>
        </p:nvGrpSpPr>
        <p:grpSpPr>
          <a:xfrm>
            <a:off x="3854561" y="5477198"/>
            <a:ext cx="429624" cy="405589"/>
            <a:chOff x="2578955" y="3804786"/>
            <a:chExt cx="296915" cy="280306"/>
          </a:xfrm>
          <a:solidFill>
            <a:srgbClr val="FFC000"/>
          </a:solidFill>
        </p:grpSpPr>
        <p:sp>
          <p:nvSpPr>
            <p:cNvPr id="7" name="Freeform 14"/>
            <p:cNvSpPr>
              <a:spLocks noEditPoints="1"/>
            </p:cNvSpPr>
            <p:nvPr/>
          </p:nvSpPr>
          <p:spPr bwMode="auto">
            <a:xfrm>
              <a:off x="2578955" y="3914831"/>
              <a:ext cx="85130" cy="170259"/>
            </a:xfrm>
            <a:custGeom>
              <a:cxnLst>
                <a:cxn ang="0">
                  <a:pos x="64" y="20"/>
                </a:cxn>
                <a:cxn ang="0">
                  <a:pos x="64" y="71"/>
                </a:cxn>
                <a:cxn ang="0">
                  <a:pos x="20" y="71"/>
                </a:cxn>
                <a:cxn ang="0">
                  <a:pos x="20" y="20"/>
                </a:cxn>
                <a:cxn ang="0">
                  <a:pos x="64" y="20"/>
                </a:cxn>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b="b" l="0" r="r" t="0"/>
              <a:pathLst>
                <a:path h="164" w="84">
                  <a:moveTo>
                    <a:pt x="64" y="20"/>
                  </a:moveTo>
                  <a:lnTo>
                    <a:pt x="64" y="71"/>
                  </a:lnTo>
                  <a:lnTo>
                    <a:pt x="20" y="71"/>
                  </a:lnTo>
                  <a:lnTo>
                    <a:pt x="20" y="20"/>
                  </a:lnTo>
                  <a:lnTo>
                    <a:pt x="64" y="20"/>
                  </a:lnTo>
                  <a:close/>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8" name="Rectangle 15"/>
            <p:cNvSpPr>
              <a:spLocks noChangeArrowheads="1"/>
            </p:cNvSpPr>
            <p:nvPr/>
          </p:nvSpPr>
          <p:spPr bwMode="auto">
            <a:xfrm>
              <a:off x="2599718" y="3935595"/>
              <a:ext cx="43604" cy="53985"/>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9" name="Freeform 16"/>
            <p:cNvSpPr/>
            <p:nvPr/>
          </p:nvSpPr>
          <p:spPr bwMode="auto">
            <a:xfrm>
              <a:off x="2578955" y="3914831"/>
              <a:ext cx="85130" cy="170259"/>
            </a:xfrm>
            <a:custGeom>
              <a:cxnLst>
                <a:cxn ang="0">
                  <a:pos x="76" y="0"/>
                </a:cxn>
                <a:cxn ang="0">
                  <a:pos x="8" y="0"/>
                </a:cxn>
                <a:cxn ang="0">
                  <a:pos x="8" y="0"/>
                </a:cxn>
                <a:cxn ang="0">
                  <a:pos x="2" y="2"/>
                </a:cxn>
                <a:cxn ang="0">
                  <a:pos x="0" y="8"/>
                </a:cxn>
                <a:cxn ang="0">
                  <a:pos x="0" y="158"/>
                </a:cxn>
                <a:cxn ang="0">
                  <a:pos x="0" y="158"/>
                </a:cxn>
                <a:cxn ang="0">
                  <a:pos x="2" y="162"/>
                </a:cxn>
                <a:cxn ang="0">
                  <a:pos x="8" y="164"/>
                </a:cxn>
                <a:cxn ang="0">
                  <a:pos x="76" y="164"/>
                </a:cxn>
                <a:cxn ang="0">
                  <a:pos x="76" y="164"/>
                </a:cxn>
                <a:cxn ang="0">
                  <a:pos x="82" y="162"/>
                </a:cxn>
                <a:cxn ang="0">
                  <a:pos x="84" y="158"/>
                </a:cxn>
                <a:cxn ang="0">
                  <a:pos x="84" y="8"/>
                </a:cxn>
                <a:cxn ang="0">
                  <a:pos x="84" y="8"/>
                </a:cxn>
                <a:cxn ang="0">
                  <a:pos x="82" y="2"/>
                </a:cxn>
                <a:cxn ang="0">
                  <a:pos x="76" y="0"/>
                </a:cxn>
                <a:cxn ang="0">
                  <a:pos x="76" y="0"/>
                </a:cxn>
              </a:cxnLst>
              <a:rect b="b" l="0" r="r" t="0"/>
              <a:pathLst>
                <a:path h="164" w="84">
                  <a:moveTo>
                    <a:pt x="76" y="0"/>
                  </a:moveTo>
                  <a:lnTo>
                    <a:pt x="8" y="0"/>
                  </a:lnTo>
                  <a:lnTo>
                    <a:pt x="8" y="0"/>
                  </a:lnTo>
                  <a:lnTo>
                    <a:pt x="2" y="2"/>
                  </a:lnTo>
                  <a:lnTo>
                    <a:pt x="0" y="8"/>
                  </a:lnTo>
                  <a:lnTo>
                    <a:pt x="0" y="158"/>
                  </a:lnTo>
                  <a:lnTo>
                    <a:pt x="0" y="158"/>
                  </a:lnTo>
                  <a:lnTo>
                    <a:pt x="2" y="162"/>
                  </a:lnTo>
                  <a:lnTo>
                    <a:pt x="8" y="164"/>
                  </a:lnTo>
                  <a:lnTo>
                    <a:pt x="76" y="164"/>
                  </a:lnTo>
                  <a:lnTo>
                    <a:pt x="76" y="164"/>
                  </a:lnTo>
                  <a:lnTo>
                    <a:pt x="82" y="162"/>
                  </a:lnTo>
                  <a:lnTo>
                    <a:pt x="84" y="158"/>
                  </a:lnTo>
                  <a:lnTo>
                    <a:pt x="84" y="8"/>
                  </a:lnTo>
                  <a:lnTo>
                    <a:pt x="84" y="8"/>
                  </a:lnTo>
                  <a:lnTo>
                    <a:pt x="82" y="2"/>
                  </a:lnTo>
                  <a:lnTo>
                    <a:pt x="76" y="0"/>
                  </a:lnTo>
                  <a:lnTo>
                    <a:pt x="76"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0" name="Freeform 17"/>
            <p:cNvSpPr>
              <a:spLocks noEditPoints="1"/>
            </p:cNvSpPr>
            <p:nvPr/>
          </p:nvSpPr>
          <p:spPr bwMode="auto">
            <a:xfrm>
              <a:off x="2682771" y="3875382"/>
              <a:ext cx="87206" cy="209710"/>
            </a:xfrm>
            <a:custGeom>
              <a:cxnLst>
                <a:cxn ang="0">
                  <a:pos x="63" y="18"/>
                </a:cxn>
                <a:cxn ang="0">
                  <a:pos x="63" y="120"/>
                </a:cxn>
                <a:cxn ang="0">
                  <a:pos x="20" y="120"/>
                </a:cxn>
                <a:cxn ang="0">
                  <a:pos x="20" y="18"/>
                </a:cxn>
                <a:cxn ang="0">
                  <a:pos x="63" y="18"/>
                </a:cxn>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b="b" l="0" r="r" t="0"/>
              <a:pathLst>
                <a:path h="201" w="83">
                  <a:moveTo>
                    <a:pt x="63" y="18"/>
                  </a:moveTo>
                  <a:lnTo>
                    <a:pt x="63" y="120"/>
                  </a:lnTo>
                  <a:lnTo>
                    <a:pt x="20" y="120"/>
                  </a:lnTo>
                  <a:lnTo>
                    <a:pt x="20" y="18"/>
                  </a:lnTo>
                  <a:lnTo>
                    <a:pt x="63" y="18"/>
                  </a:lnTo>
                  <a:close/>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1" name="Rectangle 18"/>
            <p:cNvSpPr>
              <a:spLocks noChangeArrowheads="1"/>
            </p:cNvSpPr>
            <p:nvPr/>
          </p:nvSpPr>
          <p:spPr bwMode="auto">
            <a:xfrm>
              <a:off x="2703534" y="3894068"/>
              <a:ext cx="45679" cy="105894"/>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2" name="Freeform 19"/>
            <p:cNvSpPr/>
            <p:nvPr/>
          </p:nvSpPr>
          <p:spPr bwMode="auto">
            <a:xfrm>
              <a:off x="2682771" y="3875382"/>
              <a:ext cx="87206" cy="209710"/>
            </a:xfrm>
            <a:custGeom>
              <a:cxnLst>
                <a:cxn ang="0">
                  <a:pos x="76" y="0"/>
                </a:cxn>
                <a:cxn ang="0">
                  <a:pos x="7" y="0"/>
                </a:cxn>
                <a:cxn ang="0">
                  <a:pos x="7" y="0"/>
                </a:cxn>
                <a:cxn ang="0">
                  <a:pos x="2" y="2"/>
                </a:cxn>
                <a:cxn ang="0">
                  <a:pos x="0" y="6"/>
                </a:cxn>
                <a:cxn ang="0">
                  <a:pos x="0" y="196"/>
                </a:cxn>
                <a:cxn ang="0">
                  <a:pos x="0" y="196"/>
                </a:cxn>
                <a:cxn ang="0">
                  <a:pos x="2" y="200"/>
                </a:cxn>
                <a:cxn ang="0">
                  <a:pos x="7" y="202"/>
                </a:cxn>
                <a:cxn ang="0">
                  <a:pos x="76" y="202"/>
                </a:cxn>
                <a:cxn ang="0">
                  <a:pos x="76" y="202"/>
                </a:cxn>
                <a:cxn ang="0">
                  <a:pos x="81" y="200"/>
                </a:cxn>
                <a:cxn ang="0">
                  <a:pos x="83" y="196"/>
                </a:cxn>
                <a:cxn ang="0">
                  <a:pos x="83" y="6"/>
                </a:cxn>
                <a:cxn ang="0">
                  <a:pos x="83" y="6"/>
                </a:cxn>
                <a:cxn ang="0">
                  <a:pos x="81" y="2"/>
                </a:cxn>
                <a:cxn ang="0">
                  <a:pos x="76" y="0"/>
                </a:cxn>
                <a:cxn ang="0">
                  <a:pos x="76" y="0"/>
                </a:cxn>
              </a:cxnLst>
              <a:rect b="b" l="0" r="r" t="0"/>
              <a:pathLst>
                <a:path h="201" w="83">
                  <a:moveTo>
                    <a:pt x="76" y="0"/>
                  </a:moveTo>
                  <a:lnTo>
                    <a:pt x="7" y="0"/>
                  </a:lnTo>
                  <a:lnTo>
                    <a:pt x="7" y="0"/>
                  </a:lnTo>
                  <a:lnTo>
                    <a:pt x="2" y="2"/>
                  </a:lnTo>
                  <a:lnTo>
                    <a:pt x="0" y="6"/>
                  </a:lnTo>
                  <a:lnTo>
                    <a:pt x="0" y="196"/>
                  </a:lnTo>
                  <a:lnTo>
                    <a:pt x="0" y="196"/>
                  </a:lnTo>
                  <a:lnTo>
                    <a:pt x="2" y="200"/>
                  </a:lnTo>
                  <a:lnTo>
                    <a:pt x="7" y="202"/>
                  </a:lnTo>
                  <a:lnTo>
                    <a:pt x="76" y="202"/>
                  </a:lnTo>
                  <a:lnTo>
                    <a:pt x="76" y="202"/>
                  </a:lnTo>
                  <a:lnTo>
                    <a:pt x="81" y="200"/>
                  </a:lnTo>
                  <a:lnTo>
                    <a:pt x="83" y="196"/>
                  </a:lnTo>
                  <a:lnTo>
                    <a:pt x="83" y="6"/>
                  </a:lnTo>
                  <a:lnTo>
                    <a:pt x="83" y="6"/>
                  </a:lnTo>
                  <a:lnTo>
                    <a:pt x="81" y="2"/>
                  </a:lnTo>
                  <a:lnTo>
                    <a:pt x="76" y="0"/>
                  </a:lnTo>
                  <a:lnTo>
                    <a:pt x="76"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3" name="Freeform 20"/>
            <p:cNvSpPr>
              <a:spLocks noEditPoints="1"/>
            </p:cNvSpPr>
            <p:nvPr/>
          </p:nvSpPr>
          <p:spPr bwMode="auto">
            <a:xfrm>
              <a:off x="2790740" y="3804786"/>
              <a:ext cx="85130" cy="280305"/>
            </a:xfrm>
            <a:custGeom>
              <a:cxnLst>
                <a:cxn ang="0">
                  <a:pos x="64" y="20"/>
                </a:cxn>
                <a:cxn ang="0">
                  <a:pos x="64" y="145"/>
                </a:cxn>
                <a:cxn ang="0">
                  <a:pos x="20" y="145"/>
                </a:cxn>
                <a:cxn ang="0">
                  <a:pos x="20" y="20"/>
                </a:cxn>
                <a:cxn ang="0">
                  <a:pos x="64" y="20"/>
                </a:cxn>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b="b" l="0" r="r" t="0"/>
              <a:pathLst>
                <a:path h="271" w="82">
                  <a:moveTo>
                    <a:pt x="64" y="20"/>
                  </a:moveTo>
                  <a:lnTo>
                    <a:pt x="64" y="145"/>
                  </a:lnTo>
                  <a:lnTo>
                    <a:pt x="20" y="145"/>
                  </a:lnTo>
                  <a:lnTo>
                    <a:pt x="20" y="20"/>
                  </a:lnTo>
                  <a:lnTo>
                    <a:pt x="64" y="20"/>
                  </a:lnTo>
                  <a:close/>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4" name="Rectangle 21"/>
            <p:cNvSpPr>
              <a:spLocks noChangeArrowheads="1"/>
            </p:cNvSpPr>
            <p:nvPr/>
          </p:nvSpPr>
          <p:spPr bwMode="auto">
            <a:xfrm>
              <a:off x="2811504" y="3825550"/>
              <a:ext cx="45679" cy="128733"/>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5" name="Freeform 22"/>
            <p:cNvSpPr/>
            <p:nvPr/>
          </p:nvSpPr>
          <p:spPr bwMode="auto">
            <a:xfrm>
              <a:off x="2790740" y="3804786"/>
              <a:ext cx="85130" cy="280305"/>
            </a:xfrm>
            <a:custGeom>
              <a:cxnLst>
                <a:cxn ang="0">
                  <a:pos x="76" y="0"/>
                </a:cxn>
                <a:cxn ang="0">
                  <a:pos x="7" y="0"/>
                </a:cxn>
                <a:cxn ang="0">
                  <a:pos x="7" y="0"/>
                </a:cxn>
                <a:cxn ang="0">
                  <a:pos x="2" y="2"/>
                </a:cxn>
                <a:cxn ang="0">
                  <a:pos x="0" y="6"/>
                </a:cxn>
                <a:cxn ang="0">
                  <a:pos x="0" y="265"/>
                </a:cxn>
                <a:cxn ang="0">
                  <a:pos x="0" y="265"/>
                </a:cxn>
                <a:cxn ang="0">
                  <a:pos x="2" y="269"/>
                </a:cxn>
                <a:cxn ang="0">
                  <a:pos x="7" y="271"/>
                </a:cxn>
                <a:cxn ang="0">
                  <a:pos x="76" y="271"/>
                </a:cxn>
                <a:cxn ang="0">
                  <a:pos x="76" y="271"/>
                </a:cxn>
                <a:cxn ang="0">
                  <a:pos x="80" y="269"/>
                </a:cxn>
                <a:cxn ang="0">
                  <a:pos x="82" y="265"/>
                </a:cxn>
                <a:cxn ang="0">
                  <a:pos x="82" y="6"/>
                </a:cxn>
                <a:cxn ang="0">
                  <a:pos x="82" y="6"/>
                </a:cxn>
                <a:cxn ang="0">
                  <a:pos x="80" y="2"/>
                </a:cxn>
                <a:cxn ang="0">
                  <a:pos x="76" y="0"/>
                </a:cxn>
                <a:cxn ang="0">
                  <a:pos x="76" y="0"/>
                </a:cxn>
              </a:cxnLst>
              <a:rect b="b" l="0" r="r" t="0"/>
              <a:pathLst>
                <a:path h="271" w="82">
                  <a:moveTo>
                    <a:pt x="76" y="0"/>
                  </a:moveTo>
                  <a:lnTo>
                    <a:pt x="7" y="0"/>
                  </a:lnTo>
                  <a:lnTo>
                    <a:pt x="7" y="0"/>
                  </a:lnTo>
                  <a:lnTo>
                    <a:pt x="2" y="2"/>
                  </a:lnTo>
                  <a:lnTo>
                    <a:pt x="0" y="6"/>
                  </a:lnTo>
                  <a:lnTo>
                    <a:pt x="0" y="265"/>
                  </a:lnTo>
                  <a:lnTo>
                    <a:pt x="0" y="265"/>
                  </a:lnTo>
                  <a:lnTo>
                    <a:pt x="2" y="269"/>
                  </a:lnTo>
                  <a:lnTo>
                    <a:pt x="7" y="271"/>
                  </a:lnTo>
                  <a:lnTo>
                    <a:pt x="76" y="271"/>
                  </a:lnTo>
                  <a:lnTo>
                    <a:pt x="76" y="271"/>
                  </a:lnTo>
                  <a:lnTo>
                    <a:pt x="80" y="269"/>
                  </a:lnTo>
                  <a:lnTo>
                    <a:pt x="82" y="265"/>
                  </a:lnTo>
                  <a:lnTo>
                    <a:pt x="82" y="6"/>
                  </a:lnTo>
                  <a:lnTo>
                    <a:pt x="82" y="6"/>
                  </a:lnTo>
                  <a:lnTo>
                    <a:pt x="80" y="2"/>
                  </a:lnTo>
                  <a:lnTo>
                    <a:pt x="76" y="0"/>
                  </a:lnTo>
                  <a:lnTo>
                    <a:pt x="76"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sp>
        <p:nvSpPr>
          <p:cNvPr id="16" name="Freeform 23"/>
          <p:cNvSpPr>
            <a:spLocks noEditPoints="1"/>
          </p:cNvSpPr>
          <p:nvPr/>
        </p:nvSpPr>
        <p:spPr bwMode="auto">
          <a:xfrm>
            <a:off x="5010150" y="5453063"/>
            <a:ext cx="546100" cy="454025"/>
          </a:xfrm>
          <a:custGeom>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b="b" l="0" r="r" t="0"/>
            <a:pathLst>
              <a:path h="301" w="364">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rgbClr val="484F59"/>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7" name="Freeform 24"/>
          <p:cNvSpPr>
            <a:spLocks noEditPoints="1"/>
          </p:cNvSpPr>
          <p:nvPr/>
        </p:nvSpPr>
        <p:spPr bwMode="auto">
          <a:xfrm>
            <a:off x="6330950" y="5527675"/>
            <a:ext cx="430213" cy="369888"/>
          </a:xfrm>
          <a:custGeom>
            <a:cxnLst>
              <a:cxn ang="0">
                <a:pos x="13" y="1"/>
              </a:cxn>
              <a:cxn ang="0">
                <a:pos x="0" y="3"/>
              </a:cxn>
              <a:cxn ang="0">
                <a:pos x="0" y="54"/>
              </a:cxn>
              <a:cxn ang="0">
                <a:pos x="8" y="63"/>
              </a:cxn>
              <a:cxn ang="0">
                <a:pos x="48" y="40"/>
              </a:cxn>
              <a:cxn ang="0">
                <a:pos x="51" y="29"/>
              </a:cxn>
              <a:cxn ang="0">
                <a:pos x="272" y="9"/>
              </a:cxn>
              <a:cxn ang="0">
                <a:pos x="86" y="11"/>
              </a:cxn>
              <a:cxn ang="0">
                <a:pos x="75" y="25"/>
              </a:cxn>
              <a:cxn ang="0">
                <a:pos x="77" y="45"/>
              </a:cxn>
              <a:cxn ang="0">
                <a:pos x="91" y="54"/>
              </a:cxn>
              <a:cxn ang="0">
                <a:pos x="278" y="54"/>
              </a:cxn>
              <a:cxn ang="0">
                <a:pos x="287" y="40"/>
              </a:cxn>
              <a:cxn ang="0">
                <a:pos x="287" y="18"/>
              </a:cxn>
              <a:cxn ang="0">
                <a:pos x="272" y="9"/>
              </a:cxn>
              <a:cxn ang="0">
                <a:pos x="48" y="130"/>
              </a:cxn>
              <a:cxn ang="0">
                <a:pos x="53" y="123"/>
              </a:cxn>
              <a:cxn ang="0">
                <a:pos x="13" y="99"/>
              </a:cxn>
              <a:cxn ang="0">
                <a:pos x="4" y="99"/>
              </a:cxn>
              <a:cxn ang="0">
                <a:pos x="0" y="147"/>
              </a:cxn>
              <a:cxn ang="0">
                <a:pos x="4" y="154"/>
              </a:cxn>
              <a:cxn ang="0">
                <a:pos x="13" y="154"/>
              </a:cxn>
              <a:cxn ang="0">
                <a:pos x="91" y="99"/>
              </a:cxn>
              <a:cxn ang="0">
                <a:pos x="77" y="110"/>
              </a:cxn>
              <a:cxn ang="0">
                <a:pos x="75" y="130"/>
              </a:cxn>
              <a:cxn ang="0">
                <a:pos x="86" y="145"/>
              </a:cxn>
              <a:cxn ang="0">
                <a:pos x="272" y="147"/>
              </a:cxn>
              <a:cxn ang="0">
                <a:pos x="287" y="136"/>
              </a:cxn>
              <a:cxn ang="0">
                <a:pos x="287" y="116"/>
              </a:cxn>
              <a:cxn ang="0">
                <a:pos x="278" y="101"/>
              </a:cxn>
              <a:cxn ang="0">
                <a:pos x="48" y="206"/>
              </a:cxn>
              <a:cxn ang="0">
                <a:pos x="8" y="183"/>
              </a:cxn>
              <a:cxn ang="0">
                <a:pos x="0" y="192"/>
              </a:cxn>
              <a:cxn ang="0">
                <a:pos x="0" y="243"/>
              </a:cxn>
              <a:cxn ang="0">
                <a:pos x="13" y="244"/>
              </a:cxn>
              <a:cxn ang="0">
                <a:pos x="51" y="219"/>
              </a:cxn>
              <a:cxn ang="0">
                <a:pos x="48" y="206"/>
              </a:cxn>
              <a:cxn ang="0">
                <a:pos x="91" y="192"/>
              </a:cxn>
              <a:cxn ang="0">
                <a:pos x="80" y="195"/>
              </a:cxn>
              <a:cxn ang="0">
                <a:pos x="75" y="221"/>
              </a:cxn>
              <a:cxn ang="0">
                <a:pos x="80" y="232"/>
              </a:cxn>
              <a:cxn ang="0">
                <a:pos x="272" y="237"/>
              </a:cxn>
              <a:cxn ang="0">
                <a:pos x="283" y="232"/>
              </a:cxn>
              <a:cxn ang="0">
                <a:pos x="287" y="206"/>
              </a:cxn>
              <a:cxn ang="0">
                <a:pos x="283" y="195"/>
              </a:cxn>
              <a:cxn ang="0">
                <a:pos x="272" y="192"/>
              </a:cxn>
            </a:cxnLst>
            <a:rect b="b" l="0" r="r" t="0"/>
            <a:pathLst>
              <a:path h="246" w="287">
                <a:moveTo>
                  <a:pt x="48" y="23"/>
                </a:moveTo>
                <a:lnTo>
                  <a:pt x="13" y="1"/>
                </a:lnTo>
                <a:lnTo>
                  <a:pt x="13" y="1"/>
                </a:lnTo>
                <a:lnTo>
                  <a:pt x="8" y="0"/>
                </a:lnTo>
                <a:lnTo>
                  <a:pt x="4" y="1"/>
                </a:lnTo>
                <a:lnTo>
                  <a:pt x="0" y="3"/>
                </a:lnTo>
                <a:lnTo>
                  <a:pt x="0" y="9"/>
                </a:lnTo>
                <a:lnTo>
                  <a:pt x="0" y="54"/>
                </a:lnTo>
                <a:lnTo>
                  <a:pt x="0" y="54"/>
                </a:lnTo>
                <a:lnTo>
                  <a:pt x="0" y="59"/>
                </a:lnTo>
                <a:lnTo>
                  <a:pt x="4" y="63"/>
                </a:lnTo>
                <a:lnTo>
                  <a:pt x="8" y="63"/>
                </a:lnTo>
                <a:lnTo>
                  <a:pt x="13" y="61"/>
                </a:lnTo>
                <a:lnTo>
                  <a:pt x="48" y="40"/>
                </a:lnTo>
                <a:lnTo>
                  <a:pt x="48" y="40"/>
                </a:lnTo>
                <a:lnTo>
                  <a:pt x="51" y="36"/>
                </a:lnTo>
                <a:lnTo>
                  <a:pt x="53" y="32"/>
                </a:lnTo>
                <a:lnTo>
                  <a:pt x="51" y="29"/>
                </a:lnTo>
                <a:lnTo>
                  <a:pt x="48" y="23"/>
                </a:lnTo>
                <a:lnTo>
                  <a:pt x="48" y="23"/>
                </a:lnTo>
                <a:close/>
                <a:moveTo>
                  <a:pt x="272" y="9"/>
                </a:moveTo>
                <a:lnTo>
                  <a:pt x="91" y="9"/>
                </a:lnTo>
                <a:lnTo>
                  <a:pt x="91" y="9"/>
                </a:lnTo>
                <a:lnTo>
                  <a:pt x="86" y="11"/>
                </a:lnTo>
                <a:lnTo>
                  <a:pt x="80" y="14"/>
                </a:lnTo>
                <a:lnTo>
                  <a:pt x="77" y="18"/>
                </a:lnTo>
                <a:lnTo>
                  <a:pt x="75" y="25"/>
                </a:lnTo>
                <a:lnTo>
                  <a:pt x="75" y="40"/>
                </a:lnTo>
                <a:lnTo>
                  <a:pt x="75" y="40"/>
                </a:lnTo>
                <a:lnTo>
                  <a:pt x="77" y="45"/>
                </a:lnTo>
                <a:lnTo>
                  <a:pt x="80" y="50"/>
                </a:lnTo>
                <a:lnTo>
                  <a:pt x="86" y="54"/>
                </a:lnTo>
                <a:lnTo>
                  <a:pt x="91" y="54"/>
                </a:lnTo>
                <a:lnTo>
                  <a:pt x="272" y="54"/>
                </a:lnTo>
                <a:lnTo>
                  <a:pt x="272" y="54"/>
                </a:lnTo>
                <a:lnTo>
                  <a:pt x="278" y="54"/>
                </a:lnTo>
                <a:lnTo>
                  <a:pt x="283" y="50"/>
                </a:lnTo>
                <a:lnTo>
                  <a:pt x="287" y="45"/>
                </a:lnTo>
                <a:lnTo>
                  <a:pt x="287" y="40"/>
                </a:lnTo>
                <a:lnTo>
                  <a:pt x="287" y="25"/>
                </a:lnTo>
                <a:lnTo>
                  <a:pt x="287" y="25"/>
                </a:lnTo>
                <a:lnTo>
                  <a:pt x="287" y="18"/>
                </a:lnTo>
                <a:lnTo>
                  <a:pt x="283" y="14"/>
                </a:lnTo>
                <a:lnTo>
                  <a:pt x="278" y="11"/>
                </a:lnTo>
                <a:lnTo>
                  <a:pt x="272" y="9"/>
                </a:lnTo>
                <a:lnTo>
                  <a:pt x="272" y="9"/>
                </a:lnTo>
                <a:close/>
                <a:moveTo>
                  <a:pt x="13" y="154"/>
                </a:moveTo>
                <a:lnTo>
                  <a:pt x="48" y="130"/>
                </a:lnTo>
                <a:lnTo>
                  <a:pt x="48" y="130"/>
                </a:lnTo>
                <a:lnTo>
                  <a:pt x="51" y="127"/>
                </a:lnTo>
                <a:lnTo>
                  <a:pt x="53" y="123"/>
                </a:lnTo>
                <a:lnTo>
                  <a:pt x="51" y="119"/>
                </a:lnTo>
                <a:lnTo>
                  <a:pt x="48" y="116"/>
                </a:lnTo>
                <a:lnTo>
                  <a:pt x="13" y="99"/>
                </a:lnTo>
                <a:lnTo>
                  <a:pt x="13" y="99"/>
                </a:lnTo>
                <a:lnTo>
                  <a:pt x="8" y="98"/>
                </a:lnTo>
                <a:lnTo>
                  <a:pt x="4" y="99"/>
                </a:lnTo>
                <a:lnTo>
                  <a:pt x="0" y="103"/>
                </a:lnTo>
                <a:lnTo>
                  <a:pt x="0" y="108"/>
                </a:lnTo>
                <a:lnTo>
                  <a:pt x="0" y="147"/>
                </a:lnTo>
                <a:lnTo>
                  <a:pt x="0" y="147"/>
                </a:lnTo>
                <a:lnTo>
                  <a:pt x="0" y="150"/>
                </a:lnTo>
                <a:lnTo>
                  <a:pt x="4" y="154"/>
                </a:lnTo>
                <a:lnTo>
                  <a:pt x="8" y="156"/>
                </a:lnTo>
                <a:lnTo>
                  <a:pt x="13" y="154"/>
                </a:lnTo>
                <a:lnTo>
                  <a:pt x="13" y="154"/>
                </a:lnTo>
                <a:close/>
                <a:moveTo>
                  <a:pt x="272" y="99"/>
                </a:moveTo>
                <a:lnTo>
                  <a:pt x="91" y="99"/>
                </a:lnTo>
                <a:lnTo>
                  <a:pt x="91" y="99"/>
                </a:lnTo>
                <a:lnTo>
                  <a:pt x="86" y="101"/>
                </a:lnTo>
                <a:lnTo>
                  <a:pt x="80" y="105"/>
                </a:lnTo>
                <a:lnTo>
                  <a:pt x="77" y="110"/>
                </a:lnTo>
                <a:lnTo>
                  <a:pt x="75" y="116"/>
                </a:lnTo>
                <a:lnTo>
                  <a:pt x="75" y="130"/>
                </a:lnTo>
                <a:lnTo>
                  <a:pt x="75" y="130"/>
                </a:lnTo>
                <a:lnTo>
                  <a:pt x="77" y="136"/>
                </a:lnTo>
                <a:lnTo>
                  <a:pt x="80" y="141"/>
                </a:lnTo>
                <a:lnTo>
                  <a:pt x="86" y="145"/>
                </a:lnTo>
                <a:lnTo>
                  <a:pt x="91" y="147"/>
                </a:lnTo>
                <a:lnTo>
                  <a:pt x="272" y="147"/>
                </a:lnTo>
                <a:lnTo>
                  <a:pt x="272" y="147"/>
                </a:lnTo>
                <a:lnTo>
                  <a:pt x="278" y="145"/>
                </a:lnTo>
                <a:lnTo>
                  <a:pt x="283" y="141"/>
                </a:lnTo>
                <a:lnTo>
                  <a:pt x="287" y="136"/>
                </a:lnTo>
                <a:lnTo>
                  <a:pt x="287" y="130"/>
                </a:lnTo>
                <a:lnTo>
                  <a:pt x="287" y="116"/>
                </a:lnTo>
                <a:lnTo>
                  <a:pt x="287" y="116"/>
                </a:lnTo>
                <a:lnTo>
                  <a:pt x="287" y="110"/>
                </a:lnTo>
                <a:lnTo>
                  <a:pt x="283" y="105"/>
                </a:lnTo>
                <a:lnTo>
                  <a:pt x="278" y="101"/>
                </a:lnTo>
                <a:lnTo>
                  <a:pt x="272" y="99"/>
                </a:lnTo>
                <a:lnTo>
                  <a:pt x="272" y="99"/>
                </a:lnTo>
                <a:close/>
                <a:moveTo>
                  <a:pt x="48" y="206"/>
                </a:moveTo>
                <a:lnTo>
                  <a:pt x="13" y="185"/>
                </a:lnTo>
                <a:lnTo>
                  <a:pt x="13" y="185"/>
                </a:lnTo>
                <a:lnTo>
                  <a:pt x="8" y="183"/>
                </a:lnTo>
                <a:lnTo>
                  <a:pt x="4" y="183"/>
                </a:lnTo>
                <a:lnTo>
                  <a:pt x="0" y="186"/>
                </a:lnTo>
                <a:lnTo>
                  <a:pt x="0" y="192"/>
                </a:lnTo>
                <a:lnTo>
                  <a:pt x="0" y="237"/>
                </a:lnTo>
                <a:lnTo>
                  <a:pt x="0" y="237"/>
                </a:lnTo>
                <a:lnTo>
                  <a:pt x="0" y="243"/>
                </a:lnTo>
                <a:lnTo>
                  <a:pt x="4" y="244"/>
                </a:lnTo>
                <a:lnTo>
                  <a:pt x="8" y="246"/>
                </a:lnTo>
                <a:lnTo>
                  <a:pt x="13" y="244"/>
                </a:lnTo>
                <a:lnTo>
                  <a:pt x="48" y="223"/>
                </a:lnTo>
                <a:lnTo>
                  <a:pt x="48" y="223"/>
                </a:lnTo>
                <a:lnTo>
                  <a:pt x="51" y="219"/>
                </a:lnTo>
                <a:lnTo>
                  <a:pt x="53" y="214"/>
                </a:lnTo>
                <a:lnTo>
                  <a:pt x="51" y="210"/>
                </a:lnTo>
                <a:lnTo>
                  <a:pt x="48" y="206"/>
                </a:lnTo>
                <a:lnTo>
                  <a:pt x="48" y="206"/>
                </a:lnTo>
                <a:close/>
                <a:moveTo>
                  <a:pt x="272" y="192"/>
                </a:moveTo>
                <a:lnTo>
                  <a:pt x="91" y="192"/>
                </a:lnTo>
                <a:lnTo>
                  <a:pt x="91" y="192"/>
                </a:lnTo>
                <a:lnTo>
                  <a:pt x="86" y="192"/>
                </a:lnTo>
                <a:lnTo>
                  <a:pt x="80" y="195"/>
                </a:lnTo>
                <a:lnTo>
                  <a:pt x="77" y="201"/>
                </a:lnTo>
                <a:lnTo>
                  <a:pt x="75" y="206"/>
                </a:lnTo>
                <a:lnTo>
                  <a:pt x="75" y="221"/>
                </a:lnTo>
                <a:lnTo>
                  <a:pt x="75" y="221"/>
                </a:lnTo>
                <a:lnTo>
                  <a:pt x="77" y="228"/>
                </a:lnTo>
                <a:lnTo>
                  <a:pt x="80" y="232"/>
                </a:lnTo>
                <a:lnTo>
                  <a:pt x="86" y="235"/>
                </a:lnTo>
                <a:lnTo>
                  <a:pt x="91" y="237"/>
                </a:lnTo>
                <a:lnTo>
                  <a:pt x="272" y="237"/>
                </a:lnTo>
                <a:lnTo>
                  <a:pt x="272" y="237"/>
                </a:lnTo>
                <a:lnTo>
                  <a:pt x="278" y="235"/>
                </a:lnTo>
                <a:lnTo>
                  <a:pt x="283" y="232"/>
                </a:lnTo>
                <a:lnTo>
                  <a:pt x="287" y="228"/>
                </a:lnTo>
                <a:lnTo>
                  <a:pt x="287" y="221"/>
                </a:lnTo>
                <a:lnTo>
                  <a:pt x="287" y="206"/>
                </a:lnTo>
                <a:lnTo>
                  <a:pt x="287" y="206"/>
                </a:lnTo>
                <a:lnTo>
                  <a:pt x="287" y="201"/>
                </a:lnTo>
                <a:lnTo>
                  <a:pt x="283" y="195"/>
                </a:lnTo>
                <a:lnTo>
                  <a:pt x="278" y="192"/>
                </a:lnTo>
                <a:lnTo>
                  <a:pt x="272" y="192"/>
                </a:lnTo>
                <a:lnTo>
                  <a:pt x="272" y="192"/>
                </a:lnTo>
                <a:close/>
              </a:path>
            </a:pathLst>
          </a:custGeom>
          <a:solidFill>
            <a:srgbClr val="FFC000"/>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8" name="Freeform 30"/>
          <p:cNvSpPr/>
          <p:nvPr/>
        </p:nvSpPr>
        <p:spPr bwMode="auto">
          <a:xfrm>
            <a:off x="1427163" y="4492625"/>
            <a:ext cx="396875" cy="433388"/>
          </a:xfrm>
          <a:custGeom>
            <a:cxnLst>
              <a:cxn ang="0">
                <a:pos x="111" y="39"/>
              </a:cxn>
              <a:cxn ang="0">
                <a:pos x="100" y="45"/>
              </a:cxn>
              <a:cxn ang="0">
                <a:pos x="85" y="63"/>
              </a:cxn>
              <a:cxn ang="0">
                <a:pos x="84" y="204"/>
              </a:cxn>
              <a:cxn ang="0">
                <a:pos x="84" y="206"/>
              </a:cxn>
              <a:cxn ang="0">
                <a:pos x="67" y="203"/>
              </a:cxn>
              <a:cxn ang="0">
                <a:pos x="55" y="203"/>
              </a:cxn>
              <a:cxn ang="0">
                <a:pos x="35" y="210"/>
              </a:cxn>
              <a:cxn ang="0">
                <a:pos x="17" y="221"/>
              </a:cxn>
              <a:cxn ang="0">
                <a:pos x="6" y="237"/>
              </a:cxn>
              <a:cxn ang="0">
                <a:pos x="0" y="253"/>
              </a:cxn>
              <a:cxn ang="0">
                <a:pos x="2" y="262"/>
              </a:cxn>
              <a:cxn ang="0">
                <a:pos x="11" y="277"/>
              </a:cxn>
              <a:cxn ang="0">
                <a:pos x="26" y="286"/>
              </a:cxn>
              <a:cxn ang="0">
                <a:pos x="44" y="288"/>
              </a:cxn>
              <a:cxn ang="0">
                <a:pos x="55" y="288"/>
              </a:cxn>
              <a:cxn ang="0">
                <a:pos x="75" y="282"/>
              </a:cxn>
              <a:cxn ang="0">
                <a:pos x="91" y="270"/>
              </a:cxn>
              <a:cxn ang="0">
                <a:pos x="102" y="255"/>
              </a:cxn>
              <a:cxn ang="0">
                <a:pos x="105" y="237"/>
              </a:cxn>
              <a:cxn ang="0">
                <a:pos x="105" y="125"/>
              </a:cxn>
              <a:cxn ang="0">
                <a:pos x="107" y="121"/>
              </a:cxn>
              <a:cxn ang="0">
                <a:pos x="113" y="114"/>
              </a:cxn>
              <a:cxn ang="0">
                <a:pos x="229" y="76"/>
              </a:cxn>
              <a:cxn ang="0">
                <a:pos x="236" y="76"/>
              </a:cxn>
              <a:cxn ang="0">
                <a:pos x="241" y="79"/>
              </a:cxn>
              <a:cxn ang="0">
                <a:pos x="241" y="83"/>
              </a:cxn>
              <a:cxn ang="0">
                <a:pos x="241" y="174"/>
              </a:cxn>
              <a:cxn ang="0">
                <a:pos x="234" y="170"/>
              </a:cxn>
              <a:cxn ang="0">
                <a:pos x="211" y="170"/>
              </a:cxn>
              <a:cxn ang="0">
                <a:pos x="200" y="172"/>
              </a:cxn>
              <a:cxn ang="0">
                <a:pos x="180" y="181"/>
              </a:cxn>
              <a:cxn ang="0">
                <a:pos x="165" y="194"/>
              </a:cxn>
              <a:cxn ang="0">
                <a:pos x="158" y="210"/>
              </a:cxn>
              <a:cxn ang="0">
                <a:pos x="156" y="219"/>
              </a:cxn>
              <a:cxn ang="0">
                <a:pos x="162" y="235"/>
              </a:cxn>
              <a:cxn ang="0">
                <a:pos x="172" y="246"/>
              </a:cxn>
              <a:cxn ang="0">
                <a:pos x="189" y="253"/>
              </a:cxn>
              <a:cxn ang="0">
                <a:pos x="211" y="253"/>
              </a:cxn>
              <a:cxn ang="0">
                <a:pos x="221" y="252"/>
              </a:cxn>
              <a:cxn ang="0">
                <a:pos x="240" y="242"/>
              </a:cxn>
              <a:cxn ang="0">
                <a:pos x="254" y="230"/>
              </a:cxn>
              <a:cxn ang="0">
                <a:pos x="263" y="213"/>
              </a:cxn>
              <a:cxn ang="0">
                <a:pos x="263" y="19"/>
              </a:cxn>
              <a:cxn ang="0">
                <a:pos x="263" y="16"/>
              </a:cxn>
              <a:cxn ang="0">
                <a:pos x="259" y="7"/>
              </a:cxn>
              <a:cxn ang="0">
                <a:pos x="252" y="1"/>
              </a:cxn>
              <a:cxn ang="0">
                <a:pos x="241" y="0"/>
              </a:cxn>
              <a:cxn ang="0">
                <a:pos x="236" y="1"/>
              </a:cxn>
            </a:cxnLst>
            <a:rect b="b" l="0" r="r" t="0"/>
            <a:pathLst>
              <a:path h="288" w="263">
                <a:moveTo>
                  <a:pt x="236" y="1"/>
                </a:moveTo>
                <a:lnTo>
                  <a:pt x="111" y="39"/>
                </a:lnTo>
                <a:lnTo>
                  <a:pt x="111" y="39"/>
                </a:lnTo>
                <a:lnTo>
                  <a:pt x="100" y="45"/>
                </a:lnTo>
                <a:lnTo>
                  <a:pt x="93" y="52"/>
                </a:lnTo>
                <a:lnTo>
                  <a:pt x="85" y="63"/>
                </a:lnTo>
                <a:lnTo>
                  <a:pt x="84" y="74"/>
                </a:lnTo>
                <a:lnTo>
                  <a:pt x="84" y="204"/>
                </a:lnTo>
                <a:lnTo>
                  <a:pt x="84" y="206"/>
                </a:lnTo>
                <a:lnTo>
                  <a:pt x="84" y="206"/>
                </a:lnTo>
                <a:lnTo>
                  <a:pt x="76" y="203"/>
                </a:lnTo>
                <a:lnTo>
                  <a:pt x="67" y="203"/>
                </a:lnTo>
                <a:lnTo>
                  <a:pt x="55" y="203"/>
                </a:lnTo>
                <a:lnTo>
                  <a:pt x="55" y="203"/>
                </a:lnTo>
                <a:lnTo>
                  <a:pt x="44" y="204"/>
                </a:lnTo>
                <a:lnTo>
                  <a:pt x="35" y="210"/>
                </a:lnTo>
                <a:lnTo>
                  <a:pt x="26" y="215"/>
                </a:lnTo>
                <a:lnTo>
                  <a:pt x="17" y="221"/>
                </a:lnTo>
                <a:lnTo>
                  <a:pt x="11" y="228"/>
                </a:lnTo>
                <a:lnTo>
                  <a:pt x="6" y="237"/>
                </a:lnTo>
                <a:lnTo>
                  <a:pt x="2" y="244"/>
                </a:lnTo>
                <a:lnTo>
                  <a:pt x="0" y="253"/>
                </a:lnTo>
                <a:lnTo>
                  <a:pt x="0" y="253"/>
                </a:lnTo>
                <a:lnTo>
                  <a:pt x="2" y="262"/>
                </a:lnTo>
                <a:lnTo>
                  <a:pt x="6" y="270"/>
                </a:lnTo>
                <a:lnTo>
                  <a:pt x="11" y="277"/>
                </a:lnTo>
                <a:lnTo>
                  <a:pt x="17" y="281"/>
                </a:lnTo>
                <a:lnTo>
                  <a:pt x="26" y="286"/>
                </a:lnTo>
                <a:lnTo>
                  <a:pt x="35" y="288"/>
                </a:lnTo>
                <a:lnTo>
                  <a:pt x="44" y="288"/>
                </a:lnTo>
                <a:lnTo>
                  <a:pt x="55" y="288"/>
                </a:lnTo>
                <a:lnTo>
                  <a:pt x="55" y="288"/>
                </a:lnTo>
                <a:lnTo>
                  <a:pt x="66" y="286"/>
                </a:lnTo>
                <a:lnTo>
                  <a:pt x="75" y="282"/>
                </a:lnTo>
                <a:lnTo>
                  <a:pt x="84" y="277"/>
                </a:lnTo>
                <a:lnTo>
                  <a:pt x="91" y="270"/>
                </a:lnTo>
                <a:lnTo>
                  <a:pt x="98" y="262"/>
                </a:lnTo>
                <a:lnTo>
                  <a:pt x="102" y="255"/>
                </a:lnTo>
                <a:lnTo>
                  <a:pt x="105" y="246"/>
                </a:lnTo>
                <a:lnTo>
                  <a:pt x="105" y="237"/>
                </a:lnTo>
                <a:lnTo>
                  <a:pt x="105" y="237"/>
                </a:lnTo>
                <a:lnTo>
                  <a:pt x="105" y="125"/>
                </a:lnTo>
                <a:lnTo>
                  <a:pt x="105" y="125"/>
                </a:lnTo>
                <a:lnTo>
                  <a:pt x="107" y="121"/>
                </a:lnTo>
                <a:lnTo>
                  <a:pt x="109" y="119"/>
                </a:lnTo>
                <a:lnTo>
                  <a:pt x="113" y="114"/>
                </a:lnTo>
                <a:lnTo>
                  <a:pt x="118" y="110"/>
                </a:lnTo>
                <a:lnTo>
                  <a:pt x="229" y="76"/>
                </a:lnTo>
                <a:lnTo>
                  <a:pt x="229" y="76"/>
                </a:lnTo>
                <a:lnTo>
                  <a:pt x="236" y="76"/>
                </a:lnTo>
                <a:lnTo>
                  <a:pt x="240" y="77"/>
                </a:lnTo>
                <a:lnTo>
                  <a:pt x="241" y="79"/>
                </a:lnTo>
                <a:lnTo>
                  <a:pt x="241" y="83"/>
                </a:lnTo>
                <a:lnTo>
                  <a:pt x="241" y="83"/>
                </a:lnTo>
                <a:lnTo>
                  <a:pt x="241" y="174"/>
                </a:lnTo>
                <a:lnTo>
                  <a:pt x="241" y="174"/>
                </a:lnTo>
                <a:lnTo>
                  <a:pt x="241" y="174"/>
                </a:lnTo>
                <a:lnTo>
                  <a:pt x="234" y="170"/>
                </a:lnTo>
                <a:lnTo>
                  <a:pt x="223" y="168"/>
                </a:lnTo>
                <a:lnTo>
                  <a:pt x="211" y="170"/>
                </a:lnTo>
                <a:lnTo>
                  <a:pt x="211" y="170"/>
                </a:lnTo>
                <a:lnTo>
                  <a:pt x="200" y="172"/>
                </a:lnTo>
                <a:lnTo>
                  <a:pt x="189" y="175"/>
                </a:lnTo>
                <a:lnTo>
                  <a:pt x="180" y="181"/>
                </a:lnTo>
                <a:lnTo>
                  <a:pt x="172" y="186"/>
                </a:lnTo>
                <a:lnTo>
                  <a:pt x="165" y="194"/>
                </a:lnTo>
                <a:lnTo>
                  <a:pt x="162" y="201"/>
                </a:lnTo>
                <a:lnTo>
                  <a:pt x="158" y="210"/>
                </a:lnTo>
                <a:lnTo>
                  <a:pt x="156" y="219"/>
                </a:lnTo>
                <a:lnTo>
                  <a:pt x="156" y="219"/>
                </a:lnTo>
                <a:lnTo>
                  <a:pt x="158" y="228"/>
                </a:lnTo>
                <a:lnTo>
                  <a:pt x="162" y="235"/>
                </a:lnTo>
                <a:lnTo>
                  <a:pt x="165" y="241"/>
                </a:lnTo>
                <a:lnTo>
                  <a:pt x="172" y="246"/>
                </a:lnTo>
                <a:lnTo>
                  <a:pt x="180" y="252"/>
                </a:lnTo>
                <a:lnTo>
                  <a:pt x="189" y="253"/>
                </a:lnTo>
                <a:lnTo>
                  <a:pt x="200" y="255"/>
                </a:lnTo>
                <a:lnTo>
                  <a:pt x="211" y="253"/>
                </a:lnTo>
                <a:lnTo>
                  <a:pt x="211" y="253"/>
                </a:lnTo>
                <a:lnTo>
                  <a:pt x="221" y="252"/>
                </a:lnTo>
                <a:lnTo>
                  <a:pt x="230" y="248"/>
                </a:lnTo>
                <a:lnTo>
                  <a:pt x="240" y="242"/>
                </a:lnTo>
                <a:lnTo>
                  <a:pt x="249" y="237"/>
                </a:lnTo>
                <a:lnTo>
                  <a:pt x="254" y="230"/>
                </a:lnTo>
                <a:lnTo>
                  <a:pt x="259" y="223"/>
                </a:lnTo>
                <a:lnTo>
                  <a:pt x="263" y="213"/>
                </a:lnTo>
                <a:lnTo>
                  <a:pt x="263" y="204"/>
                </a:lnTo>
                <a:lnTo>
                  <a:pt x="263" y="19"/>
                </a:lnTo>
                <a:lnTo>
                  <a:pt x="263" y="19"/>
                </a:lnTo>
                <a:lnTo>
                  <a:pt x="263" y="16"/>
                </a:lnTo>
                <a:lnTo>
                  <a:pt x="261" y="10"/>
                </a:lnTo>
                <a:lnTo>
                  <a:pt x="259" y="7"/>
                </a:lnTo>
                <a:lnTo>
                  <a:pt x="256" y="3"/>
                </a:lnTo>
                <a:lnTo>
                  <a:pt x="252" y="1"/>
                </a:lnTo>
                <a:lnTo>
                  <a:pt x="247" y="0"/>
                </a:lnTo>
                <a:lnTo>
                  <a:pt x="241" y="0"/>
                </a:lnTo>
                <a:lnTo>
                  <a:pt x="236" y="1"/>
                </a:lnTo>
                <a:lnTo>
                  <a:pt x="236" y="1"/>
                </a:lnTo>
                <a:close/>
              </a:path>
            </a:pathLst>
          </a:custGeom>
          <a:solidFill>
            <a:srgbClr val="FFC000"/>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9" name="Freeform 31"/>
          <p:cNvSpPr/>
          <p:nvPr/>
        </p:nvSpPr>
        <p:spPr bwMode="auto">
          <a:xfrm>
            <a:off x="3878263" y="4451350"/>
            <a:ext cx="382587" cy="381000"/>
          </a:xfrm>
          <a:custGeom>
            <a:cxnLst>
              <a:cxn ang="0">
                <a:pos x="253" y="201"/>
              </a:cxn>
              <a:cxn ang="0">
                <a:pos x="250" y="212"/>
              </a:cxn>
              <a:cxn ang="0">
                <a:pos x="214" y="246"/>
              </a:cxn>
              <a:cxn ang="0">
                <a:pos x="208" y="252"/>
              </a:cxn>
              <a:cxn ang="0">
                <a:pos x="201" y="254"/>
              </a:cxn>
              <a:cxn ang="0">
                <a:pos x="199" y="254"/>
              </a:cxn>
              <a:cxn ang="0">
                <a:pos x="195" y="254"/>
              </a:cxn>
              <a:cxn ang="0">
                <a:pos x="179" y="252"/>
              </a:cxn>
              <a:cxn ang="0">
                <a:pos x="150" y="245"/>
              </a:cxn>
              <a:cxn ang="0">
                <a:pos x="134" y="236"/>
              </a:cxn>
              <a:cxn ang="0">
                <a:pos x="114" y="223"/>
              </a:cxn>
              <a:cxn ang="0">
                <a:pos x="69" y="187"/>
              </a:cxn>
              <a:cxn ang="0">
                <a:pos x="52" y="169"/>
              </a:cxn>
              <a:cxn ang="0">
                <a:pos x="38" y="150"/>
              </a:cxn>
              <a:cxn ang="0">
                <a:pos x="18" y="120"/>
              </a:cxn>
              <a:cxn ang="0">
                <a:pos x="11" y="105"/>
              </a:cxn>
              <a:cxn ang="0">
                <a:pos x="7" y="92"/>
              </a:cxn>
              <a:cxn ang="0">
                <a:pos x="1" y="72"/>
              </a:cxn>
              <a:cxn ang="0">
                <a:pos x="0" y="60"/>
              </a:cxn>
              <a:cxn ang="0">
                <a:pos x="1" y="54"/>
              </a:cxn>
              <a:cxn ang="0">
                <a:pos x="3" y="47"/>
              </a:cxn>
              <a:cxn ang="0">
                <a:pos x="43" y="5"/>
              </a:cxn>
              <a:cxn ang="0">
                <a:pos x="47" y="2"/>
              </a:cxn>
              <a:cxn ang="0">
                <a:pos x="52" y="0"/>
              </a:cxn>
              <a:cxn ang="0">
                <a:pos x="58" y="4"/>
              </a:cxn>
              <a:cxn ang="0">
                <a:pos x="63" y="7"/>
              </a:cxn>
              <a:cxn ang="0">
                <a:pos x="92" y="62"/>
              </a:cxn>
              <a:cxn ang="0">
                <a:pos x="92" y="72"/>
              </a:cxn>
              <a:cxn ang="0">
                <a:pos x="90" y="76"/>
              </a:cxn>
              <a:cxn ang="0">
                <a:pos x="76" y="94"/>
              </a:cxn>
              <a:cxn ang="0">
                <a:pos x="74" y="96"/>
              </a:cxn>
              <a:cxn ang="0">
                <a:pos x="74" y="98"/>
              </a:cxn>
              <a:cxn ang="0">
                <a:pos x="79" y="110"/>
              </a:cxn>
              <a:cxn ang="0">
                <a:pos x="88" y="125"/>
              </a:cxn>
              <a:cxn ang="0">
                <a:pos x="96" y="136"/>
              </a:cxn>
              <a:cxn ang="0">
                <a:pos x="108" y="147"/>
              </a:cxn>
              <a:cxn ang="0">
                <a:pos x="128" y="167"/>
              </a:cxn>
              <a:cxn ang="0">
                <a:pos x="145" y="176"/>
              </a:cxn>
              <a:cxn ang="0">
                <a:pos x="154" y="181"/>
              </a:cxn>
              <a:cxn ang="0">
                <a:pos x="157" y="181"/>
              </a:cxn>
              <a:cxn ang="0">
                <a:pos x="159" y="181"/>
              </a:cxn>
              <a:cxn ang="0">
                <a:pos x="177" y="165"/>
              </a:cxn>
              <a:cxn ang="0">
                <a:pos x="181" y="161"/>
              </a:cxn>
              <a:cxn ang="0">
                <a:pos x="188" y="159"/>
              </a:cxn>
              <a:cxn ang="0">
                <a:pos x="195" y="161"/>
              </a:cxn>
              <a:cxn ang="0">
                <a:pos x="248" y="192"/>
              </a:cxn>
              <a:cxn ang="0">
                <a:pos x="253" y="201"/>
              </a:cxn>
            </a:cxnLst>
            <a:rect b="b" l="0" r="r" t="0"/>
            <a:pathLst>
              <a:path h="254" w="253">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solidFill>
            <a:srgbClr val="FFC000"/>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20" name="Freeform 32"/>
          <p:cNvSpPr>
            <a:spLocks noEditPoints="1"/>
          </p:cNvSpPr>
          <p:nvPr/>
        </p:nvSpPr>
        <p:spPr bwMode="auto">
          <a:xfrm>
            <a:off x="5010150" y="4459288"/>
            <a:ext cx="542925" cy="444500"/>
          </a:xfrm>
          <a:custGeom>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b="b" l="0" r="r" t="0"/>
            <a:pathLst>
              <a:path h="297" w="361">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484F59"/>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nvGrpSpPr>
          <p:cNvPr id="21" name="Group 82"/>
          <p:cNvGrpSpPr/>
          <p:nvPr/>
        </p:nvGrpSpPr>
        <p:grpSpPr>
          <a:xfrm>
            <a:off x="6292020" y="4458465"/>
            <a:ext cx="507739" cy="474691"/>
            <a:chOff x="4067683" y="3042772"/>
            <a:chExt cx="350901" cy="328061"/>
          </a:xfrm>
          <a:solidFill>
            <a:srgbClr val="FFC000"/>
          </a:solidFill>
        </p:grpSpPr>
        <p:sp>
          <p:nvSpPr>
            <p:cNvPr id="22" name="Freeform 33"/>
            <p:cNvSpPr>
              <a:spLocks noEditPoints="1"/>
            </p:cNvSpPr>
            <p:nvPr/>
          </p:nvSpPr>
          <p:spPr bwMode="auto">
            <a:xfrm>
              <a:off x="4156966" y="3260787"/>
              <a:ext cx="174412" cy="110046"/>
            </a:xfrm>
            <a:custGeom>
              <a:cxnLst>
                <a:cxn ang="0">
                  <a:pos x="0" y="44"/>
                </a:cxn>
                <a:cxn ang="0">
                  <a:pos x="0" y="107"/>
                </a:cxn>
                <a:cxn ang="0">
                  <a:pos x="169" y="107"/>
                </a:cxn>
                <a:cxn ang="0">
                  <a:pos x="169" y="44"/>
                </a:cxn>
                <a:cxn ang="0">
                  <a:pos x="169" y="0"/>
                </a:cxn>
                <a:cxn ang="0">
                  <a:pos x="0" y="0"/>
                </a:cxn>
                <a:cxn ang="0">
                  <a:pos x="0" y="44"/>
                </a:cxn>
                <a:cxn ang="0">
                  <a:pos x="20" y="22"/>
                </a:cxn>
                <a:cxn ang="0">
                  <a:pos x="147" y="22"/>
                </a:cxn>
                <a:cxn ang="0">
                  <a:pos x="147" y="44"/>
                </a:cxn>
                <a:cxn ang="0">
                  <a:pos x="20" y="44"/>
                </a:cxn>
                <a:cxn ang="0">
                  <a:pos x="20" y="22"/>
                </a:cxn>
                <a:cxn ang="0">
                  <a:pos x="20" y="64"/>
                </a:cxn>
                <a:cxn ang="0">
                  <a:pos x="147" y="64"/>
                </a:cxn>
                <a:cxn ang="0">
                  <a:pos x="147" y="86"/>
                </a:cxn>
                <a:cxn ang="0">
                  <a:pos x="20" y="86"/>
                </a:cxn>
                <a:cxn ang="0">
                  <a:pos x="20" y="64"/>
                </a:cxn>
              </a:cxnLst>
              <a:rect b="b" l="0" r="r" t="0"/>
              <a:pathLst>
                <a:path h="107" w="169">
                  <a:moveTo>
                    <a:pt x="0" y="44"/>
                  </a:moveTo>
                  <a:lnTo>
                    <a:pt x="0" y="107"/>
                  </a:lnTo>
                  <a:lnTo>
                    <a:pt x="169" y="107"/>
                  </a:lnTo>
                  <a:lnTo>
                    <a:pt x="169" y="44"/>
                  </a:lnTo>
                  <a:lnTo>
                    <a:pt x="169" y="0"/>
                  </a:lnTo>
                  <a:lnTo>
                    <a:pt x="0" y="0"/>
                  </a:lnTo>
                  <a:lnTo>
                    <a:pt x="0" y="44"/>
                  </a:lnTo>
                  <a:close/>
                  <a:moveTo>
                    <a:pt x="20" y="22"/>
                  </a:moveTo>
                  <a:lnTo>
                    <a:pt x="147" y="22"/>
                  </a:lnTo>
                  <a:lnTo>
                    <a:pt x="147" y="44"/>
                  </a:lnTo>
                  <a:lnTo>
                    <a:pt x="20" y="44"/>
                  </a:lnTo>
                  <a:lnTo>
                    <a:pt x="20" y="22"/>
                  </a:lnTo>
                  <a:close/>
                  <a:moveTo>
                    <a:pt x="20" y="64"/>
                  </a:moveTo>
                  <a:lnTo>
                    <a:pt x="147" y="64"/>
                  </a:lnTo>
                  <a:lnTo>
                    <a:pt x="147" y="86"/>
                  </a:lnTo>
                  <a:lnTo>
                    <a:pt x="20" y="86"/>
                  </a:lnTo>
                  <a:lnTo>
                    <a:pt x="20" y="6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23" name="Freeform 34"/>
            <p:cNvSpPr/>
            <p:nvPr/>
          </p:nvSpPr>
          <p:spPr bwMode="auto">
            <a:xfrm>
              <a:off x="4156966" y="3042772"/>
              <a:ext cx="174412" cy="107969"/>
            </a:xfrm>
            <a:custGeom>
              <a:cxnLst>
                <a:cxn ang="0">
                  <a:pos x="169" y="64"/>
                </a:cxn>
                <a:cxn ang="0">
                  <a:pos x="169" y="0"/>
                </a:cxn>
                <a:cxn ang="0">
                  <a:pos x="0" y="0"/>
                </a:cxn>
                <a:cxn ang="0">
                  <a:pos x="0" y="64"/>
                </a:cxn>
                <a:cxn ang="0">
                  <a:pos x="0" y="105"/>
                </a:cxn>
                <a:cxn ang="0">
                  <a:pos x="169" y="105"/>
                </a:cxn>
                <a:cxn ang="0">
                  <a:pos x="169" y="64"/>
                </a:cxn>
              </a:cxnLst>
              <a:rect b="b" l="0" r="r" t="0"/>
              <a:pathLst>
                <a:path h="105" w="169">
                  <a:moveTo>
                    <a:pt x="169" y="64"/>
                  </a:moveTo>
                  <a:lnTo>
                    <a:pt x="169" y="0"/>
                  </a:lnTo>
                  <a:lnTo>
                    <a:pt x="0" y="0"/>
                  </a:lnTo>
                  <a:lnTo>
                    <a:pt x="0" y="64"/>
                  </a:lnTo>
                  <a:lnTo>
                    <a:pt x="0" y="105"/>
                  </a:lnTo>
                  <a:lnTo>
                    <a:pt x="169" y="105"/>
                  </a:lnTo>
                  <a:lnTo>
                    <a:pt x="169" y="6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24" name="Freeform 35"/>
            <p:cNvSpPr/>
            <p:nvPr/>
          </p:nvSpPr>
          <p:spPr bwMode="auto">
            <a:xfrm>
              <a:off x="4067683" y="3107139"/>
              <a:ext cx="350901" cy="197252"/>
            </a:xfrm>
            <a:custGeom>
              <a:cxnLst>
                <a:cxn ang="0">
                  <a:pos x="295" y="0"/>
                </a:cxn>
                <a:cxn ang="0">
                  <a:pos x="274" y="0"/>
                </a:cxn>
                <a:cxn ang="0">
                  <a:pos x="274" y="41"/>
                </a:cxn>
                <a:cxn ang="0">
                  <a:pos x="274" y="63"/>
                </a:cxn>
                <a:cxn ang="0">
                  <a:pos x="63" y="63"/>
                </a:cxn>
                <a:cxn ang="0">
                  <a:pos x="63" y="41"/>
                </a:cxn>
                <a:cxn ang="0">
                  <a:pos x="63" y="0"/>
                </a:cxn>
                <a:cxn ang="0">
                  <a:pos x="42" y="0"/>
                </a:cxn>
                <a:cxn ang="0">
                  <a:pos x="42" y="0"/>
                </a:cxn>
                <a:cxn ang="0">
                  <a:pos x="34" y="1"/>
                </a:cxn>
                <a:cxn ang="0">
                  <a:pos x="27" y="3"/>
                </a:cxn>
                <a:cxn ang="0">
                  <a:pos x="20" y="7"/>
                </a:cxn>
                <a:cxn ang="0">
                  <a:pos x="13" y="12"/>
                </a:cxn>
                <a:cxn ang="0">
                  <a:pos x="7" y="20"/>
                </a:cxn>
                <a:cxn ang="0">
                  <a:pos x="4" y="27"/>
                </a:cxn>
                <a:cxn ang="0">
                  <a:pos x="2" y="34"/>
                </a:cxn>
                <a:cxn ang="0">
                  <a:pos x="0" y="41"/>
                </a:cxn>
                <a:cxn ang="0">
                  <a:pos x="0" y="146"/>
                </a:cxn>
                <a:cxn ang="0">
                  <a:pos x="0" y="146"/>
                </a:cxn>
                <a:cxn ang="0">
                  <a:pos x="2" y="156"/>
                </a:cxn>
                <a:cxn ang="0">
                  <a:pos x="4" y="163"/>
                </a:cxn>
                <a:cxn ang="0">
                  <a:pos x="7" y="170"/>
                </a:cxn>
                <a:cxn ang="0">
                  <a:pos x="13" y="175"/>
                </a:cxn>
                <a:cxn ang="0">
                  <a:pos x="20" y="181"/>
                </a:cxn>
                <a:cxn ang="0">
                  <a:pos x="27" y="186"/>
                </a:cxn>
                <a:cxn ang="0">
                  <a:pos x="34" y="188"/>
                </a:cxn>
                <a:cxn ang="0">
                  <a:pos x="42" y="190"/>
                </a:cxn>
                <a:cxn ang="0">
                  <a:pos x="63" y="190"/>
                </a:cxn>
                <a:cxn ang="0">
                  <a:pos x="63" y="146"/>
                </a:cxn>
                <a:cxn ang="0">
                  <a:pos x="63" y="127"/>
                </a:cxn>
                <a:cxn ang="0">
                  <a:pos x="274" y="127"/>
                </a:cxn>
                <a:cxn ang="0">
                  <a:pos x="274" y="146"/>
                </a:cxn>
                <a:cxn ang="0">
                  <a:pos x="274" y="190"/>
                </a:cxn>
                <a:cxn ang="0">
                  <a:pos x="295" y="190"/>
                </a:cxn>
                <a:cxn ang="0">
                  <a:pos x="295" y="190"/>
                </a:cxn>
                <a:cxn ang="0">
                  <a:pos x="303" y="188"/>
                </a:cxn>
                <a:cxn ang="0">
                  <a:pos x="310" y="186"/>
                </a:cxn>
                <a:cxn ang="0">
                  <a:pos x="317" y="181"/>
                </a:cxn>
                <a:cxn ang="0">
                  <a:pos x="324" y="175"/>
                </a:cxn>
                <a:cxn ang="0">
                  <a:pos x="330" y="170"/>
                </a:cxn>
                <a:cxn ang="0">
                  <a:pos x="334" y="163"/>
                </a:cxn>
                <a:cxn ang="0">
                  <a:pos x="337" y="156"/>
                </a:cxn>
                <a:cxn ang="0">
                  <a:pos x="337" y="146"/>
                </a:cxn>
                <a:cxn ang="0">
                  <a:pos x="337" y="41"/>
                </a:cxn>
                <a:cxn ang="0">
                  <a:pos x="337" y="41"/>
                </a:cxn>
                <a:cxn ang="0">
                  <a:pos x="337" y="34"/>
                </a:cxn>
                <a:cxn ang="0">
                  <a:pos x="334" y="27"/>
                </a:cxn>
                <a:cxn ang="0">
                  <a:pos x="330" y="20"/>
                </a:cxn>
                <a:cxn ang="0">
                  <a:pos x="324" y="12"/>
                </a:cxn>
                <a:cxn ang="0">
                  <a:pos x="317" y="7"/>
                </a:cxn>
                <a:cxn ang="0">
                  <a:pos x="310" y="3"/>
                </a:cxn>
                <a:cxn ang="0">
                  <a:pos x="303" y="1"/>
                </a:cxn>
                <a:cxn ang="0">
                  <a:pos x="295" y="0"/>
                </a:cxn>
                <a:cxn ang="0">
                  <a:pos x="295" y="0"/>
                </a:cxn>
              </a:cxnLst>
              <a:rect b="b" l="0" r="r" t="0"/>
              <a:pathLst>
                <a:path h="190" w="337">
                  <a:moveTo>
                    <a:pt x="295" y="0"/>
                  </a:moveTo>
                  <a:lnTo>
                    <a:pt x="274" y="0"/>
                  </a:lnTo>
                  <a:lnTo>
                    <a:pt x="274" y="41"/>
                  </a:lnTo>
                  <a:lnTo>
                    <a:pt x="274" y="63"/>
                  </a:lnTo>
                  <a:lnTo>
                    <a:pt x="63" y="63"/>
                  </a:lnTo>
                  <a:lnTo>
                    <a:pt x="63" y="41"/>
                  </a:lnTo>
                  <a:lnTo>
                    <a:pt x="63" y="0"/>
                  </a:lnTo>
                  <a:lnTo>
                    <a:pt x="42" y="0"/>
                  </a:lnTo>
                  <a:lnTo>
                    <a:pt x="42" y="0"/>
                  </a:lnTo>
                  <a:lnTo>
                    <a:pt x="34" y="1"/>
                  </a:lnTo>
                  <a:lnTo>
                    <a:pt x="27" y="3"/>
                  </a:lnTo>
                  <a:lnTo>
                    <a:pt x="20" y="7"/>
                  </a:lnTo>
                  <a:lnTo>
                    <a:pt x="13" y="12"/>
                  </a:lnTo>
                  <a:lnTo>
                    <a:pt x="7" y="20"/>
                  </a:lnTo>
                  <a:lnTo>
                    <a:pt x="4" y="27"/>
                  </a:lnTo>
                  <a:lnTo>
                    <a:pt x="2" y="34"/>
                  </a:lnTo>
                  <a:lnTo>
                    <a:pt x="0" y="41"/>
                  </a:lnTo>
                  <a:lnTo>
                    <a:pt x="0" y="146"/>
                  </a:lnTo>
                  <a:lnTo>
                    <a:pt x="0" y="146"/>
                  </a:lnTo>
                  <a:lnTo>
                    <a:pt x="2" y="156"/>
                  </a:lnTo>
                  <a:lnTo>
                    <a:pt x="4" y="163"/>
                  </a:lnTo>
                  <a:lnTo>
                    <a:pt x="7" y="170"/>
                  </a:lnTo>
                  <a:lnTo>
                    <a:pt x="13" y="175"/>
                  </a:lnTo>
                  <a:lnTo>
                    <a:pt x="20" y="181"/>
                  </a:lnTo>
                  <a:lnTo>
                    <a:pt x="27" y="186"/>
                  </a:lnTo>
                  <a:lnTo>
                    <a:pt x="34" y="188"/>
                  </a:lnTo>
                  <a:lnTo>
                    <a:pt x="42" y="190"/>
                  </a:lnTo>
                  <a:lnTo>
                    <a:pt x="63" y="190"/>
                  </a:lnTo>
                  <a:lnTo>
                    <a:pt x="63" y="146"/>
                  </a:lnTo>
                  <a:lnTo>
                    <a:pt x="63" y="127"/>
                  </a:lnTo>
                  <a:lnTo>
                    <a:pt x="274" y="127"/>
                  </a:lnTo>
                  <a:lnTo>
                    <a:pt x="274" y="146"/>
                  </a:lnTo>
                  <a:lnTo>
                    <a:pt x="274" y="190"/>
                  </a:lnTo>
                  <a:lnTo>
                    <a:pt x="295" y="190"/>
                  </a:lnTo>
                  <a:lnTo>
                    <a:pt x="295" y="190"/>
                  </a:lnTo>
                  <a:lnTo>
                    <a:pt x="303" y="188"/>
                  </a:lnTo>
                  <a:lnTo>
                    <a:pt x="310" y="186"/>
                  </a:lnTo>
                  <a:lnTo>
                    <a:pt x="317" y="181"/>
                  </a:lnTo>
                  <a:lnTo>
                    <a:pt x="324" y="175"/>
                  </a:lnTo>
                  <a:lnTo>
                    <a:pt x="330" y="170"/>
                  </a:lnTo>
                  <a:lnTo>
                    <a:pt x="334" y="163"/>
                  </a:lnTo>
                  <a:lnTo>
                    <a:pt x="337" y="156"/>
                  </a:lnTo>
                  <a:lnTo>
                    <a:pt x="337" y="146"/>
                  </a:lnTo>
                  <a:lnTo>
                    <a:pt x="337" y="41"/>
                  </a:lnTo>
                  <a:lnTo>
                    <a:pt x="337" y="41"/>
                  </a:lnTo>
                  <a:lnTo>
                    <a:pt x="337" y="34"/>
                  </a:lnTo>
                  <a:lnTo>
                    <a:pt x="334" y="27"/>
                  </a:lnTo>
                  <a:lnTo>
                    <a:pt x="330" y="20"/>
                  </a:lnTo>
                  <a:lnTo>
                    <a:pt x="324" y="12"/>
                  </a:lnTo>
                  <a:lnTo>
                    <a:pt x="317" y="7"/>
                  </a:lnTo>
                  <a:lnTo>
                    <a:pt x="310" y="3"/>
                  </a:lnTo>
                  <a:lnTo>
                    <a:pt x="303" y="1"/>
                  </a:lnTo>
                  <a:lnTo>
                    <a:pt x="295" y="0"/>
                  </a:lnTo>
                  <a:lnTo>
                    <a:pt x="29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25" name="Group 79"/>
          <p:cNvGrpSpPr/>
          <p:nvPr/>
        </p:nvGrpSpPr>
        <p:grpSpPr>
          <a:xfrm>
            <a:off x="1441893" y="3438972"/>
            <a:ext cx="369536" cy="492715"/>
            <a:chOff x="1092301" y="2278682"/>
            <a:chExt cx="255389" cy="340519"/>
          </a:xfrm>
          <a:solidFill>
            <a:srgbClr val="FFC000"/>
          </a:solidFill>
        </p:grpSpPr>
        <p:sp>
          <p:nvSpPr>
            <p:cNvPr id="26" name="Freeform 41"/>
            <p:cNvSpPr>
              <a:spLocks noEditPoints="1"/>
            </p:cNvSpPr>
            <p:nvPr/>
          </p:nvSpPr>
          <p:spPr bwMode="auto">
            <a:xfrm>
              <a:off x="1092301" y="2278682"/>
              <a:ext cx="255389" cy="340518"/>
            </a:xfrm>
            <a:custGeom>
              <a:cxnLst>
                <a:cxn ang="0">
                  <a:pos x="31" y="42"/>
                </a:cxn>
                <a:cxn ang="0">
                  <a:pos x="26" y="42"/>
                </a:cxn>
                <a:cxn ang="0">
                  <a:pos x="15" y="47"/>
                </a:cxn>
                <a:cxn ang="0">
                  <a:pos x="6" y="54"/>
                </a:cxn>
                <a:cxn ang="0">
                  <a:pos x="2" y="65"/>
                </a:cxn>
                <a:cxn ang="0">
                  <a:pos x="0" y="82"/>
                </a:cxn>
                <a:cxn ang="0">
                  <a:pos x="247" y="73"/>
                </a:cxn>
                <a:cxn ang="0">
                  <a:pos x="245" y="65"/>
                </a:cxn>
                <a:cxn ang="0">
                  <a:pos x="241" y="54"/>
                </a:cxn>
                <a:cxn ang="0">
                  <a:pos x="232" y="47"/>
                </a:cxn>
                <a:cxn ang="0">
                  <a:pos x="221" y="42"/>
                </a:cxn>
                <a:cxn ang="0">
                  <a:pos x="216" y="42"/>
                </a:cxn>
                <a:cxn ang="0">
                  <a:pos x="167" y="53"/>
                </a:cxn>
                <a:cxn ang="0">
                  <a:pos x="86" y="22"/>
                </a:cxn>
                <a:cxn ang="0">
                  <a:pos x="163" y="0"/>
                </a:cxn>
                <a:cxn ang="0">
                  <a:pos x="82" y="0"/>
                </a:cxn>
                <a:cxn ang="0">
                  <a:pos x="71" y="6"/>
                </a:cxn>
                <a:cxn ang="0">
                  <a:pos x="66" y="16"/>
                </a:cxn>
                <a:cxn ang="0">
                  <a:pos x="58" y="58"/>
                </a:cxn>
                <a:cxn ang="0">
                  <a:pos x="62" y="69"/>
                </a:cxn>
                <a:cxn ang="0">
                  <a:pos x="73" y="74"/>
                </a:cxn>
                <a:cxn ang="0">
                  <a:pos x="174" y="74"/>
                </a:cxn>
                <a:cxn ang="0">
                  <a:pos x="185" y="69"/>
                </a:cxn>
                <a:cxn ang="0">
                  <a:pos x="187" y="58"/>
                </a:cxn>
                <a:cxn ang="0">
                  <a:pos x="182" y="16"/>
                </a:cxn>
                <a:cxn ang="0">
                  <a:pos x="176" y="6"/>
                </a:cxn>
                <a:cxn ang="0">
                  <a:pos x="163" y="0"/>
                </a:cxn>
                <a:cxn ang="0">
                  <a:pos x="220" y="103"/>
                </a:cxn>
                <a:cxn ang="0">
                  <a:pos x="26" y="103"/>
                </a:cxn>
                <a:cxn ang="0">
                  <a:pos x="13" y="109"/>
                </a:cxn>
                <a:cxn ang="0">
                  <a:pos x="8" y="123"/>
                </a:cxn>
                <a:cxn ang="0">
                  <a:pos x="24" y="306"/>
                </a:cxn>
                <a:cxn ang="0">
                  <a:pos x="31" y="321"/>
                </a:cxn>
                <a:cxn ang="0">
                  <a:pos x="47" y="328"/>
                </a:cxn>
                <a:cxn ang="0">
                  <a:pos x="200" y="328"/>
                </a:cxn>
                <a:cxn ang="0">
                  <a:pos x="214" y="321"/>
                </a:cxn>
                <a:cxn ang="0">
                  <a:pos x="221" y="306"/>
                </a:cxn>
                <a:cxn ang="0">
                  <a:pos x="240" y="123"/>
                </a:cxn>
                <a:cxn ang="0">
                  <a:pos x="234" y="109"/>
                </a:cxn>
                <a:cxn ang="0">
                  <a:pos x="220" y="103"/>
                </a:cxn>
                <a:cxn ang="0">
                  <a:pos x="82" y="287"/>
                </a:cxn>
                <a:cxn ang="0">
                  <a:pos x="42" y="143"/>
                </a:cxn>
                <a:cxn ang="0">
                  <a:pos x="82" y="287"/>
                </a:cxn>
                <a:cxn ang="0">
                  <a:pos x="104" y="287"/>
                </a:cxn>
                <a:cxn ang="0">
                  <a:pos x="144" y="143"/>
                </a:cxn>
                <a:cxn ang="0">
                  <a:pos x="194" y="287"/>
                </a:cxn>
                <a:cxn ang="0">
                  <a:pos x="163" y="143"/>
                </a:cxn>
                <a:cxn ang="0">
                  <a:pos x="194" y="287"/>
                </a:cxn>
              </a:cxnLst>
              <a:rect b="b" l="0" r="r" t="0"/>
              <a:pathLst>
                <a:path h="328" w="246">
                  <a:moveTo>
                    <a:pt x="216" y="42"/>
                  </a:moveTo>
                  <a:lnTo>
                    <a:pt x="31" y="42"/>
                  </a:lnTo>
                  <a:lnTo>
                    <a:pt x="31" y="42"/>
                  </a:lnTo>
                  <a:lnTo>
                    <a:pt x="26" y="42"/>
                  </a:lnTo>
                  <a:lnTo>
                    <a:pt x="20" y="44"/>
                  </a:lnTo>
                  <a:lnTo>
                    <a:pt x="15" y="47"/>
                  </a:lnTo>
                  <a:lnTo>
                    <a:pt x="9" y="51"/>
                  </a:lnTo>
                  <a:lnTo>
                    <a:pt x="6" y="54"/>
                  </a:lnTo>
                  <a:lnTo>
                    <a:pt x="4" y="60"/>
                  </a:lnTo>
                  <a:lnTo>
                    <a:pt x="2" y="65"/>
                  </a:lnTo>
                  <a:lnTo>
                    <a:pt x="0" y="73"/>
                  </a:lnTo>
                  <a:lnTo>
                    <a:pt x="0" y="82"/>
                  </a:lnTo>
                  <a:lnTo>
                    <a:pt x="247" y="82"/>
                  </a:lnTo>
                  <a:lnTo>
                    <a:pt x="247" y="73"/>
                  </a:lnTo>
                  <a:lnTo>
                    <a:pt x="247" y="73"/>
                  </a:lnTo>
                  <a:lnTo>
                    <a:pt x="245" y="65"/>
                  </a:lnTo>
                  <a:lnTo>
                    <a:pt x="243" y="60"/>
                  </a:lnTo>
                  <a:lnTo>
                    <a:pt x="241" y="54"/>
                  </a:lnTo>
                  <a:lnTo>
                    <a:pt x="238" y="51"/>
                  </a:lnTo>
                  <a:lnTo>
                    <a:pt x="232" y="47"/>
                  </a:lnTo>
                  <a:lnTo>
                    <a:pt x="227" y="44"/>
                  </a:lnTo>
                  <a:lnTo>
                    <a:pt x="221" y="42"/>
                  </a:lnTo>
                  <a:lnTo>
                    <a:pt x="216" y="42"/>
                  </a:lnTo>
                  <a:lnTo>
                    <a:pt x="216" y="42"/>
                  </a:lnTo>
                  <a:close/>
                  <a:moveTo>
                    <a:pt x="162" y="22"/>
                  </a:moveTo>
                  <a:lnTo>
                    <a:pt x="167" y="53"/>
                  </a:lnTo>
                  <a:lnTo>
                    <a:pt x="80" y="53"/>
                  </a:lnTo>
                  <a:lnTo>
                    <a:pt x="86" y="22"/>
                  </a:lnTo>
                  <a:lnTo>
                    <a:pt x="162" y="22"/>
                  </a:lnTo>
                  <a:close/>
                  <a:moveTo>
                    <a:pt x="163" y="0"/>
                  </a:moveTo>
                  <a:lnTo>
                    <a:pt x="82" y="0"/>
                  </a:lnTo>
                  <a:lnTo>
                    <a:pt x="82" y="0"/>
                  </a:lnTo>
                  <a:lnTo>
                    <a:pt x="76" y="2"/>
                  </a:lnTo>
                  <a:lnTo>
                    <a:pt x="71" y="6"/>
                  </a:lnTo>
                  <a:lnTo>
                    <a:pt x="67" y="9"/>
                  </a:lnTo>
                  <a:lnTo>
                    <a:pt x="66" y="16"/>
                  </a:lnTo>
                  <a:lnTo>
                    <a:pt x="58" y="58"/>
                  </a:lnTo>
                  <a:lnTo>
                    <a:pt x="58" y="58"/>
                  </a:lnTo>
                  <a:lnTo>
                    <a:pt x="60" y="65"/>
                  </a:lnTo>
                  <a:lnTo>
                    <a:pt x="62" y="69"/>
                  </a:lnTo>
                  <a:lnTo>
                    <a:pt x="67" y="73"/>
                  </a:lnTo>
                  <a:lnTo>
                    <a:pt x="73" y="74"/>
                  </a:lnTo>
                  <a:lnTo>
                    <a:pt x="174" y="74"/>
                  </a:lnTo>
                  <a:lnTo>
                    <a:pt x="174" y="74"/>
                  </a:lnTo>
                  <a:lnTo>
                    <a:pt x="180" y="73"/>
                  </a:lnTo>
                  <a:lnTo>
                    <a:pt x="185" y="69"/>
                  </a:lnTo>
                  <a:lnTo>
                    <a:pt x="187" y="65"/>
                  </a:lnTo>
                  <a:lnTo>
                    <a:pt x="187" y="58"/>
                  </a:lnTo>
                  <a:lnTo>
                    <a:pt x="182" y="16"/>
                  </a:lnTo>
                  <a:lnTo>
                    <a:pt x="182" y="16"/>
                  </a:lnTo>
                  <a:lnTo>
                    <a:pt x="180" y="9"/>
                  </a:lnTo>
                  <a:lnTo>
                    <a:pt x="176" y="6"/>
                  </a:lnTo>
                  <a:lnTo>
                    <a:pt x="171" y="2"/>
                  </a:lnTo>
                  <a:lnTo>
                    <a:pt x="163" y="0"/>
                  </a:lnTo>
                  <a:lnTo>
                    <a:pt x="163" y="0"/>
                  </a:lnTo>
                  <a:close/>
                  <a:moveTo>
                    <a:pt x="220" y="103"/>
                  </a:moveTo>
                  <a:lnTo>
                    <a:pt x="26" y="103"/>
                  </a:lnTo>
                  <a:lnTo>
                    <a:pt x="26" y="103"/>
                  </a:lnTo>
                  <a:lnTo>
                    <a:pt x="18" y="105"/>
                  </a:lnTo>
                  <a:lnTo>
                    <a:pt x="13" y="109"/>
                  </a:lnTo>
                  <a:lnTo>
                    <a:pt x="9" y="116"/>
                  </a:lnTo>
                  <a:lnTo>
                    <a:pt x="8" y="123"/>
                  </a:lnTo>
                  <a:lnTo>
                    <a:pt x="24" y="306"/>
                  </a:lnTo>
                  <a:lnTo>
                    <a:pt x="24" y="306"/>
                  </a:lnTo>
                  <a:lnTo>
                    <a:pt x="28" y="316"/>
                  </a:lnTo>
                  <a:lnTo>
                    <a:pt x="31" y="321"/>
                  </a:lnTo>
                  <a:lnTo>
                    <a:pt x="38" y="326"/>
                  </a:lnTo>
                  <a:lnTo>
                    <a:pt x="47" y="328"/>
                  </a:lnTo>
                  <a:lnTo>
                    <a:pt x="200" y="328"/>
                  </a:lnTo>
                  <a:lnTo>
                    <a:pt x="200" y="328"/>
                  </a:lnTo>
                  <a:lnTo>
                    <a:pt x="209" y="326"/>
                  </a:lnTo>
                  <a:lnTo>
                    <a:pt x="214" y="321"/>
                  </a:lnTo>
                  <a:lnTo>
                    <a:pt x="220" y="316"/>
                  </a:lnTo>
                  <a:lnTo>
                    <a:pt x="221" y="306"/>
                  </a:lnTo>
                  <a:lnTo>
                    <a:pt x="240" y="123"/>
                  </a:lnTo>
                  <a:lnTo>
                    <a:pt x="240" y="123"/>
                  </a:lnTo>
                  <a:lnTo>
                    <a:pt x="238" y="116"/>
                  </a:lnTo>
                  <a:lnTo>
                    <a:pt x="234" y="109"/>
                  </a:lnTo>
                  <a:lnTo>
                    <a:pt x="229" y="105"/>
                  </a:lnTo>
                  <a:lnTo>
                    <a:pt x="220" y="103"/>
                  </a:lnTo>
                  <a:lnTo>
                    <a:pt x="220" y="103"/>
                  </a:lnTo>
                  <a:close/>
                  <a:moveTo>
                    <a:pt x="82" y="287"/>
                  </a:moveTo>
                  <a:lnTo>
                    <a:pt x="51" y="287"/>
                  </a:lnTo>
                  <a:lnTo>
                    <a:pt x="42" y="143"/>
                  </a:lnTo>
                  <a:lnTo>
                    <a:pt x="82" y="143"/>
                  </a:lnTo>
                  <a:lnTo>
                    <a:pt x="82" y="287"/>
                  </a:lnTo>
                  <a:close/>
                  <a:moveTo>
                    <a:pt x="144" y="287"/>
                  </a:moveTo>
                  <a:lnTo>
                    <a:pt x="104" y="287"/>
                  </a:lnTo>
                  <a:lnTo>
                    <a:pt x="104" y="143"/>
                  </a:lnTo>
                  <a:lnTo>
                    <a:pt x="144" y="143"/>
                  </a:lnTo>
                  <a:lnTo>
                    <a:pt x="144" y="287"/>
                  </a:lnTo>
                  <a:close/>
                  <a:moveTo>
                    <a:pt x="194" y="287"/>
                  </a:moveTo>
                  <a:lnTo>
                    <a:pt x="163" y="287"/>
                  </a:lnTo>
                  <a:lnTo>
                    <a:pt x="163" y="143"/>
                  </a:lnTo>
                  <a:lnTo>
                    <a:pt x="205" y="143"/>
                  </a:lnTo>
                  <a:lnTo>
                    <a:pt x="194" y="287"/>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27" name="Freeform 42"/>
            <p:cNvSpPr/>
            <p:nvPr/>
          </p:nvSpPr>
          <p:spPr bwMode="auto">
            <a:xfrm>
              <a:off x="1092301" y="2320208"/>
              <a:ext cx="255389" cy="41527"/>
            </a:xfrm>
            <a:custGeom>
              <a:cxnLst>
                <a:cxn ang="0">
                  <a:pos x="216" y="0"/>
                </a:cxn>
                <a:cxn ang="0">
                  <a:pos x="31" y="0"/>
                </a:cxn>
                <a:cxn ang="0">
                  <a:pos x="31" y="0"/>
                </a:cxn>
                <a:cxn ang="0">
                  <a:pos x="26" y="0"/>
                </a:cxn>
                <a:cxn ang="0">
                  <a:pos x="20" y="2"/>
                </a:cxn>
                <a:cxn ang="0">
                  <a:pos x="15" y="5"/>
                </a:cxn>
                <a:cxn ang="0">
                  <a:pos x="9" y="9"/>
                </a:cxn>
                <a:cxn ang="0">
                  <a:pos x="6" y="12"/>
                </a:cxn>
                <a:cxn ang="0">
                  <a:pos x="4" y="18"/>
                </a:cxn>
                <a:cxn ang="0">
                  <a:pos x="2" y="23"/>
                </a:cxn>
                <a:cxn ang="0">
                  <a:pos x="0" y="31"/>
                </a:cxn>
                <a:cxn ang="0">
                  <a:pos x="0" y="40"/>
                </a:cxn>
                <a:cxn ang="0">
                  <a:pos x="247" y="40"/>
                </a:cxn>
                <a:cxn ang="0">
                  <a:pos x="247" y="31"/>
                </a:cxn>
                <a:cxn ang="0">
                  <a:pos x="247" y="31"/>
                </a:cxn>
                <a:cxn ang="0">
                  <a:pos x="245" y="23"/>
                </a:cxn>
                <a:cxn ang="0">
                  <a:pos x="243" y="18"/>
                </a:cxn>
                <a:cxn ang="0">
                  <a:pos x="241" y="12"/>
                </a:cxn>
                <a:cxn ang="0">
                  <a:pos x="238" y="9"/>
                </a:cxn>
                <a:cxn ang="0">
                  <a:pos x="232" y="5"/>
                </a:cxn>
                <a:cxn ang="0">
                  <a:pos x="227" y="2"/>
                </a:cxn>
                <a:cxn ang="0">
                  <a:pos x="221" y="0"/>
                </a:cxn>
                <a:cxn ang="0">
                  <a:pos x="216" y="0"/>
                </a:cxn>
                <a:cxn ang="0">
                  <a:pos x="216" y="0"/>
                </a:cxn>
              </a:cxnLst>
              <a:rect b="b" l="0" r="r" t="0"/>
              <a:pathLst>
                <a:path h="40" w="246">
                  <a:moveTo>
                    <a:pt x="216" y="0"/>
                  </a:moveTo>
                  <a:lnTo>
                    <a:pt x="31" y="0"/>
                  </a:lnTo>
                  <a:lnTo>
                    <a:pt x="31" y="0"/>
                  </a:lnTo>
                  <a:lnTo>
                    <a:pt x="26" y="0"/>
                  </a:lnTo>
                  <a:lnTo>
                    <a:pt x="20" y="2"/>
                  </a:lnTo>
                  <a:lnTo>
                    <a:pt x="15" y="5"/>
                  </a:lnTo>
                  <a:lnTo>
                    <a:pt x="9" y="9"/>
                  </a:lnTo>
                  <a:lnTo>
                    <a:pt x="6" y="12"/>
                  </a:lnTo>
                  <a:lnTo>
                    <a:pt x="4" y="18"/>
                  </a:lnTo>
                  <a:lnTo>
                    <a:pt x="2" y="23"/>
                  </a:lnTo>
                  <a:lnTo>
                    <a:pt x="0" y="31"/>
                  </a:lnTo>
                  <a:lnTo>
                    <a:pt x="0" y="40"/>
                  </a:lnTo>
                  <a:lnTo>
                    <a:pt x="247" y="40"/>
                  </a:lnTo>
                  <a:lnTo>
                    <a:pt x="247" y="31"/>
                  </a:lnTo>
                  <a:lnTo>
                    <a:pt x="247" y="31"/>
                  </a:lnTo>
                  <a:lnTo>
                    <a:pt x="245" y="23"/>
                  </a:lnTo>
                  <a:lnTo>
                    <a:pt x="243" y="18"/>
                  </a:lnTo>
                  <a:lnTo>
                    <a:pt x="241" y="12"/>
                  </a:lnTo>
                  <a:lnTo>
                    <a:pt x="238" y="9"/>
                  </a:lnTo>
                  <a:lnTo>
                    <a:pt x="232" y="5"/>
                  </a:lnTo>
                  <a:lnTo>
                    <a:pt x="227" y="2"/>
                  </a:lnTo>
                  <a:lnTo>
                    <a:pt x="221" y="0"/>
                  </a:lnTo>
                  <a:lnTo>
                    <a:pt x="216" y="0"/>
                  </a:lnTo>
                  <a:lnTo>
                    <a:pt x="216"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28" name="Freeform 43"/>
            <p:cNvSpPr/>
            <p:nvPr/>
          </p:nvSpPr>
          <p:spPr bwMode="auto">
            <a:xfrm>
              <a:off x="1175355" y="2299445"/>
              <a:ext cx="89283" cy="33221"/>
            </a:xfrm>
            <a:custGeom>
              <a:cxnLst>
                <a:cxn ang="0">
                  <a:pos x="82" y="0"/>
                </a:cxn>
                <a:cxn ang="0">
                  <a:pos x="87" y="31"/>
                </a:cxn>
                <a:cxn ang="0">
                  <a:pos x="0" y="31"/>
                </a:cxn>
                <a:cxn ang="0">
                  <a:pos x="6" y="0"/>
                </a:cxn>
                <a:cxn ang="0">
                  <a:pos x="82" y="0"/>
                </a:cxn>
              </a:cxnLst>
              <a:rect b="b" l="0" r="r" t="0"/>
              <a:pathLst>
                <a:path h="31" w="87">
                  <a:moveTo>
                    <a:pt x="82" y="0"/>
                  </a:moveTo>
                  <a:lnTo>
                    <a:pt x="87" y="31"/>
                  </a:lnTo>
                  <a:lnTo>
                    <a:pt x="0" y="31"/>
                  </a:lnTo>
                  <a:lnTo>
                    <a:pt x="6" y="0"/>
                  </a:lnTo>
                  <a:lnTo>
                    <a:pt x="82"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29" name="Freeform 44"/>
            <p:cNvSpPr/>
            <p:nvPr/>
          </p:nvSpPr>
          <p:spPr bwMode="auto">
            <a:xfrm>
              <a:off x="1152514" y="2278682"/>
              <a:ext cx="132885" cy="76825"/>
            </a:xfrm>
            <a:custGeom>
              <a:cxnLst>
                <a:cxn ang="0">
                  <a:pos x="105" y="0"/>
                </a:cxn>
                <a:cxn ang="0">
                  <a:pos x="24" y="0"/>
                </a:cxn>
                <a:cxn ang="0">
                  <a:pos x="24" y="0"/>
                </a:cxn>
                <a:cxn ang="0">
                  <a:pos x="18" y="2"/>
                </a:cxn>
                <a:cxn ang="0">
                  <a:pos x="13" y="6"/>
                </a:cxn>
                <a:cxn ang="0">
                  <a:pos x="9" y="9"/>
                </a:cxn>
                <a:cxn ang="0">
                  <a:pos x="8" y="16"/>
                </a:cxn>
                <a:cxn ang="0">
                  <a:pos x="0" y="58"/>
                </a:cxn>
                <a:cxn ang="0">
                  <a:pos x="0" y="58"/>
                </a:cxn>
                <a:cxn ang="0">
                  <a:pos x="2" y="65"/>
                </a:cxn>
                <a:cxn ang="0">
                  <a:pos x="4" y="69"/>
                </a:cxn>
                <a:cxn ang="0">
                  <a:pos x="9" y="73"/>
                </a:cxn>
                <a:cxn ang="0">
                  <a:pos x="15" y="74"/>
                </a:cxn>
                <a:cxn ang="0">
                  <a:pos x="116" y="74"/>
                </a:cxn>
                <a:cxn ang="0">
                  <a:pos x="116" y="74"/>
                </a:cxn>
                <a:cxn ang="0">
                  <a:pos x="122" y="73"/>
                </a:cxn>
                <a:cxn ang="0">
                  <a:pos x="127" y="69"/>
                </a:cxn>
                <a:cxn ang="0">
                  <a:pos x="129" y="65"/>
                </a:cxn>
                <a:cxn ang="0">
                  <a:pos x="129" y="58"/>
                </a:cxn>
                <a:cxn ang="0">
                  <a:pos x="124" y="16"/>
                </a:cxn>
                <a:cxn ang="0">
                  <a:pos x="124" y="16"/>
                </a:cxn>
                <a:cxn ang="0">
                  <a:pos x="122" y="9"/>
                </a:cxn>
                <a:cxn ang="0">
                  <a:pos x="118" y="6"/>
                </a:cxn>
                <a:cxn ang="0">
                  <a:pos x="113" y="2"/>
                </a:cxn>
                <a:cxn ang="0">
                  <a:pos x="105" y="0"/>
                </a:cxn>
                <a:cxn ang="0">
                  <a:pos x="105" y="0"/>
                </a:cxn>
              </a:cxnLst>
              <a:rect b="b" l="0" r="r" t="0"/>
              <a:pathLst>
                <a:path h="74" w="129">
                  <a:moveTo>
                    <a:pt x="105" y="0"/>
                  </a:moveTo>
                  <a:lnTo>
                    <a:pt x="24" y="0"/>
                  </a:lnTo>
                  <a:lnTo>
                    <a:pt x="24" y="0"/>
                  </a:lnTo>
                  <a:lnTo>
                    <a:pt x="18" y="2"/>
                  </a:lnTo>
                  <a:lnTo>
                    <a:pt x="13" y="6"/>
                  </a:lnTo>
                  <a:lnTo>
                    <a:pt x="9" y="9"/>
                  </a:lnTo>
                  <a:lnTo>
                    <a:pt x="8" y="16"/>
                  </a:lnTo>
                  <a:lnTo>
                    <a:pt x="0" y="58"/>
                  </a:lnTo>
                  <a:lnTo>
                    <a:pt x="0" y="58"/>
                  </a:lnTo>
                  <a:lnTo>
                    <a:pt x="2" y="65"/>
                  </a:lnTo>
                  <a:lnTo>
                    <a:pt x="4" y="69"/>
                  </a:lnTo>
                  <a:lnTo>
                    <a:pt x="9" y="73"/>
                  </a:lnTo>
                  <a:lnTo>
                    <a:pt x="15" y="74"/>
                  </a:lnTo>
                  <a:lnTo>
                    <a:pt x="116" y="74"/>
                  </a:lnTo>
                  <a:lnTo>
                    <a:pt x="116" y="74"/>
                  </a:lnTo>
                  <a:lnTo>
                    <a:pt x="122" y="73"/>
                  </a:lnTo>
                  <a:lnTo>
                    <a:pt x="127" y="69"/>
                  </a:lnTo>
                  <a:lnTo>
                    <a:pt x="129" y="65"/>
                  </a:lnTo>
                  <a:lnTo>
                    <a:pt x="129" y="58"/>
                  </a:lnTo>
                  <a:lnTo>
                    <a:pt x="124" y="16"/>
                  </a:lnTo>
                  <a:lnTo>
                    <a:pt x="124" y="16"/>
                  </a:lnTo>
                  <a:lnTo>
                    <a:pt x="122" y="9"/>
                  </a:lnTo>
                  <a:lnTo>
                    <a:pt x="118" y="6"/>
                  </a:lnTo>
                  <a:lnTo>
                    <a:pt x="113" y="2"/>
                  </a:lnTo>
                  <a:lnTo>
                    <a:pt x="105" y="0"/>
                  </a:lnTo>
                  <a:lnTo>
                    <a:pt x="105"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30" name="Freeform 45"/>
            <p:cNvSpPr/>
            <p:nvPr/>
          </p:nvSpPr>
          <p:spPr bwMode="auto">
            <a:xfrm>
              <a:off x="1098530" y="2384575"/>
              <a:ext cx="240854" cy="234626"/>
            </a:xfrm>
            <a:custGeom>
              <a:cxnLst>
                <a:cxn ang="0">
                  <a:pos x="212" y="0"/>
                </a:cxn>
                <a:cxn ang="0">
                  <a:pos x="18" y="0"/>
                </a:cxn>
                <a:cxn ang="0">
                  <a:pos x="18" y="0"/>
                </a:cxn>
                <a:cxn ang="0">
                  <a:pos x="10" y="2"/>
                </a:cxn>
                <a:cxn ang="0">
                  <a:pos x="5" y="6"/>
                </a:cxn>
                <a:cxn ang="0">
                  <a:pos x="1" y="13"/>
                </a:cxn>
                <a:cxn ang="0">
                  <a:pos x="0" y="20"/>
                </a:cxn>
                <a:cxn ang="0">
                  <a:pos x="16" y="203"/>
                </a:cxn>
                <a:cxn ang="0">
                  <a:pos x="16" y="203"/>
                </a:cxn>
                <a:cxn ang="0">
                  <a:pos x="20" y="213"/>
                </a:cxn>
                <a:cxn ang="0">
                  <a:pos x="23" y="218"/>
                </a:cxn>
                <a:cxn ang="0">
                  <a:pos x="30" y="223"/>
                </a:cxn>
                <a:cxn ang="0">
                  <a:pos x="39" y="225"/>
                </a:cxn>
                <a:cxn ang="0">
                  <a:pos x="192" y="225"/>
                </a:cxn>
                <a:cxn ang="0">
                  <a:pos x="192" y="225"/>
                </a:cxn>
                <a:cxn ang="0">
                  <a:pos x="201" y="223"/>
                </a:cxn>
                <a:cxn ang="0">
                  <a:pos x="206" y="218"/>
                </a:cxn>
                <a:cxn ang="0">
                  <a:pos x="212" y="213"/>
                </a:cxn>
                <a:cxn ang="0">
                  <a:pos x="213" y="203"/>
                </a:cxn>
                <a:cxn ang="0">
                  <a:pos x="232" y="20"/>
                </a:cxn>
                <a:cxn ang="0">
                  <a:pos x="232" y="20"/>
                </a:cxn>
                <a:cxn ang="0">
                  <a:pos x="230" y="13"/>
                </a:cxn>
                <a:cxn ang="0">
                  <a:pos x="226" y="6"/>
                </a:cxn>
                <a:cxn ang="0">
                  <a:pos x="221" y="2"/>
                </a:cxn>
                <a:cxn ang="0">
                  <a:pos x="212" y="0"/>
                </a:cxn>
                <a:cxn ang="0">
                  <a:pos x="212" y="0"/>
                </a:cxn>
              </a:cxnLst>
              <a:rect b="b" l="0" r="r" t="0"/>
              <a:pathLst>
                <a:path h="225" w="231">
                  <a:moveTo>
                    <a:pt x="212" y="0"/>
                  </a:moveTo>
                  <a:lnTo>
                    <a:pt x="18" y="0"/>
                  </a:lnTo>
                  <a:lnTo>
                    <a:pt x="18" y="0"/>
                  </a:lnTo>
                  <a:lnTo>
                    <a:pt x="10" y="2"/>
                  </a:lnTo>
                  <a:lnTo>
                    <a:pt x="5" y="6"/>
                  </a:lnTo>
                  <a:lnTo>
                    <a:pt x="1" y="13"/>
                  </a:lnTo>
                  <a:lnTo>
                    <a:pt x="0" y="20"/>
                  </a:lnTo>
                  <a:lnTo>
                    <a:pt x="16" y="203"/>
                  </a:lnTo>
                  <a:lnTo>
                    <a:pt x="16" y="203"/>
                  </a:lnTo>
                  <a:lnTo>
                    <a:pt x="20" y="213"/>
                  </a:lnTo>
                  <a:lnTo>
                    <a:pt x="23" y="218"/>
                  </a:lnTo>
                  <a:lnTo>
                    <a:pt x="30" y="223"/>
                  </a:lnTo>
                  <a:lnTo>
                    <a:pt x="39" y="225"/>
                  </a:lnTo>
                  <a:lnTo>
                    <a:pt x="192" y="225"/>
                  </a:lnTo>
                  <a:lnTo>
                    <a:pt x="192" y="225"/>
                  </a:lnTo>
                  <a:lnTo>
                    <a:pt x="201" y="223"/>
                  </a:lnTo>
                  <a:lnTo>
                    <a:pt x="206" y="218"/>
                  </a:lnTo>
                  <a:lnTo>
                    <a:pt x="212" y="213"/>
                  </a:lnTo>
                  <a:lnTo>
                    <a:pt x="213" y="203"/>
                  </a:lnTo>
                  <a:lnTo>
                    <a:pt x="232" y="20"/>
                  </a:lnTo>
                  <a:lnTo>
                    <a:pt x="232" y="20"/>
                  </a:lnTo>
                  <a:lnTo>
                    <a:pt x="230" y="13"/>
                  </a:lnTo>
                  <a:lnTo>
                    <a:pt x="226" y="6"/>
                  </a:lnTo>
                  <a:lnTo>
                    <a:pt x="221" y="2"/>
                  </a:lnTo>
                  <a:lnTo>
                    <a:pt x="212" y="0"/>
                  </a:lnTo>
                  <a:lnTo>
                    <a:pt x="212" y="0"/>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31" name="Freeform 46"/>
            <p:cNvSpPr/>
            <p:nvPr/>
          </p:nvSpPr>
          <p:spPr bwMode="auto">
            <a:xfrm>
              <a:off x="1135904" y="2426102"/>
              <a:ext cx="39451" cy="149496"/>
            </a:xfrm>
            <a:custGeom>
              <a:cxnLst>
                <a:cxn ang="0">
                  <a:pos x="40" y="144"/>
                </a:cxn>
                <a:cxn ang="0">
                  <a:pos x="9" y="144"/>
                </a:cxn>
                <a:cxn ang="0">
                  <a:pos x="0" y="0"/>
                </a:cxn>
                <a:cxn ang="0">
                  <a:pos x="40" y="0"/>
                </a:cxn>
                <a:cxn ang="0">
                  <a:pos x="40" y="144"/>
                </a:cxn>
              </a:cxnLst>
              <a:rect b="b" l="0" r="r" t="0"/>
              <a:pathLst>
                <a:path h="144" w="40">
                  <a:moveTo>
                    <a:pt x="40" y="144"/>
                  </a:moveTo>
                  <a:lnTo>
                    <a:pt x="9" y="144"/>
                  </a:lnTo>
                  <a:lnTo>
                    <a:pt x="0" y="0"/>
                  </a:lnTo>
                  <a:lnTo>
                    <a:pt x="40" y="0"/>
                  </a:lnTo>
                  <a:lnTo>
                    <a:pt x="40" y="144"/>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32" name="Rectangle 47"/>
            <p:cNvSpPr>
              <a:spLocks noChangeArrowheads="1"/>
            </p:cNvSpPr>
            <p:nvPr/>
          </p:nvSpPr>
          <p:spPr bwMode="auto">
            <a:xfrm>
              <a:off x="1198194" y="2426102"/>
              <a:ext cx="41527" cy="149496"/>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33" name="Freeform 48"/>
            <p:cNvSpPr/>
            <p:nvPr/>
          </p:nvSpPr>
          <p:spPr bwMode="auto">
            <a:xfrm>
              <a:off x="1260483" y="2426102"/>
              <a:ext cx="43604" cy="149496"/>
            </a:xfrm>
            <a:custGeom>
              <a:cxnLst>
                <a:cxn ang="0">
                  <a:pos x="31" y="144"/>
                </a:cxn>
                <a:cxn ang="0">
                  <a:pos x="0" y="144"/>
                </a:cxn>
                <a:cxn ang="0">
                  <a:pos x="0" y="0"/>
                </a:cxn>
                <a:cxn ang="0">
                  <a:pos x="42" y="0"/>
                </a:cxn>
                <a:cxn ang="0">
                  <a:pos x="31" y="144"/>
                </a:cxn>
              </a:cxnLst>
              <a:rect b="b" l="0" r="r" t="0"/>
              <a:pathLst>
                <a:path h="144" w="42">
                  <a:moveTo>
                    <a:pt x="31" y="144"/>
                  </a:moveTo>
                  <a:lnTo>
                    <a:pt x="0" y="144"/>
                  </a:lnTo>
                  <a:lnTo>
                    <a:pt x="0" y="0"/>
                  </a:lnTo>
                  <a:lnTo>
                    <a:pt x="42" y="0"/>
                  </a:lnTo>
                  <a:lnTo>
                    <a:pt x="31" y="144"/>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34" name="Group 80"/>
          <p:cNvGrpSpPr/>
          <p:nvPr/>
        </p:nvGrpSpPr>
        <p:grpSpPr>
          <a:xfrm>
            <a:off x="3836536" y="3517202"/>
            <a:ext cx="465675" cy="333485"/>
            <a:chOff x="2566497" y="2332666"/>
            <a:chExt cx="321832" cy="230473"/>
          </a:xfrm>
          <a:solidFill>
            <a:srgbClr val="FFC000"/>
          </a:solidFill>
        </p:grpSpPr>
        <p:sp>
          <p:nvSpPr>
            <p:cNvPr id="35" name="Freeform 49"/>
            <p:cNvSpPr/>
            <p:nvPr/>
          </p:nvSpPr>
          <p:spPr bwMode="auto">
            <a:xfrm>
              <a:off x="2566497" y="2332666"/>
              <a:ext cx="180641" cy="230473"/>
            </a:xfrm>
            <a:custGeom>
              <a:cxnLst>
                <a:cxn ang="0">
                  <a:pos x="160" y="0"/>
                </a:cxn>
                <a:cxn ang="0">
                  <a:pos x="160" y="0"/>
                </a:cxn>
                <a:cxn ang="0">
                  <a:pos x="155" y="1"/>
                </a:cxn>
                <a:cxn ang="0">
                  <a:pos x="151" y="5"/>
                </a:cxn>
                <a:cxn ang="0">
                  <a:pos x="75" y="52"/>
                </a:cxn>
                <a:cxn ang="0">
                  <a:pos x="15" y="52"/>
                </a:cxn>
                <a:cxn ang="0">
                  <a:pos x="15" y="52"/>
                </a:cxn>
                <a:cxn ang="0">
                  <a:pos x="10" y="54"/>
                </a:cxn>
                <a:cxn ang="0">
                  <a:pos x="4" y="58"/>
                </a:cxn>
                <a:cxn ang="0">
                  <a:pos x="4" y="58"/>
                </a:cxn>
                <a:cxn ang="0">
                  <a:pos x="2" y="61"/>
                </a:cxn>
                <a:cxn ang="0">
                  <a:pos x="0" y="67"/>
                </a:cxn>
                <a:cxn ang="0">
                  <a:pos x="0" y="156"/>
                </a:cxn>
                <a:cxn ang="0">
                  <a:pos x="0" y="156"/>
                </a:cxn>
                <a:cxn ang="0">
                  <a:pos x="2" y="161"/>
                </a:cxn>
                <a:cxn ang="0">
                  <a:pos x="4" y="165"/>
                </a:cxn>
                <a:cxn ang="0">
                  <a:pos x="4" y="165"/>
                </a:cxn>
                <a:cxn ang="0">
                  <a:pos x="10" y="168"/>
                </a:cxn>
                <a:cxn ang="0">
                  <a:pos x="15" y="170"/>
                </a:cxn>
                <a:cxn ang="0">
                  <a:pos x="75" y="170"/>
                </a:cxn>
                <a:cxn ang="0">
                  <a:pos x="151" y="217"/>
                </a:cxn>
                <a:cxn ang="0">
                  <a:pos x="151" y="217"/>
                </a:cxn>
                <a:cxn ang="0">
                  <a:pos x="155" y="221"/>
                </a:cxn>
                <a:cxn ang="0">
                  <a:pos x="160" y="223"/>
                </a:cxn>
                <a:cxn ang="0">
                  <a:pos x="160" y="223"/>
                </a:cxn>
                <a:cxn ang="0">
                  <a:pos x="165" y="221"/>
                </a:cxn>
                <a:cxn ang="0">
                  <a:pos x="171" y="217"/>
                </a:cxn>
                <a:cxn ang="0">
                  <a:pos x="171" y="217"/>
                </a:cxn>
                <a:cxn ang="0">
                  <a:pos x="174" y="214"/>
                </a:cxn>
                <a:cxn ang="0">
                  <a:pos x="174" y="208"/>
                </a:cxn>
                <a:cxn ang="0">
                  <a:pos x="174" y="14"/>
                </a:cxn>
                <a:cxn ang="0">
                  <a:pos x="174" y="14"/>
                </a:cxn>
                <a:cxn ang="0">
                  <a:pos x="174" y="9"/>
                </a:cxn>
                <a:cxn ang="0">
                  <a:pos x="171" y="5"/>
                </a:cxn>
                <a:cxn ang="0">
                  <a:pos x="171" y="5"/>
                </a:cxn>
                <a:cxn ang="0">
                  <a:pos x="165" y="1"/>
                </a:cxn>
                <a:cxn ang="0">
                  <a:pos x="160" y="0"/>
                </a:cxn>
                <a:cxn ang="0">
                  <a:pos x="160" y="0"/>
                </a:cxn>
              </a:cxnLst>
              <a:rect b="b" l="0" r="r" t="0"/>
              <a:pathLst>
                <a:path h="223" w="174">
                  <a:moveTo>
                    <a:pt x="160" y="0"/>
                  </a:moveTo>
                  <a:lnTo>
                    <a:pt x="160" y="0"/>
                  </a:lnTo>
                  <a:lnTo>
                    <a:pt x="155" y="1"/>
                  </a:lnTo>
                  <a:lnTo>
                    <a:pt x="151" y="5"/>
                  </a:lnTo>
                  <a:lnTo>
                    <a:pt x="75" y="52"/>
                  </a:lnTo>
                  <a:lnTo>
                    <a:pt x="15" y="52"/>
                  </a:lnTo>
                  <a:lnTo>
                    <a:pt x="15" y="52"/>
                  </a:lnTo>
                  <a:lnTo>
                    <a:pt x="10" y="54"/>
                  </a:lnTo>
                  <a:lnTo>
                    <a:pt x="4" y="58"/>
                  </a:lnTo>
                  <a:lnTo>
                    <a:pt x="4" y="58"/>
                  </a:lnTo>
                  <a:lnTo>
                    <a:pt x="2" y="61"/>
                  </a:lnTo>
                  <a:lnTo>
                    <a:pt x="0" y="67"/>
                  </a:lnTo>
                  <a:lnTo>
                    <a:pt x="0" y="156"/>
                  </a:lnTo>
                  <a:lnTo>
                    <a:pt x="0" y="156"/>
                  </a:lnTo>
                  <a:lnTo>
                    <a:pt x="2" y="161"/>
                  </a:lnTo>
                  <a:lnTo>
                    <a:pt x="4" y="165"/>
                  </a:lnTo>
                  <a:lnTo>
                    <a:pt x="4" y="165"/>
                  </a:lnTo>
                  <a:lnTo>
                    <a:pt x="10" y="168"/>
                  </a:lnTo>
                  <a:lnTo>
                    <a:pt x="15" y="170"/>
                  </a:lnTo>
                  <a:lnTo>
                    <a:pt x="75" y="170"/>
                  </a:lnTo>
                  <a:lnTo>
                    <a:pt x="151" y="217"/>
                  </a:lnTo>
                  <a:lnTo>
                    <a:pt x="151" y="217"/>
                  </a:lnTo>
                  <a:lnTo>
                    <a:pt x="155" y="221"/>
                  </a:lnTo>
                  <a:lnTo>
                    <a:pt x="160" y="223"/>
                  </a:lnTo>
                  <a:lnTo>
                    <a:pt x="160" y="223"/>
                  </a:lnTo>
                  <a:lnTo>
                    <a:pt x="165" y="221"/>
                  </a:lnTo>
                  <a:lnTo>
                    <a:pt x="171" y="217"/>
                  </a:lnTo>
                  <a:lnTo>
                    <a:pt x="171" y="217"/>
                  </a:lnTo>
                  <a:lnTo>
                    <a:pt x="174" y="214"/>
                  </a:lnTo>
                  <a:lnTo>
                    <a:pt x="174" y="208"/>
                  </a:lnTo>
                  <a:lnTo>
                    <a:pt x="174" y="14"/>
                  </a:lnTo>
                  <a:lnTo>
                    <a:pt x="174" y="14"/>
                  </a:lnTo>
                  <a:lnTo>
                    <a:pt x="174" y="9"/>
                  </a:lnTo>
                  <a:lnTo>
                    <a:pt x="171" y="5"/>
                  </a:lnTo>
                  <a:lnTo>
                    <a:pt x="171" y="5"/>
                  </a:lnTo>
                  <a:lnTo>
                    <a:pt x="165" y="1"/>
                  </a:lnTo>
                  <a:lnTo>
                    <a:pt x="160" y="0"/>
                  </a:lnTo>
                  <a:lnTo>
                    <a:pt x="160"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36" name="Freeform 50"/>
            <p:cNvSpPr/>
            <p:nvPr/>
          </p:nvSpPr>
          <p:spPr bwMode="auto">
            <a:xfrm>
              <a:off x="2769977" y="2390804"/>
              <a:ext cx="58137" cy="114199"/>
            </a:xfrm>
            <a:custGeom>
              <a:cxnLst>
                <a:cxn ang="0">
                  <a:pos x="46" y="87"/>
                </a:cxn>
                <a:cxn ang="0">
                  <a:pos x="53" y="72"/>
                </a:cxn>
                <a:cxn ang="0">
                  <a:pos x="56" y="56"/>
                </a:cxn>
                <a:cxn ang="0">
                  <a:pos x="55" y="47"/>
                </a:cxn>
                <a:cxn ang="0">
                  <a:pos x="51" y="31"/>
                </a:cxn>
                <a:cxn ang="0">
                  <a:pos x="46" y="23"/>
                </a:cxn>
                <a:cxn ang="0">
                  <a:pos x="35" y="11"/>
                </a:cxn>
                <a:cxn ang="0">
                  <a:pos x="20" y="2"/>
                </a:cxn>
                <a:cxn ang="0">
                  <a:pos x="15" y="0"/>
                </a:cxn>
                <a:cxn ang="0">
                  <a:pos x="9" y="2"/>
                </a:cxn>
                <a:cxn ang="0">
                  <a:pos x="4" y="5"/>
                </a:cxn>
                <a:cxn ang="0">
                  <a:pos x="0" y="14"/>
                </a:cxn>
                <a:cxn ang="0">
                  <a:pos x="0" y="20"/>
                </a:cxn>
                <a:cxn ang="0">
                  <a:pos x="2" y="23"/>
                </a:cxn>
                <a:cxn ang="0">
                  <a:pos x="9" y="29"/>
                </a:cxn>
                <a:cxn ang="0">
                  <a:pos x="17" y="34"/>
                </a:cxn>
                <a:cxn ang="0">
                  <a:pos x="24" y="42"/>
                </a:cxn>
                <a:cxn ang="0">
                  <a:pos x="26" y="49"/>
                </a:cxn>
                <a:cxn ang="0">
                  <a:pos x="27" y="56"/>
                </a:cxn>
                <a:cxn ang="0">
                  <a:pos x="24" y="69"/>
                </a:cxn>
                <a:cxn ang="0">
                  <a:pos x="20" y="72"/>
                </a:cxn>
                <a:cxn ang="0">
                  <a:pos x="17" y="76"/>
                </a:cxn>
                <a:cxn ang="0">
                  <a:pos x="9" y="81"/>
                </a:cxn>
                <a:cxn ang="0">
                  <a:pos x="2" y="87"/>
                </a:cxn>
                <a:cxn ang="0">
                  <a:pos x="0" y="96"/>
                </a:cxn>
                <a:cxn ang="0">
                  <a:pos x="2" y="101"/>
                </a:cxn>
                <a:cxn ang="0">
                  <a:pos x="4" y="105"/>
                </a:cxn>
                <a:cxn ang="0">
                  <a:pos x="15" y="110"/>
                </a:cxn>
                <a:cxn ang="0">
                  <a:pos x="20" y="109"/>
                </a:cxn>
                <a:cxn ang="0">
                  <a:pos x="27" y="105"/>
                </a:cxn>
                <a:cxn ang="0">
                  <a:pos x="40" y="94"/>
                </a:cxn>
                <a:cxn ang="0">
                  <a:pos x="46" y="87"/>
                </a:cxn>
              </a:cxnLst>
              <a:rect b="b" l="0" r="r" t="0"/>
              <a:pathLst>
                <a:path h="110" w="56">
                  <a:moveTo>
                    <a:pt x="46" y="87"/>
                  </a:moveTo>
                  <a:lnTo>
                    <a:pt x="46" y="87"/>
                  </a:lnTo>
                  <a:lnTo>
                    <a:pt x="51" y="80"/>
                  </a:lnTo>
                  <a:lnTo>
                    <a:pt x="53" y="72"/>
                  </a:lnTo>
                  <a:lnTo>
                    <a:pt x="55" y="63"/>
                  </a:lnTo>
                  <a:lnTo>
                    <a:pt x="56" y="56"/>
                  </a:lnTo>
                  <a:lnTo>
                    <a:pt x="56" y="56"/>
                  </a:lnTo>
                  <a:lnTo>
                    <a:pt x="55" y="47"/>
                  </a:lnTo>
                  <a:lnTo>
                    <a:pt x="53" y="38"/>
                  </a:lnTo>
                  <a:lnTo>
                    <a:pt x="51" y="31"/>
                  </a:lnTo>
                  <a:lnTo>
                    <a:pt x="46" y="23"/>
                  </a:lnTo>
                  <a:lnTo>
                    <a:pt x="46" y="23"/>
                  </a:lnTo>
                  <a:lnTo>
                    <a:pt x="40" y="16"/>
                  </a:lnTo>
                  <a:lnTo>
                    <a:pt x="35" y="11"/>
                  </a:lnTo>
                  <a:lnTo>
                    <a:pt x="27" y="5"/>
                  </a:lnTo>
                  <a:lnTo>
                    <a:pt x="20" y="2"/>
                  </a:lnTo>
                  <a:lnTo>
                    <a:pt x="20" y="2"/>
                  </a:lnTo>
                  <a:lnTo>
                    <a:pt x="15" y="0"/>
                  </a:lnTo>
                  <a:lnTo>
                    <a:pt x="15" y="0"/>
                  </a:lnTo>
                  <a:lnTo>
                    <a:pt x="9" y="2"/>
                  </a:lnTo>
                  <a:lnTo>
                    <a:pt x="4" y="5"/>
                  </a:lnTo>
                  <a:lnTo>
                    <a:pt x="4" y="5"/>
                  </a:lnTo>
                  <a:lnTo>
                    <a:pt x="2" y="9"/>
                  </a:lnTo>
                  <a:lnTo>
                    <a:pt x="0" y="14"/>
                  </a:lnTo>
                  <a:lnTo>
                    <a:pt x="0" y="14"/>
                  </a:lnTo>
                  <a:lnTo>
                    <a:pt x="0" y="20"/>
                  </a:lnTo>
                  <a:lnTo>
                    <a:pt x="2" y="23"/>
                  </a:lnTo>
                  <a:lnTo>
                    <a:pt x="2" y="23"/>
                  </a:lnTo>
                  <a:lnTo>
                    <a:pt x="9" y="29"/>
                  </a:lnTo>
                  <a:lnTo>
                    <a:pt x="9" y="29"/>
                  </a:lnTo>
                  <a:lnTo>
                    <a:pt x="17" y="34"/>
                  </a:lnTo>
                  <a:lnTo>
                    <a:pt x="17" y="34"/>
                  </a:lnTo>
                  <a:lnTo>
                    <a:pt x="20" y="38"/>
                  </a:lnTo>
                  <a:lnTo>
                    <a:pt x="24" y="42"/>
                  </a:lnTo>
                  <a:lnTo>
                    <a:pt x="24" y="42"/>
                  </a:lnTo>
                  <a:lnTo>
                    <a:pt x="26" y="49"/>
                  </a:lnTo>
                  <a:lnTo>
                    <a:pt x="27" y="56"/>
                  </a:lnTo>
                  <a:lnTo>
                    <a:pt x="27" y="56"/>
                  </a:lnTo>
                  <a:lnTo>
                    <a:pt x="26" y="62"/>
                  </a:lnTo>
                  <a:lnTo>
                    <a:pt x="24" y="69"/>
                  </a:lnTo>
                  <a:lnTo>
                    <a:pt x="24" y="69"/>
                  </a:lnTo>
                  <a:lnTo>
                    <a:pt x="20" y="72"/>
                  </a:lnTo>
                  <a:lnTo>
                    <a:pt x="17" y="76"/>
                  </a:lnTo>
                  <a:lnTo>
                    <a:pt x="17" y="76"/>
                  </a:lnTo>
                  <a:lnTo>
                    <a:pt x="9" y="81"/>
                  </a:lnTo>
                  <a:lnTo>
                    <a:pt x="9" y="81"/>
                  </a:lnTo>
                  <a:lnTo>
                    <a:pt x="2" y="87"/>
                  </a:lnTo>
                  <a:lnTo>
                    <a:pt x="2" y="87"/>
                  </a:lnTo>
                  <a:lnTo>
                    <a:pt x="0" y="91"/>
                  </a:lnTo>
                  <a:lnTo>
                    <a:pt x="0" y="96"/>
                  </a:lnTo>
                  <a:lnTo>
                    <a:pt x="0" y="96"/>
                  </a:lnTo>
                  <a:lnTo>
                    <a:pt x="2" y="101"/>
                  </a:lnTo>
                  <a:lnTo>
                    <a:pt x="4" y="105"/>
                  </a:lnTo>
                  <a:lnTo>
                    <a:pt x="4" y="105"/>
                  </a:lnTo>
                  <a:lnTo>
                    <a:pt x="9" y="109"/>
                  </a:lnTo>
                  <a:lnTo>
                    <a:pt x="15" y="110"/>
                  </a:lnTo>
                  <a:lnTo>
                    <a:pt x="15" y="110"/>
                  </a:lnTo>
                  <a:lnTo>
                    <a:pt x="20" y="109"/>
                  </a:lnTo>
                  <a:lnTo>
                    <a:pt x="20" y="109"/>
                  </a:lnTo>
                  <a:lnTo>
                    <a:pt x="27" y="105"/>
                  </a:lnTo>
                  <a:lnTo>
                    <a:pt x="35" y="100"/>
                  </a:lnTo>
                  <a:lnTo>
                    <a:pt x="40" y="94"/>
                  </a:lnTo>
                  <a:lnTo>
                    <a:pt x="46" y="87"/>
                  </a:lnTo>
                  <a:lnTo>
                    <a:pt x="46" y="87"/>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37" name="Freeform 51"/>
            <p:cNvSpPr/>
            <p:nvPr/>
          </p:nvSpPr>
          <p:spPr bwMode="auto">
            <a:xfrm>
              <a:off x="2794893" y="2336819"/>
              <a:ext cx="93436" cy="224244"/>
            </a:xfrm>
            <a:custGeom>
              <a:cxnLst>
                <a:cxn ang="0">
                  <a:pos x="20" y="2"/>
                </a:cxn>
                <a:cxn ang="0">
                  <a:pos x="14" y="0"/>
                </a:cxn>
                <a:cxn ang="0">
                  <a:pos x="3" y="4"/>
                </a:cxn>
                <a:cxn ang="0">
                  <a:pos x="0" y="9"/>
                </a:cxn>
                <a:cxn ang="0">
                  <a:pos x="0" y="15"/>
                </a:cxn>
                <a:cxn ang="0">
                  <a:pos x="2" y="22"/>
                </a:cxn>
                <a:cxn ang="0">
                  <a:pos x="7" y="27"/>
                </a:cxn>
                <a:cxn ang="0">
                  <a:pos x="25" y="38"/>
                </a:cxn>
                <a:cxn ang="0">
                  <a:pos x="32" y="44"/>
                </a:cxn>
                <a:cxn ang="0">
                  <a:pos x="47" y="60"/>
                </a:cxn>
                <a:cxn ang="0">
                  <a:pos x="51" y="69"/>
                </a:cxn>
                <a:cxn ang="0">
                  <a:pos x="58" y="87"/>
                </a:cxn>
                <a:cxn ang="0">
                  <a:pos x="61" y="109"/>
                </a:cxn>
                <a:cxn ang="0">
                  <a:pos x="60" y="118"/>
                </a:cxn>
                <a:cxn ang="0">
                  <a:pos x="56" y="138"/>
                </a:cxn>
                <a:cxn ang="0">
                  <a:pos x="51" y="147"/>
                </a:cxn>
                <a:cxn ang="0">
                  <a:pos x="40" y="165"/>
                </a:cxn>
                <a:cxn ang="0">
                  <a:pos x="25" y="178"/>
                </a:cxn>
                <a:cxn ang="0">
                  <a:pos x="7" y="189"/>
                </a:cxn>
                <a:cxn ang="0">
                  <a:pos x="3" y="191"/>
                </a:cxn>
                <a:cxn ang="0">
                  <a:pos x="0" y="198"/>
                </a:cxn>
                <a:cxn ang="0">
                  <a:pos x="0" y="202"/>
                </a:cxn>
                <a:cxn ang="0">
                  <a:pos x="3" y="212"/>
                </a:cxn>
                <a:cxn ang="0">
                  <a:pos x="9" y="216"/>
                </a:cxn>
                <a:cxn ang="0">
                  <a:pos x="14" y="216"/>
                </a:cxn>
                <a:cxn ang="0">
                  <a:pos x="20" y="214"/>
                </a:cxn>
                <a:cxn ang="0">
                  <a:pos x="49" y="198"/>
                </a:cxn>
                <a:cxn ang="0">
                  <a:pos x="71" y="173"/>
                </a:cxn>
                <a:cxn ang="0">
                  <a:pos x="80" y="158"/>
                </a:cxn>
                <a:cxn ang="0">
                  <a:pos x="89" y="125"/>
                </a:cxn>
                <a:cxn ang="0">
                  <a:pos x="90" y="109"/>
                </a:cxn>
                <a:cxn ang="0">
                  <a:pos x="85" y="75"/>
                </a:cxn>
                <a:cxn ang="0">
                  <a:pos x="71" y="44"/>
                </a:cxn>
                <a:cxn ang="0">
                  <a:pos x="60" y="31"/>
                </a:cxn>
                <a:cxn ang="0">
                  <a:pos x="34" y="9"/>
                </a:cxn>
                <a:cxn ang="0">
                  <a:pos x="20" y="2"/>
                </a:cxn>
              </a:cxnLst>
              <a:rect b="b" l="0" r="r" t="0"/>
              <a:pathLst>
                <a:path h="216" w="90">
                  <a:moveTo>
                    <a:pt x="20" y="2"/>
                  </a:moveTo>
                  <a:lnTo>
                    <a:pt x="20" y="2"/>
                  </a:lnTo>
                  <a:lnTo>
                    <a:pt x="14" y="0"/>
                  </a:lnTo>
                  <a:lnTo>
                    <a:pt x="14" y="0"/>
                  </a:lnTo>
                  <a:lnTo>
                    <a:pt x="7" y="2"/>
                  </a:lnTo>
                  <a:lnTo>
                    <a:pt x="3" y="4"/>
                  </a:lnTo>
                  <a:lnTo>
                    <a:pt x="3" y="4"/>
                  </a:lnTo>
                  <a:lnTo>
                    <a:pt x="0" y="9"/>
                  </a:lnTo>
                  <a:lnTo>
                    <a:pt x="0" y="15"/>
                  </a:lnTo>
                  <a:lnTo>
                    <a:pt x="0" y="15"/>
                  </a:lnTo>
                  <a:lnTo>
                    <a:pt x="0" y="18"/>
                  </a:lnTo>
                  <a:lnTo>
                    <a:pt x="2" y="22"/>
                  </a:lnTo>
                  <a:lnTo>
                    <a:pt x="3" y="26"/>
                  </a:lnTo>
                  <a:lnTo>
                    <a:pt x="7" y="27"/>
                  </a:lnTo>
                  <a:lnTo>
                    <a:pt x="7" y="27"/>
                  </a:lnTo>
                  <a:lnTo>
                    <a:pt x="25" y="38"/>
                  </a:lnTo>
                  <a:lnTo>
                    <a:pt x="25" y="38"/>
                  </a:lnTo>
                  <a:lnTo>
                    <a:pt x="32" y="44"/>
                  </a:lnTo>
                  <a:lnTo>
                    <a:pt x="40" y="51"/>
                  </a:lnTo>
                  <a:lnTo>
                    <a:pt x="47" y="60"/>
                  </a:lnTo>
                  <a:lnTo>
                    <a:pt x="51" y="69"/>
                  </a:lnTo>
                  <a:lnTo>
                    <a:pt x="51" y="69"/>
                  </a:lnTo>
                  <a:lnTo>
                    <a:pt x="56" y="78"/>
                  </a:lnTo>
                  <a:lnTo>
                    <a:pt x="58" y="87"/>
                  </a:lnTo>
                  <a:lnTo>
                    <a:pt x="60" y="98"/>
                  </a:lnTo>
                  <a:lnTo>
                    <a:pt x="61" y="109"/>
                  </a:lnTo>
                  <a:lnTo>
                    <a:pt x="61" y="109"/>
                  </a:lnTo>
                  <a:lnTo>
                    <a:pt x="60" y="118"/>
                  </a:lnTo>
                  <a:lnTo>
                    <a:pt x="58" y="129"/>
                  </a:lnTo>
                  <a:lnTo>
                    <a:pt x="56" y="138"/>
                  </a:lnTo>
                  <a:lnTo>
                    <a:pt x="51" y="147"/>
                  </a:lnTo>
                  <a:lnTo>
                    <a:pt x="51" y="147"/>
                  </a:lnTo>
                  <a:lnTo>
                    <a:pt x="47" y="156"/>
                  </a:lnTo>
                  <a:lnTo>
                    <a:pt x="40" y="165"/>
                  </a:lnTo>
                  <a:lnTo>
                    <a:pt x="32" y="173"/>
                  </a:lnTo>
                  <a:lnTo>
                    <a:pt x="25" y="178"/>
                  </a:lnTo>
                  <a:lnTo>
                    <a:pt x="25" y="178"/>
                  </a:lnTo>
                  <a:lnTo>
                    <a:pt x="7" y="189"/>
                  </a:lnTo>
                  <a:lnTo>
                    <a:pt x="7" y="189"/>
                  </a:lnTo>
                  <a:lnTo>
                    <a:pt x="3" y="191"/>
                  </a:lnTo>
                  <a:lnTo>
                    <a:pt x="2" y="194"/>
                  </a:lnTo>
                  <a:lnTo>
                    <a:pt x="0" y="198"/>
                  </a:lnTo>
                  <a:lnTo>
                    <a:pt x="0" y="202"/>
                  </a:lnTo>
                  <a:lnTo>
                    <a:pt x="0" y="202"/>
                  </a:lnTo>
                  <a:lnTo>
                    <a:pt x="0" y="207"/>
                  </a:lnTo>
                  <a:lnTo>
                    <a:pt x="3" y="212"/>
                  </a:lnTo>
                  <a:lnTo>
                    <a:pt x="3" y="212"/>
                  </a:lnTo>
                  <a:lnTo>
                    <a:pt x="9" y="216"/>
                  </a:lnTo>
                  <a:lnTo>
                    <a:pt x="14" y="216"/>
                  </a:lnTo>
                  <a:lnTo>
                    <a:pt x="14" y="216"/>
                  </a:lnTo>
                  <a:lnTo>
                    <a:pt x="20" y="214"/>
                  </a:lnTo>
                  <a:lnTo>
                    <a:pt x="20" y="214"/>
                  </a:lnTo>
                  <a:lnTo>
                    <a:pt x="34" y="207"/>
                  </a:lnTo>
                  <a:lnTo>
                    <a:pt x="49" y="198"/>
                  </a:lnTo>
                  <a:lnTo>
                    <a:pt x="60" y="185"/>
                  </a:lnTo>
                  <a:lnTo>
                    <a:pt x="71" y="173"/>
                  </a:lnTo>
                  <a:lnTo>
                    <a:pt x="71" y="173"/>
                  </a:lnTo>
                  <a:lnTo>
                    <a:pt x="80" y="158"/>
                  </a:lnTo>
                  <a:lnTo>
                    <a:pt x="85" y="142"/>
                  </a:lnTo>
                  <a:lnTo>
                    <a:pt x="89" y="125"/>
                  </a:lnTo>
                  <a:lnTo>
                    <a:pt x="90" y="109"/>
                  </a:lnTo>
                  <a:lnTo>
                    <a:pt x="90" y="109"/>
                  </a:lnTo>
                  <a:lnTo>
                    <a:pt x="89" y="91"/>
                  </a:lnTo>
                  <a:lnTo>
                    <a:pt x="85" y="75"/>
                  </a:lnTo>
                  <a:lnTo>
                    <a:pt x="80" y="58"/>
                  </a:lnTo>
                  <a:lnTo>
                    <a:pt x="71" y="44"/>
                  </a:lnTo>
                  <a:lnTo>
                    <a:pt x="71" y="44"/>
                  </a:lnTo>
                  <a:lnTo>
                    <a:pt x="60" y="31"/>
                  </a:lnTo>
                  <a:lnTo>
                    <a:pt x="49" y="18"/>
                  </a:lnTo>
                  <a:lnTo>
                    <a:pt x="34" y="9"/>
                  </a:lnTo>
                  <a:lnTo>
                    <a:pt x="20" y="2"/>
                  </a:lnTo>
                  <a:lnTo>
                    <a:pt x="20" y="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sp>
        <p:nvSpPr>
          <p:cNvPr id="38" name="Freeform 52"/>
          <p:cNvSpPr>
            <a:spLocks noEditPoints="1"/>
          </p:cNvSpPr>
          <p:nvPr/>
        </p:nvSpPr>
        <p:spPr bwMode="auto">
          <a:xfrm>
            <a:off x="6345238" y="3408363"/>
            <a:ext cx="403225" cy="550862"/>
          </a:xfrm>
          <a:custGeom>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b="b" l="0" r="r" t="0"/>
            <a:pathLst>
              <a:path h="364" w="269">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rgbClr val="FFC000"/>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39" name="Freeform 53"/>
          <p:cNvSpPr>
            <a:spLocks noEditPoints="1"/>
          </p:cNvSpPr>
          <p:nvPr/>
        </p:nvSpPr>
        <p:spPr bwMode="auto">
          <a:xfrm>
            <a:off x="5073650" y="3454400"/>
            <a:ext cx="417513" cy="458788"/>
          </a:xfrm>
          <a:custGeom>
            <a:cxnLst>
              <a:cxn ang="0">
                <a:pos x="61" y="230"/>
              </a:cxn>
              <a:cxn ang="0">
                <a:pos x="39" y="201"/>
              </a:cxn>
              <a:cxn ang="0">
                <a:pos x="29" y="167"/>
              </a:cxn>
              <a:cxn ang="0">
                <a:pos x="30" y="134"/>
              </a:cxn>
              <a:cxn ang="0">
                <a:pos x="52" y="85"/>
              </a:cxn>
              <a:cxn ang="0">
                <a:pos x="94" y="53"/>
              </a:cxn>
              <a:cxn ang="0">
                <a:pos x="110" y="18"/>
              </a:cxn>
              <a:cxn ang="0">
                <a:pos x="49" y="49"/>
              </a:cxn>
              <a:cxn ang="0">
                <a:pos x="9" y="105"/>
              </a:cxn>
              <a:cxn ang="0">
                <a:pos x="0" y="152"/>
              </a:cxn>
              <a:cxn ang="0">
                <a:pos x="3" y="183"/>
              </a:cxn>
              <a:cxn ang="0">
                <a:pos x="20" y="223"/>
              </a:cxn>
              <a:cxn ang="0">
                <a:pos x="47" y="257"/>
              </a:cxn>
              <a:cxn ang="0">
                <a:pos x="61" y="265"/>
              </a:cxn>
              <a:cxn ang="0">
                <a:pos x="74" y="256"/>
              </a:cxn>
              <a:cxn ang="0">
                <a:pos x="68" y="239"/>
              </a:cxn>
              <a:cxn ang="0">
                <a:pos x="228" y="49"/>
              </a:cxn>
              <a:cxn ang="0">
                <a:pos x="212" y="45"/>
              </a:cxn>
              <a:cxn ang="0">
                <a:pos x="203" y="58"/>
              </a:cxn>
              <a:cxn ang="0">
                <a:pos x="208" y="67"/>
              </a:cxn>
              <a:cxn ang="0">
                <a:pos x="232" y="94"/>
              </a:cxn>
              <a:cxn ang="0">
                <a:pos x="246" y="127"/>
              </a:cxn>
              <a:cxn ang="0">
                <a:pos x="250" y="152"/>
              </a:cxn>
              <a:cxn ang="0">
                <a:pos x="235" y="207"/>
              </a:cxn>
              <a:cxn ang="0">
                <a:pos x="199" y="245"/>
              </a:cxn>
              <a:cxn ang="0">
                <a:pos x="166" y="288"/>
              </a:cxn>
              <a:cxn ang="0">
                <a:pos x="210" y="272"/>
              </a:cxn>
              <a:cxn ang="0">
                <a:pos x="259" y="221"/>
              </a:cxn>
              <a:cxn ang="0">
                <a:pos x="277" y="165"/>
              </a:cxn>
              <a:cxn ang="0">
                <a:pos x="275" y="138"/>
              </a:cxn>
              <a:cxn ang="0">
                <a:pos x="264" y="94"/>
              </a:cxn>
              <a:cxn ang="0">
                <a:pos x="239" y="58"/>
              </a:cxn>
              <a:cxn ang="0">
                <a:pos x="123" y="71"/>
              </a:cxn>
              <a:cxn ang="0">
                <a:pos x="172" y="40"/>
              </a:cxn>
              <a:cxn ang="0">
                <a:pos x="168" y="29"/>
              </a:cxn>
              <a:cxn ang="0">
                <a:pos x="117" y="0"/>
              </a:cxn>
              <a:cxn ang="0">
                <a:pos x="110" y="9"/>
              </a:cxn>
              <a:cxn ang="0">
                <a:pos x="112" y="69"/>
              </a:cxn>
              <a:cxn ang="0">
                <a:pos x="123" y="71"/>
              </a:cxn>
              <a:cxn ang="0">
                <a:pos x="108" y="263"/>
              </a:cxn>
              <a:cxn ang="0">
                <a:pos x="105" y="270"/>
              </a:cxn>
              <a:cxn ang="0">
                <a:pos x="154" y="305"/>
              </a:cxn>
              <a:cxn ang="0">
                <a:pos x="163" y="306"/>
              </a:cxn>
              <a:cxn ang="0">
                <a:pos x="166" y="243"/>
              </a:cxn>
              <a:cxn ang="0">
                <a:pos x="163" y="236"/>
              </a:cxn>
              <a:cxn ang="0">
                <a:pos x="154" y="236"/>
              </a:cxn>
            </a:cxnLst>
            <a:rect b="b" l="0" r="r" t="0"/>
            <a:pathLst>
              <a:path h="306" w="277">
                <a:moveTo>
                  <a:pt x="68" y="239"/>
                </a:moveTo>
                <a:lnTo>
                  <a:pt x="68" y="239"/>
                </a:lnTo>
                <a:lnTo>
                  <a:pt x="61" y="230"/>
                </a:lnTo>
                <a:lnTo>
                  <a:pt x="52" y="223"/>
                </a:lnTo>
                <a:lnTo>
                  <a:pt x="45" y="212"/>
                </a:lnTo>
                <a:lnTo>
                  <a:pt x="39" y="201"/>
                </a:lnTo>
                <a:lnTo>
                  <a:pt x="34" y="190"/>
                </a:lnTo>
                <a:lnTo>
                  <a:pt x="30" y="178"/>
                </a:lnTo>
                <a:lnTo>
                  <a:pt x="29" y="167"/>
                </a:lnTo>
                <a:lnTo>
                  <a:pt x="29" y="152"/>
                </a:lnTo>
                <a:lnTo>
                  <a:pt x="29" y="152"/>
                </a:lnTo>
                <a:lnTo>
                  <a:pt x="30" y="134"/>
                </a:lnTo>
                <a:lnTo>
                  <a:pt x="34" y="116"/>
                </a:lnTo>
                <a:lnTo>
                  <a:pt x="41" y="100"/>
                </a:lnTo>
                <a:lnTo>
                  <a:pt x="52" y="85"/>
                </a:lnTo>
                <a:lnTo>
                  <a:pt x="63" y="72"/>
                </a:lnTo>
                <a:lnTo>
                  <a:pt x="78" y="62"/>
                </a:lnTo>
                <a:lnTo>
                  <a:pt x="94" y="53"/>
                </a:lnTo>
                <a:lnTo>
                  <a:pt x="110" y="47"/>
                </a:lnTo>
                <a:lnTo>
                  <a:pt x="110" y="18"/>
                </a:lnTo>
                <a:lnTo>
                  <a:pt x="110" y="18"/>
                </a:lnTo>
                <a:lnTo>
                  <a:pt x="88" y="25"/>
                </a:lnTo>
                <a:lnTo>
                  <a:pt x="67" y="34"/>
                </a:lnTo>
                <a:lnTo>
                  <a:pt x="49" y="49"/>
                </a:lnTo>
                <a:lnTo>
                  <a:pt x="32" y="65"/>
                </a:lnTo>
                <a:lnTo>
                  <a:pt x="20" y="85"/>
                </a:lnTo>
                <a:lnTo>
                  <a:pt x="9" y="105"/>
                </a:lnTo>
                <a:lnTo>
                  <a:pt x="3" y="129"/>
                </a:lnTo>
                <a:lnTo>
                  <a:pt x="1" y="141"/>
                </a:lnTo>
                <a:lnTo>
                  <a:pt x="0" y="152"/>
                </a:lnTo>
                <a:lnTo>
                  <a:pt x="0" y="152"/>
                </a:lnTo>
                <a:lnTo>
                  <a:pt x="1" y="169"/>
                </a:lnTo>
                <a:lnTo>
                  <a:pt x="3" y="183"/>
                </a:lnTo>
                <a:lnTo>
                  <a:pt x="7" y="198"/>
                </a:lnTo>
                <a:lnTo>
                  <a:pt x="12" y="210"/>
                </a:lnTo>
                <a:lnTo>
                  <a:pt x="20" y="223"/>
                </a:lnTo>
                <a:lnTo>
                  <a:pt x="29" y="236"/>
                </a:lnTo>
                <a:lnTo>
                  <a:pt x="38" y="247"/>
                </a:lnTo>
                <a:lnTo>
                  <a:pt x="47" y="257"/>
                </a:lnTo>
                <a:lnTo>
                  <a:pt x="47" y="257"/>
                </a:lnTo>
                <a:lnTo>
                  <a:pt x="56" y="263"/>
                </a:lnTo>
                <a:lnTo>
                  <a:pt x="61" y="265"/>
                </a:lnTo>
                <a:lnTo>
                  <a:pt x="68" y="263"/>
                </a:lnTo>
                <a:lnTo>
                  <a:pt x="72" y="259"/>
                </a:lnTo>
                <a:lnTo>
                  <a:pt x="74" y="256"/>
                </a:lnTo>
                <a:lnTo>
                  <a:pt x="76" y="250"/>
                </a:lnTo>
                <a:lnTo>
                  <a:pt x="74" y="245"/>
                </a:lnTo>
                <a:lnTo>
                  <a:pt x="68" y="239"/>
                </a:lnTo>
                <a:lnTo>
                  <a:pt x="68" y="239"/>
                </a:lnTo>
                <a:close/>
                <a:moveTo>
                  <a:pt x="228" y="49"/>
                </a:moveTo>
                <a:lnTo>
                  <a:pt x="228" y="49"/>
                </a:lnTo>
                <a:lnTo>
                  <a:pt x="223" y="45"/>
                </a:lnTo>
                <a:lnTo>
                  <a:pt x="217" y="45"/>
                </a:lnTo>
                <a:lnTo>
                  <a:pt x="212" y="45"/>
                </a:lnTo>
                <a:lnTo>
                  <a:pt x="208" y="49"/>
                </a:lnTo>
                <a:lnTo>
                  <a:pt x="204" y="53"/>
                </a:lnTo>
                <a:lnTo>
                  <a:pt x="203" y="58"/>
                </a:lnTo>
                <a:lnTo>
                  <a:pt x="204" y="62"/>
                </a:lnTo>
                <a:lnTo>
                  <a:pt x="208" y="67"/>
                </a:lnTo>
                <a:lnTo>
                  <a:pt x="208" y="67"/>
                </a:lnTo>
                <a:lnTo>
                  <a:pt x="217" y="74"/>
                </a:lnTo>
                <a:lnTo>
                  <a:pt x="224" y="83"/>
                </a:lnTo>
                <a:lnTo>
                  <a:pt x="232" y="94"/>
                </a:lnTo>
                <a:lnTo>
                  <a:pt x="237" y="105"/>
                </a:lnTo>
                <a:lnTo>
                  <a:pt x="243" y="116"/>
                </a:lnTo>
                <a:lnTo>
                  <a:pt x="246" y="127"/>
                </a:lnTo>
                <a:lnTo>
                  <a:pt x="248" y="140"/>
                </a:lnTo>
                <a:lnTo>
                  <a:pt x="250" y="152"/>
                </a:lnTo>
                <a:lnTo>
                  <a:pt x="250" y="152"/>
                </a:lnTo>
                <a:lnTo>
                  <a:pt x="248" y="172"/>
                </a:lnTo>
                <a:lnTo>
                  <a:pt x="243" y="190"/>
                </a:lnTo>
                <a:lnTo>
                  <a:pt x="235" y="207"/>
                </a:lnTo>
                <a:lnTo>
                  <a:pt x="226" y="221"/>
                </a:lnTo>
                <a:lnTo>
                  <a:pt x="214" y="234"/>
                </a:lnTo>
                <a:lnTo>
                  <a:pt x="199" y="245"/>
                </a:lnTo>
                <a:lnTo>
                  <a:pt x="183" y="254"/>
                </a:lnTo>
                <a:lnTo>
                  <a:pt x="166" y="259"/>
                </a:lnTo>
                <a:lnTo>
                  <a:pt x="166" y="288"/>
                </a:lnTo>
                <a:lnTo>
                  <a:pt x="166" y="288"/>
                </a:lnTo>
                <a:lnTo>
                  <a:pt x="188" y="281"/>
                </a:lnTo>
                <a:lnTo>
                  <a:pt x="210" y="272"/>
                </a:lnTo>
                <a:lnTo>
                  <a:pt x="228" y="257"/>
                </a:lnTo>
                <a:lnTo>
                  <a:pt x="244" y="241"/>
                </a:lnTo>
                <a:lnTo>
                  <a:pt x="259" y="221"/>
                </a:lnTo>
                <a:lnTo>
                  <a:pt x="268" y="201"/>
                </a:lnTo>
                <a:lnTo>
                  <a:pt x="275" y="178"/>
                </a:lnTo>
                <a:lnTo>
                  <a:pt x="277" y="165"/>
                </a:lnTo>
                <a:lnTo>
                  <a:pt x="277" y="152"/>
                </a:lnTo>
                <a:lnTo>
                  <a:pt x="277" y="152"/>
                </a:lnTo>
                <a:lnTo>
                  <a:pt x="275" y="138"/>
                </a:lnTo>
                <a:lnTo>
                  <a:pt x="273" y="123"/>
                </a:lnTo>
                <a:lnTo>
                  <a:pt x="270" y="109"/>
                </a:lnTo>
                <a:lnTo>
                  <a:pt x="264" y="94"/>
                </a:lnTo>
                <a:lnTo>
                  <a:pt x="257" y="82"/>
                </a:lnTo>
                <a:lnTo>
                  <a:pt x="248" y="69"/>
                </a:lnTo>
                <a:lnTo>
                  <a:pt x="239" y="58"/>
                </a:lnTo>
                <a:lnTo>
                  <a:pt x="228" y="49"/>
                </a:lnTo>
                <a:lnTo>
                  <a:pt x="228" y="49"/>
                </a:lnTo>
                <a:close/>
                <a:moveTo>
                  <a:pt x="123" y="71"/>
                </a:moveTo>
                <a:lnTo>
                  <a:pt x="168" y="43"/>
                </a:lnTo>
                <a:lnTo>
                  <a:pt x="168" y="43"/>
                </a:lnTo>
                <a:lnTo>
                  <a:pt x="172" y="40"/>
                </a:lnTo>
                <a:lnTo>
                  <a:pt x="174" y="36"/>
                </a:lnTo>
                <a:lnTo>
                  <a:pt x="172" y="33"/>
                </a:lnTo>
                <a:lnTo>
                  <a:pt x="168" y="29"/>
                </a:lnTo>
                <a:lnTo>
                  <a:pt x="123" y="2"/>
                </a:lnTo>
                <a:lnTo>
                  <a:pt x="123" y="2"/>
                </a:lnTo>
                <a:lnTo>
                  <a:pt x="117" y="0"/>
                </a:lnTo>
                <a:lnTo>
                  <a:pt x="114" y="0"/>
                </a:lnTo>
                <a:lnTo>
                  <a:pt x="112" y="4"/>
                </a:lnTo>
                <a:lnTo>
                  <a:pt x="110" y="9"/>
                </a:lnTo>
                <a:lnTo>
                  <a:pt x="112" y="63"/>
                </a:lnTo>
                <a:lnTo>
                  <a:pt x="112" y="63"/>
                </a:lnTo>
                <a:lnTo>
                  <a:pt x="112" y="69"/>
                </a:lnTo>
                <a:lnTo>
                  <a:pt x="116" y="71"/>
                </a:lnTo>
                <a:lnTo>
                  <a:pt x="119" y="72"/>
                </a:lnTo>
                <a:lnTo>
                  <a:pt x="123" y="71"/>
                </a:lnTo>
                <a:lnTo>
                  <a:pt x="123" y="71"/>
                </a:lnTo>
                <a:close/>
                <a:moveTo>
                  <a:pt x="154" y="236"/>
                </a:moveTo>
                <a:lnTo>
                  <a:pt x="108" y="263"/>
                </a:lnTo>
                <a:lnTo>
                  <a:pt x="108" y="263"/>
                </a:lnTo>
                <a:lnTo>
                  <a:pt x="105" y="266"/>
                </a:lnTo>
                <a:lnTo>
                  <a:pt x="105" y="270"/>
                </a:lnTo>
                <a:lnTo>
                  <a:pt x="105" y="274"/>
                </a:lnTo>
                <a:lnTo>
                  <a:pt x="108" y="277"/>
                </a:lnTo>
                <a:lnTo>
                  <a:pt x="154" y="305"/>
                </a:lnTo>
                <a:lnTo>
                  <a:pt x="154" y="305"/>
                </a:lnTo>
                <a:lnTo>
                  <a:pt x="159" y="306"/>
                </a:lnTo>
                <a:lnTo>
                  <a:pt x="163" y="306"/>
                </a:lnTo>
                <a:lnTo>
                  <a:pt x="165" y="303"/>
                </a:lnTo>
                <a:lnTo>
                  <a:pt x="166" y="297"/>
                </a:lnTo>
                <a:lnTo>
                  <a:pt x="166" y="243"/>
                </a:lnTo>
                <a:lnTo>
                  <a:pt x="166" y="243"/>
                </a:lnTo>
                <a:lnTo>
                  <a:pt x="165" y="237"/>
                </a:lnTo>
                <a:lnTo>
                  <a:pt x="163" y="236"/>
                </a:lnTo>
                <a:lnTo>
                  <a:pt x="159" y="234"/>
                </a:lnTo>
                <a:lnTo>
                  <a:pt x="154" y="236"/>
                </a:lnTo>
                <a:lnTo>
                  <a:pt x="154" y="236"/>
                </a:lnTo>
                <a:close/>
              </a:path>
            </a:pathLst>
          </a:custGeom>
          <a:solidFill>
            <a:srgbClr val="484F59"/>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40" name="Freeform 59"/>
          <p:cNvSpPr>
            <a:spLocks noEditPoints="1"/>
          </p:cNvSpPr>
          <p:nvPr/>
        </p:nvSpPr>
        <p:spPr bwMode="auto">
          <a:xfrm>
            <a:off x="1411288" y="2466975"/>
            <a:ext cx="430212" cy="430213"/>
          </a:xfrm>
          <a:custGeom>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b="b" l="0" r="r" t="0"/>
            <a:pathLst>
              <a:path h="286" w="287">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rgbClr val="FFC000"/>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41" name="Freeform 60"/>
          <p:cNvSpPr>
            <a:spLocks noEditPoints="1"/>
          </p:cNvSpPr>
          <p:nvPr/>
        </p:nvSpPr>
        <p:spPr bwMode="auto">
          <a:xfrm>
            <a:off x="3857625" y="2470150"/>
            <a:ext cx="427038" cy="428625"/>
          </a:xfrm>
          <a:custGeom>
            <a:cxnLst>
              <a:cxn ang="0">
                <a:pos x="18" y="0"/>
              </a:cxn>
              <a:cxn ang="0">
                <a:pos x="11" y="2"/>
              </a:cxn>
              <a:cxn ang="0">
                <a:pos x="0" y="11"/>
              </a:cxn>
              <a:cxn ang="0">
                <a:pos x="0" y="269"/>
              </a:cxn>
              <a:cxn ang="0">
                <a:pos x="0" y="276"/>
              </a:cxn>
              <a:cxn ang="0">
                <a:pos x="11" y="285"/>
              </a:cxn>
              <a:cxn ang="0">
                <a:pos x="267" y="287"/>
              </a:cxn>
              <a:cxn ang="0">
                <a:pos x="274" y="285"/>
              </a:cxn>
              <a:cxn ang="0">
                <a:pos x="283" y="276"/>
              </a:cxn>
              <a:cxn ang="0">
                <a:pos x="285" y="19"/>
              </a:cxn>
              <a:cxn ang="0">
                <a:pos x="283" y="11"/>
              </a:cxn>
              <a:cxn ang="0">
                <a:pos x="274" y="2"/>
              </a:cxn>
              <a:cxn ang="0">
                <a:pos x="267" y="0"/>
              </a:cxn>
              <a:cxn ang="0">
                <a:pos x="18" y="269"/>
              </a:cxn>
              <a:cxn ang="0">
                <a:pos x="53" y="233"/>
              </a:cxn>
              <a:cxn ang="0">
                <a:pos x="53" y="198"/>
              </a:cxn>
              <a:cxn ang="0">
                <a:pos x="18" y="162"/>
              </a:cxn>
              <a:cxn ang="0">
                <a:pos x="53" y="198"/>
              </a:cxn>
              <a:cxn ang="0">
                <a:pos x="18" y="126"/>
              </a:cxn>
              <a:cxn ang="0">
                <a:pos x="53" y="91"/>
              </a:cxn>
              <a:cxn ang="0">
                <a:pos x="53" y="55"/>
              </a:cxn>
              <a:cxn ang="0">
                <a:pos x="18" y="19"/>
              </a:cxn>
              <a:cxn ang="0">
                <a:pos x="53" y="55"/>
              </a:cxn>
              <a:cxn ang="0">
                <a:pos x="71" y="269"/>
              </a:cxn>
              <a:cxn ang="0">
                <a:pos x="214" y="180"/>
              </a:cxn>
              <a:cxn ang="0">
                <a:pos x="214" y="162"/>
              </a:cxn>
              <a:cxn ang="0">
                <a:pos x="71" y="19"/>
              </a:cxn>
              <a:cxn ang="0">
                <a:pos x="214" y="162"/>
              </a:cxn>
              <a:cxn ang="0">
                <a:pos x="232" y="269"/>
              </a:cxn>
              <a:cxn ang="0">
                <a:pos x="267" y="233"/>
              </a:cxn>
              <a:cxn ang="0">
                <a:pos x="267" y="198"/>
              </a:cxn>
              <a:cxn ang="0">
                <a:pos x="232" y="162"/>
              </a:cxn>
              <a:cxn ang="0">
                <a:pos x="267" y="198"/>
              </a:cxn>
              <a:cxn ang="0">
                <a:pos x="232" y="126"/>
              </a:cxn>
              <a:cxn ang="0">
                <a:pos x="267" y="91"/>
              </a:cxn>
              <a:cxn ang="0">
                <a:pos x="267" y="55"/>
              </a:cxn>
              <a:cxn ang="0">
                <a:pos x="232" y="19"/>
              </a:cxn>
              <a:cxn ang="0">
                <a:pos x="267" y="55"/>
              </a:cxn>
            </a:cxnLst>
            <a:rect b="b" l="0" r="r" t="0"/>
            <a:pathLst>
              <a:path h="287" w="285">
                <a:moveTo>
                  <a:pt x="267" y="0"/>
                </a:moveTo>
                <a:lnTo>
                  <a:pt x="18" y="0"/>
                </a:lnTo>
                <a:lnTo>
                  <a:pt x="18" y="0"/>
                </a:lnTo>
                <a:lnTo>
                  <a:pt x="11" y="2"/>
                </a:lnTo>
                <a:lnTo>
                  <a:pt x="6" y="6"/>
                </a:lnTo>
                <a:lnTo>
                  <a:pt x="0" y="11"/>
                </a:lnTo>
                <a:lnTo>
                  <a:pt x="0" y="19"/>
                </a:lnTo>
                <a:lnTo>
                  <a:pt x="0" y="269"/>
                </a:lnTo>
                <a:lnTo>
                  <a:pt x="0" y="269"/>
                </a:lnTo>
                <a:lnTo>
                  <a:pt x="0" y="276"/>
                </a:lnTo>
                <a:lnTo>
                  <a:pt x="6" y="281"/>
                </a:lnTo>
                <a:lnTo>
                  <a:pt x="11" y="285"/>
                </a:lnTo>
                <a:lnTo>
                  <a:pt x="18" y="287"/>
                </a:lnTo>
                <a:lnTo>
                  <a:pt x="267" y="287"/>
                </a:lnTo>
                <a:lnTo>
                  <a:pt x="267" y="287"/>
                </a:lnTo>
                <a:lnTo>
                  <a:pt x="274" y="285"/>
                </a:lnTo>
                <a:lnTo>
                  <a:pt x="279" y="281"/>
                </a:lnTo>
                <a:lnTo>
                  <a:pt x="283" y="276"/>
                </a:lnTo>
                <a:lnTo>
                  <a:pt x="285" y="269"/>
                </a:lnTo>
                <a:lnTo>
                  <a:pt x="285" y="19"/>
                </a:lnTo>
                <a:lnTo>
                  <a:pt x="285" y="19"/>
                </a:lnTo>
                <a:lnTo>
                  <a:pt x="283" y="11"/>
                </a:lnTo>
                <a:lnTo>
                  <a:pt x="279" y="6"/>
                </a:lnTo>
                <a:lnTo>
                  <a:pt x="274" y="2"/>
                </a:lnTo>
                <a:lnTo>
                  <a:pt x="267" y="0"/>
                </a:lnTo>
                <a:lnTo>
                  <a:pt x="267" y="0"/>
                </a:lnTo>
                <a:close/>
                <a:moveTo>
                  <a:pt x="53" y="269"/>
                </a:moveTo>
                <a:lnTo>
                  <a:pt x="18" y="269"/>
                </a:lnTo>
                <a:lnTo>
                  <a:pt x="18" y="233"/>
                </a:lnTo>
                <a:lnTo>
                  <a:pt x="53" y="233"/>
                </a:lnTo>
                <a:lnTo>
                  <a:pt x="53" y="269"/>
                </a:lnTo>
                <a:close/>
                <a:moveTo>
                  <a:pt x="53" y="198"/>
                </a:moveTo>
                <a:lnTo>
                  <a:pt x="18" y="198"/>
                </a:lnTo>
                <a:lnTo>
                  <a:pt x="18" y="162"/>
                </a:lnTo>
                <a:lnTo>
                  <a:pt x="53" y="162"/>
                </a:lnTo>
                <a:lnTo>
                  <a:pt x="53" y="198"/>
                </a:lnTo>
                <a:close/>
                <a:moveTo>
                  <a:pt x="53" y="126"/>
                </a:moveTo>
                <a:lnTo>
                  <a:pt x="18" y="126"/>
                </a:lnTo>
                <a:lnTo>
                  <a:pt x="18" y="91"/>
                </a:lnTo>
                <a:lnTo>
                  <a:pt x="53" y="91"/>
                </a:lnTo>
                <a:lnTo>
                  <a:pt x="53" y="126"/>
                </a:lnTo>
                <a:close/>
                <a:moveTo>
                  <a:pt x="53" y="55"/>
                </a:moveTo>
                <a:lnTo>
                  <a:pt x="18" y="55"/>
                </a:lnTo>
                <a:lnTo>
                  <a:pt x="18" y="19"/>
                </a:lnTo>
                <a:lnTo>
                  <a:pt x="53" y="19"/>
                </a:lnTo>
                <a:lnTo>
                  <a:pt x="53" y="55"/>
                </a:lnTo>
                <a:close/>
                <a:moveTo>
                  <a:pt x="214" y="269"/>
                </a:moveTo>
                <a:lnTo>
                  <a:pt x="71" y="269"/>
                </a:lnTo>
                <a:lnTo>
                  <a:pt x="71" y="180"/>
                </a:lnTo>
                <a:lnTo>
                  <a:pt x="214" y="180"/>
                </a:lnTo>
                <a:lnTo>
                  <a:pt x="214" y="269"/>
                </a:lnTo>
                <a:close/>
                <a:moveTo>
                  <a:pt x="214" y="162"/>
                </a:moveTo>
                <a:lnTo>
                  <a:pt x="71" y="162"/>
                </a:lnTo>
                <a:lnTo>
                  <a:pt x="71" y="19"/>
                </a:lnTo>
                <a:lnTo>
                  <a:pt x="214" y="19"/>
                </a:lnTo>
                <a:lnTo>
                  <a:pt x="214" y="162"/>
                </a:lnTo>
                <a:close/>
                <a:moveTo>
                  <a:pt x="267" y="269"/>
                </a:moveTo>
                <a:lnTo>
                  <a:pt x="232" y="269"/>
                </a:lnTo>
                <a:lnTo>
                  <a:pt x="232" y="233"/>
                </a:lnTo>
                <a:lnTo>
                  <a:pt x="267" y="233"/>
                </a:lnTo>
                <a:lnTo>
                  <a:pt x="267" y="269"/>
                </a:lnTo>
                <a:close/>
                <a:moveTo>
                  <a:pt x="267" y="198"/>
                </a:moveTo>
                <a:lnTo>
                  <a:pt x="232" y="198"/>
                </a:lnTo>
                <a:lnTo>
                  <a:pt x="232" y="162"/>
                </a:lnTo>
                <a:lnTo>
                  <a:pt x="267" y="162"/>
                </a:lnTo>
                <a:lnTo>
                  <a:pt x="267" y="198"/>
                </a:lnTo>
                <a:close/>
                <a:moveTo>
                  <a:pt x="267" y="126"/>
                </a:moveTo>
                <a:lnTo>
                  <a:pt x="232" y="126"/>
                </a:lnTo>
                <a:lnTo>
                  <a:pt x="232" y="91"/>
                </a:lnTo>
                <a:lnTo>
                  <a:pt x="267" y="91"/>
                </a:lnTo>
                <a:lnTo>
                  <a:pt x="267" y="126"/>
                </a:lnTo>
                <a:close/>
                <a:moveTo>
                  <a:pt x="267" y="55"/>
                </a:moveTo>
                <a:lnTo>
                  <a:pt x="232" y="55"/>
                </a:lnTo>
                <a:lnTo>
                  <a:pt x="232" y="19"/>
                </a:lnTo>
                <a:lnTo>
                  <a:pt x="267" y="19"/>
                </a:lnTo>
                <a:lnTo>
                  <a:pt x="267" y="55"/>
                </a:lnTo>
                <a:close/>
              </a:path>
            </a:pathLst>
          </a:custGeom>
          <a:solidFill>
            <a:srgbClr val="FFC000"/>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nvGrpSpPr>
          <p:cNvPr id="42" name="Group 78"/>
          <p:cNvGrpSpPr/>
          <p:nvPr/>
        </p:nvGrpSpPr>
        <p:grpSpPr>
          <a:xfrm>
            <a:off x="5183979" y="2448811"/>
            <a:ext cx="198288" cy="468685"/>
            <a:chOff x="3405334" y="1535355"/>
            <a:chExt cx="137038" cy="323909"/>
          </a:xfrm>
          <a:solidFill>
            <a:srgbClr val="484F59"/>
          </a:solidFill>
        </p:grpSpPr>
        <p:sp>
          <p:nvSpPr>
            <p:cNvPr id="43" name="Freeform 61"/>
            <p:cNvSpPr/>
            <p:nvPr/>
          </p:nvSpPr>
          <p:spPr bwMode="auto">
            <a:xfrm>
              <a:off x="3444784" y="1535355"/>
              <a:ext cx="56062" cy="56062"/>
            </a:xfrm>
            <a:custGeom>
              <a:cxnLst>
                <a:cxn ang="0">
                  <a:pos x="25" y="0"/>
                </a:cxn>
                <a:cxn ang="0">
                  <a:pos x="25" y="0"/>
                </a:cxn>
                <a:cxn ang="0">
                  <a:pos x="36" y="2"/>
                </a:cxn>
                <a:cxn ang="0">
                  <a:pos x="45" y="7"/>
                </a:cxn>
                <a:cxn ang="0">
                  <a:pos x="51" y="16"/>
                </a:cxn>
                <a:cxn ang="0">
                  <a:pos x="53" y="27"/>
                </a:cxn>
                <a:cxn ang="0">
                  <a:pos x="53" y="27"/>
                </a:cxn>
                <a:cxn ang="0">
                  <a:pos x="51" y="36"/>
                </a:cxn>
                <a:cxn ang="0">
                  <a:pos x="45" y="45"/>
                </a:cxn>
                <a:cxn ang="0">
                  <a:pos x="36" y="51"/>
                </a:cxn>
                <a:cxn ang="0">
                  <a:pos x="25" y="52"/>
                </a:cxn>
                <a:cxn ang="0">
                  <a:pos x="25" y="52"/>
                </a:cxn>
                <a:cxn ang="0">
                  <a:pos x="16" y="51"/>
                </a:cxn>
                <a:cxn ang="0">
                  <a:pos x="7" y="45"/>
                </a:cxn>
                <a:cxn ang="0">
                  <a:pos x="2" y="36"/>
                </a:cxn>
                <a:cxn ang="0">
                  <a:pos x="0" y="27"/>
                </a:cxn>
                <a:cxn ang="0">
                  <a:pos x="0" y="27"/>
                </a:cxn>
                <a:cxn ang="0">
                  <a:pos x="2" y="16"/>
                </a:cxn>
                <a:cxn ang="0">
                  <a:pos x="7" y="7"/>
                </a:cxn>
                <a:cxn ang="0">
                  <a:pos x="16" y="2"/>
                </a:cxn>
                <a:cxn ang="0">
                  <a:pos x="25" y="0"/>
                </a:cxn>
                <a:cxn ang="0">
                  <a:pos x="25" y="0"/>
                </a:cxn>
              </a:cxnLst>
              <a:rect b="b" l="0" r="r" t="0"/>
              <a:pathLst>
                <a:path h="52" w="52">
                  <a:moveTo>
                    <a:pt x="25" y="0"/>
                  </a:moveTo>
                  <a:lnTo>
                    <a:pt x="25" y="0"/>
                  </a:lnTo>
                  <a:lnTo>
                    <a:pt x="36" y="2"/>
                  </a:lnTo>
                  <a:lnTo>
                    <a:pt x="45" y="7"/>
                  </a:lnTo>
                  <a:lnTo>
                    <a:pt x="51" y="16"/>
                  </a:lnTo>
                  <a:lnTo>
                    <a:pt x="53" y="27"/>
                  </a:lnTo>
                  <a:lnTo>
                    <a:pt x="53" y="27"/>
                  </a:lnTo>
                  <a:lnTo>
                    <a:pt x="51" y="36"/>
                  </a:lnTo>
                  <a:lnTo>
                    <a:pt x="45" y="45"/>
                  </a:lnTo>
                  <a:lnTo>
                    <a:pt x="36" y="51"/>
                  </a:lnTo>
                  <a:lnTo>
                    <a:pt x="25" y="52"/>
                  </a:lnTo>
                  <a:lnTo>
                    <a:pt x="25" y="52"/>
                  </a:lnTo>
                  <a:lnTo>
                    <a:pt x="16" y="51"/>
                  </a:lnTo>
                  <a:lnTo>
                    <a:pt x="7" y="45"/>
                  </a:lnTo>
                  <a:lnTo>
                    <a:pt x="2" y="36"/>
                  </a:lnTo>
                  <a:lnTo>
                    <a:pt x="0" y="27"/>
                  </a:lnTo>
                  <a:lnTo>
                    <a:pt x="0" y="27"/>
                  </a:lnTo>
                  <a:lnTo>
                    <a:pt x="2" y="16"/>
                  </a:lnTo>
                  <a:lnTo>
                    <a:pt x="7" y="7"/>
                  </a:lnTo>
                  <a:lnTo>
                    <a:pt x="16" y="2"/>
                  </a:lnTo>
                  <a:lnTo>
                    <a:pt x="25" y="0"/>
                  </a:lnTo>
                  <a:lnTo>
                    <a:pt x="2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44" name="Freeform 62"/>
            <p:cNvSpPr/>
            <p:nvPr/>
          </p:nvSpPr>
          <p:spPr bwMode="auto">
            <a:xfrm>
              <a:off x="3405334" y="1603875"/>
              <a:ext cx="137038" cy="255389"/>
            </a:xfrm>
            <a:custGeom>
              <a:cxnLst>
                <a:cxn ang="0">
                  <a:pos x="74" y="0"/>
                </a:cxn>
                <a:cxn ang="0">
                  <a:pos x="54" y="0"/>
                </a:cxn>
                <a:cxn ang="0">
                  <a:pos x="47" y="2"/>
                </a:cxn>
                <a:cxn ang="0">
                  <a:pos x="27" y="11"/>
                </a:cxn>
                <a:cxn ang="0">
                  <a:pos x="11" y="35"/>
                </a:cxn>
                <a:cxn ang="0">
                  <a:pos x="2" y="64"/>
                </a:cxn>
                <a:cxn ang="0">
                  <a:pos x="2" y="94"/>
                </a:cxn>
                <a:cxn ang="0">
                  <a:pos x="4" y="100"/>
                </a:cxn>
                <a:cxn ang="0">
                  <a:pos x="11" y="107"/>
                </a:cxn>
                <a:cxn ang="0">
                  <a:pos x="20" y="107"/>
                </a:cxn>
                <a:cxn ang="0">
                  <a:pos x="27" y="100"/>
                </a:cxn>
                <a:cxn ang="0">
                  <a:pos x="27" y="94"/>
                </a:cxn>
                <a:cxn ang="0">
                  <a:pos x="27" y="69"/>
                </a:cxn>
                <a:cxn ang="0">
                  <a:pos x="35" y="44"/>
                </a:cxn>
                <a:cxn ang="0">
                  <a:pos x="35" y="100"/>
                </a:cxn>
                <a:cxn ang="0">
                  <a:pos x="35" y="102"/>
                </a:cxn>
                <a:cxn ang="0">
                  <a:pos x="35" y="167"/>
                </a:cxn>
                <a:cxn ang="0">
                  <a:pos x="33" y="232"/>
                </a:cxn>
                <a:cxn ang="0">
                  <a:pos x="36" y="243"/>
                </a:cxn>
                <a:cxn ang="0">
                  <a:pos x="47" y="247"/>
                </a:cxn>
                <a:cxn ang="0">
                  <a:pos x="56" y="243"/>
                </a:cxn>
                <a:cxn ang="0">
                  <a:pos x="62" y="232"/>
                </a:cxn>
                <a:cxn ang="0">
                  <a:pos x="64" y="181"/>
                </a:cxn>
                <a:cxn ang="0">
                  <a:pos x="64" y="131"/>
                </a:cxn>
                <a:cxn ang="0">
                  <a:pos x="69" y="131"/>
                </a:cxn>
                <a:cxn ang="0">
                  <a:pos x="71" y="232"/>
                </a:cxn>
                <a:cxn ang="0">
                  <a:pos x="73" y="239"/>
                </a:cxn>
                <a:cxn ang="0">
                  <a:pos x="80" y="247"/>
                </a:cxn>
                <a:cxn ang="0">
                  <a:pos x="91" y="247"/>
                </a:cxn>
                <a:cxn ang="0">
                  <a:pos x="100" y="239"/>
                </a:cxn>
                <a:cxn ang="0">
                  <a:pos x="100" y="232"/>
                </a:cxn>
                <a:cxn ang="0">
                  <a:pos x="98" y="102"/>
                </a:cxn>
                <a:cxn ang="0">
                  <a:pos x="98" y="98"/>
                </a:cxn>
                <a:cxn ang="0">
                  <a:pos x="98" y="42"/>
                </a:cxn>
                <a:cxn ang="0">
                  <a:pos x="103" y="54"/>
                </a:cxn>
                <a:cxn ang="0">
                  <a:pos x="107" y="82"/>
                </a:cxn>
                <a:cxn ang="0">
                  <a:pos x="105" y="94"/>
                </a:cxn>
                <a:cxn ang="0">
                  <a:pos x="109" y="103"/>
                </a:cxn>
                <a:cxn ang="0">
                  <a:pos x="118" y="107"/>
                </a:cxn>
                <a:cxn ang="0">
                  <a:pos x="127" y="103"/>
                </a:cxn>
                <a:cxn ang="0">
                  <a:pos x="132" y="94"/>
                </a:cxn>
                <a:cxn ang="0">
                  <a:pos x="132" y="80"/>
                </a:cxn>
                <a:cxn ang="0">
                  <a:pos x="127" y="49"/>
                </a:cxn>
                <a:cxn ang="0">
                  <a:pos x="114" y="22"/>
                </a:cxn>
                <a:cxn ang="0">
                  <a:pos x="98" y="7"/>
                </a:cxn>
                <a:cxn ang="0">
                  <a:pos x="84" y="2"/>
                </a:cxn>
                <a:cxn ang="0">
                  <a:pos x="74" y="0"/>
                </a:cxn>
              </a:cxnLst>
              <a:rect b="b" l="0" r="r" t="0"/>
              <a:pathLst>
                <a:path h="246" w="132">
                  <a:moveTo>
                    <a:pt x="74" y="0"/>
                  </a:moveTo>
                  <a:lnTo>
                    <a:pt x="74" y="0"/>
                  </a:lnTo>
                  <a:lnTo>
                    <a:pt x="65" y="0"/>
                  </a:lnTo>
                  <a:lnTo>
                    <a:pt x="54" y="0"/>
                  </a:lnTo>
                  <a:lnTo>
                    <a:pt x="54" y="0"/>
                  </a:lnTo>
                  <a:lnTo>
                    <a:pt x="47" y="2"/>
                  </a:lnTo>
                  <a:lnTo>
                    <a:pt x="40" y="4"/>
                  </a:lnTo>
                  <a:lnTo>
                    <a:pt x="27" y="11"/>
                  </a:lnTo>
                  <a:lnTo>
                    <a:pt x="18" y="22"/>
                  </a:lnTo>
                  <a:lnTo>
                    <a:pt x="11" y="35"/>
                  </a:lnTo>
                  <a:lnTo>
                    <a:pt x="6" y="49"/>
                  </a:lnTo>
                  <a:lnTo>
                    <a:pt x="2" y="64"/>
                  </a:lnTo>
                  <a:lnTo>
                    <a:pt x="0" y="80"/>
                  </a:lnTo>
                  <a:lnTo>
                    <a:pt x="2" y="94"/>
                  </a:lnTo>
                  <a:lnTo>
                    <a:pt x="2" y="94"/>
                  </a:lnTo>
                  <a:lnTo>
                    <a:pt x="4" y="100"/>
                  </a:lnTo>
                  <a:lnTo>
                    <a:pt x="6" y="103"/>
                  </a:lnTo>
                  <a:lnTo>
                    <a:pt x="11" y="107"/>
                  </a:lnTo>
                  <a:lnTo>
                    <a:pt x="16" y="107"/>
                  </a:lnTo>
                  <a:lnTo>
                    <a:pt x="20" y="107"/>
                  </a:lnTo>
                  <a:lnTo>
                    <a:pt x="24" y="103"/>
                  </a:lnTo>
                  <a:lnTo>
                    <a:pt x="27" y="100"/>
                  </a:lnTo>
                  <a:lnTo>
                    <a:pt x="27" y="94"/>
                  </a:lnTo>
                  <a:lnTo>
                    <a:pt x="27" y="94"/>
                  </a:lnTo>
                  <a:lnTo>
                    <a:pt x="27" y="83"/>
                  </a:lnTo>
                  <a:lnTo>
                    <a:pt x="27" y="69"/>
                  </a:lnTo>
                  <a:lnTo>
                    <a:pt x="29" y="56"/>
                  </a:lnTo>
                  <a:lnTo>
                    <a:pt x="35" y="44"/>
                  </a:lnTo>
                  <a:lnTo>
                    <a:pt x="35" y="44"/>
                  </a:lnTo>
                  <a:lnTo>
                    <a:pt x="35" y="100"/>
                  </a:lnTo>
                  <a:lnTo>
                    <a:pt x="35" y="102"/>
                  </a:lnTo>
                  <a:lnTo>
                    <a:pt x="35" y="102"/>
                  </a:lnTo>
                  <a:lnTo>
                    <a:pt x="35" y="102"/>
                  </a:lnTo>
                  <a:lnTo>
                    <a:pt x="35" y="167"/>
                  </a:lnTo>
                  <a:lnTo>
                    <a:pt x="33" y="232"/>
                  </a:lnTo>
                  <a:lnTo>
                    <a:pt x="33" y="232"/>
                  </a:lnTo>
                  <a:lnTo>
                    <a:pt x="33" y="239"/>
                  </a:lnTo>
                  <a:lnTo>
                    <a:pt x="36" y="243"/>
                  </a:lnTo>
                  <a:lnTo>
                    <a:pt x="42" y="247"/>
                  </a:lnTo>
                  <a:lnTo>
                    <a:pt x="47" y="247"/>
                  </a:lnTo>
                  <a:lnTo>
                    <a:pt x="53" y="247"/>
                  </a:lnTo>
                  <a:lnTo>
                    <a:pt x="56" y="243"/>
                  </a:lnTo>
                  <a:lnTo>
                    <a:pt x="60" y="239"/>
                  </a:lnTo>
                  <a:lnTo>
                    <a:pt x="62" y="232"/>
                  </a:lnTo>
                  <a:lnTo>
                    <a:pt x="62" y="232"/>
                  </a:lnTo>
                  <a:lnTo>
                    <a:pt x="64" y="181"/>
                  </a:lnTo>
                  <a:lnTo>
                    <a:pt x="64" y="131"/>
                  </a:lnTo>
                  <a:lnTo>
                    <a:pt x="64" y="131"/>
                  </a:lnTo>
                  <a:lnTo>
                    <a:pt x="69" y="131"/>
                  </a:lnTo>
                  <a:lnTo>
                    <a:pt x="69" y="131"/>
                  </a:lnTo>
                  <a:lnTo>
                    <a:pt x="69" y="181"/>
                  </a:lnTo>
                  <a:lnTo>
                    <a:pt x="71" y="232"/>
                  </a:lnTo>
                  <a:lnTo>
                    <a:pt x="71" y="232"/>
                  </a:lnTo>
                  <a:lnTo>
                    <a:pt x="73" y="239"/>
                  </a:lnTo>
                  <a:lnTo>
                    <a:pt x="76" y="243"/>
                  </a:lnTo>
                  <a:lnTo>
                    <a:pt x="80" y="247"/>
                  </a:lnTo>
                  <a:lnTo>
                    <a:pt x="85" y="247"/>
                  </a:lnTo>
                  <a:lnTo>
                    <a:pt x="91" y="247"/>
                  </a:lnTo>
                  <a:lnTo>
                    <a:pt x="96" y="243"/>
                  </a:lnTo>
                  <a:lnTo>
                    <a:pt x="100" y="239"/>
                  </a:lnTo>
                  <a:lnTo>
                    <a:pt x="100" y="232"/>
                  </a:lnTo>
                  <a:lnTo>
                    <a:pt x="100" y="232"/>
                  </a:lnTo>
                  <a:lnTo>
                    <a:pt x="98" y="167"/>
                  </a:lnTo>
                  <a:lnTo>
                    <a:pt x="98" y="102"/>
                  </a:lnTo>
                  <a:lnTo>
                    <a:pt x="98" y="102"/>
                  </a:lnTo>
                  <a:lnTo>
                    <a:pt x="98" y="98"/>
                  </a:lnTo>
                  <a:lnTo>
                    <a:pt x="98" y="98"/>
                  </a:lnTo>
                  <a:lnTo>
                    <a:pt x="98" y="42"/>
                  </a:lnTo>
                  <a:lnTo>
                    <a:pt x="98" y="42"/>
                  </a:lnTo>
                  <a:lnTo>
                    <a:pt x="103" y="54"/>
                  </a:lnTo>
                  <a:lnTo>
                    <a:pt x="105" y="67"/>
                  </a:lnTo>
                  <a:lnTo>
                    <a:pt x="107" y="82"/>
                  </a:lnTo>
                  <a:lnTo>
                    <a:pt x="105" y="94"/>
                  </a:lnTo>
                  <a:lnTo>
                    <a:pt x="105" y="94"/>
                  </a:lnTo>
                  <a:lnTo>
                    <a:pt x="105" y="100"/>
                  </a:lnTo>
                  <a:lnTo>
                    <a:pt x="109" y="103"/>
                  </a:lnTo>
                  <a:lnTo>
                    <a:pt x="113" y="107"/>
                  </a:lnTo>
                  <a:lnTo>
                    <a:pt x="118" y="107"/>
                  </a:lnTo>
                  <a:lnTo>
                    <a:pt x="122" y="107"/>
                  </a:lnTo>
                  <a:lnTo>
                    <a:pt x="127" y="103"/>
                  </a:lnTo>
                  <a:lnTo>
                    <a:pt x="131" y="100"/>
                  </a:lnTo>
                  <a:lnTo>
                    <a:pt x="132" y="94"/>
                  </a:lnTo>
                  <a:lnTo>
                    <a:pt x="132" y="94"/>
                  </a:lnTo>
                  <a:lnTo>
                    <a:pt x="132" y="80"/>
                  </a:lnTo>
                  <a:lnTo>
                    <a:pt x="131" y="64"/>
                  </a:lnTo>
                  <a:lnTo>
                    <a:pt x="127" y="49"/>
                  </a:lnTo>
                  <a:lnTo>
                    <a:pt x="122" y="35"/>
                  </a:lnTo>
                  <a:lnTo>
                    <a:pt x="114" y="22"/>
                  </a:lnTo>
                  <a:lnTo>
                    <a:pt x="103" y="11"/>
                  </a:lnTo>
                  <a:lnTo>
                    <a:pt x="98" y="7"/>
                  </a:lnTo>
                  <a:lnTo>
                    <a:pt x="91" y="4"/>
                  </a:lnTo>
                  <a:lnTo>
                    <a:pt x="84" y="2"/>
                  </a:lnTo>
                  <a:lnTo>
                    <a:pt x="74" y="0"/>
                  </a:lnTo>
                  <a:lnTo>
                    <a:pt x="74"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sp>
        <p:nvSpPr>
          <p:cNvPr id="45" name="Freeform 63"/>
          <p:cNvSpPr>
            <a:spLocks noEditPoints="1"/>
          </p:cNvSpPr>
          <p:nvPr/>
        </p:nvSpPr>
        <p:spPr bwMode="auto">
          <a:xfrm>
            <a:off x="6303963" y="2476500"/>
            <a:ext cx="484187" cy="414338"/>
          </a:xfrm>
          <a:custGeom>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b="b" l="0" r="r" t="0"/>
            <a:pathLst>
              <a:path h="275" w="323">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rgbClr val="FFC000"/>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46" name="Freeform 69"/>
          <p:cNvSpPr>
            <a:spLocks noEditPoints="1"/>
          </p:cNvSpPr>
          <p:nvPr/>
        </p:nvSpPr>
        <p:spPr bwMode="auto">
          <a:xfrm>
            <a:off x="1471613" y="1470025"/>
            <a:ext cx="309562" cy="452438"/>
          </a:xfrm>
          <a:custGeom>
            <a:cxnLst>
              <a:cxn ang="0">
                <a:pos x="180" y="76"/>
              </a:cxn>
              <a:cxn ang="0">
                <a:pos x="167" y="34"/>
              </a:cxn>
              <a:cxn ang="0">
                <a:pos x="133" y="7"/>
              </a:cxn>
              <a:cxn ang="0">
                <a:pos x="104" y="0"/>
              </a:cxn>
              <a:cxn ang="0">
                <a:pos x="62" y="14"/>
              </a:cxn>
              <a:cxn ang="0">
                <a:pos x="35" y="47"/>
              </a:cxn>
              <a:cxn ang="0">
                <a:pos x="27" y="132"/>
              </a:cxn>
              <a:cxn ang="0">
                <a:pos x="17" y="136"/>
              </a:cxn>
              <a:cxn ang="0">
                <a:pos x="0" y="156"/>
              </a:cxn>
              <a:cxn ang="0">
                <a:pos x="0" y="276"/>
              </a:cxn>
              <a:cxn ang="0">
                <a:pos x="8" y="295"/>
              </a:cxn>
              <a:cxn ang="0">
                <a:pos x="27" y="303"/>
              </a:cxn>
              <a:cxn ang="0">
                <a:pos x="185" y="303"/>
              </a:cxn>
              <a:cxn ang="0">
                <a:pos x="205" y="286"/>
              </a:cxn>
              <a:cxn ang="0">
                <a:pos x="207" y="161"/>
              </a:cxn>
              <a:cxn ang="0">
                <a:pos x="205" y="150"/>
              </a:cxn>
              <a:cxn ang="0">
                <a:pos x="185" y="134"/>
              </a:cxn>
              <a:cxn ang="0">
                <a:pos x="47" y="76"/>
              </a:cxn>
              <a:cxn ang="0">
                <a:pos x="51" y="54"/>
              </a:cxn>
              <a:cxn ang="0">
                <a:pos x="71" y="29"/>
              </a:cxn>
              <a:cxn ang="0">
                <a:pos x="104" y="20"/>
              </a:cxn>
              <a:cxn ang="0">
                <a:pos x="125" y="24"/>
              </a:cxn>
              <a:cxn ang="0">
                <a:pos x="151" y="45"/>
              </a:cxn>
              <a:cxn ang="0">
                <a:pos x="160" y="76"/>
              </a:cxn>
              <a:cxn ang="0">
                <a:pos x="47" y="76"/>
              </a:cxn>
              <a:cxn ang="0">
                <a:pos x="187" y="279"/>
              </a:cxn>
              <a:cxn ang="0">
                <a:pos x="180" y="285"/>
              </a:cxn>
              <a:cxn ang="0">
                <a:pos x="24" y="283"/>
              </a:cxn>
              <a:cxn ang="0">
                <a:pos x="18" y="276"/>
              </a:cxn>
              <a:cxn ang="0">
                <a:pos x="18" y="158"/>
              </a:cxn>
              <a:cxn ang="0">
                <a:pos x="27" y="152"/>
              </a:cxn>
              <a:cxn ang="0">
                <a:pos x="183" y="152"/>
              </a:cxn>
              <a:cxn ang="0">
                <a:pos x="189" y="161"/>
              </a:cxn>
              <a:cxn ang="0">
                <a:pos x="113" y="190"/>
              </a:cxn>
              <a:cxn ang="0">
                <a:pos x="111" y="183"/>
              </a:cxn>
              <a:cxn ang="0">
                <a:pos x="104" y="179"/>
              </a:cxn>
              <a:cxn ang="0">
                <a:pos x="95" y="187"/>
              </a:cxn>
              <a:cxn ang="0">
                <a:pos x="95" y="212"/>
              </a:cxn>
              <a:cxn ang="0">
                <a:pos x="85" y="223"/>
              </a:cxn>
              <a:cxn ang="0">
                <a:pos x="85" y="236"/>
              </a:cxn>
              <a:cxn ang="0">
                <a:pos x="104" y="246"/>
              </a:cxn>
              <a:cxn ang="0">
                <a:pos x="116" y="241"/>
              </a:cxn>
              <a:cxn ang="0">
                <a:pos x="122" y="228"/>
              </a:cxn>
              <a:cxn ang="0">
                <a:pos x="116" y="214"/>
              </a:cxn>
            </a:cxnLst>
            <a:rect b="b" l="0" r="r" t="0"/>
            <a:pathLst>
              <a:path h="303" w="206">
                <a:moveTo>
                  <a:pt x="180" y="132"/>
                </a:moveTo>
                <a:lnTo>
                  <a:pt x="180" y="76"/>
                </a:lnTo>
                <a:lnTo>
                  <a:pt x="180" y="76"/>
                </a:lnTo>
                <a:lnTo>
                  <a:pt x="178" y="62"/>
                </a:lnTo>
                <a:lnTo>
                  <a:pt x="172" y="47"/>
                </a:lnTo>
                <a:lnTo>
                  <a:pt x="167" y="34"/>
                </a:lnTo>
                <a:lnTo>
                  <a:pt x="156" y="24"/>
                </a:lnTo>
                <a:lnTo>
                  <a:pt x="145" y="14"/>
                </a:lnTo>
                <a:lnTo>
                  <a:pt x="133" y="7"/>
                </a:lnTo>
                <a:lnTo>
                  <a:pt x="118" y="2"/>
                </a:lnTo>
                <a:lnTo>
                  <a:pt x="104" y="0"/>
                </a:lnTo>
                <a:lnTo>
                  <a:pt x="104" y="0"/>
                </a:lnTo>
                <a:lnTo>
                  <a:pt x="89" y="2"/>
                </a:lnTo>
                <a:lnTo>
                  <a:pt x="75" y="7"/>
                </a:lnTo>
                <a:lnTo>
                  <a:pt x="62" y="14"/>
                </a:lnTo>
                <a:lnTo>
                  <a:pt x="49" y="24"/>
                </a:lnTo>
                <a:lnTo>
                  <a:pt x="40" y="34"/>
                </a:lnTo>
                <a:lnTo>
                  <a:pt x="35" y="47"/>
                </a:lnTo>
                <a:lnTo>
                  <a:pt x="29" y="62"/>
                </a:lnTo>
                <a:lnTo>
                  <a:pt x="27" y="76"/>
                </a:lnTo>
                <a:lnTo>
                  <a:pt x="27" y="132"/>
                </a:lnTo>
                <a:lnTo>
                  <a:pt x="27" y="132"/>
                </a:lnTo>
                <a:lnTo>
                  <a:pt x="22" y="134"/>
                </a:lnTo>
                <a:lnTo>
                  <a:pt x="17" y="136"/>
                </a:lnTo>
                <a:lnTo>
                  <a:pt x="8" y="141"/>
                </a:lnTo>
                <a:lnTo>
                  <a:pt x="2" y="150"/>
                </a:lnTo>
                <a:lnTo>
                  <a:pt x="0" y="156"/>
                </a:lnTo>
                <a:lnTo>
                  <a:pt x="0" y="161"/>
                </a:lnTo>
                <a:lnTo>
                  <a:pt x="0" y="276"/>
                </a:lnTo>
                <a:lnTo>
                  <a:pt x="0" y="276"/>
                </a:lnTo>
                <a:lnTo>
                  <a:pt x="0" y="281"/>
                </a:lnTo>
                <a:lnTo>
                  <a:pt x="2" y="286"/>
                </a:lnTo>
                <a:lnTo>
                  <a:pt x="8" y="295"/>
                </a:lnTo>
                <a:lnTo>
                  <a:pt x="17" y="301"/>
                </a:lnTo>
                <a:lnTo>
                  <a:pt x="22" y="303"/>
                </a:lnTo>
                <a:lnTo>
                  <a:pt x="27" y="303"/>
                </a:lnTo>
                <a:lnTo>
                  <a:pt x="180" y="303"/>
                </a:lnTo>
                <a:lnTo>
                  <a:pt x="180" y="303"/>
                </a:lnTo>
                <a:lnTo>
                  <a:pt x="185" y="303"/>
                </a:lnTo>
                <a:lnTo>
                  <a:pt x="191" y="301"/>
                </a:lnTo>
                <a:lnTo>
                  <a:pt x="200" y="295"/>
                </a:lnTo>
                <a:lnTo>
                  <a:pt x="205" y="286"/>
                </a:lnTo>
                <a:lnTo>
                  <a:pt x="207" y="281"/>
                </a:lnTo>
                <a:lnTo>
                  <a:pt x="207" y="276"/>
                </a:lnTo>
                <a:lnTo>
                  <a:pt x="207" y="161"/>
                </a:lnTo>
                <a:lnTo>
                  <a:pt x="207" y="161"/>
                </a:lnTo>
                <a:lnTo>
                  <a:pt x="207" y="156"/>
                </a:lnTo>
                <a:lnTo>
                  <a:pt x="205" y="150"/>
                </a:lnTo>
                <a:lnTo>
                  <a:pt x="200" y="141"/>
                </a:lnTo>
                <a:lnTo>
                  <a:pt x="191" y="136"/>
                </a:lnTo>
                <a:lnTo>
                  <a:pt x="185" y="134"/>
                </a:lnTo>
                <a:lnTo>
                  <a:pt x="180" y="132"/>
                </a:lnTo>
                <a:lnTo>
                  <a:pt x="180" y="132"/>
                </a:lnTo>
                <a:close/>
                <a:moveTo>
                  <a:pt x="47" y="76"/>
                </a:moveTo>
                <a:lnTo>
                  <a:pt x="47" y="76"/>
                </a:lnTo>
                <a:lnTo>
                  <a:pt x="47" y="65"/>
                </a:lnTo>
                <a:lnTo>
                  <a:pt x="51" y="54"/>
                </a:lnTo>
                <a:lnTo>
                  <a:pt x="56" y="45"/>
                </a:lnTo>
                <a:lnTo>
                  <a:pt x="64" y="36"/>
                </a:lnTo>
                <a:lnTo>
                  <a:pt x="71" y="29"/>
                </a:lnTo>
                <a:lnTo>
                  <a:pt x="82" y="24"/>
                </a:lnTo>
                <a:lnTo>
                  <a:pt x="93" y="20"/>
                </a:lnTo>
                <a:lnTo>
                  <a:pt x="104" y="20"/>
                </a:lnTo>
                <a:lnTo>
                  <a:pt x="104" y="20"/>
                </a:lnTo>
                <a:lnTo>
                  <a:pt x="114" y="20"/>
                </a:lnTo>
                <a:lnTo>
                  <a:pt x="125" y="24"/>
                </a:lnTo>
                <a:lnTo>
                  <a:pt x="134" y="29"/>
                </a:lnTo>
                <a:lnTo>
                  <a:pt x="143" y="36"/>
                </a:lnTo>
                <a:lnTo>
                  <a:pt x="151" y="45"/>
                </a:lnTo>
                <a:lnTo>
                  <a:pt x="156" y="54"/>
                </a:lnTo>
                <a:lnTo>
                  <a:pt x="160" y="65"/>
                </a:lnTo>
                <a:lnTo>
                  <a:pt x="160" y="76"/>
                </a:lnTo>
                <a:lnTo>
                  <a:pt x="160" y="132"/>
                </a:lnTo>
                <a:lnTo>
                  <a:pt x="47" y="132"/>
                </a:lnTo>
                <a:lnTo>
                  <a:pt x="47" y="76"/>
                </a:lnTo>
                <a:close/>
                <a:moveTo>
                  <a:pt x="189" y="276"/>
                </a:moveTo>
                <a:lnTo>
                  <a:pt x="189" y="276"/>
                </a:lnTo>
                <a:lnTo>
                  <a:pt x="187" y="279"/>
                </a:lnTo>
                <a:lnTo>
                  <a:pt x="185" y="281"/>
                </a:lnTo>
                <a:lnTo>
                  <a:pt x="183" y="283"/>
                </a:lnTo>
                <a:lnTo>
                  <a:pt x="180" y="285"/>
                </a:lnTo>
                <a:lnTo>
                  <a:pt x="27" y="285"/>
                </a:lnTo>
                <a:lnTo>
                  <a:pt x="27" y="285"/>
                </a:lnTo>
                <a:lnTo>
                  <a:pt x="24" y="283"/>
                </a:lnTo>
                <a:lnTo>
                  <a:pt x="22" y="281"/>
                </a:lnTo>
                <a:lnTo>
                  <a:pt x="18" y="279"/>
                </a:lnTo>
                <a:lnTo>
                  <a:pt x="18" y="276"/>
                </a:lnTo>
                <a:lnTo>
                  <a:pt x="18" y="161"/>
                </a:lnTo>
                <a:lnTo>
                  <a:pt x="18" y="161"/>
                </a:lnTo>
                <a:lnTo>
                  <a:pt x="18" y="158"/>
                </a:lnTo>
                <a:lnTo>
                  <a:pt x="22" y="154"/>
                </a:lnTo>
                <a:lnTo>
                  <a:pt x="24" y="152"/>
                </a:lnTo>
                <a:lnTo>
                  <a:pt x="27" y="152"/>
                </a:lnTo>
                <a:lnTo>
                  <a:pt x="180" y="152"/>
                </a:lnTo>
                <a:lnTo>
                  <a:pt x="180" y="152"/>
                </a:lnTo>
                <a:lnTo>
                  <a:pt x="183" y="152"/>
                </a:lnTo>
                <a:lnTo>
                  <a:pt x="185" y="154"/>
                </a:lnTo>
                <a:lnTo>
                  <a:pt x="187" y="158"/>
                </a:lnTo>
                <a:lnTo>
                  <a:pt x="189" y="161"/>
                </a:lnTo>
                <a:lnTo>
                  <a:pt x="189" y="276"/>
                </a:lnTo>
                <a:close/>
                <a:moveTo>
                  <a:pt x="113" y="212"/>
                </a:moveTo>
                <a:lnTo>
                  <a:pt x="113" y="190"/>
                </a:lnTo>
                <a:lnTo>
                  <a:pt x="113" y="190"/>
                </a:lnTo>
                <a:lnTo>
                  <a:pt x="113" y="187"/>
                </a:lnTo>
                <a:lnTo>
                  <a:pt x="111" y="183"/>
                </a:lnTo>
                <a:lnTo>
                  <a:pt x="107" y="181"/>
                </a:lnTo>
                <a:lnTo>
                  <a:pt x="104" y="179"/>
                </a:lnTo>
                <a:lnTo>
                  <a:pt x="104" y="179"/>
                </a:lnTo>
                <a:lnTo>
                  <a:pt x="100" y="181"/>
                </a:lnTo>
                <a:lnTo>
                  <a:pt x="96" y="183"/>
                </a:lnTo>
                <a:lnTo>
                  <a:pt x="95" y="187"/>
                </a:lnTo>
                <a:lnTo>
                  <a:pt x="95" y="190"/>
                </a:lnTo>
                <a:lnTo>
                  <a:pt x="95" y="212"/>
                </a:lnTo>
                <a:lnTo>
                  <a:pt x="95" y="212"/>
                </a:lnTo>
                <a:lnTo>
                  <a:pt x="91" y="214"/>
                </a:lnTo>
                <a:lnTo>
                  <a:pt x="87" y="217"/>
                </a:lnTo>
                <a:lnTo>
                  <a:pt x="85" y="223"/>
                </a:lnTo>
                <a:lnTo>
                  <a:pt x="85" y="228"/>
                </a:lnTo>
                <a:lnTo>
                  <a:pt x="85" y="228"/>
                </a:lnTo>
                <a:lnTo>
                  <a:pt x="85" y="236"/>
                </a:lnTo>
                <a:lnTo>
                  <a:pt x="91" y="241"/>
                </a:lnTo>
                <a:lnTo>
                  <a:pt x="96" y="245"/>
                </a:lnTo>
                <a:lnTo>
                  <a:pt x="104" y="246"/>
                </a:lnTo>
                <a:lnTo>
                  <a:pt x="104" y="246"/>
                </a:lnTo>
                <a:lnTo>
                  <a:pt x="111" y="245"/>
                </a:lnTo>
                <a:lnTo>
                  <a:pt x="116" y="241"/>
                </a:lnTo>
                <a:lnTo>
                  <a:pt x="122" y="236"/>
                </a:lnTo>
                <a:lnTo>
                  <a:pt x="122" y="228"/>
                </a:lnTo>
                <a:lnTo>
                  <a:pt x="122" y="228"/>
                </a:lnTo>
                <a:lnTo>
                  <a:pt x="122" y="223"/>
                </a:lnTo>
                <a:lnTo>
                  <a:pt x="120" y="217"/>
                </a:lnTo>
                <a:lnTo>
                  <a:pt x="116" y="214"/>
                </a:lnTo>
                <a:lnTo>
                  <a:pt x="113" y="212"/>
                </a:lnTo>
                <a:lnTo>
                  <a:pt x="113" y="212"/>
                </a:lnTo>
                <a:close/>
              </a:path>
            </a:pathLst>
          </a:custGeom>
          <a:solidFill>
            <a:srgbClr val="FFC000"/>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47" name="Freeform 70"/>
          <p:cNvSpPr>
            <a:spLocks noEditPoints="1"/>
          </p:cNvSpPr>
          <p:nvPr/>
        </p:nvSpPr>
        <p:spPr bwMode="auto">
          <a:xfrm>
            <a:off x="2603500" y="1470025"/>
            <a:ext cx="457200" cy="452438"/>
          </a:xfrm>
          <a:custGeom>
            <a:cxnLst>
              <a:cxn ang="0">
                <a:pos x="150" y="0"/>
              </a:cxn>
              <a:cxn ang="0">
                <a:pos x="119" y="4"/>
              </a:cxn>
              <a:cxn ang="0">
                <a:pos x="92" y="13"/>
              </a:cxn>
              <a:cxn ang="0">
                <a:pos x="67" y="27"/>
              </a:cxn>
              <a:cxn ang="0">
                <a:pos x="43" y="45"/>
              </a:cxn>
              <a:cxn ang="0">
                <a:pos x="25" y="67"/>
              </a:cxn>
              <a:cxn ang="0">
                <a:pos x="11" y="92"/>
              </a:cxn>
              <a:cxn ang="0">
                <a:pos x="2" y="121"/>
              </a:cxn>
              <a:cxn ang="0">
                <a:pos x="0" y="152"/>
              </a:cxn>
              <a:cxn ang="0">
                <a:pos x="0" y="167"/>
              </a:cxn>
              <a:cxn ang="0">
                <a:pos x="5" y="198"/>
              </a:cxn>
              <a:cxn ang="0">
                <a:pos x="18" y="225"/>
              </a:cxn>
              <a:cxn ang="0">
                <a:pos x="34" y="248"/>
              </a:cxn>
              <a:cxn ang="0">
                <a:pos x="54" y="268"/>
              </a:cxn>
              <a:cxn ang="0">
                <a:pos x="78" y="285"/>
              </a:cxn>
              <a:cxn ang="0">
                <a:pos x="105" y="295"/>
              </a:cxn>
              <a:cxn ang="0">
                <a:pos x="136" y="303"/>
              </a:cxn>
              <a:cxn ang="0">
                <a:pos x="150" y="303"/>
              </a:cxn>
              <a:cxn ang="0">
                <a:pos x="181" y="301"/>
              </a:cxn>
              <a:cxn ang="0">
                <a:pos x="210" y="292"/>
              </a:cxn>
              <a:cxn ang="0">
                <a:pos x="235" y="277"/>
              </a:cxn>
              <a:cxn ang="0">
                <a:pos x="257" y="259"/>
              </a:cxn>
              <a:cxn ang="0">
                <a:pos x="275" y="236"/>
              </a:cxn>
              <a:cxn ang="0">
                <a:pos x="290" y="210"/>
              </a:cxn>
              <a:cxn ang="0">
                <a:pos x="299" y="183"/>
              </a:cxn>
              <a:cxn ang="0">
                <a:pos x="302" y="152"/>
              </a:cxn>
              <a:cxn ang="0">
                <a:pos x="301" y="136"/>
              </a:cxn>
              <a:cxn ang="0">
                <a:pos x="295" y="107"/>
              </a:cxn>
              <a:cxn ang="0">
                <a:pos x="283" y="80"/>
              </a:cxn>
              <a:cxn ang="0">
                <a:pos x="268" y="56"/>
              </a:cxn>
              <a:cxn ang="0">
                <a:pos x="246" y="34"/>
              </a:cxn>
              <a:cxn ang="0">
                <a:pos x="223" y="18"/>
              </a:cxn>
              <a:cxn ang="0">
                <a:pos x="196" y="7"/>
              </a:cxn>
              <a:cxn ang="0">
                <a:pos x="167" y="2"/>
              </a:cxn>
              <a:cxn ang="0">
                <a:pos x="150" y="0"/>
              </a:cxn>
              <a:cxn ang="0">
                <a:pos x="94" y="227"/>
              </a:cxn>
              <a:cxn ang="0">
                <a:pos x="94" y="76"/>
              </a:cxn>
              <a:cxn ang="0">
                <a:pos x="132" y="227"/>
              </a:cxn>
              <a:cxn ang="0">
                <a:pos x="170" y="227"/>
              </a:cxn>
              <a:cxn ang="0">
                <a:pos x="170" y="76"/>
              </a:cxn>
              <a:cxn ang="0">
                <a:pos x="206" y="227"/>
              </a:cxn>
            </a:cxnLst>
            <a:rect b="b" l="0" r="r" t="0"/>
            <a:pathLst>
              <a:path h="303" w="302">
                <a:moveTo>
                  <a:pt x="150" y="0"/>
                </a:moveTo>
                <a:lnTo>
                  <a:pt x="150" y="0"/>
                </a:lnTo>
                <a:lnTo>
                  <a:pt x="136" y="2"/>
                </a:lnTo>
                <a:lnTo>
                  <a:pt x="119" y="4"/>
                </a:lnTo>
                <a:lnTo>
                  <a:pt x="105" y="7"/>
                </a:lnTo>
                <a:lnTo>
                  <a:pt x="92" y="13"/>
                </a:lnTo>
                <a:lnTo>
                  <a:pt x="78" y="18"/>
                </a:lnTo>
                <a:lnTo>
                  <a:pt x="67" y="27"/>
                </a:lnTo>
                <a:lnTo>
                  <a:pt x="54" y="34"/>
                </a:lnTo>
                <a:lnTo>
                  <a:pt x="43" y="45"/>
                </a:lnTo>
                <a:lnTo>
                  <a:pt x="34" y="56"/>
                </a:lnTo>
                <a:lnTo>
                  <a:pt x="25" y="67"/>
                </a:lnTo>
                <a:lnTo>
                  <a:pt x="18" y="80"/>
                </a:lnTo>
                <a:lnTo>
                  <a:pt x="11" y="92"/>
                </a:lnTo>
                <a:lnTo>
                  <a:pt x="5" y="107"/>
                </a:lnTo>
                <a:lnTo>
                  <a:pt x="2" y="121"/>
                </a:lnTo>
                <a:lnTo>
                  <a:pt x="0" y="136"/>
                </a:lnTo>
                <a:lnTo>
                  <a:pt x="0" y="152"/>
                </a:lnTo>
                <a:lnTo>
                  <a:pt x="0" y="152"/>
                </a:lnTo>
                <a:lnTo>
                  <a:pt x="0" y="167"/>
                </a:lnTo>
                <a:lnTo>
                  <a:pt x="2" y="183"/>
                </a:lnTo>
                <a:lnTo>
                  <a:pt x="5" y="198"/>
                </a:lnTo>
                <a:lnTo>
                  <a:pt x="11" y="210"/>
                </a:lnTo>
                <a:lnTo>
                  <a:pt x="18" y="225"/>
                </a:lnTo>
                <a:lnTo>
                  <a:pt x="25" y="236"/>
                </a:lnTo>
                <a:lnTo>
                  <a:pt x="34" y="248"/>
                </a:lnTo>
                <a:lnTo>
                  <a:pt x="43" y="259"/>
                </a:lnTo>
                <a:lnTo>
                  <a:pt x="54" y="268"/>
                </a:lnTo>
                <a:lnTo>
                  <a:pt x="67" y="277"/>
                </a:lnTo>
                <a:lnTo>
                  <a:pt x="78" y="285"/>
                </a:lnTo>
                <a:lnTo>
                  <a:pt x="92" y="292"/>
                </a:lnTo>
                <a:lnTo>
                  <a:pt x="105" y="295"/>
                </a:lnTo>
                <a:lnTo>
                  <a:pt x="119" y="301"/>
                </a:lnTo>
                <a:lnTo>
                  <a:pt x="136" y="303"/>
                </a:lnTo>
                <a:lnTo>
                  <a:pt x="150" y="303"/>
                </a:lnTo>
                <a:lnTo>
                  <a:pt x="150" y="303"/>
                </a:lnTo>
                <a:lnTo>
                  <a:pt x="167" y="303"/>
                </a:lnTo>
                <a:lnTo>
                  <a:pt x="181" y="301"/>
                </a:lnTo>
                <a:lnTo>
                  <a:pt x="196" y="295"/>
                </a:lnTo>
                <a:lnTo>
                  <a:pt x="210" y="292"/>
                </a:lnTo>
                <a:lnTo>
                  <a:pt x="223" y="285"/>
                </a:lnTo>
                <a:lnTo>
                  <a:pt x="235" y="277"/>
                </a:lnTo>
                <a:lnTo>
                  <a:pt x="246" y="268"/>
                </a:lnTo>
                <a:lnTo>
                  <a:pt x="257" y="259"/>
                </a:lnTo>
                <a:lnTo>
                  <a:pt x="268" y="248"/>
                </a:lnTo>
                <a:lnTo>
                  <a:pt x="275" y="236"/>
                </a:lnTo>
                <a:lnTo>
                  <a:pt x="283" y="225"/>
                </a:lnTo>
                <a:lnTo>
                  <a:pt x="290" y="210"/>
                </a:lnTo>
                <a:lnTo>
                  <a:pt x="295" y="198"/>
                </a:lnTo>
                <a:lnTo>
                  <a:pt x="299" y="183"/>
                </a:lnTo>
                <a:lnTo>
                  <a:pt x="301" y="167"/>
                </a:lnTo>
                <a:lnTo>
                  <a:pt x="302" y="152"/>
                </a:lnTo>
                <a:lnTo>
                  <a:pt x="302" y="152"/>
                </a:lnTo>
                <a:lnTo>
                  <a:pt x="301" y="136"/>
                </a:lnTo>
                <a:lnTo>
                  <a:pt x="299" y="121"/>
                </a:lnTo>
                <a:lnTo>
                  <a:pt x="295" y="107"/>
                </a:lnTo>
                <a:lnTo>
                  <a:pt x="290" y="92"/>
                </a:lnTo>
                <a:lnTo>
                  <a:pt x="283" y="80"/>
                </a:lnTo>
                <a:lnTo>
                  <a:pt x="275" y="67"/>
                </a:lnTo>
                <a:lnTo>
                  <a:pt x="268" y="56"/>
                </a:lnTo>
                <a:lnTo>
                  <a:pt x="257" y="45"/>
                </a:lnTo>
                <a:lnTo>
                  <a:pt x="246" y="34"/>
                </a:lnTo>
                <a:lnTo>
                  <a:pt x="235" y="27"/>
                </a:lnTo>
                <a:lnTo>
                  <a:pt x="223" y="18"/>
                </a:lnTo>
                <a:lnTo>
                  <a:pt x="210" y="13"/>
                </a:lnTo>
                <a:lnTo>
                  <a:pt x="196" y="7"/>
                </a:lnTo>
                <a:lnTo>
                  <a:pt x="181" y="4"/>
                </a:lnTo>
                <a:lnTo>
                  <a:pt x="167" y="2"/>
                </a:lnTo>
                <a:lnTo>
                  <a:pt x="150" y="0"/>
                </a:lnTo>
                <a:lnTo>
                  <a:pt x="150" y="0"/>
                </a:lnTo>
                <a:close/>
                <a:moveTo>
                  <a:pt x="132" y="227"/>
                </a:moveTo>
                <a:lnTo>
                  <a:pt x="94" y="227"/>
                </a:lnTo>
                <a:lnTo>
                  <a:pt x="94" y="152"/>
                </a:lnTo>
                <a:lnTo>
                  <a:pt x="94" y="76"/>
                </a:lnTo>
                <a:lnTo>
                  <a:pt x="132" y="76"/>
                </a:lnTo>
                <a:lnTo>
                  <a:pt x="132" y="227"/>
                </a:lnTo>
                <a:close/>
                <a:moveTo>
                  <a:pt x="206" y="227"/>
                </a:moveTo>
                <a:lnTo>
                  <a:pt x="170" y="227"/>
                </a:lnTo>
                <a:lnTo>
                  <a:pt x="170" y="152"/>
                </a:lnTo>
                <a:lnTo>
                  <a:pt x="170" y="76"/>
                </a:lnTo>
                <a:lnTo>
                  <a:pt x="206" y="76"/>
                </a:lnTo>
                <a:lnTo>
                  <a:pt x="206" y="227"/>
                </a:lnTo>
                <a:close/>
              </a:path>
            </a:pathLst>
          </a:custGeom>
          <a:solidFill>
            <a:srgbClr val="484F59"/>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nvGrpSpPr>
          <p:cNvPr id="48" name="Group 74"/>
          <p:cNvGrpSpPr/>
          <p:nvPr/>
        </p:nvGrpSpPr>
        <p:grpSpPr>
          <a:xfrm>
            <a:off x="5157057" y="1472262"/>
            <a:ext cx="249363" cy="450653"/>
            <a:chOff x="3386647" y="802411"/>
            <a:chExt cx="172336" cy="311450"/>
          </a:xfrm>
          <a:solidFill>
            <a:srgbClr val="484F59"/>
          </a:solidFill>
        </p:grpSpPr>
        <p:sp>
          <p:nvSpPr>
            <p:cNvPr id="49" name="Freeform 71"/>
            <p:cNvSpPr/>
            <p:nvPr/>
          </p:nvSpPr>
          <p:spPr bwMode="auto">
            <a:xfrm>
              <a:off x="3459319" y="802411"/>
              <a:ext cx="51909" cy="51909"/>
            </a:xfrm>
            <a:custGeom>
              <a:cxnLst>
                <a:cxn ang="0">
                  <a:pos x="25" y="0"/>
                </a:cxn>
                <a:cxn ang="0">
                  <a:pos x="25" y="0"/>
                </a:cxn>
                <a:cxn ang="0">
                  <a:pos x="34" y="2"/>
                </a:cxn>
                <a:cxn ang="0">
                  <a:pos x="43" y="7"/>
                </a:cxn>
                <a:cxn ang="0">
                  <a:pos x="49" y="16"/>
                </a:cxn>
                <a:cxn ang="0">
                  <a:pos x="50" y="25"/>
                </a:cxn>
                <a:cxn ang="0">
                  <a:pos x="50" y="25"/>
                </a:cxn>
                <a:cxn ang="0">
                  <a:pos x="49" y="36"/>
                </a:cxn>
                <a:cxn ang="0">
                  <a:pos x="43" y="43"/>
                </a:cxn>
                <a:cxn ang="0">
                  <a:pos x="34" y="49"/>
                </a:cxn>
                <a:cxn ang="0">
                  <a:pos x="25" y="51"/>
                </a:cxn>
                <a:cxn ang="0">
                  <a:pos x="25" y="51"/>
                </a:cxn>
                <a:cxn ang="0">
                  <a:pos x="16" y="49"/>
                </a:cxn>
                <a:cxn ang="0">
                  <a:pos x="7" y="43"/>
                </a:cxn>
                <a:cxn ang="0">
                  <a:pos x="1" y="36"/>
                </a:cxn>
                <a:cxn ang="0">
                  <a:pos x="0" y="25"/>
                </a:cxn>
                <a:cxn ang="0">
                  <a:pos x="0" y="25"/>
                </a:cxn>
                <a:cxn ang="0">
                  <a:pos x="1" y="16"/>
                </a:cxn>
                <a:cxn ang="0">
                  <a:pos x="7" y="7"/>
                </a:cxn>
                <a:cxn ang="0">
                  <a:pos x="16" y="2"/>
                </a:cxn>
                <a:cxn ang="0">
                  <a:pos x="25" y="0"/>
                </a:cxn>
                <a:cxn ang="0">
                  <a:pos x="25" y="0"/>
                </a:cxn>
              </a:cxnLst>
              <a:rect b="b" l="0" r="r" t="0"/>
              <a:pathLst>
                <a:path h="51" w="50">
                  <a:moveTo>
                    <a:pt x="25" y="0"/>
                  </a:moveTo>
                  <a:lnTo>
                    <a:pt x="25" y="0"/>
                  </a:lnTo>
                  <a:lnTo>
                    <a:pt x="34" y="2"/>
                  </a:lnTo>
                  <a:lnTo>
                    <a:pt x="43" y="7"/>
                  </a:lnTo>
                  <a:lnTo>
                    <a:pt x="49" y="16"/>
                  </a:lnTo>
                  <a:lnTo>
                    <a:pt x="50" y="25"/>
                  </a:lnTo>
                  <a:lnTo>
                    <a:pt x="50" y="25"/>
                  </a:lnTo>
                  <a:lnTo>
                    <a:pt x="49" y="36"/>
                  </a:lnTo>
                  <a:lnTo>
                    <a:pt x="43" y="43"/>
                  </a:lnTo>
                  <a:lnTo>
                    <a:pt x="34" y="49"/>
                  </a:lnTo>
                  <a:lnTo>
                    <a:pt x="25" y="51"/>
                  </a:lnTo>
                  <a:lnTo>
                    <a:pt x="25" y="51"/>
                  </a:lnTo>
                  <a:lnTo>
                    <a:pt x="16" y="49"/>
                  </a:lnTo>
                  <a:lnTo>
                    <a:pt x="7" y="43"/>
                  </a:lnTo>
                  <a:lnTo>
                    <a:pt x="1" y="36"/>
                  </a:lnTo>
                  <a:lnTo>
                    <a:pt x="0" y="25"/>
                  </a:lnTo>
                  <a:lnTo>
                    <a:pt x="0" y="25"/>
                  </a:lnTo>
                  <a:lnTo>
                    <a:pt x="1" y="16"/>
                  </a:lnTo>
                  <a:lnTo>
                    <a:pt x="7" y="7"/>
                  </a:lnTo>
                  <a:lnTo>
                    <a:pt x="16" y="2"/>
                  </a:lnTo>
                  <a:lnTo>
                    <a:pt x="25" y="0"/>
                  </a:lnTo>
                  <a:lnTo>
                    <a:pt x="2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50" name="Freeform 72"/>
            <p:cNvSpPr>
              <a:spLocks noEditPoints="1"/>
            </p:cNvSpPr>
            <p:nvPr/>
          </p:nvSpPr>
          <p:spPr bwMode="auto">
            <a:xfrm>
              <a:off x="3386647" y="802411"/>
              <a:ext cx="172336" cy="311450"/>
            </a:xfrm>
            <a:custGeom>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 ang="0">
                  <a:pos x="139" y="119"/>
                </a:cxn>
                <a:cxn ang="0">
                  <a:pos x="134" y="130"/>
                </a:cxn>
                <a:cxn ang="0">
                  <a:pos x="129" y="92"/>
                </a:cxn>
                <a:cxn ang="0">
                  <a:pos x="136" y="105"/>
                </a:cxn>
                <a:cxn ang="0">
                  <a:pos x="141" y="118"/>
                </a:cxn>
                <a:cxn ang="0">
                  <a:pos x="139" y="119"/>
                </a:cxn>
                <a:cxn ang="0">
                  <a:pos x="141" y="118"/>
                </a:cxn>
              </a:cxnLst>
              <a:rect b="b" l="0" r="r" t="0"/>
              <a:pathLst>
                <a:path h="301" w="165">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close/>
                  <a:moveTo>
                    <a:pt x="139" y="119"/>
                  </a:moveTo>
                  <a:lnTo>
                    <a:pt x="139" y="119"/>
                  </a:lnTo>
                  <a:lnTo>
                    <a:pt x="134" y="130"/>
                  </a:lnTo>
                  <a:lnTo>
                    <a:pt x="134" y="130"/>
                  </a:lnTo>
                  <a:lnTo>
                    <a:pt x="129" y="141"/>
                  </a:lnTo>
                  <a:lnTo>
                    <a:pt x="129" y="92"/>
                  </a:lnTo>
                  <a:lnTo>
                    <a:pt x="129" y="92"/>
                  </a:lnTo>
                  <a:lnTo>
                    <a:pt x="136" y="105"/>
                  </a:lnTo>
                  <a:lnTo>
                    <a:pt x="141" y="118"/>
                  </a:lnTo>
                  <a:lnTo>
                    <a:pt x="141" y="118"/>
                  </a:lnTo>
                  <a:lnTo>
                    <a:pt x="139" y="119"/>
                  </a:lnTo>
                  <a:lnTo>
                    <a:pt x="139" y="119"/>
                  </a:lnTo>
                  <a:close/>
                  <a:moveTo>
                    <a:pt x="141" y="118"/>
                  </a:moveTo>
                  <a:lnTo>
                    <a:pt x="141" y="118"/>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51" name="Freeform 73"/>
            <p:cNvSpPr/>
            <p:nvPr/>
          </p:nvSpPr>
          <p:spPr bwMode="auto">
            <a:xfrm>
              <a:off x="3386647" y="802411"/>
              <a:ext cx="172336" cy="311450"/>
            </a:xfrm>
            <a:custGeom>
              <a:cxnLst>
                <a:cxn ang="0">
                  <a:pos x="158" y="94"/>
                </a:cxn>
                <a:cxn ang="0">
                  <a:pos x="141" y="69"/>
                </a:cxn>
                <a:cxn ang="0">
                  <a:pos x="134" y="63"/>
                </a:cxn>
                <a:cxn ang="0">
                  <a:pos x="130" y="60"/>
                </a:cxn>
                <a:cxn ang="0">
                  <a:pos x="123" y="58"/>
                </a:cxn>
                <a:cxn ang="0">
                  <a:pos x="100" y="54"/>
                </a:cxn>
                <a:cxn ang="0">
                  <a:pos x="67" y="58"/>
                </a:cxn>
                <a:cxn ang="0">
                  <a:pos x="63" y="58"/>
                </a:cxn>
                <a:cxn ang="0">
                  <a:pos x="61" y="58"/>
                </a:cxn>
                <a:cxn ang="0">
                  <a:pos x="61" y="58"/>
                </a:cxn>
                <a:cxn ang="0">
                  <a:pos x="34" y="56"/>
                </a:cxn>
                <a:cxn ang="0">
                  <a:pos x="27" y="40"/>
                </a:cxn>
                <a:cxn ang="0">
                  <a:pos x="23" y="23"/>
                </a:cxn>
                <a:cxn ang="0">
                  <a:pos x="20" y="2"/>
                </a:cxn>
                <a:cxn ang="0">
                  <a:pos x="14" y="0"/>
                </a:cxn>
                <a:cxn ang="0">
                  <a:pos x="12" y="2"/>
                </a:cxn>
                <a:cxn ang="0">
                  <a:pos x="14" y="14"/>
                </a:cxn>
                <a:cxn ang="0">
                  <a:pos x="9" y="14"/>
                </a:cxn>
                <a:cxn ang="0">
                  <a:pos x="2" y="22"/>
                </a:cxn>
                <a:cxn ang="0">
                  <a:pos x="0" y="29"/>
                </a:cxn>
                <a:cxn ang="0">
                  <a:pos x="11" y="60"/>
                </a:cxn>
                <a:cxn ang="0">
                  <a:pos x="14" y="70"/>
                </a:cxn>
                <a:cxn ang="0">
                  <a:pos x="22" y="76"/>
                </a:cxn>
                <a:cxn ang="0">
                  <a:pos x="40" y="81"/>
                </a:cxn>
                <a:cxn ang="0">
                  <a:pos x="60" y="83"/>
                </a:cxn>
                <a:cxn ang="0">
                  <a:pos x="60" y="92"/>
                </a:cxn>
                <a:cxn ang="0">
                  <a:pos x="60" y="286"/>
                </a:cxn>
                <a:cxn ang="0">
                  <a:pos x="61" y="292"/>
                </a:cxn>
                <a:cxn ang="0">
                  <a:pos x="69" y="299"/>
                </a:cxn>
                <a:cxn ang="0">
                  <a:pos x="74" y="301"/>
                </a:cxn>
                <a:cxn ang="0">
                  <a:pos x="85" y="295"/>
                </a:cxn>
                <a:cxn ang="0">
                  <a:pos x="89" y="286"/>
                </a:cxn>
                <a:cxn ang="0">
                  <a:pos x="89" y="185"/>
                </a:cxn>
                <a:cxn ang="0">
                  <a:pos x="90" y="179"/>
                </a:cxn>
                <a:cxn ang="0">
                  <a:pos x="94" y="179"/>
                </a:cxn>
                <a:cxn ang="0">
                  <a:pos x="100" y="181"/>
                </a:cxn>
                <a:cxn ang="0">
                  <a:pos x="100" y="286"/>
                </a:cxn>
                <a:cxn ang="0">
                  <a:pos x="101" y="292"/>
                </a:cxn>
                <a:cxn ang="0">
                  <a:pos x="109" y="299"/>
                </a:cxn>
                <a:cxn ang="0">
                  <a:pos x="114" y="301"/>
                </a:cxn>
                <a:cxn ang="0">
                  <a:pos x="125" y="295"/>
                </a:cxn>
                <a:cxn ang="0">
                  <a:pos x="129" y="286"/>
                </a:cxn>
                <a:cxn ang="0">
                  <a:pos x="129" y="174"/>
                </a:cxn>
                <a:cxn ang="0">
                  <a:pos x="136" y="167"/>
                </a:cxn>
                <a:cxn ang="0">
                  <a:pos x="150" y="152"/>
                </a:cxn>
                <a:cxn ang="0">
                  <a:pos x="156" y="143"/>
                </a:cxn>
                <a:cxn ang="0">
                  <a:pos x="163" y="125"/>
                </a:cxn>
                <a:cxn ang="0">
                  <a:pos x="165" y="119"/>
                </a:cxn>
                <a:cxn ang="0">
                  <a:pos x="161" y="107"/>
                </a:cxn>
                <a:cxn ang="0">
                  <a:pos x="158" y="94"/>
                </a:cxn>
              </a:cxnLst>
              <a:rect b="b" l="0" r="r" t="0"/>
              <a:pathLst>
                <a:path h="301" w="165">
                  <a:moveTo>
                    <a:pt x="158" y="94"/>
                  </a:moveTo>
                  <a:lnTo>
                    <a:pt x="158" y="94"/>
                  </a:lnTo>
                  <a:lnTo>
                    <a:pt x="147" y="78"/>
                  </a:lnTo>
                  <a:lnTo>
                    <a:pt x="141" y="69"/>
                  </a:lnTo>
                  <a:lnTo>
                    <a:pt x="134" y="63"/>
                  </a:lnTo>
                  <a:lnTo>
                    <a:pt x="134" y="63"/>
                  </a:lnTo>
                  <a:lnTo>
                    <a:pt x="130" y="61"/>
                  </a:lnTo>
                  <a:lnTo>
                    <a:pt x="130" y="60"/>
                  </a:lnTo>
                  <a:lnTo>
                    <a:pt x="130" y="60"/>
                  </a:lnTo>
                  <a:lnTo>
                    <a:pt x="123" y="58"/>
                  </a:lnTo>
                  <a:lnTo>
                    <a:pt x="116" y="56"/>
                  </a:lnTo>
                  <a:lnTo>
                    <a:pt x="100" y="54"/>
                  </a:lnTo>
                  <a:lnTo>
                    <a:pt x="81" y="56"/>
                  </a:lnTo>
                  <a:lnTo>
                    <a:pt x="67" y="58"/>
                  </a:lnTo>
                  <a:lnTo>
                    <a:pt x="67" y="58"/>
                  </a:lnTo>
                  <a:lnTo>
                    <a:pt x="63" y="58"/>
                  </a:lnTo>
                  <a:lnTo>
                    <a:pt x="61" y="58"/>
                  </a:lnTo>
                  <a:lnTo>
                    <a:pt x="61" y="58"/>
                  </a:lnTo>
                  <a:lnTo>
                    <a:pt x="61" y="58"/>
                  </a:lnTo>
                  <a:lnTo>
                    <a:pt x="61" y="58"/>
                  </a:lnTo>
                  <a:lnTo>
                    <a:pt x="47" y="58"/>
                  </a:lnTo>
                  <a:lnTo>
                    <a:pt x="34" y="56"/>
                  </a:lnTo>
                  <a:lnTo>
                    <a:pt x="34" y="56"/>
                  </a:lnTo>
                  <a:lnTo>
                    <a:pt x="27" y="40"/>
                  </a:lnTo>
                  <a:lnTo>
                    <a:pt x="23" y="25"/>
                  </a:lnTo>
                  <a:lnTo>
                    <a:pt x="23" y="23"/>
                  </a:lnTo>
                  <a:lnTo>
                    <a:pt x="20" y="2"/>
                  </a:lnTo>
                  <a:lnTo>
                    <a:pt x="20" y="2"/>
                  </a:lnTo>
                  <a:lnTo>
                    <a:pt x="18" y="0"/>
                  </a:lnTo>
                  <a:lnTo>
                    <a:pt x="14" y="0"/>
                  </a:lnTo>
                  <a:lnTo>
                    <a:pt x="14" y="0"/>
                  </a:lnTo>
                  <a:lnTo>
                    <a:pt x="12" y="2"/>
                  </a:lnTo>
                  <a:lnTo>
                    <a:pt x="12" y="3"/>
                  </a:lnTo>
                  <a:lnTo>
                    <a:pt x="14" y="14"/>
                  </a:lnTo>
                  <a:lnTo>
                    <a:pt x="14" y="14"/>
                  </a:lnTo>
                  <a:lnTo>
                    <a:pt x="9" y="14"/>
                  </a:lnTo>
                  <a:lnTo>
                    <a:pt x="3" y="18"/>
                  </a:lnTo>
                  <a:lnTo>
                    <a:pt x="2" y="22"/>
                  </a:lnTo>
                  <a:lnTo>
                    <a:pt x="0" y="29"/>
                  </a:lnTo>
                  <a:lnTo>
                    <a:pt x="0" y="29"/>
                  </a:lnTo>
                  <a:lnTo>
                    <a:pt x="3" y="45"/>
                  </a:lnTo>
                  <a:lnTo>
                    <a:pt x="11" y="60"/>
                  </a:lnTo>
                  <a:lnTo>
                    <a:pt x="11" y="60"/>
                  </a:lnTo>
                  <a:lnTo>
                    <a:pt x="14" y="70"/>
                  </a:lnTo>
                  <a:lnTo>
                    <a:pt x="16" y="74"/>
                  </a:lnTo>
                  <a:lnTo>
                    <a:pt x="22" y="76"/>
                  </a:lnTo>
                  <a:lnTo>
                    <a:pt x="22" y="76"/>
                  </a:lnTo>
                  <a:lnTo>
                    <a:pt x="40" y="81"/>
                  </a:lnTo>
                  <a:lnTo>
                    <a:pt x="49" y="83"/>
                  </a:lnTo>
                  <a:lnTo>
                    <a:pt x="60" y="83"/>
                  </a:lnTo>
                  <a:lnTo>
                    <a:pt x="60" y="92"/>
                  </a:lnTo>
                  <a:lnTo>
                    <a:pt x="60" y="92"/>
                  </a:lnTo>
                  <a:lnTo>
                    <a:pt x="60" y="181"/>
                  </a:lnTo>
                  <a:lnTo>
                    <a:pt x="60" y="286"/>
                  </a:lnTo>
                  <a:lnTo>
                    <a:pt x="60" y="286"/>
                  </a:lnTo>
                  <a:lnTo>
                    <a:pt x="61" y="292"/>
                  </a:lnTo>
                  <a:lnTo>
                    <a:pt x="63" y="295"/>
                  </a:lnTo>
                  <a:lnTo>
                    <a:pt x="69" y="299"/>
                  </a:lnTo>
                  <a:lnTo>
                    <a:pt x="74" y="301"/>
                  </a:lnTo>
                  <a:lnTo>
                    <a:pt x="74" y="301"/>
                  </a:lnTo>
                  <a:lnTo>
                    <a:pt x="80" y="299"/>
                  </a:lnTo>
                  <a:lnTo>
                    <a:pt x="85" y="295"/>
                  </a:lnTo>
                  <a:lnTo>
                    <a:pt x="89" y="292"/>
                  </a:lnTo>
                  <a:lnTo>
                    <a:pt x="89" y="286"/>
                  </a:lnTo>
                  <a:lnTo>
                    <a:pt x="89" y="185"/>
                  </a:lnTo>
                  <a:lnTo>
                    <a:pt x="89" y="185"/>
                  </a:lnTo>
                  <a:lnTo>
                    <a:pt x="90" y="181"/>
                  </a:lnTo>
                  <a:lnTo>
                    <a:pt x="90" y="179"/>
                  </a:lnTo>
                  <a:lnTo>
                    <a:pt x="94" y="179"/>
                  </a:lnTo>
                  <a:lnTo>
                    <a:pt x="94" y="179"/>
                  </a:lnTo>
                  <a:lnTo>
                    <a:pt x="98" y="179"/>
                  </a:lnTo>
                  <a:lnTo>
                    <a:pt x="100" y="181"/>
                  </a:lnTo>
                  <a:lnTo>
                    <a:pt x="100" y="185"/>
                  </a:lnTo>
                  <a:lnTo>
                    <a:pt x="100" y="286"/>
                  </a:lnTo>
                  <a:lnTo>
                    <a:pt x="100" y="286"/>
                  </a:lnTo>
                  <a:lnTo>
                    <a:pt x="101" y="292"/>
                  </a:lnTo>
                  <a:lnTo>
                    <a:pt x="103" y="295"/>
                  </a:lnTo>
                  <a:lnTo>
                    <a:pt x="109" y="299"/>
                  </a:lnTo>
                  <a:lnTo>
                    <a:pt x="114" y="301"/>
                  </a:lnTo>
                  <a:lnTo>
                    <a:pt x="114" y="301"/>
                  </a:lnTo>
                  <a:lnTo>
                    <a:pt x="119" y="299"/>
                  </a:lnTo>
                  <a:lnTo>
                    <a:pt x="125" y="295"/>
                  </a:lnTo>
                  <a:lnTo>
                    <a:pt x="127" y="292"/>
                  </a:lnTo>
                  <a:lnTo>
                    <a:pt x="129" y="286"/>
                  </a:lnTo>
                  <a:lnTo>
                    <a:pt x="129" y="188"/>
                  </a:lnTo>
                  <a:lnTo>
                    <a:pt x="129" y="174"/>
                  </a:lnTo>
                  <a:lnTo>
                    <a:pt x="129" y="174"/>
                  </a:lnTo>
                  <a:lnTo>
                    <a:pt x="136" y="167"/>
                  </a:lnTo>
                  <a:lnTo>
                    <a:pt x="143" y="159"/>
                  </a:lnTo>
                  <a:lnTo>
                    <a:pt x="150" y="152"/>
                  </a:lnTo>
                  <a:lnTo>
                    <a:pt x="156" y="143"/>
                  </a:lnTo>
                  <a:lnTo>
                    <a:pt x="156" y="143"/>
                  </a:lnTo>
                  <a:lnTo>
                    <a:pt x="161" y="130"/>
                  </a:lnTo>
                  <a:lnTo>
                    <a:pt x="163" y="125"/>
                  </a:lnTo>
                  <a:lnTo>
                    <a:pt x="165" y="119"/>
                  </a:lnTo>
                  <a:lnTo>
                    <a:pt x="165" y="119"/>
                  </a:lnTo>
                  <a:lnTo>
                    <a:pt x="165" y="112"/>
                  </a:lnTo>
                  <a:lnTo>
                    <a:pt x="161" y="107"/>
                  </a:lnTo>
                  <a:lnTo>
                    <a:pt x="158" y="94"/>
                  </a:lnTo>
                  <a:lnTo>
                    <a:pt x="158" y="94"/>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52" name="Freeform 74"/>
            <p:cNvSpPr/>
            <p:nvPr/>
          </p:nvSpPr>
          <p:spPr bwMode="auto">
            <a:xfrm>
              <a:off x="3521609" y="897922"/>
              <a:ext cx="12458" cy="51909"/>
            </a:xfrm>
            <a:custGeom>
              <a:cxnLst>
                <a:cxn ang="0">
                  <a:pos x="10" y="27"/>
                </a:cxn>
                <a:cxn ang="0">
                  <a:pos x="10" y="27"/>
                </a:cxn>
                <a:cxn ang="0">
                  <a:pos x="5" y="38"/>
                </a:cxn>
                <a:cxn ang="0">
                  <a:pos x="5" y="38"/>
                </a:cxn>
                <a:cxn ang="0">
                  <a:pos x="0" y="49"/>
                </a:cxn>
                <a:cxn ang="0">
                  <a:pos x="0" y="0"/>
                </a:cxn>
                <a:cxn ang="0">
                  <a:pos x="0" y="0"/>
                </a:cxn>
                <a:cxn ang="0">
                  <a:pos x="7" y="13"/>
                </a:cxn>
                <a:cxn ang="0">
                  <a:pos x="12" y="26"/>
                </a:cxn>
                <a:cxn ang="0">
                  <a:pos x="12" y="26"/>
                </a:cxn>
                <a:cxn ang="0">
                  <a:pos x="10" y="27"/>
                </a:cxn>
                <a:cxn ang="0">
                  <a:pos x="10" y="27"/>
                </a:cxn>
              </a:cxnLst>
              <a:rect b="b" l="0" r="r" t="0"/>
              <a:pathLst>
                <a:path h="49" w="12">
                  <a:moveTo>
                    <a:pt x="10" y="27"/>
                  </a:moveTo>
                  <a:lnTo>
                    <a:pt x="10" y="27"/>
                  </a:lnTo>
                  <a:lnTo>
                    <a:pt x="5" y="38"/>
                  </a:lnTo>
                  <a:lnTo>
                    <a:pt x="5" y="38"/>
                  </a:lnTo>
                  <a:lnTo>
                    <a:pt x="0" y="49"/>
                  </a:lnTo>
                  <a:lnTo>
                    <a:pt x="0" y="0"/>
                  </a:lnTo>
                  <a:lnTo>
                    <a:pt x="0" y="0"/>
                  </a:lnTo>
                  <a:lnTo>
                    <a:pt x="7" y="13"/>
                  </a:lnTo>
                  <a:lnTo>
                    <a:pt x="12" y="26"/>
                  </a:lnTo>
                  <a:lnTo>
                    <a:pt x="12" y="26"/>
                  </a:lnTo>
                  <a:lnTo>
                    <a:pt x="10" y="27"/>
                  </a:lnTo>
                  <a:lnTo>
                    <a:pt x="10" y="27"/>
                  </a:lnTo>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53" name="Line 75"/>
            <p:cNvSpPr>
              <a:spLocks noChangeShapeType="1"/>
            </p:cNvSpPr>
            <p:nvPr/>
          </p:nvSpPr>
          <p:spPr bwMode="auto">
            <a:xfrm>
              <a:off x="3534067" y="924914"/>
              <a:ext cx="2077" cy="2077"/>
            </a:xfrm>
            <a:prstGeom prst="line">
              <a:avLst/>
            </a:pr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54" name="Group 75"/>
          <p:cNvGrpSpPr/>
          <p:nvPr/>
        </p:nvGrpSpPr>
        <p:grpSpPr>
          <a:xfrm>
            <a:off x="6309928" y="1466252"/>
            <a:ext cx="474691" cy="462672"/>
            <a:chOff x="4080141" y="798258"/>
            <a:chExt cx="328062" cy="319755"/>
          </a:xfrm>
          <a:solidFill>
            <a:srgbClr val="FFC000"/>
          </a:solidFill>
        </p:grpSpPr>
        <p:sp>
          <p:nvSpPr>
            <p:cNvPr id="55" name="Freeform 76"/>
            <p:cNvSpPr/>
            <p:nvPr/>
          </p:nvSpPr>
          <p:spPr bwMode="auto">
            <a:xfrm>
              <a:off x="4080141" y="823174"/>
              <a:ext cx="294839" cy="294839"/>
            </a:xfrm>
            <a:custGeom>
              <a:cxnLst>
                <a:cxn ang="0">
                  <a:pos x="141" y="141"/>
                </a:cxn>
                <a:cxn ang="0">
                  <a:pos x="284" y="141"/>
                </a:cxn>
                <a:cxn ang="0">
                  <a:pos x="284" y="141"/>
                </a:cxn>
                <a:cxn ang="0">
                  <a:pos x="283" y="156"/>
                </a:cxn>
                <a:cxn ang="0">
                  <a:pos x="281" y="170"/>
                </a:cxn>
                <a:cxn ang="0">
                  <a:pos x="277" y="185"/>
                </a:cxn>
                <a:cxn ang="0">
                  <a:pos x="274" y="197"/>
                </a:cxn>
                <a:cxn ang="0">
                  <a:pos x="266" y="210"/>
                </a:cxn>
                <a:cxn ang="0">
                  <a:pos x="259" y="221"/>
                </a:cxn>
                <a:cxn ang="0">
                  <a:pos x="252" y="232"/>
                </a:cxn>
                <a:cxn ang="0">
                  <a:pos x="243" y="243"/>
                </a:cxn>
                <a:cxn ang="0">
                  <a:pos x="232" y="252"/>
                </a:cxn>
                <a:cxn ang="0">
                  <a:pos x="221" y="259"/>
                </a:cxn>
                <a:cxn ang="0">
                  <a:pos x="210" y="266"/>
                </a:cxn>
                <a:cxn ang="0">
                  <a:pos x="197" y="273"/>
                </a:cxn>
                <a:cxn ang="0">
                  <a:pos x="185" y="277"/>
                </a:cxn>
                <a:cxn ang="0">
                  <a:pos x="170" y="281"/>
                </a:cxn>
                <a:cxn ang="0">
                  <a:pos x="156" y="283"/>
                </a:cxn>
                <a:cxn ang="0">
                  <a:pos x="141" y="284"/>
                </a:cxn>
                <a:cxn ang="0">
                  <a:pos x="141" y="284"/>
                </a:cxn>
                <a:cxn ang="0">
                  <a:pos x="127" y="283"/>
                </a:cxn>
                <a:cxn ang="0">
                  <a:pos x="112" y="281"/>
                </a:cxn>
                <a:cxn ang="0">
                  <a:pos x="100" y="277"/>
                </a:cxn>
                <a:cxn ang="0">
                  <a:pos x="87" y="273"/>
                </a:cxn>
                <a:cxn ang="0">
                  <a:pos x="74" y="266"/>
                </a:cxn>
                <a:cxn ang="0">
                  <a:pos x="62" y="259"/>
                </a:cxn>
                <a:cxn ang="0">
                  <a:pos x="51" y="252"/>
                </a:cxn>
                <a:cxn ang="0">
                  <a:pos x="42" y="243"/>
                </a:cxn>
                <a:cxn ang="0">
                  <a:pos x="33" y="232"/>
                </a:cxn>
                <a:cxn ang="0">
                  <a:pos x="23" y="221"/>
                </a:cxn>
                <a:cxn ang="0">
                  <a:pos x="16" y="210"/>
                </a:cxn>
                <a:cxn ang="0">
                  <a:pos x="11" y="197"/>
                </a:cxn>
                <a:cxn ang="0">
                  <a:pos x="5" y="185"/>
                </a:cxn>
                <a:cxn ang="0">
                  <a:pos x="2" y="170"/>
                </a:cxn>
                <a:cxn ang="0">
                  <a:pos x="0" y="156"/>
                </a:cxn>
                <a:cxn ang="0">
                  <a:pos x="0" y="141"/>
                </a:cxn>
                <a:cxn ang="0">
                  <a:pos x="0" y="141"/>
                </a:cxn>
                <a:cxn ang="0">
                  <a:pos x="0" y="127"/>
                </a:cxn>
                <a:cxn ang="0">
                  <a:pos x="2" y="114"/>
                </a:cxn>
                <a:cxn ang="0">
                  <a:pos x="5" y="99"/>
                </a:cxn>
                <a:cxn ang="0">
                  <a:pos x="11" y="87"/>
                </a:cxn>
                <a:cxn ang="0">
                  <a:pos x="16" y="74"/>
                </a:cxn>
                <a:cxn ang="0">
                  <a:pos x="23" y="63"/>
                </a:cxn>
                <a:cxn ang="0">
                  <a:pos x="33" y="52"/>
                </a:cxn>
                <a:cxn ang="0">
                  <a:pos x="42" y="41"/>
                </a:cxn>
                <a:cxn ang="0">
                  <a:pos x="51" y="32"/>
                </a:cxn>
                <a:cxn ang="0">
                  <a:pos x="62" y="23"/>
                </a:cxn>
                <a:cxn ang="0">
                  <a:pos x="74" y="16"/>
                </a:cxn>
                <a:cxn ang="0">
                  <a:pos x="87" y="11"/>
                </a:cxn>
                <a:cxn ang="0">
                  <a:pos x="100" y="7"/>
                </a:cxn>
                <a:cxn ang="0">
                  <a:pos x="112" y="3"/>
                </a:cxn>
                <a:cxn ang="0">
                  <a:pos x="127" y="0"/>
                </a:cxn>
                <a:cxn ang="0">
                  <a:pos x="141" y="0"/>
                </a:cxn>
                <a:cxn ang="0">
                  <a:pos x="141" y="141"/>
                </a:cxn>
              </a:cxnLst>
              <a:rect b="b" l="0" r="r" t="0"/>
              <a:pathLst>
                <a:path h="284" w="284">
                  <a:moveTo>
                    <a:pt x="141" y="141"/>
                  </a:moveTo>
                  <a:lnTo>
                    <a:pt x="284" y="141"/>
                  </a:lnTo>
                  <a:lnTo>
                    <a:pt x="284" y="141"/>
                  </a:lnTo>
                  <a:lnTo>
                    <a:pt x="283" y="156"/>
                  </a:lnTo>
                  <a:lnTo>
                    <a:pt x="281" y="170"/>
                  </a:lnTo>
                  <a:lnTo>
                    <a:pt x="277" y="185"/>
                  </a:lnTo>
                  <a:lnTo>
                    <a:pt x="274" y="197"/>
                  </a:lnTo>
                  <a:lnTo>
                    <a:pt x="266" y="210"/>
                  </a:lnTo>
                  <a:lnTo>
                    <a:pt x="259" y="221"/>
                  </a:lnTo>
                  <a:lnTo>
                    <a:pt x="252" y="232"/>
                  </a:lnTo>
                  <a:lnTo>
                    <a:pt x="243" y="243"/>
                  </a:lnTo>
                  <a:lnTo>
                    <a:pt x="232" y="252"/>
                  </a:lnTo>
                  <a:lnTo>
                    <a:pt x="221" y="259"/>
                  </a:lnTo>
                  <a:lnTo>
                    <a:pt x="210" y="266"/>
                  </a:lnTo>
                  <a:lnTo>
                    <a:pt x="197" y="273"/>
                  </a:lnTo>
                  <a:lnTo>
                    <a:pt x="185" y="277"/>
                  </a:lnTo>
                  <a:lnTo>
                    <a:pt x="170" y="281"/>
                  </a:lnTo>
                  <a:lnTo>
                    <a:pt x="156" y="283"/>
                  </a:lnTo>
                  <a:lnTo>
                    <a:pt x="141" y="284"/>
                  </a:lnTo>
                  <a:lnTo>
                    <a:pt x="141" y="284"/>
                  </a:lnTo>
                  <a:lnTo>
                    <a:pt x="127" y="283"/>
                  </a:lnTo>
                  <a:lnTo>
                    <a:pt x="112" y="281"/>
                  </a:lnTo>
                  <a:lnTo>
                    <a:pt x="100" y="277"/>
                  </a:lnTo>
                  <a:lnTo>
                    <a:pt x="87" y="273"/>
                  </a:lnTo>
                  <a:lnTo>
                    <a:pt x="74" y="266"/>
                  </a:lnTo>
                  <a:lnTo>
                    <a:pt x="62" y="259"/>
                  </a:lnTo>
                  <a:lnTo>
                    <a:pt x="51" y="252"/>
                  </a:lnTo>
                  <a:lnTo>
                    <a:pt x="42" y="243"/>
                  </a:lnTo>
                  <a:lnTo>
                    <a:pt x="33" y="232"/>
                  </a:lnTo>
                  <a:lnTo>
                    <a:pt x="23" y="221"/>
                  </a:lnTo>
                  <a:lnTo>
                    <a:pt x="16" y="210"/>
                  </a:lnTo>
                  <a:lnTo>
                    <a:pt x="11" y="197"/>
                  </a:lnTo>
                  <a:lnTo>
                    <a:pt x="5" y="185"/>
                  </a:lnTo>
                  <a:lnTo>
                    <a:pt x="2" y="170"/>
                  </a:lnTo>
                  <a:lnTo>
                    <a:pt x="0" y="156"/>
                  </a:lnTo>
                  <a:lnTo>
                    <a:pt x="0" y="141"/>
                  </a:lnTo>
                  <a:lnTo>
                    <a:pt x="0" y="141"/>
                  </a:lnTo>
                  <a:lnTo>
                    <a:pt x="0" y="127"/>
                  </a:lnTo>
                  <a:lnTo>
                    <a:pt x="2" y="114"/>
                  </a:lnTo>
                  <a:lnTo>
                    <a:pt x="5" y="99"/>
                  </a:lnTo>
                  <a:lnTo>
                    <a:pt x="11" y="87"/>
                  </a:lnTo>
                  <a:lnTo>
                    <a:pt x="16" y="74"/>
                  </a:lnTo>
                  <a:lnTo>
                    <a:pt x="23" y="63"/>
                  </a:lnTo>
                  <a:lnTo>
                    <a:pt x="33" y="52"/>
                  </a:lnTo>
                  <a:lnTo>
                    <a:pt x="42" y="41"/>
                  </a:lnTo>
                  <a:lnTo>
                    <a:pt x="51" y="32"/>
                  </a:lnTo>
                  <a:lnTo>
                    <a:pt x="62" y="23"/>
                  </a:lnTo>
                  <a:lnTo>
                    <a:pt x="74" y="16"/>
                  </a:lnTo>
                  <a:lnTo>
                    <a:pt x="87" y="11"/>
                  </a:lnTo>
                  <a:lnTo>
                    <a:pt x="100" y="7"/>
                  </a:lnTo>
                  <a:lnTo>
                    <a:pt x="112" y="3"/>
                  </a:lnTo>
                  <a:lnTo>
                    <a:pt x="127" y="0"/>
                  </a:lnTo>
                  <a:lnTo>
                    <a:pt x="141" y="0"/>
                  </a:lnTo>
                  <a:lnTo>
                    <a:pt x="141" y="14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56" name="Freeform 77"/>
            <p:cNvSpPr/>
            <p:nvPr/>
          </p:nvSpPr>
          <p:spPr bwMode="auto">
            <a:xfrm>
              <a:off x="4260783" y="798258"/>
              <a:ext cx="147420" cy="147420"/>
            </a:xfrm>
            <a:custGeom>
              <a:cxnLst>
                <a:cxn ang="0">
                  <a:pos x="0" y="142"/>
                </a:cxn>
                <a:cxn ang="0">
                  <a:pos x="141" y="142"/>
                </a:cxn>
                <a:cxn ang="0">
                  <a:pos x="141" y="142"/>
                </a:cxn>
                <a:cxn ang="0">
                  <a:pos x="141" y="127"/>
                </a:cxn>
                <a:cxn ang="0">
                  <a:pos x="139" y="113"/>
                </a:cxn>
                <a:cxn ang="0">
                  <a:pos x="136" y="100"/>
                </a:cxn>
                <a:cxn ang="0">
                  <a:pos x="130" y="87"/>
                </a:cxn>
                <a:cxn ang="0">
                  <a:pos x="125" y="74"/>
                </a:cxn>
                <a:cxn ang="0">
                  <a:pos x="118" y="62"/>
                </a:cxn>
                <a:cxn ang="0">
                  <a:pos x="109" y="51"/>
                </a:cxn>
                <a:cxn ang="0">
                  <a:pos x="100" y="42"/>
                </a:cxn>
                <a:cxn ang="0">
                  <a:pos x="91" y="33"/>
                </a:cxn>
                <a:cxn ang="0">
                  <a:pos x="80" y="24"/>
                </a:cxn>
                <a:cxn ang="0">
                  <a:pos x="67" y="16"/>
                </a:cxn>
                <a:cxn ang="0">
                  <a:pos x="54" y="11"/>
                </a:cxn>
                <a:cxn ang="0">
                  <a:pos x="42" y="6"/>
                </a:cxn>
                <a:cxn ang="0">
                  <a:pos x="29" y="2"/>
                </a:cxn>
                <a:cxn ang="0">
                  <a:pos x="14" y="0"/>
                </a:cxn>
                <a:cxn ang="0">
                  <a:pos x="0" y="0"/>
                </a:cxn>
                <a:cxn ang="0">
                  <a:pos x="0" y="142"/>
                </a:cxn>
              </a:cxnLst>
              <a:rect b="b" l="0" r="r" t="0"/>
              <a:pathLst>
                <a:path h="142" w="141">
                  <a:moveTo>
                    <a:pt x="0" y="142"/>
                  </a:moveTo>
                  <a:lnTo>
                    <a:pt x="141" y="142"/>
                  </a:lnTo>
                  <a:lnTo>
                    <a:pt x="141" y="142"/>
                  </a:lnTo>
                  <a:lnTo>
                    <a:pt x="141" y="127"/>
                  </a:lnTo>
                  <a:lnTo>
                    <a:pt x="139" y="113"/>
                  </a:lnTo>
                  <a:lnTo>
                    <a:pt x="136" y="100"/>
                  </a:lnTo>
                  <a:lnTo>
                    <a:pt x="130" y="87"/>
                  </a:lnTo>
                  <a:lnTo>
                    <a:pt x="125" y="74"/>
                  </a:lnTo>
                  <a:lnTo>
                    <a:pt x="118" y="62"/>
                  </a:lnTo>
                  <a:lnTo>
                    <a:pt x="109" y="51"/>
                  </a:lnTo>
                  <a:lnTo>
                    <a:pt x="100" y="42"/>
                  </a:lnTo>
                  <a:lnTo>
                    <a:pt x="91" y="33"/>
                  </a:lnTo>
                  <a:lnTo>
                    <a:pt x="80" y="24"/>
                  </a:lnTo>
                  <a:lnTo>
                    <a:pt x="67" y="16"/>
                  </a:lnTo>
                  <a:lnTo>
                    <a:pt x="54" y="11"/>
                  </a:lnTo>
                  <a:lnTo>
                    <a:pt x="42" y="6"/>
                  </a:lnTo>
                  <a:lnTo>
                    <a:pt x="29" y="2"/>
                  </a:lnTo>
                  <a:lnTo>
                    <a:pt x="14" y="0"/>
                  </a:lnTo>
                  <a:lnTo>
                    <a:pt x="0" y="0"/>
                  </a:lnTo>
                  <a:lnTo>
                    <a:pt x="0" y="14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57" name="Group 73"/>
          <p:cNvGrpSpPr/>
          <p:nvPr/>
        </p:nvGrpSpPr>
        <p:grpSpPr>
          <a:xfrm>
            <a:off x="3812500" y="1469375"/>
            <a:ext cx="513747" cy="453656"/>
            <a:chOff x="2549886" y="800334"/>
            <a:chExt cx="355053" cy="313526"/>
          </a:xfrm>
          <a:solidFill>
            <a:srgbClr val="FFC000"/>
          </a:solidFill>
        </p:grpSpPr>
        <p:sp>
          <p:nvSpPr>
            <p:cNvPr id="58" name="Freeform 88"/>
            <p:cNvSpPr/>
            <p:nvPr/>
          </p:nvSpPr>
          <p:spPr bwMode="auto">
            <a:xfrm>
              <a:off x="2653702" y="1055723"/>
              <a:ext cx="58137" cy="58137"/>
            </a:xfrm>
            <a:custGeom>
              <a:cxnLst>
                <a:cxn ang="0">
                  <a:pos x="27" y="0"/>
                </a:cxn>
                <a:cxn ang="0">
                  <a:pos x="27" y="0"/>
                </a:cxn>
                <a:cxn ang="0">
                  <a:pos x="34" y="0"/>
                </a:cxn>
                <a:cxn ang="0">
                  <a:pos x="40" y="2"/>
                </a:cxn>
                <a:cxn ang="0">
                  <a:pos x="49" y="10"/>
                </a:cxn>
                <a:cxn ang="0">
                  <a:pos x="54" y="19"/>
                </a:cxn>
                <a:cxn ang="0">
                  <a:pos x="56" y="24"/>
                </a:cxn>
                <a:cxn ang="0">
                  <a:pos x="56" y="30"/>
                </a:cxn>
                <a:cxn ang="0">
                  <a:pos x="56" y="30"/>
                </a:cxn>
                <a:cxn ang="0">
                  <a:pos x="56" y="35"/>
                </a:cxn>
                <a:cxn ang="0">
                  <a:pos x="54" y="40"/>
                </a:cxn>
                <a:cxn ang="0">
                  <a:pos x="49" y="49"/>
                </a:cxn>
                <a:cxn ang="0">
                  <a:pos x="40" y="55"/>
                </a:cxn>
                <a:cxn ang="0">
                  <a:pos x="34" y="57"/>
                </a:cxn>
                <a:cxn ang="0">
                  <a:pos x="27" y="57"/>
                </a:cxn>
                <a:cxn ang="0">
                  <a:pos x="27" y="57"/>
                </a:cxn>
                <a:cxn ang="0">
                  <a:pos x="22" y="57"/>
                </a:cxn>
                <a:cxn ang="0">
                  <a:pos x="16" y="55"/>
                </a:cxn>
                <a:cxn ang="0">
                  <a:pos x="7" y="49"/>
                </a:cxn>
                <a:cxn ang="0">
                  <a:pos x="2" y="40"/>
                </a:cxn>
                <a:cxn ang="0">
                  <a:pos x="0" y="35"/>
                </a:cxn>
                <a:cxn ang="0">
                  <a:pos x="0" y="30"/>
                </a:cxn>
                <a:cxn ang="0">
                  <a:pos x="0" y="30"/>
                </a:cxn>
                <a:cxn ang="0">
                  <a:pos x="0" y="24"/>
                </a:cxn>
                <a:cxn ang="0">
                  <a:pos x="2" y="19"/>
                </a:cxn>
                <a:cxn ang="0">
                  <a:pos x="7" y="10"/>
                </a:cxn>
                <a:cxn ang="0">
                  <a:pos x="16" y="2"/>
                </a:cxn>
                <a:cxn ang="0">
                  <a:pos x="22" y="0"/>
                </a:cxn>
                <a:cxn ang="0">
                  <a:pos x="27" y="0"/>
                </a:cxn>
                <a:cxn ang="0">
                  <a:pos x="27" y="0"/>
                </a:cxn>
              </a:cxnLst>
              <a:rect b="b" l="0" r="r" t="0"/>
              <a:pathLst>
                <a:path h="57" w="56">
                  <a:moveTo>
                    <a:pt x="27" y="0"/>
                  </a:moveTo>
                  <a:lnTo>
                    <a:pt x="27" y="0"/>
                  </a:lnTo>
                  <a:lnTo>
                    <a:pt x="34" y="0"/>
                  </a:lnTo>
                  <a:lnTo>
                    <a:pt x="40" y="2"/>
                  </a:lnTo>
                  <a:lnTo>
                    <a:pt x="49" y="10"/>
                  </a:lnTo>
                  <a:lnTo>
                    <a:pt x="54" y="19"/>
                  </a:lnTo>
                  <a:lnTo>
                    <a:pt x="56" y="24"/>
                  </a:lnTo>
                  <a:lnTo>
                    <a:pt x="56" y="30"/>
                  </a:lnTo>
                  <a:lnTo>
                    <a:pt x="56" y="30"/>
                  </a:lnTo>
                  <a:lnTo>
                    <a:pt x="56" y="35"/>
                  </a:lnTo>
                  <a:lnTo>
                    <a:pt x="54" y="40"/>
                  </a:lnTo>
                  <a:lnTo>
                    <a:pt x="49" y="49"/>
                  </a:lnTo>
                  <a:lnTo>
                    <a:pt x="40" y="55"/>
                  </a:lnTo>
                  <a:lnTo>
                    <a:pt x="34" y="57"/>
                  </a:lnTo>
                  <a:lnTo>
                    <a:pt x="27" y="57"/>
                  </a:lnTo>
                  <a:lnTo>
                    <a:pt x="27" y="57"/>
                  </a:lnTo>
                  <a:lnTo>
                    <a:pt x="22" y="57"/>
                  </a:lnTo>
                  <a:lnTo>
                    <a:pt x="16" y="55"/>
                  </a:lnTo>
                  <a:lnTo>
                    <a:pt x="7" y="49"/>
                  </a:lnTo>
                  <a:lnTo>
                    <a:pt x="2" y="40"/>
                  </a:lnTo>
                  <a:lnTo>
                    <a:pt x="0" y="35"/>
                  </a:lnTo>
                  <a:lnTo>
                    <a:pt x="0" y="30"/>
                  </a:lnTo>
                  <a:lnTo>
                    <a:pt x="0" y="30"/>
                  </a:lnTo>
                  <a:lnTo>
                    <a:pt x="0" y="24"/>
                  </a:lnTo>
                  <a:lnTo>
                    <a:pt x="2" y="19"/>
                  </a:lnTo>
                  <a:lnTo>
                    <a:pt x="7" y="10"/>
                  </a:lnTo>
                  <a:lnTo>
                    <a:pt x="16" y="2"/>
                  </a:lnTo>
                  <a:lnTo>
                    <a:pt x="22" y="0"/>
                  </a:lnTo>
                  <a:lnTo>
                    <a:pt x="27" y="0"/>
                  </a:lnTo>
                  <a:lnTo>
                    <a:pt x="27"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59" name="Freeform 89"/>
            <p:cNvSpPr/>
            <p:nvPr/>
          </p:nvSpPr>
          <p:spPr bwMode="auto">
            <a:xfrm>
              <a:off x="2782435" y="1055723"/>
              <a:ext cx="60214" cy="58137"/>
            </a:xfrm>
            <a:custGeom>
              <a:cxnLst>
                <a:cxn ang="0">
                  <a:pos x="29" y="0"/>
                </a:cxn>
                <a:cxn ang="0">
                  <a:pos x="29" y="0"/>
                </a:cxn>
                <a:cxn ang="0">
                  <a:pos x="35" y="0"/>
                </a:cxn>
                <a:cxn ang="0">
                  <a:pos x="40" y="2"/>
                </a:cxn>
                <a:cxn ang="0">
                  <a:pos x="49" y="10"/>
                </a:cxn>
                <a:cxn ang="0">
                  <a:pos x="55" y="19"/>
                </a:cxn>
                <a:cxn ang="0">
                  <a:pos x="56" y="24"/>
                </a:cxn>
                <a:cxn ang="0">
                  <a:pos x="58" y="30"/>
                </a:cxn>
                <a:cxn ang="0">
                  <a:pos x="58" y="30"/>
                </a:cxn>
                <a:cxn ang="0">
                  <a:pos x="56" y="35"/>
                </a:cxn>
                <a:cxn ang="0">
                  <a:pos x="55" y="40"/>
                </a:cxn>
                <a:cxn ang="0">
                  <a:pos x="49" y="49"/>
                </a:cxn>
                <a:cxn ang="0">
                  <a:pos x="40" y="55"/>
                </a:cxn>
                <a:cxn ang="0">
                  <a:pos x="35" y="57"/>
                </a:cxn>
                <a:cxn ang="0">
                  <a:pos x="29" y="57"/>
                </a:cxn>
                <a:cxn ang="0">
                  <a:pos x="29" y="57"/>
                </a:cxn>
                <a:cxn ang="0">
                  <a:pos x="24" y="57"/>
                </a:cxn>
                <a:cxn ang="0">
                  <a:pos x="18" y="55"/>
                </a:cxn>
                <a:cxn ang="0">
                  <a:pos x="9" y="49"/>
                </a:cxn>
                <a:cxn ang="0">
                  <a:pos x="4" y="40"/>
                </a:cxn>
                <a:cxn ang="0">
                  <a:pos x="2" y="35"/>
                </a:cxn>
                <a:cxn ang="0">
                  <a:pos x="0" y="30"/>
                </a:cxn>
                <a:cxn ang="0">
                  <a:pos x="0" y="30"/>
                </a:cxn>
                <a:cxn ang="0">
                  <a:pos x="2" y="24"/>
                </a:cxn>
                <a:cxn ang="0">
                  <a:pos x="4" y="19"/>
                </a:cxn>
                <a:cxn ang="0">
                  <a:pos x="9" y="10"/>
                </a:cxn>
                <a:cxn ang="0">
                  <a:pos x="18" y="2"/>
                </a:cxn>
                <a:cxn ang="0">
                  <a:pos x="24" y="0"/>
                </a:cxn>
                <a:cxn ang="0">
                  <a:pos x="29" y="0"/>
                </a:cxn>
                <a:cxn ang="0">
                  <a:pos x="29" y="0"/>
                </a:cxn>
              </a:cxnLst>
              <a:rect b="b" l="0" r="r" t="0"/>
              <a:pathLst>
                <a:path h="57" w="57">
                  <a:moveTo>
                    <a:pt x="29" y="0"/>
                  </a:moveTo>
                  <a:lnTo>
                    <a:pt x="29" y="0"/>
                  </a:lnTo>
                  <a:lnTo>
                    <a:pt x="35" y="0"/>
                  </a:lnTo>
                  <a:lnTo>
                    <a:pt x="40" y="2"/>
                  </a:lnTo>
                  <a:lnTo>
                    <a:pt x="49" y="10"/>
                  </a:lnTo>
                  <a:lnTo>
                    <a:pt x="55" y="19"/>
                  </a:lnTo>
                  <a:lnTo>
                    <a:pt x="56" y="24"/>
                  </a:lnTo>
                  <a:lnTo>
                    <a:pt x="58" y="30"/>
                  </a:lnTo>
                  <a:lnTo>
                    <a:pt x="58" y="30"/>
                  </a:lnTo>
                  <a:lnTo>
                    <a:pt x="56" y="35"/>
                  </a:lnTo>
                  <a:lnTo>
                    <a:pt x="55" y="40"/>
                  </a:lnTo>
                  <a:lnTo>
                    <a:pt x="49" y="49"/>
                  </a:lnTo>
                  <a:lnTo>
                    <a:pt x="40" y="55"/>
                  </a:lnTo>
                  <a:lnTo>
                    <a:pt x="35" y="57"/>
                  </a:lnTo>
                  <a:lnTo>
                    <a:pt x="29" y="57"/>
                  </a:lnTo>
                  <a:lnTo>
                    <a:pt x="29" y="57"/>
                  </a:lnTo>
                  <a:lnTo>
                    <a:pt x="24" y="57"/>
                  </a:lnTo>
                  <a:lnTo>
                    <a:pt x="18" y="55"/>
                  </a:lnTo>
                  <a:lnTo>
                    <a:pt x="9" y="49"/>
                  </a:lnTo>
                  <a:lnTo>
                    <a:pt x="4" y="40"/>
                  </a:lnTo>
                  <a:lnTo>
                    <a:pt x="2" y="35"/>
                  </a:lnTo>
                  <a:lnTo>
                    <a:pt x="0" y="30"/>
                  </a:lnTo>
                  <a:lnTo>
                    <a:pt x="0" y="30"/>
                  </a:lnTo>
                  <a:lnTo>
                    <a:pt x="2" y="24"/>
                  </a:lnTo>
                  <a:lnTo>
                    <a:pt x="4" y="19"/>
                  </a:lnTo>
                  <a:lnTo>
                    <a:pt x="9" y="10"/>
                  </a:lnTo>
                  <a:lnTo>
                    <a:pt x="18" y="2"/>
                  </a:lnTo>
                  <a:lnTo>
                    <a:pt x="24" y="0"/>
                  </a:lnTo>
                  <a:lnTo>
                    <a:pt x="29" y="0"/>
                  </a:lnTo>
                  <a:lnTo>
                    <a:pt x="29"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60" name="Freeform 90"/>
            <p:cNvSpPr/>
            <p:nvPr/>
          </p:nvSpPr>
          <p:spPr bwMode="auto">
            <a:xfrm>
              <a:off x="2549886" y="800334"/>
              <a:ext cx="355053" cy="247084"/>
            </a:xfrm>
            <a:custGeom>
              <a:cxnLst>
                <a:cxn ang="0">
                  <a:pos x="325" y="91"/>
                </a:cxn>
                <a:cxn ang="0">
                  <a:pos x="149" y="91"/>
                </a:cxn>
                <a:cxn ang="0">
                  <a:pos x="140" y="98"/>
                </a:cxn>
                <a:cxn ang="0">
                  <a:pos x="138" y="105"/>
                </a:cxn>
                <a:cxn ang="0">
                  <a:pos x="143" y="116"/>
                </a:cxn>
                <a:cxn ang="0">
                  <a:pos x="307" y="120"/>
                </a:cxn>
                <a:cxn ang="0">
                  <a:pos x="297" y="149"/>
                </a:cxn>
                <a:cxn ang="0">
                  <a:pos x="143" y="149"/>
                </a:cxn>
                <a:cxn ang="0">
                  <a:pos x="134" y="156"/>
                </a:cxn>
                <a:cxn ang="0">
                  <a:pos x="132" y="161"/>
                </a:cxn>
                <a:cxn ang="0">
                  <a:pos x="138" y="172"/>
                </a:cxn>
                <a:cxn ang="0">
                  <a:pos x="290" y="176"/>
                </a:cxn>
                <a:cxn ang="0">
                  <a:pos x="281" y="203"/>
                </a:cxn>
                <a:cxn ang="0">
                  <a:pos x="111" y="120"/>
                </a:cxn>
                <a:cxn ang="0">
                  <a:pos x="107" y="91"/>
                </a:cxn>
                <a:cxn ang="0">
                  <a:pos x="103" y="53"/>
                </a:cxn>
                <a:cxn ang="0">
                  <a:pos x="96" y="45"/>
                </a:cxn>
                <a:cxn ang="0">
                  <a:pos x="53" y="20"/>
                </a:cxn>
                <a:cxn ang="0">
                  <a:pos x="15" y="2"/>
                </a:cxn>
                <a:cxn ang="0">
                  <a:pos x="6" y="2"/>
                </a:cxn>
                <a:cxn ang="0">
                  <a:pos x="0" y="11"/>
                </a:cxn>
                <a:cxn ang="0">
                  <a:pos x="2" y="22"/>
                </a:cxn>
                <a:cxn ang="0">
                  <a:pos x="15" y="34"/>
                </a:cxn>
                <a:cxn ang="0">
                  <a:pos x="62" y="56"/>
                </a:cxn>
                <a:cxn ang="0">
                  <a:pos x="71" y="63"/>
                </a:cxn>
                <a:cxn ang="0">
                  <a:pos x="73" y="71"/>
                </a:cxn>
                <a:cxn ang="0">
                  <a:pos x="93" y="217"/>
                </a:cxn>
                <a:cxn ang="0">
                  <a:pos x="94" y="227"/>
                </a:cxn>
                <a:cxn ang="0">
                  <a:pos x="100" y="234"/>
                </a:cxn>
                <a:cxn ang="0">
                  <a:pos x="111" y="237"/>
                </a:cxn>
                <a:cxn ang="0">
                  <a:pos x="288" y="237"/>
                </a:cxn>
                <a:cxn ang="0">
                  <a:pos x="292" y="236"/>
                </a:cxn>
                <a:cxn ang="0">
                  <a:pos x="303" y="230"/>
                </a:cxn>
                <a:cxn ang="0">
                  <a:pos x="305" y="221"/>
                </a:cxn>
                <a:cxn ang="0">
                  <a:pos x="341" y="118"/>
                </a:cxn>
                <a:cxn ang="0">
                  <a:pos x="343" y="103"/>
                </a:cxn>
                <a:cxn ang="0">
                  <a:pos x="337" y="94"/>
                </a:cxn>
                <a:cxn ang="0">
                  <a:pos x="325" y="91"/>
                </a:cxn>
              </a:cxnLst>
              <a:rect b="b" l="0" r="r" t="0"/>
              <a:pathLst>
                <a:path h="236" w="343">
                  <a:moveTo>
                    <a:pt x="325" y="91"/>
                  </a:moveTo>
                  <a:lnTo>
                    <a:pt x="325" y="91"/>
                  </a:lnTo>
                  <a:lnTo>
                    <a:pt x="149" y="91"/>
                  </a:lnTo>
                  <a:lnTo>
                    <a:pt x="149" y="91"/>
                  </a:lnTo>
                  <a:lnTo>
                    <a:pt x="143" y="92"/>
                  </a:lnTo>
                  <a:lnTo>
                    <a:pt x="140" y="98"/>
                  </a:lnTo>
                  <a:lnTo>
                    <a:pt x="138" y="105"/>
                  </a:lnTo>
                  <a:lnTo>
                    <a:pt x="138" y="105"/>
                  </a:lnTo>
                  <a:lnTo>
                    <a:pt x="140" y="111"/>
                  </a:lnTo>
                  <a:lnTo>
                    <a:pt x="143" y="116"/>
                  </a:lnTo>
                  <a:lnTo>
                    <a:pt x="149" y="120"/>
                  </a:lnTo>
                  <a:lnTo>
                    <a:pt x="307" y="120"/>
                  </a:lnTo>
                  <a:lnTo>
                    <a:pt x="297" y="149"/>
                  </a:lnTo>
                  <a:lnTo>
                    <a:pt x="297" y="149"/>
                  </a:lnTo>
                  <a:lnTo>
                    <a:pt x="143" y="149"/>
                  </a:lnTo>
                  <a:lnTo>
                    <a:pt x="143" y="149"/>
                  </a:lnTo>
                  <a:lnTo>
                    <a:pt x="138" y="152"/>
                  </a:lnTo>
                  <a:lnTo>
                    <a:pt x="134" y="156"/>
                  </a:lnTo>
                  <a:lnTo>
                    <a:pt x="132" y="161"/>
                  </a:lnTo>
                  <a:lnTo>
                    <a:pt x="132" y="161"/>
                  </a:lnTo>
                  <a:lnTo>
                    <a:pt x="134" y="169"/>
                  </a:lnTo>
                  <a:lnTo>
                    <a:pt x="138" y="172"/>
                  </a:lnTo>
                  <a:lnTo>
                    <a:pt x="143" y="176"/>
                  </a:lnTo>
                  <a:lnTo>
                    <a:pt x="290" y="176"/>
                  </a:lnTo>
                  <a:lnTo>
                    <a:pt x="290" y="176"/>
                  </a:lnTo>
                  <a:lnTo>
                    <a:pt x="281" y="203"/>
                  </a:lnTo>
                  <a:lnTo>
                    <a:pt x="122" y="203"/>
                  </a:lnTo>
                  <a:lnTo>
                    <a:pt x="111" y="120"/>
                  </a:lnTo>
                  <a:lnTo>
                    <a:pt x="107" y="91"/>
                  </a:lnTo>
                  <a:lnTo>
                    <a:pt x="107" y="91"/>
                  </a:lnTo>
                  <a:lnTo>
                    <a:pt x="103" y="53"/>
                  </a:lnTo>
                  <a:lnTo>
                    <a:pt x="103" y="53"/>
                  </a:lnTo>
                  <a:lnTo>
                    <a:pt x="102" y="49"/>
                  </a:lnTo>
                  <a:lnTo>
                    <a:pt x="96" y="45"/>
                  </a:lnTo>
                  <a:lnTo>
                    <a:pt x="80" y="33"/>
                  </a:lnTo>
                  <a:lnTo>
                    <a:pt x="53" y="20"/>
                  </a:lnTo>
                  <a:lnTo>
                    <a:pt x="15" y="2"/>
                  </a:lnTo>
                  <a:lnTo>
                    <a:pt x="15" y="2"/>
                  </a:lnTo>
                  <a:lnTo>
                    <a:pt x="9" y="0"/>
                  </a:lnTo>
                  <a:lnTo>
                    <a:pt x="6" y="2"/>
                  </a:lnTo>
                  <a:lnTo>
                    <a:pt x="2" y="5"/>
                  </a:lnTo>
                  <a:lnTo>
                    <a:pt x="0" y="11"/>
                  </a:lnTo>
                  <a:lnTo>
                    <a:pt x="0" y="16"/>
                  </a:lnTo>
                  <a:lnTo>
                    <a:pt x="2" y="22"/>
                  </a:lnTo>
                  <a:lnTo>
                    <a:pt x="7" y="29"/>
                  </a:lnTo>
                  <a:lnTo>
                    <a:pt x="15" y="34"/>
                  </a:lnTo>
                  <a:lnTo>
                    <a:pt x="62" y="56"/>
                  </a:lnTo>
                  <a:lnTo>
                    <a:pt x="62" y="56"/>
                  </a:lnTo>
                  <a:lnTo>
                    <a:pt x="67" y="60"/>
                  </a:lnTo>
                  <a:lnTo>
                    <a:pt x="71" y="63"/>
                  </a:lnTo>
                  <a:lnTo>
                    <a:pt x="73" y="71"/>
                  </a:lnTo>
                  <a:lnTo>
                    <a:pt x="73" y="71"/>
                  </a:lnTo>
                  <a:lnTo>
                    <a:pt x="93" y="217"/>
                  </a:lnTo>
                  <a:lnTo>
                    <a:pt x="93" y="217"/>
                  </a:lnTo>
                  <a:lnTo>
                    <a:pt x="93" y="221"/>
                  </a:lnTo>
                  <a:lnTo>
                    <a:pt x="94" y="227"/>
                  </a:lnTo>
                  <a:lnTo>
                    <a:pt x="98" y="230"/>
                  </a:lnTo>
                  <a:lnTo>
                    <a:pt x="100" y="234"/>
                  </a:lnTo>
                  <a:lnTo>
                    <a:pt x="105" y="236"/>
                  </a:lnTo>
                  <a:lnTo>
                    <a:pt x="111" y="237"/>
                  </a:lnTo>
                  <a:lnTo>
                    <a:pt x="111" y="237"/>
                  </a:lnTo>
                  <a:lnTo>
                    <a:pt x="288" y="237"/>
                  </a:lnTo>
                  <a:lnTo>
                    <a:pt x="288" y="237"/>
                  </a:lnTo>
                  <a:lnTo>
                    <a:pt x="292" y="236"/>
                  </a:lnTo>
                  <a:lnTo>
                    <a:pt x="297" y="234"/>
                  </a:lnTo>
                  <a:lnTo>
                    <a:pt x="303" y="230"/>
                  </a:lnTo>
                  <a:lnTo>
                    <a:pt x="305" y="225"/>
                  </a:lnTo>
                  <a:lnTo>
                    <a:pt x="305" y="221"/>
                  </a:lnTo>
                  <a:lnTo>
                    <a:pt x="341" y="118"/>
                  </a:lnTo>
                  <a:lnTo>
                    <a:pt x="341" y="118"/>
                  </a:lnTo>
                  <a:lnTo>
                    <a:pt x="341" y="114"/>
                  </a:lnTo>
                  <a:lnTo>
                    <a:pt x="343" y="103"/>
                  </a:lnTo>
                  <a:lnTo>
                    <a:pt x="341" y="100"/>
                  </a:lnTo>
                  <a:lnTo>
                    <a:pt x="337" y="94"/>
                  </a:lnTo>
                  <a:lnTo>
                    <a:pt x="334" y="92"/>
                  </a:lnTo>
                  <a:lnTo>
                    <a:pt x="325" y="91"/>
                  </a:lnTo>
                  <a:lnTo>
                    <a:pt x="325" y="9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61" name="Group 81"/>
          <p:cNvGrpSpPr/>
          <p:nvPr/>
        </p:nvGrpSpPr>
        <p:grpSpPr>
          <a:xfrm>
            <a:off x="7503651" y="3472136"/>
            <a:ext cx="465677" cy="423619"/>
            <a:chOff x="4821392" y="2301522"/>
            <a:chExt cx="321831" cy="292764"/>
          </a:xfrm>
          <a:solidFill>
            <a:srgbClr val="484F59"/>
          </a:solidFill>
        </p:grpSpPr>
        <p:sp>
          <p:nvSpPr>
            <p:cNvPr id="62" name="Freeform 91"/>
            <p:cNvSpPr/>
            <p:nvPr/>
          </p:nvSpPr>
          <p:spPr bwMode="auto">
            <a:xfrm>
              <a:off x="4856689" y="2301522"/>
              <a:ext cx="147420" cy="126657"/>
            </a:xfrm>
            <a:custGeom>
              <a:cxnLst>
                <a:cxn ang="0">
                  <a:pos x="141" y="14"/>
                </a:cxn>
                <a:cxn ang="0">
                  <a:pos x="141" y="14"/>
                </a:cxn>
                <a:cxn ang="0">
                  <a:pos x="137" y="43"/>
                </a:cxn>
                <a:cxn ang="0">
                  <a:pos x="130" y="70"/>
                </a:cxn>
                <a:cxn ang="0">
                  <a:pos x="123" y="96"/>
                </a:cxn>
                <a:cxn ang="0">
                  <a:pos x="116" y="121"/>
                </a:cxn>
                <a:cxn ang="0">
                  <a:pos x="116" y="121"/>
                </a:cxn>
                <a:cxn ang="0">
                  <a:pos x="88" y="112"/>
                </a:cxn>
                <a:cxn ang="0">
                  <a:pos x="74" y="110"/>
                </a:cxn>
                <a:cxn ang="0">
                  <a:pos x="59" y="108"/>
                </a:cxn>
                <a:cxn ang="0">
                  <a:pos x="45" y="107"/>
                </a:cxn>
                <a:cxn ang="0">
                  <a:pos x="30" y="108"/>
                </a:cxn>
                <a:cxn ang="0">
                  <a:pos x="14" y="110"/>
                </a:cxn>
                <a:cxn ang="0">
                  <a:pos x="0" y="114"/>
                </a:cxn>
                <a:cxn ang="0">
                  <a:pos x="0" y="114"/>
                </a:cxn>
                <a:cxn ang="0">
                  <a:pos x="14" y="65"/>
                </a:cxn>
                <a:cxn ang="0">
                  <a:pos x="27" y="14"/>
                </a:cxn>
                <a:cxn ang="0">
                  <a:pos x="27" y="14"/>
                </a:cxn>
                <a:cxn ang="0">
                  <a:pos x="39" y="7"/>
                </a:cxn>
                <a:cxn ang="0">
                  <a:pos x="52" y="3"/>
                </a:cxn>
                <a:cxn ang="0">
                  <a:pos x="67" y="0"/>
                </a:cxn>
                <a:cxn ang="0">
                  <a:pos x="83" y="0"/>
                </a:cxn>
                <a:cxn ang="0">
                  <a:pos x="99" y="1"/>
                </a:cxn>
                <a:cxn ang="0">
                  <a:pos x="114" y="5"/>
                </a:cxn>
                <a:cxn ang="0">
                  <a:pos x="128" y="9"/>
                </a:cxn>
                <a:cxn ang="0">
                  <a:pos x="141" y="14"/>
                </a:cxn>
                <a:cxn ang="0">
                  <a:pos x="141" y="14"/>
                </a:cxn>
              </a:cxnLst>
              <a:rect b="b" l="0" r="r" t="0"/>
              <a:pathLst>
                <a:path h="120" w="141">
                  <a:moveTo>
                    <a:pt x="141" y="14"/>
                  </a:moveTo>
                  <a:lnTo>
                    <a:pt x="141" y="14"/>
                  </a:lnTo>
                  <a:lnTo>
                    <a:pt x="137" y="43"/>
                  </a:lnTo>
                  <a:lnTo>
                    <a:pt x="130" y="70"/>
                  </a:lnTo>
                  <a:lnTo>
                    <a:pt x="123" y="96"/>
                  </a:lnTo>
                  <a:lnTo>
                    <a:pt x="116" y="121"/>
                  </a:lnTo>
                  <a:lnTo>
                    <a:pt x="116" y="121"/>
                  </a:lnTo>
                  <a:lnTo>
                    <a:pt x="88" y="112"/>
                  </a:lnTo>
                  <a:lnTo>
                    <a:pt x="74" y="110"/>
                  </a:lnTo>
                  <a:lnTo>
                    <a:pt x="59" y="108"/>
                  </a:lnTo>
                  <a:lnTo>
                    <a:pt x="45" y="107"/>
                  </a:lnTo>
                  <a:lnTo>
                    <a:pt x="30" y="108"/>
                  </a:lnTo>
                  <a:lnTo>
                    <a:pt x="14" y="110"/>
                  </a:lnTo>
                  <a:lnTo>
                    <a:pt x="0" y="114"/>
                  </a:lnTo>
                  <a:lnTo>
                    <a:pt x="0" y="114"/>
                  </a:lnTo>
                  <a:lnTo>
                    <a:pt x="14" y="65"/>
                  </a:lnTo>
                  <a:lnTo>
                    <a:pt x="27" y="14"/>
                  </a:lnTo>
                  <a:lnTo>
                    <a:pt x="27" y="14"/>
                  </a:lnTo>
                  <a:lnTo>
                    <a:pt x="39" y="7"/>
                  </a:lnTo>
                  <a:lnTo>
                    <a:pt x="52" y="3"/>
                  </a:lnTo>
                  <a:lnTo>
                    <a:pt x="67" y="0"/>
                  </a:lnTo>
                  <a:lnTo>
                    <a:pt x="83" y="0"/>
                  </a:lnTo>
                  <a:lnTo>
                    <a:pt x="99" y="1"/>
                  </a:lnTo>
                  <a:lnTo>
                    <a:pt x="114" y="5"/>
                  </a:lnTo>
                  <a:lnTo>
                    <a:pt x="128" y="9"/>
                  </a:lnTo>
                  <a:lnTo>
                    <a:pt x="141" y="14"/>
                  </a:lnTo>
                  <a:lnTo>
                    <a:pt x="141" y="1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63" name="Freeform 92"/>
            <p:cNvSpPr/>
            <p:nvPr/>
          </p:nvSpPr>
          <p:spPr bwMode="auto">
            <a:xfrm>
              <a:off x="4993727" y="2338896"/>
              <a:ext cx="149496" cy="124580"/>
            </a:xfrm>
            <a:custGeom>
              <a:cxnLst>
                <a:cxn ang="0">
                  <a:pos x="31" y="0"/>
                </a:cxn>
                <a:cxn ang="0">
                  <a:pos x="31" y="0"/>
                </a:cxn>
                <a:cxn ang="0">
                  <a:pos x="42" y="6"/>
                </a:cxn>
                <a:cxn ang="0">
                  <a:pos x="56" y="9"/>
                </a:cxn>
                <a:cxn ang="0">
                  <a:pos x="69" y="13"/>
                </a:cxn>
                <a:cxn ang="0">
                  <a:pos x="85" y="15"/>
                </a:cxn>
                <a:cxn ang="0">
                  <a:pos x="100" y="15"/>
                </a:cxn>
                <a:cxn ang="0">
                  <a:pos x="116" y="13"/>
                </a:cxn>
                <a:cxn ang="0">
                  <a:pos x="131" y="11"/>
                </a:cxn>
                <a:cxn ang="0">
                  <a:pos x="145" y="7"/>
                </a:cxn>
                <a:cxn ang="0">
                  <a:pos x="145" y="7"/>
                </a:cxn>
                <a:cxn ang="0">
                  <a:pos x="138" y="33"/>
                </a:cxn>
                <a:cxn ang="0">
                  <a:pos x="131" y="60"/>
                </a:cxn>
                <a:cxn ang="0">
                  <a:pos x="123" y="85"/>
                </a:cxn>
                <a:cxn ang="0">
                  <a:pos x="114" y="111"/>
                </a:cxn>
                <a:cxn ang="0">
                  <a:pos x="114" y="111"/>
                </a:cxn>
                <a:cxn ang="0">
                  <a:pos x="102" y="116"/>
                </a:cxn>
                <a:cxn ang="0">
                  <a:pos x="87" y="120"/>
                </a:cxn>
                <a:cxn ang="0">
                  <a:pos x="71" y="122"/>
                </a:cxn>
                <a:cxn ang="0">
                  <a:pos x="54" y="122"/>
                </a:cxn>
                <a:cxn ang="0">
                  <a:pos x="38" y="120"/>
                </a:cxn>
                <a:cxn ang="0">
                  <a:pos x="24" y="116"/>
                </a:cxn>
                <a:cxn ang="0">
                  <a:pos x="11" y="111"/>
                </a:cxn>
                <a:cxn ang="0">
                  <a:pos x="0" y="103"/>
                </a:cxn>
                <a:cxn ang="0">
                  <a:pos x="0" y="103"/>
                </a:cxn>
                <a:cxn ang="0">
                  <a:pos x="15" y="51"/>
                </a:cxn>
                <a:cxn ang="0">
                  <a:pos x="31" y="0"/>
                </a:cxn>
                <a:cxn ang="0">
                  <a:pos x="31" y="0"/>
                </a:cxn>
              </a:cxnLst>
              <a:rect b="b" l="0" r="r" t="0"/>
              <a:pathLst>
                <a:path h="122" w="145">
                  <a:moveTo>
                    <a:pt x="31" y="0"/>
                  </a:moveTo>
                  <a:lnTo>
                    <a:pt x="31" y="0"/>
                  </a:lnTo>
                  <a:lnTo>
                    <a:pt x="42" y="6"/>
                  </a:lnTo>
                  <a:lnTo>
                    <a:pt x="56" y="9"/>
                  </a:lnTo>
                  <a:lnTo>
                    <a:pt x="69" y="13"/>
                  </a:lnTo>
                  <a:lnTo>
                    <a:pt x="85" y="15"/>
                  </a:lnTo>
                  <a:lnTo>
                    <a:pt x="100" y="15"/>
                  </a:lnTo>
                  <a:lnTo>
                    <a:pt x="116" y="13"/>
                  </a:lnTo>
                  <a:lnTo>
                    <a:pt x="131" y="11"/>
                  </a:lnTo>
                  <a:lnTo>
                    <a:pt x="145" y="7"/>
                  </a:lnTo>
                  <a:lnTo>
                    <a:pt x="145" y="7"/>
                  </a:lnTo>
                  <a:lnTo>
                    <a:pt x="138" y="33"/>
                  </a:lnTo>
                  <a:lnTo>
                    <a:pt x="131" y="60"/>
                  </a:lnTo>
                  <a:lnTo>
                    <a:pt x="123" y="85"/>
                  </a:lnTo>
                  <a:lnTo>
                    <a:pt x="114" y="111"/>
                  </a:lnTo>
                  <a:lnTo>
                    <a:pt x="114" y="111"/>
                  </a:lnTo>
                  <a:lnTo>
                    <a:pt x="102" y="116"/>
                  </a:lnTo>
                  <a:lnTo>
                    <a:pt x="87" y="120"/>
                  </a:lnTo>
                  <a:lnTo>
                    <a:pt x="71" y="122"/>
                  </a:lnTo>
                  <a:lnTo>
                    <a:pt x="54" y="122"/>
                  </a:lnTo>
                  <a:lnTo>
                    <a:pt x="38" y="120"/>
                  </a:lnTo>
                  <a:lnTo>
                    <a:pt x="24" y="116"/>
                  </a:lnTo>
                  <a:lnTo>
                    <a:pt x="11" y="111"/>
                  </a:lnTo>
                  <a:lnTo>
                    <a:pt x="0" y="103"/>
                  </a:lnTo>
                  <a:lnTo>
                    <a:pt x="0" y="103"/>
                  </a:lnTo>
                  <a:lnTo>
                    <a:pt x="15" y="51"/>
                  </a:lnTo>
                  <a:lnTo>
                    <a:pt x="31" y="0"/>
                  </a:lnTo>
                  <a:lnTo>
                    <a:pt x="31"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64" name="Freeform 93"/>
            <p:cNvSpPr/>
            <p:nvPr/>
          </p:nvSpPr>
          <p:spPr bwMode="auto">
            <a:xfrm>
              <a:off x="4821392" y="2432330"/>
              <a:ext cx="147420" cy="128733"/>
            </a:xfrm>
            <a:custGeom>
              <a:cxnLst>
                <a:cxn ang="0">
                  <a:pos x="141" y="16"/>
                </a:cxn>
                <a:cxn ang="0">
                  <a:pos x="141" y="16"/>
                </a:cxn>
                <a:cxn ang="0">
                  <a:pos x="136" y="43"/>
                </a:cxn>
                <a:cxn ang="0">
                  <a:pos x="129" y="69"/>
                </a:cxn>
                <a:cxn ang="0">
                  <a:pos x="122" y="94"/>
                </a:cxn>
                <a:cxn ang="0">
                  <a:pos x="116" y="123"/>
                </a:cxn>
                <a:cxn ang="0">
                  <a:pos x="116" y="123"/>
                </a:cxn>
                <a:cxn ang="0">
                  <a:pos x="89" y="112"/>
                </a:cxn>
                <a:cxn ang="0">
                  <a:pos x="74" y="109"/>
                </a:cxn>
                <a:cxn ang="0">
                  <a:pos x="60" y="107"/>
                </a:cxn>
                <a:cxn ang="0">
                  <a:pos x="45" y="105"/>
                </a:cxn>
                <a:cxn ang="0">
                  <a:pos x="29" y="107"/>
                </a:cxn>
                <a:cxn ang="0">
                  <a:pos x="15" y="109"/>
                </a:cxn>
                <a:cxn ang="0">
                  <a:pos x="0" y="116"/>
                </a:cxn>
                <a:cxn ang="0">
                  <a:pos x="0" y="116"/>
                </a:cxn>
                <a:cxn ang="0">
                  <a:pos x="6" y="87"/>
                </a:cxn>
                <a:cxn ang="0">
                  <a:pos x="13" y="61"/>
                </a:cxn>
                <a:cxn ang="0">
                  <a:pos x="27" y="12"/>
                </a:cxn>
                <a:cxn ang="0">
                  <a:pos x="27" y="12"/>
                </a:cxn>
                <a:cxn ang="0">
                  <a:pos x="40" y="5"/>
                </a:cxn>
                <a:cxn ang="0">
                  <a:pos x="54" y="2"/>
                </a:cxn>
                <a:cxn ang="0">
                  <a:pos x="69" y="0"/>
                </a:cxn>
                <a:cxn ang="0">
                  <a:pos x="85" y="0"/>
                </a:cxn>
                <a:cxn ang="0">
                  <a:pos x="102" y="2"/>
                </a:cxn>
                <a:cxn ang="0">
                  <a:pos x="118" y="5"/>
                </a:cxn>
                <a:cxn ang="0">
                  <a:pos x="131" y="11"/>
                </a:cxn>
                <a:cxn ang="0">
                  <a:pos x="141" y="16"/>
                </a:cxn>
                <a:cxn ang="0">
                  <a:pos x="141" y="16"/>
                </a:cxn>
              </a:cxnLst>
              <a:rect b="b" l="0" r="r" t="0"/>
              <a:pathLst>
                <a:path h="123" w="141">
                  <a:moveTo>
                    <a:pt x="141" y="16"/>
                  </a:moveTo>
                  <a:lnTo>
                    <a:pt x="141" y="16"/>
                  </a:lnTo>
                  <a:lnTo>
                    <a:pt x="136" y="43"/>
                  </a:lnTo>
                  <a:lnTo>
                    <a:pt x="129" y="69"/>
                  </a:lnTo>
                  <a:lnTo>
                    <a:pt x="122" y="94"/>
                  </a:lnTo>
                  <a:lnTo>
                    <a:pt x="116" y="123"/>
                  </a:lnTo>
                  <a:lnTo>
                    <a:pt x="116" y="123"/>
                  </a:lnTo>
                  <a:lnTo>
                    <a:pt x="89" y="112"/>
                  </a:lnTo>
                  <a:lnTo>
                    <a:pt x="74" y="109"/>
                  </a:lnTo>
                  <a:lnTo>
                    <a:pt x="60" y="107"/>
                  </a:lnTo>
                  <a:lnTo>
                    <a:pt x="45" y="105"/>
                  </a:lnTo>
                  <a:lnTo>
                    <a:pt x="29" y="107"/>
                  </a:lnTo>
                  <a:lnTo>
                    <a:pt x="15" y="109"/>
                  </a:lnTo>
                  <a:lnTo>
                    <a:pt x="0" y="116"/>
                  </a:lnTo>
                  <a:lnTo>
                    <a:pt x="0" y="116"/>
                  </a:lnTo>
                  <a:lnTo>
                    <a:pt x="6" y="87"/>
                  </a:lnTo>
                  <a:lnTo>
                    <a:pt x="13" y="61"/>
                  </a:lnTo>
                  <a:lnTo>
                    <a:pt x="27" y="12"/>
                  </a:lnTo>
                  <a:lnTo>
                    <a:pt x="27" y="12"/>
                  </a:lnTo>
                  <a:lnTo>
                    <a:pt x="40" y="5"/>
                  </a:lnTo>
                  <a:lnTo>
                    <a:pt x="54" y="2"/>
                  </a:lnTo>
                  <a:lnTo>
                    <a:pt x="69" y="0"/>
                  </a:lnTo>
                  <a:lnTo>
                    <a:pt x="85" y="0"/>
                  </a:lnTo>
                  <a:lnTo>
                    <a:pt x="102" y="2"/>
                  </a:lnTo>
                  <a:lnTo>
                    <a:pt x="118" y="5"/>
                  </a:lnTo>
                  <a:lnTo>
                    <a:pt x="131" y="11"/>
                  </a:lnTo>
                  <a:lnTo>
                    <a:pt x="141" y="16"/>
                  </a:lnTo>
                  <a:lnTo>
                    <a:pt x="141" y="16"/>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65" name="Freeform 94"/>
            <p:cNvSpPr/>
            <p:nvPr/>
          </p:nvSpPr>
          <p:spPr bwMode="auto">
            <a:xfrm>
              <a:off x="4956353" y="2463476"/>
              <a:ext cx="151573" cy="130810"/>
            </a:xfrm>
            <a:custGeom>
              <a:cxnLst>
                <a:cxn ang="0">
                  <a:pos x="30" y="0"/>
                </a:cxn>
                <a:cxn ang="0">
                  <a:pos x="30" y="0"/>
                </a:cxn>
                <a:cxn ang="0">
                  <a:pos x="41" y="7"/>
                </a:cxn>
                <a:cxn ang="0">
                  <a:pos x="56" y="12"/>
                </a:cxn>
                <a:cxn ang="0">
                  <a:pos x="70" y="16"/>
                </a:cxn>
                <a:cxn ang="0">
                  <a:pos x="85" y="16"/>
                </a:cxn>
                <a:cxn ang="0">
                  <a:pos x="99" y="16"/>
                </a:cxn>
                <a:cxn ang="0">
                  <a:pos x="116" y="16"/>
                </a:cxn>
                <a:cxn ang="0">
                  <a:pos x="130" y="12"/>
                </a:cxn>
                <a:cxn ang="0">
                  <a:pos x="145" y="7"/>
                </a:cxn>
                <a:cxn ang="0">
                  <a:pos x="145" y="7"/>
                </a:cxn>
                <a:cxn ang="0">
                  <a:pos x="130" y="59"/>
                </a:cxn>
                <a:cxn ang="0">
                  <a:pos x="114" y="110"/>
                </a:cxn>
                <a:cxn ang="0">
                  <a:pos x="114" y="110"/>
                </a:cxn>
                <a:cxn ang="0">
                  <a:pos x="101" y="117"/>
                </a:cxn>
                <a:cxn ang="0">
                  <a:pos x="88" y="121"/>
                </a:cxn>
                <a:cxn ang="0">
                  <a:pos x="72" y="125"/>
                </a:cxn>
                <a:cxn ang="0">
                  <a:pos x="56" y="125"/>
                </a:cxn>
                <a:cxn ang="0">
                  <a:pos x="39" y="123"/>
                </a:cxn>
                <a:cxn ang="0">
                  <a:pos x="25" y="119"/>
                </a:cxn>
                <a:cxn ang="0">
                  <a:pos x="10" y="114"/>
                </a:cxn>
                <a:cxn ang="0">
                  <a:pos x="0" y="107"/>
                </a:cxn>
                <a:cxn ang="0">
                  <a:pos x="0" y="107"/>
                </a:cxn>
                <a:cxn ang="0">
                  <a:pos x="5" y="79"/>
                </a:cxn>
                <a:cxn ang="0">
                  <a:pos x="12" y="52"/>
                </a:cxn>
                <a:cxn ang="0">
                  <a:pos x="21" y="25"/>
                </a:cxn>
                <a:cxn ang="0">
                  <a:pos x="30" y="0"/>
                </a:cxn>
                <a:cxn ang="0">
                  <a:pos x="30" y="0"/>
                </a:cxn>
              </a:cxnLst>
              <a:rect b="b" l="0" r="r" t="0"/>
              <a:pathLst>
                <a:path h="125" w="145">
                  <a:moveTo>
                    <a:pt x="30" y="0"/>
                  </a:moveTo>
                  <a:lnTo>
                    <a:pt x="30" y="0"/>
                  </a:lnTo>
                  <a:lnTo>
                    <a:pt x="41" y="7"/>
                  </a:lnTo>
                  <a:lnTo>
                    <a:pt x="56" y="12"/>
                  </a:lnTo>
                  <a:lnTo>
                    <a:pt x="70" y="16"/>
                  </a:lnTo>
                  <a:lnTo>
                    <a:pt x="85" y="16"/>
                  </a:lnTo>
                  <a:lnTo>
                    <a:pt x="99" y="16"/>
                  </a:lnTo>
                  <a:lnTo>
                    <a:pt x="116" y="16"/>
                  </a:lnTo>
                  <a:lnTo>
                    <a:pt x="130" y="12"/>
                  </a:lnTo>
                  <a:lnTo>
                    <a:pt x="145" y="7"/>
                  </a:lnTo>
                  <a:lnTo>
                    <a:pt x="145" y="7"/>
                  </a:lnTo>
                  <a:lnTo>
                    <a:pt x="130" y="59"/>
                  </a:lnTo>
                  <a:lnTo>
                    <a:pt x="114" y="110"/>
                  </a:lnTo>
                  <a:lnTo>
                    <a:pt x="114" y="110"/>
                  </a:lnTo>
                  <a:lnTo>
                    <a:pt x="101" y="117"/>
                  </a:lnTo>
                  <a:lnTo>
                    <a:pt x="88" y="121"/>
                  </a:lnTo>
                  <a:lnTo>
                    <a:pt x="72" y="125"/>
                  </a:lnTo>
                  <a:lnTo>
                    <a:pt x="56" y="125"/>
                  </a:lnTo>
                  <a:lnTo>
                    <a:pt x="39" y="123"/>
                  </a:lnTo>
                  <a:lnTo>
                    <a:pt x="25" y="119"/>
                  </a:lnTo>
                  <a:lnTo>
                    <a:pt x="10" y="114"/>
                  </a:lnTo>
                  <a:lnTo>
                    <a:pt x="0" y="107"/>
                  </a:lnTo>
                  <a:lnTo>
                    <a:pt x="0" y="107"/>
                  </a:lnTo>
                  <a:lnTo>
                    <a:pt x="5" y="79"/>
                  </a:lnTo>
                  <a:lnTo>
                    <a:pt x="12" y="52"/>
                  </a:lnTo>
                  <a:lnTo>
                    <a:pt x="21" y="25"/>
                  </a:lnTo>
                  <a:lnTo>
                    <a:pt x="30" y="0"/>
                  </a:lnTo>
                  <a:lnTo>
                    <a:pt x="30"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sp>
        <p:nvSpPr>
          <p:cNvPr id="66" name="Freeform 95"/>
          <p:cNvSpPr>
            <a:spLocks noEditPoints="1"/>
          </p:cNvSpPr>
          <p:nvPr/>
        </p:nvSpPr>
        <p:spPr bwMode="auto">
          <a:xfrm>
            <a:off x="2555875" y="2489200"/>
            <a:ext cx="492125" cy="434975"/>
          </a:xfrm>
          <a:custGeom>
            <a:cxnLst>
              <a:cxn ang="0">
                <a:pos x="296" y="7"/>
              </a:cxn>
              <a:cxn ang="0">
                <a:pos x="285" y="5"/>
              </a:cxn>
              <a:cxn ang="0">
                <a:pos x="279" y="11"/>
              </a:cxn>
              <a:cxn ang="0">
                <a:pos x="276" y="16"/>
              </a:cxn>
              <a:cxn ang="0">
                <a:pos x="196" y="94"/>
              </a:cxn>
              <a:cxn ang="0">
                <a:pos x="192" y="112"/>
              </a:cxn>
              <a:cxn ang="0">
                <a:pos x="200" y="121"/>
              </a:cxn>
              <a:cxn ang="0">
                <a:pos x="129" y="83"/>
              </a:cxn>
              <a:cxn ang="0">
                <a:pos x="131" y="58"/>
              </a:cxn>
              <a:cxn ang="0">
                <a:pos x="124" y="33"/>
              </a:cxn>
              <a:cxn ang="0">
                <a:pos x="113" y="18"/>
              </a:cxn>
              <a:cxn ang="0">
                <a:pos x="91" y="4"/>
              </a:cxn>
              <a:cxn ang="0">
                <a:pos x="66" y="0"/>
              </a:cxn>
              <a:cxn ang="0">
                <a:pos x="86" y="40"/>
              </a:cxn>
              <a:cxn ang="0">
                <a:pos x="2" y="49"/>
              </a:cxn>
              <a:cxn ang="0">
                <a:pos x="0" y="65"/>
              </a:cxn>
              <a:cxn ang="0">
                <a:pos x="4" y="91"/>
              </a:cxn>
              <a:cxn ang="0">
                <a:pos x="18" y="112"/>
              </a:cxn>
              <a:cxn ang="0">
                <a:pos x="35" y="123"/>
              </a:cxn>
              <a:cxn ang="0">
                <a:pos x="60" y="131"/>
              </a:cxn>
              <a:cxn ang="0">
                <a:pos x="86" y="129"/>
              </a:cxn>
              <a:cxn ang="0">
                <a:pos x="89" y="234"/>
              </a:cxn>
              <a:cxn ang="0">
                <a:pos x="47" y="281"/>
              </a:cxn>
              <a:cxn ang="0">
                <a:pos x="104" y="248"/>
              </a:cxn>
              <a:cxn ang="0">
                <a:pos x="240" y="281"/>
              </a:cxn>
              <a:cxn ang="0">
                <a:pos x="250" y="288"/>
              </a:cxn>
              <a:cxn ang="0">
                <a:pos x="261" y="290"/>
              </a:cxn>
              <a:cxn ang="0">
                <a:pos x="278" y="285"/>
              </a:cxn>
              <a:cxn ang="0">
                <a:pos x="287" y="277"/>
              </a:cxn>
              <a:cxn ang="0">
                <a:pos x="292" y="259"/>
              </a:cxn>
              <a:cxn ang="0">
                <a:pos x="287" y="243"/>
              </a:cxn>
              <a:cxn ang="0">
                <a:pos x="212" y="134"/>
              </a:cxn>
              <a:cxn ang="0">
                <a:pos x="229" y="136"/>
              </a:cxn>
              <a:cxn ang="0">
                <a:pos x="314" y="60"/>
              </a:cxn>
              <a:cxn ang="0">
                <a:pos x="316" y="56"/>
              </a:cxn>
              <a:cxn ang="0">
                <a:pos x="321" y="53"/>
              </a:cxn>
              <a:cxn ang="0">
                <a:pos x="328" y="47"/>
              </a:cxn>
              <a:cxn ang="0">
                <a:pos x="325" y="36"/>
              </a:cxn>
              <a:cxn ang="0">
                <a:pos x="263" y="252"/>
              </a:cxn>
              <a:cxn ang="0">
                <a:pos x="276" y="259"/>
              </a:cxn>
              <a:cxn ang="0">
                <a:pos x="276" y="268"/>
              </a:cxn>
              <a:cxn ang="0">
                <a:pos x="263" y="276"/>
              </a:cxn>
              <a:cxn ang="0">
                <a:pos x="256" y="272"/>
              </a:cxn>
              <a:cxn ang="0">
                <a:pos x="252" y="265"/>
              </a:cxn>
              <a:cxn ang="0">
                <a:pos x="260" y="254"/>
              </a:cxn>
              <a:cxn ang="0">
                <a:pos x="221" y="98"/>
              </a:cxn>
              <a:cxn ang="0">
                <a:pos x="278" y="42"/>
              </a:cxn>
              <a:cxn ang="0">
                <a:pos x="234" y="111"/>
              </a:cxn>
              <a:cxn ang="0">
                <a:pos x="240" y="116"/>
              </a:cxn>
            </a:cxnLst>
            <a:rect b="b" l="0" r="r" t="0"/>
            <a:pathLst>
              <a:path h="290" w="328">
                <a:moveTo>
                  <a:pt x="325" y="36"/>
                </a:moveTo>
                <a:lnTo>
                  <a:pt x="296" y="7"/>
                </a:lnTo>
                <a:lnTo>
                  <a:pt x="296" y="7"/>
                </a:lnTo>
                <a:lnTo>
                  <a:pt x="292" y="5"/>
                </a:lnTo>
                <a:lnTo>
                  <a:pt x="289" y="4"/>
                </a:lnTo>
                <a:lnTo>
                  <a:pt x="285" y="5"/>
                </a:lnTo>
                <a:lnTo>
                  <a:pt x="281" y="7"/>
                </a:lnTo>
                <a:lnTo>
                  <a:pt x="281" y="7"/>
                </a:lnTo>
                <a:lnTo>
                  <a:pt x="279" y="11"/>
                </a:lnTo>
                <a:lnTo>
                  <a:pt x="279" y="16"/>
                </a:lnTo>
                <a:lnTo>
                  <a:pt x="279" y="16"/>
                </a:lnTo>
                <a:lnTo>
                  <a:pt x="276" y="16"/>
                </a:lnTo>
                <a:lnTo>
                  <a:pt x="272" y="18"/>
                </a:lnTo>
                <a:lnTo>
                  <a:pt x="272" y="18"/>
                </a:lnTo>
                <a:lnTo>
                  <a:pt x="196" y="94"/>
                </a:lnTo>
                <a:lnTo>
                  <a:pt x="196" y="94"/>
                </a:lnTo>
                <a:lnTo>
                  <a:pt x="196" y="103"/>
                </a:lnTo>
                <a:lnTo>
                  <a:pt x="192" y="112"/>
                </a:lnTo>
                <a:lnTo>
                  <a:pt x="200" y="121"/>
                </a:lnTo>
                <a:lnTo>
                  <a:pt x="200" y="121"/>
                </a:lnTo>
                <a:lnTo>
                  <a:pt x="200" y="121"/>
                </a:lnTo>
                <a:lnTo>
                  <a:pt x="183" y="138"/>
                </a:lnTo>
                <a:lnTo>
                  <a:pt x="129" y="83"/>
                </a:lnTo>
                <a:lnTo>
                  <a:pt x="129" y="83"/>
                </a:lnTo>
                <a:lnTo>
                  <a:pt x="131" y="74"/>
                </a:lnTo>
                <a:lnTo>
                  <a:pt x="131" y="67"/>
                </a:lnTo>
                <a:lnTo>
                  <a:pt x="131" y="58"/>
                </a:lnTo>
                <a:lnTo>
                  <a:pt x="129" y="49"/>
                </a:lnTo>
                <a:lnTo>
                  <a:pt x="127" y="42"/>
                </a:lnTo>
                <a:lnTo>
                  <a:pt x="124" y="33"/>
                </a:lnTo>
                <a:lnTo>
                  <a:pt x="118" y="25"/>
                </a:lnTo>
                <a:lnTo>
                  <a:pt x="113" y="18"/>
                </a:lnTo>
                <a:lnTo>
                  <a:pt x="113" y="18"/>
                </a:lnTo>
                <a:lnTo>
                  <a:pt x="105" y="13"/>
                </a:lnTo>
                <a:lnTo>
                  <a:pt x="98" y="9"/>
                </a:lnTo>
                <a:lnTo>
                  <a:pt x="91" y="4"/>
                </a:lnTo>
                <a:lnTo>
                  <a:pt x="82" y="2"/>
                </a:lnTo>
                <a:lnTo>
                  <a:pt x="73" y="0"/>
                </a:lnTo>
                <a:lnTo>
                  <a:pt x="66" y="0"/>
                </a:lnTo>
                <a:lnTo>
                  <a:pt x="57" y="0"/>
                </a:lnTo>
                <a:lnTo>
                  <a:pt x="47" y="2"/>
                </a:lnTo>
                <a:lnTo>
                  <a:pt x="86" y="40"/>
                </a:lnTo>
                <a:lnTo>
                  <a:pt x="76" y="76"/>
                </a:lnTo>
                <a:lnTo>
                  <a:pt x="38" y="85"/>
                </a:lnTo>
                <a:lnTo>
                  <a:pt x="2" y="49"/>
                </a:lnTo>
                <a:lnTo>
                  <a:pt x="2" y="49"/>
                </a:lnTo>
                <a:lnTo>
                  <a:pt x="0" y="56"/>
                </a:lnTo>
                <a:lnTo>
                  <a:pt x="0" y="65"/>
                </a:lnTo>
                <a:lnTo>
                  <a:pt x="0" y="74"/>
                </a:lnTo>
                <a:lnTo>
                  <a:pt x="2" y="82"/>
                </a:lnTo>
                <a:lnTo>
                  <a:pt x="4" y="91"/>
                </a:lnTo>
                <a:lnTo>
                  <a:pt x="8" y="98"/>
                </a:lnTo>
                <a:lnTo>
                  <a:pt x="13" y="105"/>
                </a:lnTo>
                <a:lnTo>
                  <a:pt x="18" y="112"/>
                </a:lnTo>
                <a:lnTo>
                  <a:pt x="18" y="112"/>
                </a:lnTo>
                <a:lnTo>
                  <a:pt x="26" y="118"/>
                </a:lnTo>
                <a:lnTo>
                  <a:pt x="35" y="123"/>
                </a:lnTo>
                <a:lnTo>
                  <a:pt x="42" y="127"/>
                </a:lnTo>
                <a:lnTo>
                  <a:pt x="51" y="129"/>
                </a:lnTo>
                <a:lnTo>
                  <a:pt x="60" y="131"/>
                </a:lnTo>
                <a:lnTo>
                  <a:pt x="69" y="131"/>
                </a:lnTo>
                <a:lnTo>
                  <a:pt x="76" y="131"/>
                </a:lnTo>
                <a:lnTo>
                  <a:pt x="86" y="129"/>
                </a:lnTo>
                <a:lnTo>
                  <a:pt x="86" y="129"/>
                </a:lnTo>
                <a:lnTo>
                  <a:pt x="140" y="181"/>
                </a:lnTo>
                <a:lnTo>
                  <a:pt x="89" y="234"/>
                </a:lnTo>
                <a:lnTo>
                  <a:pt x="86" y="230"/>
                </a:lnTo>
                <a:lnTo>
                  <a:pt x="71" y="243"/>
                </a:lnTo>
                <a:lnTo>
                  <a:pt x="47" y="281"/>
                </a:lnTo>
                <a:lnTo>
                  <a:pt x="53" y="286"/>
                </a:lnTo>
                <a:lnTo>
                  <a:pt x="91" y="263"/>
                </a:lnTo>
                <a:lnTo>
                  <a:pt x="104" y="248"/>
                </a:lnTo>
                <a:lnTo>
                  <a:pt x="100" y="245"/>
                </a:lnTo>
                <a:lnTo>
                  <a:pt x="153" y="194"/>
                </a:lnTo>
                <a:lnTo>
                  <a:pt x="240" y="281"/>
                </a:lnTo>
                <a:lnTo>
                  <a:pt x="240" y="281"/>
                </a:lnTo>
                <a:lnTo>
                  <a:pt x="245" y="285"/>
                </a:lnTo>
                <a:lnTo>
                  <a:pt x="250" y="288"/>
                </a:lnTo>
                <a:lnTo>
                  <a:pt x="256" y="290"/>
                </a:lnTo>
                <a:lnTo>
                  <a:pt x="261" y="290"/>
                </a:lnTo>
                <a:lnTo>
                  <a:pt x="261" y="290"/>
                </a:lnTo>
                <a:lnTo>
                  <a:pt x="267" y="290"/>
                </a:lnTo>
                <a:lnTo>
                  <a:pt x="272" y="288"/>
                </a:lnTo>
                <a:lnTo>
                  <a:pt x="278" y="285"/>
                </a:lnTo>
                <a:lnTo>
                  <a:pt x="283" y="281"/>
                </a:lnTo>
                <a:lnTo>
                  <a:pt x="283" y="281"/>
                </a:lnTo>
                <a:lnTo>
                  <a:pt x="287" y="277"/>
                </a:lnTo>
                <a:lnTo>
                  <a:pt x="290" y="272"/>
                </a:lnTo>
                <a:lnTo>
                  <a:pt x="292" y="265"/>
                </a:lnTo>
                <a:lnTo>
                  <a:pt x="292" y="259"/>
                </a:lnTo>
                <a:lnTo>
                  <a:pt x="292" y="254"/>
                </a:lnTo>
                <a:lnTo>
                  <a:pt x="290" y="248"/>
                </a:lnTo>
                <a:lnTo>
                  <a:pt x="287" y="243"/>
                </a:lnTo>
                <a:lnTo>
                  <a:pt x="283" y="237"/>
                </a:lnTo>
                <a:lnTo>
                  <a:pt x="196" y="150"/>
                </a:lnTo>
                <a:lnTo>
                  <a:pt x="212" y="134"/>
                </a:lnTo>
                <a:lnTo>
                  <a:pt x="220" y="141"/>
                </a:lnTo>
                <a:lnTo>
                  <a:pt x="220" y="141"/>
                </a:lnTo>
                <a:lnTo>
                  <a:pt x="229" y="136"/>
                </a:lnTo>
                <a:lnTo>
                  <a:pt x="240" y="136"/>
                </a:lnTo>
                <a:lnTo>
                  <a:pt x="314" y="62"/>
                </a:lnTo>
                <a:lnTo>
                  <a:pt x="314" y="60"/>
                </a:lnTo>
                <a:lnTo>
                  <a:pt x="314" y="60"/>
                </a:lnTo>
                <a:lnTo>
                  <a:pt x="314" y="60"/>
                </a:lnTo>
                <a:lnTo>
                  <a:pt x="316" y="56"/>
                </a:lnTo>
                <a:lnTo>
                  <a:pt x="318" y="54"/>
                </a:lnTo>
                <a:lnTo>
                  <a:pt x="318" y="54"/>
                </a:lnTo>
                <a:lnTo>
                  <a:pt x="321" y="53"/>
                </a:lnTo>
                <a:lnTo>
                  <a:pt x="325" y="51"/>
                </a:lnTo>
                <a:lnTo>
                  <a:pt x="325" y="51"/>
                </a:lnTo>
                <a:lnTo>
                  <a:pt x="328" y="47"/>
                </a:lnTo>
                <a:lnTo>
                  <a:pt x="328" y="44"/>
                </a:lnTo>
                <a:lnTo>
                  <a:pt x="328" y="40"/>
                </a:lnTo>
                <a:lnTo>
                  <a:pt x="325" y="36"/>
                </a:lnTo>
                <a:lnTo>
                  <a:pt x="325" y="36"/>
                </a:lnTo>
                <a:close/>
                <a:moveTo>
                  <a:pt x="263" y="252"/>
                </a:moveTo>
                <a:lnTo>
                  <a:pt x="263" y="252"/>
                </a:lnTo>
                <a:lnTo>
                  <a:pt x="269" y="254"/>
                </a:lnTo>
                <a:lnTo>
                  <a:pt x="272" y="256"/>
                </a:lnTo>
                <a:lnTo>
                  <a:pt x="276" y="259"/>
                </a:lnTo>
                <a:lnTo>
                  <a:pt x="276" y="265"/>
                </a:lnTo>
                <a:lnTo>
                  <a:pt x="276" y="265"/>
                </a:lnTo>
                <a:lnTo>
                  <a:pt x="276" y="268"/>
                </a:lnTo>
                <a:lnTo>
                  <a:pt x="272" y="272"/>
                </a:lnTo>
                <a:lnTo>
                  <a:pt x="269" y="276"/>
                </a:lnTo>
                <a:lnTo>
                  <a:pt x="263" y="276"/>
                </a:lnTo>
                <a:lnTo>
                  <a:pt x="263" y="276"/>
                </a:lnTo>
                <a:lnTo>
                  <a:pt x="260" y="276"/>
                </a:lnTo>
                <a:lnTo>
                  <a:pt x="256" y="272"/>
                </a:lnTo>
                <a:lnTo>
                  <a:pt x="252" y="268"/>
                </a:lnTo>
                <a:lnTo>
                  <a:pt x="252" y="265"/>
                </a:lnTo>
                <a:lnTo>
                  <a:pt x="252" y="265"/>
                </a:lnTo>
                <a:lnTo>
                  <a:pt x="252" y="259"/>
                </a:lnTo>
                <a:lnTo>
                  <a:pt x="256" y="256"/>
                </a:lnTo>
                <a:lnTo>
                  <a:pt x="260" y="254"/>
                </a:lnTo>
                <a:lnTo>
                  <a:pt x="263" y="252"/>
                </a:lnTo>
                <a:lnTo>
                  <a:pt x="263" y="252"/>
                </a:lnTo>
                <a:close/>
                <a:moveTo>
                  <a:pt x="221" y="98"/>
                </a:moveTo>
                <a:lnTo>
                  <a:pt x="216" y="92"/>
                </a:lnTo>
                <a:lnTo>
                  <a:pt x="272" y="36"/>
                </a:lnTo>
                <a:lnTo>
                  <a:pt x="278" y="42"/>
                </a:lnTo>
                <a:lnTo>
                  <a:pt x="221" y="98"/>
                </a:lnTo>
                <a:close/>
                <a:moveTo>
                  <a:pt x="240" y="116"/>
                </a:moveTo>
                <a:lnTo>
                  <a:pt x="234" y="111"/>
                </a:lnTo>
                <a:lnTo>
                  <a:pt x="290" y="54"/>
                </a:lnTo>
                <a:lnTo>
                  <a:pt x="296" y="60"/>
                </a:lnTo>
                <a:lnTo>
                  <a:pt x="240" y="116"/>
                </a:lnTo>
                <a:close/>
              </a:path>
            </a:pathLst>
          </a:custGeom>
          <a:solidFill>
            <a:srgbClr val="484F59"/>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nvGrpSpPr>
          <p:cNvPr id="67" name="Group 77"/>
          <p:cNvGrpSpPr/>
          <p:nvPr/>
        </p:nvGrpSpPr>
        <p:grpSpPr>
          <a:xfrm>
            <a:off x="8722321" y="2476325"/>
            <a:ext cx="525763" cy="402584"/>
            <a:chOff x="5552261" y="1554043"/>
            <a:chExt cx="363359" cy="278229"/>
          </a:xfrm>
          <a:solidFill>
            <a:srgbClr val="FFC000"/>
          </a:solidFill>
        </p:grpSpPr>
        <p:sp>
          <p:nvSpPr>
            <p:cNvPr id="68" name="Freeform 96"/>
            <p:cNvSpPr/>
            <p:nvPr/>
          </p:nvSpPr>
          <p:spPr bwMode="auto">
            <a:xfrm>
              <a:off x="5552261" y="1715997"/>
              <a:ext cx="363359" cy="116275"/>
            </a:xfrm>
            <a:custGeom>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b="b" l="0" r="r" t="0"/>
              <a:pathLst>
                <a:path h="112" w="350">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69" name="Freeform 97"/>
            <p:cNvSpPr>
              <a:spLocks noEditPoints="1"/>
            </p:cNvSpPr>
            <p:nvPr/>
          </p:nvSpPr>
          <p:spPr bwMode="auto">
            <a:xfrm>
              <a:off x="5552261" y="1554043"/>
              <a:ext cx="363359" cy="137038"/>
            </a:xfrm>
            <a:custGeom>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b="b" l="0" r="r" t="0"/>
              <a:pathLst>
                <a:path h="130" w="35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70" name="Rectangle 98"/>
            <p:cNvSpPr>
              <a:spLocks noChangeArrowheads="1"/>
            </p:cNvSpPr>
            <p:nvPr/>
          </p:nvSpPr>
          <p:spPr bwMode="auto">
            <a:xfrm>
              <a:off x="5710062" y="1715997"/>
              <a:ext cx="45679" cy="18688"/>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sp>
        <p:nvSpPr>
          <p:cNvPr id="71" name="Freeform 99"/>
          <p:cNvSpPr>
            <a:spLocks noEditPoints="1"/>
          </p:cNvSpPr>
          <p:nvPr/>
        </p:nvSpPr>
        <p:spPr bwMode="auto">
          <a:xfrm>
            <a:off x="7591425" y="2451100"/>
            <a:ext cx="293688" cy="469900"/>
          </a:xfrm>
          <a:custGeom>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b="b" l="0" r="r" t="0"/>
            <a:pathLst>
              <a:path h="311" w="196">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rgbClr val="484F59"/>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72" name="Freeform 100"/>
          <p:cNvSpPr/>
          <p:nvPr/>
        </p:nvSpPr>
        <p:spPr bwMode="auto">
          <a:xfrm>
            <a:off x="7524750" y="4441825"/>
            <a:ext cx="427038" cy="481013"/>
          </a:xfrm>
          <a:custGeom>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b="b" l="0" r="r" t="0"/>
            <a:pathLst>
              <a:path h="319" w="282">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rgbClr val="484F59"/>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nvGrpSpPr>
          <p:cNvPr id="73" name="Group 76"/>
          <p:cNvGrpSpPr/>
          <p:nvPr/>
        </p:nvGrpSpPr>
        <p:grpSpPr>
          <a:xfrm>
            <a:off x="8695280" y="1487989"/>
            <a:ext cx="579843" cy="402587"/>
            <a:chOff x="5533573" y="812792"/>
            <a:chExt cx="400733" cy="278229"/>
          </a:xfrm>
          <a:solidFill>
            <a:srgbClr val="FFC000"/>
          </a:solidFill>
        </p:grpSpPr>
        <p:sp>
          <p:nvSpPr>
            <p:cNvPr id="74" name="Freeform 101"/>
            <p:cNvSpPr/>
            <p:nvPr/>
          </p:nvSpPr>
          <p:spPr bwMode="auto">
            <a:xfrm>
              <a:off x="5730826" y="962288"/>
              <a:ext cx="93436" cy="128733"/>
            </a:xfrm>
            <a:custGeom>
              <a:cxnLst>
                <a:cxn ang="0">
                  <a:pos x="0" y="34"/>
                </a:cxn>
                <a:cxn ang="0">
                  <a:pos x="0" y="34"/>
                </a:cxn>
                <a:cxn ang="0">
                  <a:pos x="14" y="52"/>
                </a:cxn>
                <a:cxn ang="0">
                  <a:pos x="23" y="74"/>
                </a:cxn>
                <a:cxn ang="0">
                  <a:pos x="30" y="96"/>
                </a:cxn>
                <a:cxn ang="0">
                  <a:pos x="30" y="109"/>
                </a:cxn>
                <a:cxn ang="0">
                  <a:pos x="32" y="120"/>
                </a:cxn>
                <a:cxn ang="0">
                  <a:pos x="32" y="120"/>
                </a:cxn>
                <a:cxn ang="0">
                  <a:pos x="32" y="123"/>
                </a:cxn>
                <a:cxn ang="0">
                  <a:pos x="32" y="123"/>
                </a:cxn>
                <a:cxn ang="0">
                  <a:pos x="34" y="123"/>
                </a:cxn>
                <a:cxn ang="0">
                  <a:pos x="87" y="123"/>
                </a:cxn>
                <a:cxn ang="0">
                  <a:pos x="87" y="123"/>
                </a:cxn>
                <a:cxn ang="0">
                  <a:pos x="88" y="121"/>
                </a:cxn>
                <a:cxn ang="0">
                  <a:pos x="90" y="120"/>
                </a:cxn>
                <a:cxn ang="0">
                  <a:pos x="90" y="120"/>
                </a:cxn>
                <a:cxn ang="0">
                  <a:pos x="88" y="103"/>
                </a:cxn>
                <a:cxn ang="0">
                  <a:pos x="87" y="87"/>
                </a:cxn>
                <a:cxn ang="0">
                  <a:pos x="83" y="71"/>
                </a:cxn>
                <a:cxn ang="0">
                  <a:pos x="78" y="54"/>
                </a:cxn>
                <a:cxn ang="0">
                  <a:pos x="72" y="40"/>
                </a:cxn>
                <a:cxn ang="0">
                  <a:pos x="65" y="25"/>
                </a:cxn>
                <a:cxn ang="0">
                  <a:pos x="56" y="13"/>
                </a:cxn>
                <a:cxn ang="0">
                  <a:pos x="47" y="0"/>
                </a:cxn>
                <a:cxn ang="0">
                  <a:pos x="47" y="0"/>
                </a:cxn>
                <a:cxn ang="0">
                  <a:pos x="34" y="5"/>
                </a:cxn>
                <a:cxn ang="0">
                  <a:pos x="21" y="14"/>
                </a:cxn>
                <a:cxn ang="0">
                  <a:pos x="10" y="23"/>
                </a:cxn>
                <a:cxn ang="0">
                  <a:pos x="0" y="34"/>
                </a:cxn>
                <a:cxn ang="0">
                  <a:pos x="0" y="34"/>
                </a:cxn>
              </a:cxnLst>
              <a:rect b="b" l="0" r="r" t="0"/>
              <a:pathLst>
                <a:path h="123" w="90">
                  <a:moveTo>
                    <a:pt x="0" y="34"/>
                  </a:moveTo>
                  <a:lnTo>
                    <a:pt x="0" y="34"/>
                  </a:lnTo>
                  <a:lnTo>
                    <a:pt x="14" y="52"/>
                  </a:lnTo>
                  <a:lnTo>
                    <a:pt x="23" y="74"/>
                  </a:lnTo>
                  <a:lnTo>
                    <a:pt x="30" y="96"/>
                  </a:lnTo>
                  <a:lnTo>
                    <a:pt x="30" y="109"/>
                  </a:lnTo>
                  <a:lnTo>
                    <a:pt x="32" y="120"/>
                  </a:lnTo>
                  <a:lnTo>
                    <a:pt x="32" y="120"/>
                  </a:lnTo>
                  <a:lnTo>
                    <a:pt x="32" y="123"/>
                  </a:lnTo>
                  <a:lnTo>
                    <a:pt x="32" y="123"/>
                  </a:lnTo>
                  <a:lnTo>
                    <a:pt x="34" y="123"/>
                  </a:lnTo>
                  <a:lnTo>
                    <a:pt x="87" y="123"/>
                  </a:lnTo>
                  <a:lnTo>
                    <a:pt x="87" y="123"/>
                  </a:lnTo>
                  <a:lnTo>
                    <a:pt x="88" y="121"/>
                  </a:lnTo>
                  <a:lnTo>
                    <a:pt x="90" y="120"/>
                  </a:lnTo>
                  <a:lnTo>
                    <a:pt x="90" y="120"/>
                  </a:lnTo>
                  <a:lnTo>
                    <a:pt x="88" y="103"/>
                  </a:lnTo>
                  <a:lnTo>
                    <a:pt x="87" y="87"/>
                  </a:lnTo>
                  <a:lnTo>
                    <a:pt x="83" y="71"/>
                  </a:lnTo>
                  <a:lnTo>
                    <a:pt x="78" y="54"/>
                  </a:lnTo>
                  <a:lnTo>
                    <a:pt x="72" y="40"/>
                  </a:lnTo>
                  <a:lnTo>
                    <a:pt x="65" y="25"/>
                  </a:lnTo>
                  <a:lnTo>
                    <a:pt x="56" y="13"/>
                  </a:lnTo>
                  <a:lnTo>
                    <a:pt x="47" y="0"/>
                  </a:lnTo>
                  <a:lnTo>
                    <a:pt x="47" y="0"/>
                  </a:lnTo>
                  <a:lnTo>
                    <a:pt x="34" y="5"/>
                  </a:lnTo>
                  <a:lnTo>
                    <a:pt x="21" y="14"/>
                  </a:lnTo>
                  <a:lnTo>
                    <a:pt x="10" y="23"/>
                  </a:lnTo>
                  <a:lnTo>
                    <a:pt x="0" y="34"/>
                  </a:lnTo>
                  <a:lnTo>
                    <a:pt x="0" y="3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75" name="Freeform 102"/>
            <p:cNvSpPr/>
            <p:nvPr/>
          </p:nvSpPr>
          <p:spPr bwMode="auto">
            <a:xfrm>
              <a:off x="5533573" y="814869"/>
              <a:ext cx="182717" cy="151573"/>
            </a:xfrm>
            <a:custGeom>
              <a:cxnLst>
                <a:cxn ang="0">
                  <a:pos x="178" y="71"/>
                </a:cxn>
                <a:cxn ang="0">
                  <a:pos x="178" y="71"/>
                </a:cxn>
                <a:cxn ang="0">
                  <a:pos x="154" y="58"/>
                </a:cxn>
                <a:cxn ang="0">
                  <a:pos x="131" y="49"/>
                </a:cxn>
                <a:cxn ang="0">
                  <a:pos x="104" y="44"/>
                </a:cxn>
                <a:cxn ang="0">
                  <a:pos x="76" y="42"/>
                </a:cxn>
                <a:cxn ang="0">
                  <a:pos x="76" y="2"/>
                </a:cxn>
                <a:cxn ang="0">
                  <a:pos x="76" y="2"/>
                </a:cxn>
                <a:cxn ang="0">
                  <a:pos x="75" y="0"/>
                </a:cxn>
                <a:cxn ang="0">
                  <a:pos x="75" y="0"/>
                </a:cxn>
                <a:cxn ang="0">
                  <a:pos x="73" y="0"/>
                </a:cxn>
                <a:cxn ang="0">
                  <a:pos x="2" y="71"/>
                </a:cxn>
                <a:cxn ang="0">
                  <a:pos x="2" y="71"/>
                </a:cxn>
                <a:cxn ang="0">
                  <a:pos x="0" y="73"/>
                </a:cxn>
                <a:cxn ang="0">
                  <a:pos x="2" y="75"/>
                </a:cxn>
                <a:cxn ang="0">
                  <a:pos x="73" y="145"/>
                </a:cxn>
                <a:cxn ang="0">
                  <a:pos x="73" y="145"/>
                </a:cxn>
                <a:cxn ang="0">
                  <a:pos x="75" y="145"/>
                </a:cxn>
                <a:cxn ang="0">
                  <a:pos x="75" y="145"/>
                </a:cxn>
                <a:cxn ang="0">
                  <a:pos x="76" y="144"/>
                </a:cxn>
                <a:cxn ang="0">
                  <a:pos x="76" y="100"/>
                </a:cxn>
                <a:cxn ang="0">
                  <a:pos x="76" y="100"/>
                </a:cxn>
                <a:cxn ang="0">
                  <a:pos x="91" y="100"/>
                </a:cxn>
                <a:cxn ang="0">
                  <a:pos x="105" y="102"/>
                </a:cxn>
                <a:cxn ang="0">
                  <a:pos x="118" y="107"/>
                </a:cxn>
                <a:cxn ang="0">
                  <a:pos x="133" y="113"/>
                </a:cxn>
                <a:cxn ang="0">
                  <a:pos x="133" y="113"/>
                </a:cxn>
                <a:cxn ang="0">
                  <a:pos x="142" y="100"/>
                </a:cxn>
                <a:cxn ang="0">
                  <a:pos x="153" y="89"/>
                </a:cxn>
                <a:cxn ang="0">
                  <a:pos x="165" y="80"/>
                </a:cxn>
                <a:cxn ang="0">
                  <a:pos x="178" y="71"/>
                </a:cxn>
                <a:cxn ang="0">
                  <a:pos x="178" y="71"/>
                </a:cxn>
              </a:cxnLst>
              <a:rect b="b" l="0" r="r" t="0"/>
              <a:pathLst>
                <a:path h="145" w="178">
                  <a:moveTo>
                    <a:pt x="178" y="71"/>
                  </a:moveTo>
                  <a:lnTo>
                    <a:pt x="178" y="71"/>
                  </a:lnTo>
                  <a:lnTo>
                    <a:pt x="154" y="58"/>
                  </a:lnTo>
                  <a:lnTo>
                    <a:pt x="131" y="49"/>
                  </a:lnTo>
                  <a:lnTo>
                    <a:pt x="104" y="44"/>
                  </a:lnTo>
                  <a:lnTo>
                    <a:pt x="76" y="42"/>
                  </a:lnTo>
                  <a:lnTo>
                    <a:pt x="76" y="2"/>
                  </a:lnTo>
                  <a:lnTo>
                    <a:pt x="76" y="2"/>
                  </a:lnTo>
                  <a:lnTo>
                    <a:pt x="75" y="0"/>
                  </a:lnTo>
                  <a:lnTo>
                    <a:pt x="75" y="0"/>
                  </a:lnTo>
                  <a:lnTo>
                    <a:pt x="73" y="0"/>
                  </a:lnTo>
                  <a:lnTo>
                    <a:pt x="2" y="71"/>
                  </a:lnTo>
                  <a:lnTo>
                    <a:pt x="2" y="71"/>
                  </a:lnTo>
                  <a:lnTo>
                    <a:pt x="0" y="73"/>
                  </a:lnTo>
                  <a:lnTo>
                    <a:pt x="2" y="75"/>
                  </a:lnTo>
                  <a:lnTo>
                    <a:pt x="73" y="145"/>
                  </a:lnTo>
                  <a:lnTo>
                    <a:pt x="73" y="145"/>
                  </a:lnTo>
                  <a:lnTo>
                    <a:pt x="75" y="145"/>
                  </a:lnTo>
                  <a:lnTo>
                    <a:pt x="75" y="145"/>
                  </a:lnTo>
                  <a:lnTo>
                    <a:pt x="76" y="144"/>
                  </a:lnTo>
                  <a:lnTo>
                    <a:pt x="76" y="100"/>
                  </a:lnTo>
                  <a:lnTo>
                    <a:pt x="76" y="100"/>
                  </a:lnTo>
                  <a:lnTo>
                    <a:pt x="91" y="100"/>
                  </a:lnTo>
                  <a:lnTo>
                    <a:pt x="105" y="102"/>
                  </a:lnTo>
                  <a:lnTo>
                    <a:pt x="118" y="107"/>
                  </a:lnTo>
                  <a:lnTo>
                    <a:pt x="133" y="113"/>
                  </a:lnTo>
                  <a:lnTo>
                    <a:pt x="133" y="113"/>
                  </a:lnTo>
                  <a:lnTo>
                    <a:pt x="142" y="100"/>
                  </a:lnTo>
                  <a:lnTo>
                    <a:pt x="153" y="89"/>
                  </a:lnTo>
                  <a:lnTo>
                    <a:pt x="165" y="80"/>
                  </a:lnTo>
                  <a:lnTo>
                    <a:pt x="178" y="71"/>
                  </a:lnTo>
                  <a:lnTo>
                    <a:pt x="178" y="7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76" name="Freeform 103"/>
            <p:cNvSpPr/>
            <p:nvPr/>
          </p:nvSpPr>
          <p:spPr bwMode="auto">
            <a:xfrm>
              <a:off x="5620779" y="812792"/>
              <a:ext cx="313527" cy="278228"/>
            </a:xfrm>
            <a:custGeom>
              <a:cxnLst>
                <a:cxn ang="0">
                  <a:pos x="300" y="79"/>
                </a:cxn>
                <a:cxn ang="0">
                  <a:pos x="220" y="1"/>
                </a:cxn>
                <a:cxn ang="0">
                  <a:pos x="220" y="1"/>
                </a:cxn>
                <a:cxn ang="0">
                  <a:pos x="218" y="0"/>
                </a:cxn>
                <a:cxn ang="0">
                  <a:pos x="218" y="0"/>
                </a:cxn>
                <a:cxn ang="0">
                  <a:pos x="216" y="3"/>
                </a:cxn>
                <a:cxn ang="0">
                  <a:pos x="216" y="47"/>
                </a:cxn>
                <a:cxn ang="0">
                  <a:pos x="216" y="47"/>
                </a:cxn>
                <a:cxn ang="0">
                  <a:pos x="200" y="49"/>
                </a:cxn>
                <a:cxn ang="0">
                  <a:pos x="185" y="50"/>
                </a:cxn>
                <a:cxn ang="0">
                  <a:pos x="155" y="56"/>
                </a:cxn>
                <a:cxn ang="0">
                  <a:pos x="127" y="67"/>
                </a:cxn>
                <a:cxn ang="0">
                  <a:pos x="102" y="81"/>
                </a:cxn>
                <a:cxn ang="0">
                  <a:pos x="102" y="81"/>
                </a:cxn>
                <a:cxn ang="0">
                  <a:pos x="87" y="90"/>
                </a:cxn>
                <a:cxn ang="0">
                  <a:pos x="75" y="101"/>
                </a:cxn>
                <a:cxn ang="0">
                  <a:pos x="62" y="114"/>
                </a:cxn>
                <a:cxn ang="0">
                  <a:pos x="49" y="127"/>
                </a:cxn>
                <a:cxn ang="0">
                  <a:pos x="49" y="127"/>
                </a:cxn>
                <a:cxn ang="0">
                  <a:pos x="39" y="141"/>
                </a:cxn>
                <a:cxn ang="0">
                  <a:pos x="29" y="157"/>
                </a:cxn>
                <a:cxn ang="0">
                  <a:pos x="20" y="172"/>
                </a:cxn>
                <a:cxn ang="0">
                  <a:pos x="15" y="190"/>
                </a:cxn>
                <a:cxn ang="0">
                  <a:pos x="10" y="206"/>
                </a:cxn>
                <a:cxn ang="0">
                  <a:pos x="4" y="224"/>
                </a:cxn>
                <a:cxn ang="0">
                  <a:pos x="2" y="244"/>
                </a:cxn>
                <a:cxn ang="0">
                  <a:pos x="0" y="263"/>
                </a:cxn>
                <a:cxn ang="0">
                  <a:pos x="0" y="263"/>
                </a:cxn>
                <a:cxn ang="0">
                  <a:pos x="2" y="266"/>
                </a:cxn>
                <a:cxn ang="0">
                  <a:pos x="4" y="266"/>
                </a:cxn>
                <a:cxn ang="0">
                  <a:pos x="64" y="266"/>
                </a:cxn>
                <a:cxn ang="0">
                  <a:pos x="64" y="266"/>
                </a:cxn>
                <a:cxn ang="0">
                  <a:pos x="66" y="266"/>
                </a:cxn>
                <a:cxn ang="0">
                  <a:pos x="66" y="266"/>
                </a:cxn>
                <a:cxn ang="0">
                  <a:pos x="66" y="263"/>
                </a:cxn>
                <a:cxn ang="0">
                  <a:pos x="66" y="263"/>
                </a:cxn>
                <a:cxn ang="0">
                  <a:pos x="68" y="250"/>
                </a:cxn>
                <a:cxn ang="0">
                  <a:pos x="69" y="237"/>
                </a:cxn>
                <a:cxn ang="0">
                  <a:pos x="71" y="223"/>
                </a:cxn>
                <a:cxn ang="0">
                  <a:pos x="77" y="212"/>
                </a:cxn>
                <a:cxn ang="0">
                  <a:pos x="80" y="199"/>
                </a:cxn>
                <a:cxn ang="0">
                  <a:pos x="87" y="188"/>
                </a:cxn>
                <a:cxn ang="0">
                  <a:pos x="102" y="166"/>
                </a:cxn>
                <a:cxn ang="0">
                  <a:pos x="102" y="166"/>
                </a:cxn>
                <a:cxn ang="0">
                  <a:pos x="113" y="154"/>
                </a:cxn>
                <a:cxn ang="0">
                  <a:pos x="126" y="145"/>
                </a:cxn>
                <a:cxn ang="0">
                  <a:pos x="138" y="134"/>
                </a:cxn>
                <a:cxn ang="0">
                  <a:pos x="153" y="127"/>
                </a:cxn>
                <a:cxn ang="0">
                  <a:pos x="153" y="127"/>
                </a:cxn>
                <a:cxn ang="0">
                  <a:pos x="167" y="121"/>
                </a:cxn>
                <a:cxn ang="0">
                  <a:pos x="184" y="116"/>
                </a:cxn>
                <a:cxn ang="0">
                  <a:pos x="198" y="114"/>
                </a:cxn>
                <a:cxn ang="0">
                  <a:pos x="216" y="112"/>
                </a:cxn>
                <a:cxn ang="0">
                  <a:pos x="216" y="161"/>
                </a:cxn>
                <a:cxn ang="0">
                  <a:pos x="216" y="161"/>
                </a:cxn>
                <a:cxn ang="0">
                  <a:pos x="218" y="165"/>
                </a:cxn>
                <a:cxn ang="0">
                  <a:pos x="218" y="165"/>
                </a:cxn>
                <a:cxn ang="0">
                  <a:pos x="220" y="165"/>
                </a:cxn>
                <a:cxn ang="0">
                  <a:pos x="300" y="85"/>
                </a:cxn>
                <a:cxn ang="0">
                  <a:pos x="300" y="85"/>
                </a:cxn>
                <a:cxn ang="0">
                  <a:pos x="301" y="83"/>
                </a:cxn>
                <a:cxn ang="0">
                  <a:pos x="300" y="79"/>
                </a:cxn>
                <a:cxn ang="0">
                  <a:pos x="300" y="79"/>
                </a:cxn>
              </a:cxnLst>
              <a:rect b="b" l="0" r="r" t="0"/>
              <a:pathLst>
                <a:path h="266" w="301">
                  <a:moveTo>
                    <a:pt x="300" y="79"/>
                  </a:moveTo>
                  <a:lnTo>
                    <a:pt x="220" y="1"/>
                  </a:lnTo>
                  <a:lnTo>
                    <a:pt x="220" y="1"/>
                  </a:lnTo>
                  <a:lnTo>
                    <a:pt x="218" y="0"/>
                  </a:lnTo>
                  <a:lnTo>
                    <a:pt x="218" y="0"/>
                  </a:lnTo>
                  <a:lnTo>
                    <a:pt x="216" y="3"/>
                  </a:lnTo>
                  <a:lnTo>
                    <a:pt x="216" y="47"/>
                  </a:lnTo>
                  <a:lnTo>
                    <a:pt x="216" y="47"/>
                  </a:lnTo>
                  <a:lnTo>
                    <a:pt x="200" y="49"/>
                  </a:lnTo>
                  <a:lnTo>
                    <a:pt x="185" y="50"/>
                  </a:lnTo>
                  <a:lnTo>
                    <a:pt x="155" y="56"/>
                  </a:lnTo>
                  <a:lnTo>
                    <a:pt x="127" y="67"/>
                  </a:lnTo>
                  <a:lnTo>
                    <a:pt x="102" y="81"/>
                  </a:lnTo>
                  <a:lnTo>
                    <a:pt x="102" y="81"/>
                  </a:lnTo>
                  <a:lnTo>
                    <a:pt x="87" y="90"/>
                  </a:lnTo>
                  <a:lnTo>
                    <a:pt x="75" y="101"/>
                  </a:lnTo>
                  <a:lnTo>
                    <a:pt x="62" y="114"/>
                  </a:lnTo>
                  <a:lnTo>
                    <a:pt x="49" y="127"/>
                  </a:lnTo>
                  <a:lnTo>
                    <a:pt x="49" y="127"/>
                  </a:lnTo>
                  <a:lnTo>
                    <a:pt x="39" y="141"/>
                  </a:lnTo>
                  <a:lnTo>
                    <a:pt x="29" y="157"/>
                  </a:lnTo>
                  <a:lnTo>
                    <a:pt x="20" y="172"/>
                  </a:lnTo>
                  <a:lnTo>
                    <a:pt x="15" y="190"/>
                  </a:lnTo>
                  <a:lnTo>
                    <a:pt x="10" y="206"/>
                  </a:lnTo>
                  <a:lnTo>
                    <a:pt x="4" y="224"/>
                  </a:lnTo>
                  <a:lnTo>
                    <a:pt x="2" y="244"/>
                  </a:lnTo>
                  <a:lnTo>
                    <a:pt x="0" y="263"/>
                  </a:lnTo>
                  <a:lnTo>
                    <a:pt x="0" y="263"/>
                  </a:lnTo>
                  <a:lnTo>
                    <a:pt x="2" y="266"/>
                  </a:lnTo>
                  <a:lnTo>
                    <a:pt x="4" y="266"/>
                  </a:lnTo>
                  <a:lnTo>
                    <a:pt x="64" y="266"/>
                  </a:lnTo>
                  <a:lnTo>
                    <a:pt x="64" y="266"/>
                  </a:lnTo>
                  <a:lnTo>
                    <a:pt x="66" y="266"/>
                  </a:lnTo>
                  <a:lnTo>
                    <a:pt x="66" y="266"/>
                  </a:lnTo>
                  <a:lnTo>
                    <a:pt x="66" y="263"/>
                  </a:lnTo>
                  <a:lnTo>
                    <a:pt x="66" y="263"/>
                  </a:lnTo>
                  <a:lnTo>
                    <a:pt x="68" y="250"/>
                  </a:lnTo>
                  <a:lnTo>
                    <a:pt x="69" y="237"/>
                  </a:lnTo>
                  <a:lnTo>
                    <a:pt x="71" y="223"/>
                  </a:lnTo>
                  <a:lnTo>
                    <a:pt x="77" y="212"/>
                  </a:lnTo>
                  <a:lnTo>
                    <a:pt x="80" y="199"/>
                  </a:lnTo>
                  <a:lnTo>
                    <a:pt x="87" y="188"/>
                  </a:lnTo>
                  <a:lnTo>
                    <a:pt x="102" y="166"/>
                  </a:lnTo>
                  <a:lnTo>
                    <a:pt x="102" y="166"/>
                  </a:lnTo>
                  <a:lnTo>
                    <a:pt x="113" y="154"/>
                  </a:lnTo>
                  <a:lnTo>
                    <a:pt x="126" y="145"/>
                  </a:lnTo>
                  <a:lnTo>
                    <a:pt x="138" y="134"/>
                  </a:lnTo>
                  <a:lnTo>
                    <a:pt x="153" y="127"/>
                  </a:lnTo>
                  <a:lnTo>
                    <a:pt x="153" y="127"/>
                  </a:lnTo>
                  <a:lnTo>
                    <a:pt x="167" y="121"/>
                  </a:lnTo>
                  <a:lnTo>
                    <a:pt x="184" y="116"/>
                  </a:lnTo>
                  <a:lnTo>
                    <a:pt x="198" y="114"/>
                  </a:lnTo>
                  <a:lnTo>
                    <a:pt x="216" y="112"/>
                  </a:lnTo>
                  <a:lnTo>
                    <a:pt x="216" y="161"/>
                  </a:lnTo>
                  <a:lnTo>
                    <a:pt x="216" y="161"/>
                  </a:lnTo>
                  <a:lnTo>
                    <a:pt x="218" y="165"/>
                  </a:lnTo>
                  <a:lnTo>
                    <a:pt x="218" y="165"/>
                  </a:lnTo>
                  <a:lnTo>
                    <a:pt x="220" y="165"/>
                  </a:lnTo>
                  <a:lnTo>
                    <a:pt x="300" y="85"/>
                  </a:lnTo>
                  <a:lnTo>
                    <a:pt x="300" y="85"/>
                  </a:lnTo>
                  <a:lnTo>
                    <a:pt x="301" y="83"/>
                  </a:lnTo>
                  <a:lnTo>
                    <a:pt x="300" y="79"/>
                  </a:lnTo>
                  <a:lnTo>
                    <a:pt x="300" y="79"/>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sp>
        <p:nvSpPr>
          <p:cNvPr id="77" name="Freeform 104"/>
          <p:cNvSpPr>
            <a:spLocks noEditPoints="1"/>
          </p:cNvSpPr>
          <p:nvPr/>
        </p:nvSpPr>
        <p:spPr bwMode="auto">
          <a:xfrm>
            <a:off x="8751888" y="3479800"/>
            <a:ext cx="466725" cy="452438"/>
          </a:xfrm>
          <a:custGeom>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b="b" l="0" r="r" t="0"/>
            <a:pathLst>
              <a:path h="301" w="310">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FFC000"/>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78" name="Freeform 105"/>
          <p:cNvSpPr/>
          <p:nvPr/>
        </p:nvSpPr>
        <p:spPr bwMode="auto">
          <a:xfrm>
            <a:off x="7539038" y="5483225"/>
            <a:ext cx="393700" cy="393700"/>
          </a:xfrm>
          <a:custGeom>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b="b" l="0" r="r" t="0"/>
            <a:pathLst>
              <a:path h="263" w="262">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rgbClr val="484F59"/>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79" name="Freeform 106"/>
          <p:cNvSpPr>
            <a:spLocks noEditPoints="1"/>
          </p:cNvSpPr>
          <p:nvPr/>
        </p:nvSpPr>
        <p:spPr bwMode="auto">
          <a:xfrm>
            <a:off x="2576513" y="4503738"/>
            <a:ext cx="517525" cy="384175"/>
          </a:xfrm>
          <a:custGeom>
            <a:cxnLst>
              <a:cxn ang="0">
                <a:pos x="41" y="0"/>
              </a:cxn>
              <a:cxn ang="0">
                <a:pos x="34" y="0"/>
              </a:cxn>
              <a:cxn ang="0">
                <a:pos x="18" y="7"/>
              </a:cxn>
              <a:cxn ang="0">
                <a:pos x="7" y="18"/>
              </a:cxn>
              <a:cxn ang="0">
                <a:pos x="0" y="33"/>
              </a:cxn>
              <a:cxn ang="0">
                <a:pos x="0" y="214"/>
              </a:cxn>
              <a:cxn ang="0">
                <a:pos x="0" y="221"/>
              </a:cxn>
              <a:cxn ang="0">
                <a:pos x="7" y="237"/>
              </a:cxn>
              <a:cxn ang="0">
                <a:pos x="18" y="248"/>
              </a:cxn>
              <a:cxn ang="0">
                <a:pos x="34" y="256"/>
              </a:cxn>
              <a:cxn ang="0">
                <a:pos x="299" y="256"/>
              </a:cxn>
              <a:cxn ang="0">
                <a:pos x="308" y="256"/>
              </a:cxn>
              <a:cxn ang="0">
                <a:pos x="322" y="248"/>
              </a:cxn>
              <a:cxn ang="0">
                <a:pos x="335" y="237"/>
              </a:cxn>
              <a:cxn ang="0">
                <a:pos x="340" y="221"/>
              </a:cxn>
              <a:cxn ang="0">
                <a:pos x="342" y="42"/>
              </a:cxn>
              <a:cxn ang="0">
                <a:pos x="340" y="33"/>
              </a:cxn>
              <a:cxn ang="0">
                <a:pos x="335" y="18"/>
              </a:cxn>
              <a:cxn ang="0">
                <a:pos x="322" y="7"/>
              </a:cxn>
              <a:cxn ang="0">
                <a:pos x="308" y="0"/>
              </a:cxn>
              <a:cxn ang="0">
                <a:pos x="299" y="0"/>
              </a:cxn>
              <a:cxn ang="0">
                <a:pos x="319" y="36"/>
              </a:cxn>
              <a:cxn ang="0">
                <a:pos x="320" y="42"/>
              </a:cxn>
              <a:cxn ang="0">
                <a:pos x="320" y="214"/>
              </a:cxn>
              <a:cxn ang="0">
                <a:pos x="228" y="114"/>
              </a:cxn>
              <a:cxn ang="0">
                <a:pos x="299" y="20"/>
              </a:cxn>
              <a:cxn ang="0">
                <a:pos x="170" y="134"/>
              </a:cxn>
              <a:cxn ang="0">
                <a:pos x="38" y="22"/>
              </a:cxn>
              <a:cxn ang="0">
                <a:pos x="299" y="20"/>
              </a:cxn>
              <a:cxn ang="0">
                <a:pos x="21" y="218"/>
              </a:cxn>
              <a:cxn ang="0">
                <a:pos x="21" y="42"/>
              </a:cxn>
              <a:cxn ang="0">
                <a:pos x="21" y="36"/>
              </a:cxn>
              <a:cxn ang="0">
                <a:pos x="21" y="218"/>
              </a:cxn>
              <a:cxn ang="0">
                <a:pos x="41" y="234"/>
              </a:cxn>
              <a:cxn ang="0">
                <a:pos x="128" y="127"/>
              </a:cxn>
              <a:cxn ang="0">
                <a:pos x="163" y="158"/>
              </a:cxn>
              <a:cxn ang="0">
                <a:pos x="170" y="160"/>
              </a:cxn>
              <a:cxn ang="0">
                <a:pos x="174" y="160"/>
              </a:cxn>
              <a:cxn ang="0">
                <a:pos x="212" y="127"/>
              </a:cxn>
              <a:cxn ang="0">
                <a:pos x="306" y="234"/>
              </a:cxn>
              <a:cxn ang="0">
                <a:pos x="41" y="234"/>
              </a:cxn>
            </a:cxnLst>
            <a:rect b="b" l="0" r="r" t="0"/>
            <a:pathLst>
              <a:path h="256" w="342">
                <a:moveTo>
                  <a:pt x="299" y="0"/>
                </a:moveTo>
                <a:lnTo>
                  <a:pt x="41" y="0"/>
                </a:lnTo>
                <a:lnTo>
                  <a:pt x="41" y="0"/>
                </a:lnTo>
                <a:lnTo>
                  <a:pt x="34" y="0"/>
                </a:lnTo>
                <a:lnTo>
                  <a:pt x="25" y="2"/>
                </a:lnTo>
                <a:lnTo>
                  <a:pt x="18" y="7"/>
                </a:lnTo>
                <a:lnTo>
                  <a:pt x="12" y="11"/>
                </a:lnTo>
                <a:lnTo>
                  <a:pt x="7" y="18"/>
                </a:lnTo>
                <a:lnTo>
                  <a:pt x="3" y="25"/>
                </a:lnTo>
                <a:lnTo>
                  <a:pt x="0" y="33"/>
                </a:lnTo>
                <a:lnTo>
                  <a:pt x="0" y="42"/>
                </a:lnTo>
                <a:lnTo>
                  <a:pt x="0" y="214"/>
                </a:lnTo>
                <a:lnTo>
                  <a:pt x="0" y="214"/>
                </a:lnTo>
                <a:lnTo>
                  <a:pt x="0" y="221"/>
                </a:lnTo>
                <a:lnTo>
                  <a:pt x="3" y="230"/>
                </a:lnTo>
                <a:lnTo>
                  <a:pt x="7" y="237"/>
                </a:lnTo>
                <a:lnTo>
                  <a:pt x="12" y="243"/>
                </a:lnTo>
                <a:lnTo>
                  <a:pt x="18" y="248"/>
                </a:lnTo>
                <a:lnTo>
                  <a:pt x="25" y="252"/>
                </a:lnTo>
                <a:lnTo>
                  <a:pt x="34" y="256"/>
                </a:lnTo>
                <a:lnTo>
                  <a:pt x="41" y="256"/>
                </a:lnTo>
                <a:lnTo>
                  <a:pt x="299" y="256"/>
                </a:lnTo>
                <a:lnTo>
                  <a:pt x="299" y="256"/>
                </a:lnTo>
                <a:lnTo>
                  <a:pt x="308" y="256"/>
                </a:lnTo>
                <a:lnTo>
                  <a:pt x="315" y="252"/>
                </a:lnTo>
                <a:lnTo>
                  <a:pt x="322" y="248"/>
                </a:lnTo>
                <a:lnTo>
                  <a:pt x="330" y="243"/>
                </a:lnTo>
                <a:lnTo>
                  <a:pt x="335" y="237"/>
                </a:lnTo>
                <a:lnTo>
                  <a:pt x="339" y="230"/>
                </a:lnTo>
                <a:lnTo>
                  <a:pt x="340" y="221"/>
                </a:lnTo>
                <a:lnTo>
                  <a:pt x="342" y="214"/>
                </a:lnTo>
                <a:lnTo>
                  <a:pt x="342" y="42"/>
                </a:lnTo>
                <a:lnTo>
                  <a:pt x="342" y="42"/>
                </a:lnTo>
                <a:lnTo>
                  <a:pt x="340" y="33"/>
                </a:lnTo>
                <a:lnTo>
                  <a:pt x="339" y="25"/>
                </a:lnTo>
                <a:lnTo>
                  <a:pt x="335" y="18"/>
                </a:lnTo>
                <a:lnTo>
                  <a:pt x="330" y="11"/>
                </a:lnTo>
                <a:lnTo>
                  <a:pt x="322" y="7"/>
                </a:lnTo>
                <a:lnTo>
                  <a:pt x="315" y="2"/>
                </a:lnTo>
                <a:lnTo>
                  <a:pt x="308" y="0"/>
                </a:lnTo>
                <a:lnTo>
                  <a:pt x="299" y="0"/>
                </a:lnTo>
                <a:lnTo>
                  <a:pt x="299" y="0"/>
                </a:lnTo>
                <a:close/>
                <a:moveTo>
                  <a:pt x="228" y="114"/>
                </a:moveTo>
                <a:lnTo>
                  <a:pt x="319" y="36"/>
                </a:lnTo>
                <a:lnTo>
                  <a:pt x="319" y="36"/>
                </a:lnTo>
                <a:lnTo>
                  <a:pt x="320" y="42"/>
                </a:lnTo>
                <a:lnTo>
                  <a:pt x="320" y="214"/>
                </a:lnTo>
                <a:lnTo>
                  <a:pt x="320" y="214"/>
                </a:lnTo>
                <a:lnTo>
                  <a:pt x="320" y="218"/>
                </a:lnTo>
                <a:lnTo>
                  <a:pt x="228" y="114"/>
                </a:lnTo>
                <a:close/>
                <a:moveTo>
                  <a:pt x="299" y="20"/>
                </a:moveTo>
                <a:lnTo>
                  <a:pt x="299" y="20"/>
                </a:lnTo>
                <a:lnTo>
                  <a:pt x="302" y="22"/>
                </a:lnTo>
                <a:lnTo>
                  <a:pt x="170" y="134"/>
                </a:lnTo>
                <a:lnTo>
                  <a:pt x="38" y="22"/>
                </a:lnTo>
                <a:lnTo>
                  <a:pt x="38" y="22"/>
                </a:lnTo>
                <a:lnTo>
                  <a:pt x="41" y="20"/>
                </a:lnTo>
                <a:lnTo>
                  <a:pt x="299" y="20"/>
                </a:lnTo>
                <a:close/>
                <a:moveTo>
                  <a:pt x="21" y="218"/>
                </a:moveTo>
                <a:lnTo>
                  <a:pt x="21" y="218"/>
                </a:lnTo>
                <a:lnTo>
                  <a:pt x="21" y="214"/>
                </a:lnTo>
                <a:lnTo>
                  <a:pt x="21" y="42"/>
                </a:lnTo>
                <a:lnTo>
                  <a:pt x="21" y="42"/>
                </a:lnTo>
                <a:lnTo>
                  <a:pt x="21" y="36"/>
                </a:lnTo>
                <a:lnTo>
                  <a:pt x="112" y="114"/>
                </a:lnTo>
                <a:lnTo>
                  <a:pt x="21" y="218"/>
                </a:lnTo>
                <a:close/>
                <a:moveTo>
                  <a:pt x="41" y="234"/>
                </a:moveTo>
                <a:lnTo>
                  <a:pt x="41" y="234"/>
                </a:lnTo>
                <a:lnTo>
                  <a:pt x="36" y="234"/>
                </a:lnTo>
                <a:lnTo>
                  <a:pt x="128" y="127"/>
                </a:lnTo>
                <a:lnTo>
                  <a:pt x="163" y="158"/>
                </a:lnTo>
                <a:lnTo>
                  <a:pt x="163" y="158"/>
                </a:lnTo>
                <a:lnTo>
                  <a:pt x="166" y="160"/>
                </a:lnTo>
                <a:lnTo>
                  <a:pt x="170" y="160"/>
                </a:lnTo>
                <a:lnTo>
                  <a:pt x="170" y="160"/>
                </a:lnTo>
                <a:lnTo>
                  <a:pt x="174" y="160"/>
                </a:lnTo>
                <a:lnTo>
                  <a:pt x="177" y="158"/>
                </a:lnTo>
                <a:lnTo>
                  <a:pt x="212" y="127"/>
                </a:lnTo>
                <a:lnTo>
                  <a:pt x="306" y="234"/>
                </a:lnTo>
                <a:lnTo>
                  <a:pt x="306" y="234"/>
                </a:lnTo>
                <a:lnTo>
                  <a:pt x="299" y="234"/>
                </a:lnTo>
                <a:lnTo>
                  <a:pt x="41" y="234"/>
                </a:lnTo>
                <a:close/>
              </a:path>
            </a:pathLst>
          </a:custGeom>
          <a:solidFill>
            <a:srgbClr val="484F59"/>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80" name="Freeform 107"/>
          <p:cNvSpPr>
            <a:spLocks noEditPoints="1"/>
          </p:cNvSpPr>
          <p:nvPr/>
        </p:nvSpPr>
        <p:spPr bwMode="auto">
          <a:xfrm>
            <a:off x="8728075" y="4459288"/>
            <a:ext cx="514350" cy="441325"/>
          </a:xfrm>
          <a:custGeom>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b="b" l="0" r="r" t="0"/>
            <a:pathLst>
              <a:path h="294" w="343">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rgbClr val="FFC000"/>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nvGrpSpPr>
          <p:cNvPr id="81" name="Group 85"/>
          <p:cNvGrpSpPr/>
          <p:nvPr/>
        </p:nvGrpSpPr>
        <p:grpSpPr>
          <a:xfrm>
            <a:off x="8755486" y="5375167"/>
            <a:ext cx="456661" cy="606883"/>
            <a:chOff x="5575100" y="3734191"/>
            <a:chExt cx="315602" cy="419419"/>
          </a:xfrm>
          <a:solidFill>
            <a:srgbClr val="FFC000"/>
          </a:solidFill>
        </p:grpSpPr>
        <p:sp>
          <p:nvSpPr>
            <p:cNvPr id="82" name="Freeform 108"/>
            <p:cNvSpPr>
              <a:spLocks noEditPoints="1"/>
            </p:cNvSpPr>
            <p:nvPr/>
          </p:nvSpPr>
          <p:spPr bwMode="auto">
            <a:xfrm>
              <a:off x="5575100" y="3734191"/>
              <a:ext cx="315602" cy="419419"/>
            </a:xfrm>
            <a:custGeom>
              <a:cxnLst>
                <a:cxn ang="0">
                  <a:pos x="136" y="2"/>
                </a:cxn>
                <a:cxn ang="0">
                  <a:pos x="92" y="13"/>
                </a:cxn>
                <a:cxn ang="0">
                  <a:pos x="56" y="35"/>
                </a:cxn>
                <a:cxn ang="0">
                  <a:pos x="25" y="67"/>
                </a:cxn>
                <a:cxn ang="0">
                  <a:pos x="7" y="107"/>
                </a:cxn>
                <a:cxn ang="0">
                  <a:pos x="0" y="153"/>
                </a:cxn>
                <a:cxn ang="0">
                  <a:pos x="5" y="187"/>
                </a:cxn>
                <a:cxn ang="0">
                  <a:pos x="25" y="236"/>
                </a:cxn>
                <a:cxn ang="0">
                  <a:pos x="63" y="274"/>
                </a:cxn>
                <a:cxn ang="0">
                  <a:pos x="69" y="278"/>
                </a:cxn>
                <a:cxn ang="0">
                  <a:pos x="76" y="301"/>
                </a:cxn>
                <a:cxn ang="0">
                  <a:pos x="76" y="354"/>
                </a:cxn>
                <a:cxn ang="0">
                  <a:pos x="83" y="372"/>
                </a:cxn>
                <a:cxn ang="0">
                  <a:pos x="140" y="401"/>
                </a:cxn>
                <a:cxn ang="0">
                  <a:pos x="150" y="405"/>
                </a:cxn>
                <a:cxn ang="0">
                  <a:pos x="214" y="376"/>
                </a:cxn>
                <a:cxn ang="0">
                  <a:pos x="225" y="367"/>
                </a:cxn>
                <a:cxn ang="0">
                  <a:pos x="228" y="303"/>
                </a:cxn>
                <a:cxn ang="0">
                  <a:pos x="230" y="289"/>
                </a:cxn>
                <a:cxn ang="0">
                  <a:pos x="243" y="270"/>
                </a:cxn>
                <a:cxn ang="0">
                  <a:pos x="261" y="256"/>
                </a:cxn>
                <a:cxn ang="0">
                  <a:pos x="288" y="216"/>
                </a:cxn>
                <a:cxn ang="0">
                  <a:pos x="301" y="169"/>
                </a:cxn>
                <a:cxn ang="0">
                  <a:pos x="301" y="136"/>
                </a:cxn>
                <a:cxn ang="0">
                  <a:pos x="290" y="93"/>
                </a:cxn>
                <a:cxn ang="0">
                  <a:pos x="268" y="57"/>
                </a:cxn>
                <a:cxn ang="0">
                  <a:pos x="236" y="28"/>
                </a:cxn>
                <a:cxn ang="0">
                  <a:pos x="196" y="8"/>
                </a:cxn>
                <a:cxn ang="0">
                  <a:pos x="150" y="0"/>
                </a:cxn>
                <a:cxn ang="0">
                  <a:pos x="100" y="354"/>
                </a:cxn>
                <a:cxn ang="0">
                  <a:pos x="203" y="303"/>
                </a:cxn>
                <a:cxn ang="0">
                  <a:pos x="100" y="303"/>
                </a:cxn>
                <a:cxn ang="0">
                  <a:pos x="203" y="303"/>
                </a:cxn>
                <a:cxn ang="0">
                  <a:pos x="230" y="249"/>
                </a:cxn>
                <a:cxn ang="0">
                  <a:pos x="210" y="270"/>
                </a:cxn>
                <a:cxn ang="0">
                  <a:pos x="96" y="278"/>
                </a:cxn>
                <a:cxn ang="0">
                  <a:pos x="85" y="260"/>
                </a:cxn>
                <a:cxn ang="0">
                  <a:pos x="67" y="245"/>
                </a:cxn>
                <a:cxn ang="0">
                  <a:pos x="40" y="211"/>
                </a:cxn>
                <a:cxn ang="0">
                  <a:pos x="27" y="167"/>
                </a:cxn>
                <a:cxn ang="0">
                  <a:pos x="25" y="140"/>
                </a:cxn>
                <a:cxn ang="0">
                  <a:pos x="36" y="104"/>
                </a:cxn>
                <a:cxn ang="0">
                  <a:pos x="54" y="71"/>
                </a:cxn>
                <a:cxn ang="0">
                  <a:pos x="82" y="47"/>
                </a:cxn>
                <a:cxn ang="0">
                  <a:pos x="114" y="31"/>
                </a:cxn>
                <a:cxn ang="0">
                  <a:pos x="150" y="26"/>
                </a:cxn>
                <a:cxn ang="0">
                  <a:pos x="176" y="29"/>
                </a:cxn>
                <a:cxn ang="0">
                  <a:pos x="212" y="42"/>
                </a:cxn>
                <a:cxn ang="0">
                  <a:pos x="239" y="64"/>
                </a:cxn>
                <a:cxn ang="0">
                  <a:pos x="261" y="93"/>
                </a:cxn>
                <a:cxn ang="0">
                  <a:pos x="274" y="127"/>
                </a:cxn>
                <a:cxn ang="0">
                  <a:pos x="277" y="153"/>
                </a:cxn>
                <a:cxn ang="0">
                  <a:pos x="270" y="192"/>
                </a:cxn>
                <a:cxn ang="0">
                  <a:pos x="250" y="229"/>
                </a:cxn>
                <a:cxn ang="0">
                  <a:pos x="232" y="249"/>
                </a:cxn>
              </a:cxnLst>
              <a:rect b="b" l="0" r="r" t="0"/>
              <a:pathLst>
                <a:path h="405" w="303">
                  <a:moveTo>
                    <a:pt x="150" y="0"/>
                  </a:moveTo>
                  <a:lnTo>
                    <a:pt x="150" y="0"/>
                  </a:lnTo>
                  <a:lnTo>
                    <a:pt x="136" y="2"/>
                  </a:lnTo>
                  <a:lnTo>
                    <a:pt x="121" y="4"/>
                  </a:lnTo>
                  <a:lnTo>
                    <a:pt x="107" y="8"/>
                  </a:lnTo>
                  <a:lnTo>
                    <a:pt x="92" y="13"/>
                  </a:lnTo>
                  <a:lnTo>
                    <a:pt x="80" y="18"/>
                  </a:lnTo>
                  <a:lnTo>
                    <a:pt x="67" y="28"/>
                  </a:lnTo>
                  <a:lnTo>
                    <a:pt x="56" y="35"/>
                  </a:lnTo>
                  <a:lnTo>
                    <a:pt x="45" y="46"/>
                  </a:lnTo>
                  <a:lnTo>
                    <a:pt x="34" y="57"/>
                  </a:lnTo>
                  <a:lnTo>
                    <a:pt x="25" y="67"/>
                  </a:lnTo>
                  <a:lnTo>
                    <a:pt x="18" y="80"/>
                  </a:lnTo>
                  <a:lnTo>
                    <a:pt x="13" y="93"/>
                  </a:lnTo>
                  <a:lnTo>
                    <a:pt x="7" y="107"/>
                  </a:lnTo>
                  <a:lnTo>
                    <a:pt x="4" y="122"/>
                  </a:lnTo>
                  <a:lnTo>
                    <a:pt x="2" y="136"/>
                  </a:lnTo>
                  <a:lnTo>
                    <a:pt x="0" y="153"/>
                  </a:lnTo>
                  <a:lnTo>
                    <a:pt x="0" y="153"/>
                  </a:lnTo>
                  <a:lnTo>
                    <a:pt x="2" y="171"/>
                  </a:lnTo>
                  <a:lnTo>
                    <a:pt x="5" y="187"/>
                  </a:lnTo>
                  <a:lnTo>
                    <a:pt x="9" y="205"/>
                  </a:lnTo>
                  <a:lnTo>
                    <a:pt x="16" y="221"/>
                  </a:lnTo>
                  <a:lnTo>
                    <a:pt x="25" y="236"/>
                  </a:lnTo>
                  <a:lnTo>
                    <a:pt x="36" y="251"/>
                  </a:lnTo>
                  <a:lnTo>
                    <a:pt x="49" y="263"/>
                  </a:lnTo>
                  <a:lnTo>
                    <a:pt x="63" y="274"/>
                  </a:lnTo>
                  <a:lnTo>
                    <a:pt x="65" y="276"/>
                  </a:lnTo>
                  <a:lnTo>
                    <a:pt x="65" y="276"/>
                  </a:lnTo>
                  <a:lnTo>
                    <a:pt x="69" y="278"/>
                  </a:lnTo>
                  <a:lnTo>
                    <a:pt x="71" y="281"/>
                  </a:lnTo>
                  <a:lnTo>
                    <a:pt x="74" y="290"/>
                  </a:lnTo>
                  <a:lnTo>
                    <a:pt x="76" y="301"/>
                  </a:lnTo>
                  <a:lnTo>
                    <a:pt x="76" y="303"/>
                  </a:lnTo>
                  <a:lnTo>
                    <a:pt x="76" y="354"/>
                  </a:lnTo>
                  <a:lnTo>
                    <a:pt x="76" y="354"/>
                  </a:lnTo>
                  <a:lnTo>
                    <a:pt x="76" y="359"/>
                  </a:lnTo>
                  <a:lnTo>
                    <a:pt x="80" y="367"/>
                  </a:lnTo>
                  <a:lnTo>
                    <a:pt x="83" y="372"/>
                  </a:lnTo>
                  <a:lnTo>
                    <a:pt x="89" y="376"/>
                  </a:lnTo>
                  <a:lnTo>
                    <a:pt x="140" y="401"/>
                  </a:lnTo>
                  <a:lnTo>
                    <a:pt x="140" y="401"/>
                  </a:lnTo>
                  <a:lnTo>
                    <a:pt x="145" y="403"/>
                  </a:lnTo>
                  <a:lnTo>
                    <a:pt x="150" y="405"/>
                  </a:lnTo>
                  <a:lnTo>
                    <a:pt x="150" y="405"/>
                  </a:lnTo>
                  <a:lnTo>
                    <a:pt x="158" y="403"/>
                  </a:lnTo>
                  <a:lnTo>
                    <a:pt x="163" y="401"/>
                  </a:lnTo>
                  <a:lnTo>
                    <a:pt x="214" y="376"/>
                  </a:lnTo>
                  <a:lnTo>
                    <a:pt x="214" y="376"/>
                  </a:lnTo>
                  <a:lnTo>
                    <a:pt x="219" y="372"/>
                  </a:lnTo>
                  <a:lnTo>
                    <a:pt x="225" y="367"/>
                  </a:lnTo>
                  <a:lnTo>
                    <a:pt x="227" y="359"/>
                  </a:lnTo>
                  <a:lnTo>
                    <a:pt x="228" y="354"/>
                  </a:lnTo>
                  <a:lnTo>
                    <a:pt x="228" y="303"/>
                  </a:lnTo>
                  <a:lnTo>
                    <a:pt x="228" y="303"/>
                  </a:lnTo>
                  <a:lnTo>
                    <a:pt x="228" y="296"/>
                  </a:lnTo>
                  <a:lnTo>
                    <a:pt x="230" y="289"/>
                  </a:lnTo>
                  <a:lnTo>
                    <a:pt x="236" y="278"/>
                  </a:lnTo>
                  <a:lnTo>
                    <a:pt x="241" y="272"/>
                  </a:lnTo>
                  <a:lnTo>
                    <a:pt x="243" y="270"/>
                  </a:lnTo>
                  <a:lnTo>
                    <a:pt x="248" y="267"/>
                  </a:lnTo>
                  <a:lnTo>
                    <a:pt x="248" y="267"/>
                  </a:lnTo>
                  <a:lnTo>
                    <a:pt x="261" y="256"/>
                  </a:lnTo>
                  <a:lnTo>
                    <a:pt x="272" y="243"/>
                  </a:lnTo>
                  <a:lnTo>
                    <a:pt x="281" y="231"/>
                  </a:lnTo>
                  <a:lnTo>
                    <a:pt x="288" y="216"/>
                  </a:lnTo>
                  <a:lnTo>
                    <a:pt x="294" y="200"/>
                  </a:lnTo>
                  <a:lnTo>
                    <a:pt x="299" y="185"/>
                  </a:lnTo>
                  <a:lnTo>
                    <a:pt x="301" y="169"/>
                  </a:lnTo>
                  <a:lnTo>
                    <a:pt x="303" y="153"/>
                  </a:lnTo>
                  <a:lnTo>
                    <a:pt x="303" y="153"/>
                  </a:lnTo>
                  <a:lnTo>
                    <a:pt x="301" y="136"/>
                  </a:lnTo>
                  <a:lnTo>
                    <a:pt x="299" y="122"/>
                  </a:lnTo>
                  <a:lnTo>
                    <a:pt x="295" y="107"/>
                  </a:lnTo>
                  <a:lnTo>
                    <a:pt x="290" y="93"/>
                  </a:lnTo>
                  <a:lnTo>
                    <a:pt x="285" y="80"/>
                  </a:lnTo>
                  <a:lnTo>
                    <a:pt x="275" y="67"/>
                  </a:lnTo>
                  <a:lnTo>
                    <a:pt x="268" y="57"/>
                  </a:lnTo>
                  <a:lnTo>
                    <a:pt x="257" y="46"/>
                  </a:lnTo>
                  <a:lnTo>
                    <a:pt x="246" y="35"/>
                  </a:lnTo>
                  <a:lnTo>
                    <a:pt x="236" y="28"/>
                  </a:lnTo>
                  <a:lnTo>
                    <a:pt x="223" y="18"/>
                  </a:lnTo>
                  <a:lnTo>
                    <a:pt x="210" y="13"/>
                  </a:lnTo>
                  <a:lnTo>
                    <a:pt x="196" y="8"/>
                  </a:lnTo>
                  <a:lnTo>
                    <a:pt x="181" y="4"/>
                  </a:lnTo>
                  <a:lnTo>
                    <a:pt x="167" y="2"/>
                  </a:lnTo>
                  <a:lnTo>
                    <a:pt x="150" y="0"/>
                  </a:lnTo>
                  <a:lnTo>
                    <a:pt x="150" y="0"/>
                  </a:lnTo>
                  <a:close/>
                  <a:moveTo>
                    <a:pt x="150" y="379"/>
                  </a:moveTo>
                  <a:lnTo>
                    <a:pt x="100" y="354"/>
                  </a:lnTo>
                  <a:lnTo>
                    <a:pt x="203" y="354"/>
                  </a:lnTo>
                  <a:lnTo>
                    <a:pt x="150" y="379"/>
                  </a:lnTo>
                  <a:close/>
                  <a:moveTo>
                    <a:pt x="203" y="303"/>
                  </a:moveTo>
                  <a:lnTo>
                    <a:pt x="203" y="328"/>
                  </a:lnTo>
                  <a:lnTo>
                    <a:pt x="100" y="328"/>
                  </a:lnTo>
                  <a:lnTo>
                    <a:pt x="100" y="303"/>
                  </a:lnTo>
                  <a:lnTo>
                    <a:pt x="100" y="303"/>
                  </a:lnTo>
                  <a:lnTo>
                    <a:pt x="203" y="303"/>
                  </a:lnTo>
                  <a:lnTo>
                    <a:pt x="203" y="303"/>
                  </a:lnTo>
                  <a:close/>
                  <a:moveTo>
                    <a:pt x="232" y="249"/>
                  </a:moveTo>
                  <a:lnTo>
                    <a:pt x="232" y="249"/>
                  </a:lnTo>
                  <a:lnTo>
                    <a:pt x="230" y="249"/>
                  </a:lnTo>
                  <a:lnTo>
                    <a:pt x="223" y="254"/>
                  </a:lnTo>
                  <a:lnTo>
                    <a:pt x="214" y="263"/>
                  </a:lnTo>
                  <a:lnTo>
                    <a:pt x="210" y="270"/>
                  </a:lnTo>
                  <a:lnTo>
                    <a:pt x="207" y="278"/>
                  </a:lnTo>
                  <a:lnTo>
                    <a:pt x="96" y="278"/>
                  </a:lnTo>
                  <a:lnTo>
                    <a:pt x="96" y="278"/>
                  </a:lnTo>
                  <a:lnTo>
                    <a:pt x="94" y="270"/>
                  </a:lnTo>
                  <a:lnTo>
                    <a:pt x="91" y="265"/>
                  </a:lnTo>
                  <a:lnTo>
                    <a:pt x="85" y="260"/>
                  </a:lnTo>
                  <a:lnTo>
                    <a:pt x="78" y="254"/>
                  </a:lnTo>
                  <a:lnTo>
                    <a:pt x="78" y="254"/>
                  </a:lnTo>
                  <a:lnTo>
                    <a:pt x="67" y="245"/>
                  </a:lnTo>
                  <a:lnTo>
                    <a:pt x="56" y="234"/>
                  </a:lnTo>
                  <a:lnTo>
                    <a:pt x="47" y="223"/>
                  </a:lnTo>
                  <a:lnTo>
                    <a:pt x="40" y="211"/>
                  </a:lnTo>
                  <a:lnTo>
                    <a:pt x="34" y="196"/>
                  </a:lnTo>
                  <a:lnTo>
                    <a:pt x="29" y="182"/>
                  </a:lnTo>
                  <a:lnTo>
                    <a:pt x="27" y="167"/>
                  </a:lnTo>
                  <a:lnTo>
                    <a:pt x="25" y="153"/>
                  </a:lnTo>
                  <a:lnTo>
                    <a:pt x="25" y="153"/>
                  </a:lnTo>
                  <a:lnTo>
                    <a:pt x="25" y="140"/>
                  </a:lnTo>
                  <a:lnTo>
                    <a:pt x="27" y="127"/>
                  </a:lnTo>
                  <a:lnTo>
                    <a:pt x="31" y="115"/>
                  </a:lnTo>
                  <a:lnTo>
                    <a:pt x="36" y="104"/>
                  </a:lnTo>
                  <a:lnTo>
                    <a:pt x="40" y="93"/>
                  </a:lnTo>
                  <a:lnTo>
                    <a:pt x="47" y="82"/>
                  </a:lnTo>
                  <a:lnTo>
                    <a:pt x="54" y="71"/>
                  </a:lnTo>
                  <a:lnTo>
                    <a:pt x="62" y="64"/>
                  </a:lnTo>
                  <a:lnTo>
                    <a:pt x="71" y="55"/>
                  </a:lnTo>
                  <a:lnTo>
                    <a:pt x="82" y="47"/>
                  </a:lnTo>
                  <a:lnTo>
                    <a:pt x="91" y="42"/>
                  </a:lnTo>
                  <a:lnTo>
                    <a:pt x="101" y="37"/>
                  </a:lnTo>
                  <a:lnTo>
                    <a:pt x="114" y="31"/>
                  </a:lnTo>
                  <a:lnTo>
                    <a:pt x="125" y="29"/>
                  </a:lnTo>
                  <a:lnTo>
                    <a:pt x="138" y="28"/>
                  </a:lnTo>
                  <a:lnTo>
                    <a:pt x="150" y="26"/>
                  </a:lnTo>
                  <a:lnTo>
                    <a:pt x="150" y="26"/>
                  </a:lnTo>
                  <a:lnTo>
                    <a:pt x="165" y="28"/>
                  </a:lnTo>
                  <a:lnTo>
                    <a:pt x="176" y="29"/>
                  </a:lnTo>
                  <a:lnTo>
                    <a:pt x="188" y="31"/>
                  </a:lnTo>
                  <a:lnTo>
                    <a:pt x="199" y="37"/>
                  </a:lnTo>
                  <a:lnTo>
                    <a:pt x="212" y="42"/>
                  </a:lnTo>
                  <a:lnTo>
                    <a:pt x="221" y="47"/>
                  </a:lnTo>
                  <a:lnTo>
                    <a:pt x="232" y="55"/>
                  </a:lnTo>
                  <a:lnTo>
                    <a:pt x="239" y="64"/>
                  </a:lnTo>
                  <a:lnTo>
                    <a:pt x="248" y="71"/>
                  </a:lnTo>
                  <a:lnTo>
                    <a:pt x="256" y="82"/>
                  </a:lnTo>
                  <a:lnTo>
                    <a:pt x="261" y="93"/>
                  </a:lnTo>
                  <a:lnTo>
                    <a:pt x="266" y="104"/>
                  </a:lnTo>
                  <a:lnTo>
                    <a:pt x="272" y="115"/>
                  </a:lnTo>
                  <a:lnTo>
                    <a:pt x="274" y="127"/>
                  </a:lnTo>
                  <a:lnTo>
                    <a:pt x="275" y="140"/>
                  </a:lnTo>
                  <a:lnTo>
                    <a:pt x="277" y="153"/>
                  </a:lnTo>
                  <a:lnTo>
                    <a:pt x="277" y="153"/>
                  </a:lnTo>
                  <a:lnTo>
                    <a:pt x="275" y="165"/>
                  </a:lnTo>
                  <a:lnTo>
                    <a:pt x="274" y="180"/>
                  </a:lnTo>
                  <a:lnTo>
                    <a:pt x="270" y="192"/>
                  </a:lnTo>
                  <a:lnTo>
                    <a:pt x="265" y="205"/>
                  </a:lnTo>
                  <a:lnTo>
                    <a:pt x="259" y="218"/>
                  </a:lnTo>
                  <a:lnTo>
                    <a:pt x="250" y="229"/>
                  </a:lnTo>
                  <a:lnTo>
                    <a:pt x="243" y="240"/>
                  </a:lnTo>
                  <a:lnTo>
                    <a:pt x="232" y="249"/>
                  </a:lnTo>
                  <a:lnTo>
                    <a:pt x="232" y="249"/>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83" name="Freeform 109"/>
            <p:cNvSpPr/>
            <p:nvPr/>
          </p:nvSpPr>
          <p:spPr bwMode="auto">
            <a:xfrm>
              <a:off x="5732901" y="3788176"/>
              <a:ext cx="103817" cy="103817"/>
            </a:xfrm>
            <a:custGeom>
              <a:cxnLst>
                <a:cxn ang="0">
                  <a:pos x="13" y="0"/>
                </a:cxn>
                <a:cxn ang="0">
                  <a:pos x="13" y="0"/>
                </a:cxn>
                <a:cxn ang="0">
                  <a:pos x="9" y="2"/>
                </a:cxn>
                <a:cxn ang="0">
                  <a:pos x="4" y="4"/>
                </a:cxn>
                <a:cxn ang="0">
                  <a:pos x="2" y="7"/>
                </a:cxn>
                <a:cxn ang="0">
                  <a:pos x="0" y="13"/>
                </a:cxn>
                <a:cxn ang="0">
                  <a:pos x="0" y="13"/>
                </a:cxn>
                <a:cxn ang="0">
                  <a:pos x="2" y="18"/>
                </a:cxn>
                <a:cxn ang="0">
                  <a:pos x="4" y="22"/>
                </a:cxn>
                <a:cxn ang="0">
                  <a:pos x="9" y="24"/>
                </a:cxn>
                <a:cxn ang="0">
                  <a:pos x="13" y="25"/>
                </a:cxn>
                <a:cxn ang="0">
                  <a:pos x="13" y="25"/>
                </a:cxn>
                <a:cxn ang="0">
                  <a:pos x="24" y="27"/>
                </a:cxn>
                <a:cxn ang="0">
                  <a:pos x="35" y="31"/>
                </a:cxn>
                <a:cxn ang="0">
                  <a:pos x="46" y="36"/>
                </a:cxn>
                <a:cxn ang="0">
                  <a:pos x="57" y="44"/>
                </a:cxn>
                <a:cxn ang="0">
                  <a:pos x="64" y="53"/>
                </a:cxn>
                <a:cxn ang="0">
                  <a:pos x="71" y="64"/>
                </a:cxn>
                <a:cxn ang="0">
                  <a:pos x="75" y="76"/>
                </a:cxn>
                <a:cxn ang="0">
                  <a:pos x="77" y="89"/>
                </a:cxn>
                <a:cxn ang="0">
                  <a:pos x="77" y="89"/>
                </a:cxn>
                <a:cxn ang="0">
                  <a:pos x="78" y="94"/>
                </a:cxn>
                <a:cxn ang="0">
                  <a:pos x="80" y="98"/>
                </a:cxn>
                <a:cxn ang="0">
                  <a:pos x="84" y="102"/>
                </a:cxn>
                <a:cxn ang="0">
                  <a:pos x="89" y="102"/>
                </a:cxn>
                <a:cxn ang="0">
                  <a:pos x="89" y="102"/>
                </a:cxn>
                <a:cxn ang="0">
                  <a:pos x="95" y="102"/>
                </a:cxn>
                <a:cxn ang="0">
                  <a:pos x="98" y="98"/>
                </a:cxn>
                <a:cxn ang="0">
                  <a:pos x="100" y="94"/>
                </a:cxn>
                <a:cxn ang="0">
                  <a:pos x="102" y="89"/>
                </a:cxn>
                <a:cxn ang="0">
                  <a:pos x="102" y="89"/>
                </a:cxn>
                <a:cxn ang="0">
                  <a:pos x="100" y="69"/>
                </a:cxn>
                <a:cxn ang="0">
                  <a:pos x="95" y="51"/>
                </a:cxn>
                <a:cxn ang="0">
                  <a:pos x="86" y="36"/>
                </a:cxn>
                <a:cxn ang="0">
                  <a:pos x="75" y="24"/>
                </a:cxn>
                <a:cxn ang="0">
                  <a:pos x="60" y="13"/>
                </a:cxn>
                <a:cxn ang="0">
                  <a:pos x="46" y="6"/>
                </a:cxn>
                <a:cxn ang="0">
                  <a:pos x="29" y="2"/>
                </a:cxn>
                <a:cxn ang="0">
                  <a:pos x="13" y="0"/>
                </a:cxn>
                <a:cxn ang="0">
                  <a:pos x="13" y="0"/>
                </a:cxn>
              </a:cxnLst>
              <a:rect b="b" l="0" r="r" t="0"/>
              <a:pathLst>
                <a:path h="102" w="102">
                  <a:moveTo>
                    <a:pt x="13" y="0"/>
                  </a:moveTo>
                  <a:lnTo>
                    <a:pt x="13" y="0"/>
                  </a:lnTo>
                  <a:lnTo>
                    <a:pt x="9" y="2"/>
                  </a:lnTo>
                  <a:lnTo>
                    <a:pt x="4" y="4"/>
                  </a:lnTo>
                  <a:lnTo>
                    <a:pt x="2" y="7"/>
                  </a:lnTo>
                  <a:lnTo>
                    <a:pt x="0" y="13"/>
                  </a:lnTo>
                  <a:lnTo>
                    <a:pt x="0" y="13"/>
                  </a:lnTo>
                  <a:lnTo>
                    <a:pt x="2" y="18"/>
                  </a:lnTo>
                  <a:lnTo>
                    <a:pt x="4" y="22"/>
                  </a:lnTo>
                  <a:lnTo>
                    <a:pt x="9" y="24"/>
                  </a:lnTo>
                  <a:lnTo>
                    <a:pt x="13" y="25"/>
                  </a:lnTo>
                  <a:lnTo>
                    <a:pt x="13" y="25"/>
                  </a:lnTo>
                  <a:lnTo>
                    <a:pt x="24" y="27"/>
                  </a:lnTo>
                  <a:lnTo>
                    <a:pt x="35" y="31"/>
                  </a:lnTo>
                  <a:lnTo>
                    <a:pt x="46" y="36"/>
                  </a:lnTo>
                  <a:lnTo>
                    <a:pt x="57" y="44"/>
                  </a:lnTo>
                  <a:lnTo>
                    <a:pt x="64" y="53"/>
                  </a:lnTo>
                  <a:lnTo>
                    <a:pt x="71" y="64"/>
                  </a:lnTo>
                  <a:lnTo>
                    <a:pt x="75" y="76"/>
                  </a:lnTo>
                  <a:lnTo>
                    <a:pt x="77" y="89"/>
                  </a:lnTo>
                  <a:lnTo>
                    <a:pt x="77" y="89"/>
                  </a:lnTo>
                  <a:lnTo>
                    <a:pt x="78" y="94"/>
                  </a:lnTo>
                  <a:lnTo>
                    <a:pt x="80" y="98"/>
                  </a:lnTo>
                  <a:lnTo>
                    <a:pt x="84" y="102"/>
                  </a:lnTo>
                  <a:lnTo>
                    <a:pt x="89" y="102"/>
                  </a:lnTo>
                  <a:lnTo>
                    <a:pt x="89" y="102"/>
                  </a:lnTo>
                  <a:lnTo>
                    <a:pt x="95" y="102"/>
                  </a:lnTo>
                  <a:lnTo>
                    <a:pt x="98" y="98"/>
                  </a:lnTo>
                  <a:lnTo>
                    <a:pt x="100" y="94"/>
                  </a:lnTo>
                  <a:lnTo>
                    <a:pt x="102" y="89"/>
                  </a:lnTo>
                  <a:lnTo>
                    <a:pt x="102" y="89"/>
                  </a:lnTo>
                  <a:lnTo>
                    <a:pt x="100" y="69"/>
                  </a:lnTo>
                  <a:lnTo>
                    <a:pt x="95" y="51"/>
                  </a:lnTo>
                  <a:lnTo>
                    <a:pt x="86" y="36"/>
                  </a:lnTo>
                  <a:lnTo>
                    <a:pt x="75" y="24"/>
                  </a:lnTo>
                  <a:lnTo>
                    <a:pt x="60" y="13"/>
                  </a:lnTo>
                  <a:lnTo>
                    <a:pt x="46" y="6"/>
                  </a:lnTo>
                  <a:lnTo>
                    <a:pt x="29" y="2"/>
                  </a:lnTo>
                  <a:lnTo>
                    <a:pt x="13" y="0"/>
                  </a:lnTo>
                  <a:lnTo>
                    <a:pt x="13"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sp>
        <p:nvSpPr>
          <p:cNvPr id="84" name="Freeform 110"/>
          <p:cNvSpPr>
            <a:spLocks noEditPoints="1"/>
          </p:cNvSpPr>
          <p:nvPr/>
        </p:nvSpPr>
        <p:spPr bwMode="auto">
          <a:xfrm>
            <a:off x="7481888" y="1447800"/>
            <a:ext cx="511175" cy="501650"/>
          </a:xfrm>
          <a:custGeom>
            <a:cxnLst>
              <a:cxn ang="0">
                <a:pos x="284" y="107"/>
              </a:cxn>
              <a:cxn ang="0">
                <a:pos x="295" y="86"/>
              </a:cxn>
              <a:cxn ang="0">
                <a:pos x="302" y="60"/>
              </a:cxn>
              <a:cxn ang="0">
                <a:pos x="277" y="35"/>
              </a:cxn>
              <a:cxn ang="0">
                <a:pos x="252" y="44"/>
              </a:cxn>
              <a:cxn ang="0">
                <a:pos x="208" y="46"/>
              </a:cxn>
              <a:cxn ang="0">
                <a:pos x="199" y="22"/>
              </a:cxn>
              <a:cxn ang="0">
                <a:pos x="188" y="0"/>
              </a:cxn>
              <a:cxn ang="0">
                <a:pos x="150" y="0"/>
              </a:cxn>
              <a:cxn ang="0">
                <a:pos x="139" y="22"/>
              </a:cxn>
              <a:cxn ang="0">
                <a:pos x="110" y="55"/>
              </a:cxn>
              <a:cxn ang="0">
                <a:pos x="87" y="44"/>
              </a:cxn>
              <a:cxn ang="0">
                <a:pos x="61" y="37"/>
              </a:cxn>
              <a:cxn ang="0">
                <a:pos x="36" y="62"/>
              </a:cxn>
              <a:cxn ang="0">
                <a:pos x="45" y="86"/>
              </a:cxn>
              <a:cxn ang="0">
                <a:pos x="45" y="129"/>
              </a:cxn>
              <a:cxn ang="0">
                <a:pos x="23" y="138"/>
              </a:cxn>
              <a:cxn ang="0">
                <a:pos x="0" y="149"/>
              </a:cxn>
              <a:cxn ang="0">
                <a:pos x="0" y="185"/>
              </a:cxn>
              <a:cxn ang="0">
                <a:pos x="23" y="196"/>
              </a:cxn>
              <a:cxn ang="0">
                <a:pos x="54" y="225"/>
              </a:cxn>
              <a:cxn ang="0">
                <a:pos x="45" y="249"/>
              </a:cxn>
              <a:cxn ang="0">
                <a:pos x="36" y="272"/>
              </a:cxn>
              <a:cxn ang="0">
                <a:pos x="63" y="298"/>
              </a:cxn>
              <a:cxn ang="0">
                <a:pos x="87" y="291"/>
              </a:cxn>
              <a:cxn ang="0">
                <a:pos x="130" y="289"/>
              </a:cxn>
              <a:cxn ang="0">
                <a:pos x="141" y="310"/>
              </a:cxn>
              <a:cxn ang="0">
                <a:pos x="152" y="334"/>
              </a:cxn>
              <a:cxn ang="0">
                <a:pos x="188" y="334"/>
              </a:cxn>
              <a:cxn ang="0">
                <a:pos x="199" y="310"/>
              </a:cxn>
              <a:cxn ang="0">
                <a:pos x="230" y="280"/>
              </a:cxn>
              <a:cxn ang="0">
                <a:pos x="253" y="289"/>
              </a:cxn>
              <a:cxn ang="0">
                <a:pos x="277" y="298"/>
              </a:cxn>
              <a:cxn ang="0">
                <a:pos x="304" y="271"/>
              </a:cxn>
              <a:cxn ang="0">
                <a:pos x="295" y="247"/>
              </a:cxn>
              <a:cxn ang="0">
                <a:pos x="293" y="205"/>
              </a:cxn>
              <a:cxn ang="0">
                <a:pos x="317" y="196"/>
              </a:cxn>
              <a:cxn ang="0">
                <a:pos x="340" y="184"/>
              </a:cxn>
              <a:cxn ang="0">
                <a:pos x="340" y="147"/>
              </a:cxn>
              <a:cxn ang="0">
                <a:pos x="317" y="136"/>
              </a:cxn>
              <a:cxn ang="0">
                <a:pos x="293" y="129"/>
              </a:cxn>
              <a:cxn ang="0">
                <a:pos x="224" y="167"/>
              </a:cxn>
              <a:cxn ang="0">
                <a:pos x="219" y="187"/>
              </a:cxn>
              <a:cxn ang="0">
                <a:pos x="208" y="205"/>
              </a:cxn>
              <a:cxn ang="0">
                <a:pos x="190" y="216"/>
              </a:cxn>
              <a:cxn ang="0">
                <a:pos x="170" y="220"/>
              </a:cxn>
              <a:cxn ang="0">
                <a:pos x="159" y="220"/>
              </a:cxn>
              <a:cxn ang="0">
                <a:pos x="139" y="211"/>
              </a:cxn>
              <a:cxn ang="0">
                <a:pos x="125" y="196"/>
              </a:cxn>
              <a:cxn ang="0">
                <a:pos x="116" y="178"/>
              </a:cxn>
              <a:cxn ang="0">
                <a:pos x="116" y="167"/>
              </a:cxn>
              <a:cxn ang="0">
                <a:pos x="119" y="145"/>
              </a:cxn>
              <a:cxn ang="0">
                <a:pos x="130" y="129"/>
              </a:cxn>
              <a:cxn ang="0">
                <a:pos x="148" y="118"/>
              </a:cxn>
              <a:cxn ang="0">
                <a:pos x="170" y="113"/>
              </a:cxn>
              <a:cxn ang="0">
                <a:pos x="181" y="115"/>
              </a:cxn>
              <a:cxn ang="0">
                <a:pos x="201" y="122"/>
              </a:cxn>
              <a:cxn ang="0">
                <a:pos x="215" y="136"/>
              </a:cxn>
              <a:cxn ang="0">
                <a:pos x="223" y="156"/>
              </a:cxn>
              <a:cxn ang="0">
                <a:pos x="224" y="167"/>
              </a:cxn>
            </a:cxnLst>
            <a:rect b="b" l="0" r="r" t="0"/>
            <a:pathLst>
              <a:path h="334" w="340">
                <a:moveTo>
                  <a:pt x="293" y="129"/>
                </a:moveTo>
                <a:lnTo>
                  <a:pt x="284" y="107"/>
                </a:lnTo>
                <a:lnTo>
                  <a:pt x="284" y="107"/>
                </a:lnTo>
                <a:lnTo>
                  <a:pt x="295" y="86"/>
                </a:lnTo>
                <a:lnTo>
                  <a:pt x="300" y="69"/>
                </a:lnTo>
                <a:lnTo>
                  <a:pt x="302" y="60"/>
                </a:lnTo>
                <a:lnTo>
                  <a:pt x="277" y="35"/>
                </a:lnTo>
                <a:lnTo>
                  <a:pt x="277" y="35"/>
                </a:lnTo>
                <a:lnTo>
                  <a:pt x="268" y="37"/>
                </a:lnTo>
                <a:lnTo>
                  <a:pt x="252" y="44"/>
                </a:lnTo>
                <a:lnTo>
                  <a:pt x="230" y="55"/>
                </a:lnTo>
                <a:lnTo>
                  <a:pt x="208" y="46"/>
                </a:lnTo>
                <a:lnTo>
                  <a:pt x="208" y="46"/>
                </a:lnTo>
                <a:lnTo>
                  <a:pt x="199" y="22"/>
                </a:lnTo>
                <a:lnTo>
                  <a:pt x="192" y="8"/>
                </a:lnTo>
                <a:lnTo>
                  <a:pt x="188" y="0"/>
                </a:lnTo>
                <a:lnTo>
                  <a:pt x="150" y="0"/>
                </a:lnTo>
                <a:lnTo>
                  <a:pt x="150" y="0"/>
                </a:lnTo>
                <a:lnTo>
                  <a:pt x="146" y="8"/>
                </a:lnTo>
                <a:lnTo>
                  <a:pt x="139" y="22"/>
                </a:lnTo>
                <a:lnTo>
                  <a:pt x="130" y="46"/>
                </a:lnTo>
                <a:lnTo>
                  <a:pt x="110" y="55"/>
                </a:lnTo>
                <a:lnTo>
                  <a:pt x="110" y="55"/>
                </a:lnTo>
                <a:lnTo>
                  <a:pt x="87" y="44"/>
                </a:lnTo>
                <a:lnTo>
                  <a:pt x="70" y="39"/>
                </a:lnTo>
                <a:lnTo>
                  <a:pt x="61" y="37"/>
                </a:lnTo>
                <a:lnTo>
                  <a:pt x="36" y="62"/>
                </a:lnTo>
                <a:lnTo>
                  <a:pt x="36" y="62"/>
                </a:lnTo>
                <a:lnTo>
                  <a:pt x="38" y="71"/>
                </a:lnTo>
                <a:lnTo>
                  <a:pt x="45" y="86"/>
                </a:lnTo>
                <a:lnTo>
                  <a:pt x="54" y="109"/>
                </a:lnTo>
                <a:lnTo>
                  <a:pt x="45" y="129"/>
                </a:lnTo>
                <a:lnTo>
                  <a:pt x="45" y="129"/>
                </a:lnTo>
                <a:lnTo>
                  <a:pt x="23" y="138"/>
                </a:lnTo>
                <a:lnTo>
                  <a:pt x="7" y="145"/>
                </a:lnTo>
                <a:lnTo>
                  <a:pt x="0" y="149"/>
                </a:lnTo>
                <a:lnTo>
                  <a:pt x="0" y="185"/>
                </a:lnTo>
                <a:lnTo>
                  <a:pt x="0" y="185"/>
                </a:lnTo>
                <a:lnTo>
                  <a:pt x="7" y="191"/>
                </a:lnTo>
                <a:lnTo>
                  <a:pt x="23" y="196"/>
                </a:lnTo>
                <a:lnTo>
                  <a:pt x="47" y="205"/>
                </a:lnTo>
                <a:lnTo>
                  <a:pt x="54" y="225"/>
                </a:lnTo>
                <a:lnTo>
                  <a:pt x="54" y="225"/>
                </a:lnTo>
                <a:lnTo>
                  <a:pt x="45" y="249"/>
                </a:lnTo>
                <a:lnTo>
                  <a:pt x="38" y="265"/>
                </a:lnTo>
                <a:lnTo>
                  <a:pt x="36" y="272"/>
                </a:lnTo>
                <a:lnTo>
                  <a:pt x="63" y="298"/>
                </a:lnTo>
                <a:lnTo>
                  <a:pt x="63" y="298"/>
                </a:lnTo>
                <a:lnTo>
                  <a:pt x="70" y="296"/>
                </a:lnTo>
                <a:lnTo>
                  <a:pt x="87" y="291"/>
                </a:lnTo>
                <a:lnTo>
                  <a:pt x="110" y="280"/>
                </a:lnTo>
                <a:lnTo>
                  <a:pt x="130" y="289"/>
                </a:lnTo>
                <a:lnTo>
                  <a:pt x="130" y="289"/>
                </a:lnTo>
                <a:lnTo>
                  <a:pt x="141" y="310"/>
                </a:lnTo>
                <a:lnTo>
                  <a:pt x="146" y="327"/>
                </a:lnTo>
                <a:lnTo>
                  <a:pt x="152" y="334"/>
                </a:lnTo>
                <a:lnTo>
                  <a:pt x="188" y="334"/>
                </a:lnTo>
                <a:lnTo>
                  <a:pt x="188" y="334"/>
                </a:lnTo>
                <a:lnTo>
                  <a:pt x="194" y="327"/>
                </a:lnTo>
                <a:lnTo>
                  <a:pt x="199" y="310"/>
                </a:lnTo>
                <a:lnTo>
                  <a:pt x="208" y="289"/>
                </a:lnTo>
                <a:lnTo>
                  <a:pt x="230" y="280"/>
                </a:lnTo>
                <a:lnTo>
                  <a:pt x="230" y="280"/>
                </a:lnTo>
                <a:lnTo>
                  <a:pt x="253" y="289"/>
                </a:lnTo>
                <a:lnTo>
                  <a:pt x="270" y="296"/>
                </a:lnTo>
                <a:lnTo>
                  <a:pt x="277" y="298"/>
                </a:lnTo>
                <a:lnTo>
                  <a:pt x="304" y="271"/>
                </a:lnTo>
                <a:lnTo>
                  <a:pt x="304" y="271"/>
                </a:lnTo>
                <a:lnTo>
                  <a:pt x="302" y="263"/>
                </a:lnTo>
                <a:lnTo>
                  <a:pt x="295" y="247"/>
                </a:lnTo>
                <a:lnTo>
                  <a:pt x="284" y="225"/>
                </a:lnTo>
                <a:lnTo>
                  <a:pt x="293" y="205"/>
                </a:lnTo>
                <a:lnTo>
                  <a:pt x="293" y="205"/>
                </a:lnTo>
                <a:lnTo>
                  <a:pt x="317" y="196"/>
                </a:lnTo>
                <a:lnTo>
                  <a:pt x="333" y="189"/>
                </a:lnTo>
                <a:lnTo>
                  <a:pt x="340" y="184"/>
                </a:lnTo>
                <a:lnTo>
                  <a:pt x="340" y="147"/>
                </a:lnTo>
                <a:lnTo>
                  <a:pt x="340" y="147"/>
                </a:lnTo>
                <a:lnTo>
                  <a:pt x="333" y="144"/>
                </a:lnTo>
                <a:lnTo>
                  <a:pt x="317" y="136"/>
                </a:lnTo>
                <a:lnTo>
                  <a:pt x="293" y="129"/>
                </a:lnTo>
                <a:lnTo>
                  <a:pt x="293" y="129"/>
                </a:lnTo>
                <a:close/>
                <a:moveTo>
                  <a:pt x="224" y="167"/>
                </a:moveTo>
                <a:lnTo>
                  <a:pt x="224" y="167"/>
                </a:lnTo>
                <a:lnTo>
                  <a:pt x="223" y="178"/>
                </a:lnTo>
                <a:lnTo>
                  <a:pt x="219" y="187"/>
                </a:lnTo>
                <a:lnTo>
                  <a:pt x="215" y="196"/>
                </a:lnTo>
                <a:lnTo>
                  <a:pt x="208" y="205"/>
                </a:lnTo>
                <a:lnTo>
                  <a:pt x="201" y="211"/>
                </a:lnTo>
                <a:lnTo>
                  <a:pt x="190" y="216"/>
                </a:lnTo>
                <a:lnTo>
                  <a:pt x="181" y="220"/>
                </a:lnTo>
                <a:lnTo>
                  <a:pt x="170" y="220"/>
                </a:lnTo>
                <a:lnTo>
                  <a:pt x="170" y="220"/>
                </a:lnTo>
                <a:lnTo>
                  <a:pt x="159" y="220"/>
                </a:lnTo>
                <a:lnTo>
                  <a:pt x="148" y="216"/>
                </a:lnTo>
                <a:lnTo>
                  <a:pt x="139" y="211"/>
                </a:lnTo>
                <a:lnTo>
                  <a:pt x="130" y="205"/>
                </a:lnTo>
                <a:lnTo>
                  <a:pt x="125" y="196"/>
                </a:lnTo>
                <a:lnTo>
                  <a:pt x="119" y="187"/>
                </a:lnTo>
                <a:lnTo>
                  <a:pt x="116" y="178"/>
                </a:lnTo>
                <a:lnTo>
                  <a:pt x="116" y="167"/>
                </a:lnTo>
                <a:lnTo>
                  <a:pt x="116" y="167"/>
                </a:lnTo>
                <a:lnTo>
                  <a:pt x="116" y="156"/>
                </a:lnTo>
                <a:lnTo>
                  <a:pt x="119" y="145"/>
                </a:lnTo>
                <a:lnTo>
                  <a:pt x="125" y="136"/>
                </a:lnTo>
                <a:lnTo>
                  <a:pt x="130" y="129"/>
                </a:lnTo>
                <a:lnTo>
                  <a:pt x="139" y="122"/>
                </a:lnTo>
                <a:lnTo>
                  <a:pt x="148" y="118"/>
                </a:lnTo>
                <a:lnTo>
                  <a:pt x="159" y="115"/>
                </a:lnTo>
                <a:lnTo>
                  <a:pt x="170" y="113"/>
                </a:lnTo>
                <a:lnTo>
                  <a:pt x="170" y="113"/>
                </a:lnTo>
                <a:lnTo>
                  <a:pt x="181" y="115"/>
                </a:lnTo>
                <a:lnTo>
                  <a:pt x="190" y="118"/>
                </a:lnTo>
                <a:lnTo>
                  <a:pt x="201" y="122"/>
                </a:lnTo>
                <a:lnTo>
                  <a:pt x="208" y="129"/>
                </a:lnTo>
                <a:lnTo>
                  <a:pt x="215" y="136"/>
                </a:lnTo>
                <a:lnTo>
                  <a:pt x="219" y="145"/>
                </a:lnTo>
                <a:lnTo>
                  <a:pt x="223" y="156"/>
                </a:lnTo>
                <a:lnTo>
                  <a:pt x="224" y="167"/>
                </a:lnTo>
                <a:lnTo>
                  <a:pt x="224" y="167"/>
                </a:lnTo>
                <a:close/>
              </a:path>
            </a:pathLst>
          </a:custGeom>
          <a:solidFill>
            <a:srgbClr val="484F59"/>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85" name="Freeform 111"/>
          <p:cNvSpPr>
            <a:spLocks noEditPoints="1"/>
          </p:cNvSpPr>
          <p:nvPr/>
        </p:nvSpPr>
        <p:spPr bwMode="auto">
          <a:xfrm>
            <a:off x="2622550" y="3471863"/>
            <a:ext cx="420688" cy="423862"/>
          </a:xfrm>
          <a:custGeom>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b="b" l="0" r="r" t="0"/>
            <a:pathLst>
              <a:path h="281" w="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rgbClr val="484F59"/>
          </a:solid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nvGrpSpPr>
          <p:cNvPr id="86" name="Group 115"/>
          <p:cNvGrpSpPr/>
          <p:nvPr/>
        </p:nvGrpSpPr>
        <p:grpSpPr>
          <a:xfrm>
            <a:off x="9973111" y="2381231"/>
            <a:ext cx="646533" cy="541333"/>
            <a:chOff x="2951142" y="2589225"/>
            <a:chExt cx="468313" cy="392113"/>
          </a:xfrm>
          <a:solidFill>
            <a:srgbClr val="484F59"/>
          </a:solidFill>
        </p:grpSpPr>
        <p:sp>
          <p:nvSpPr>
            <p:cNvPr id="87" name="Freeform 13"/>
            <p:cNvSpPr>
              <a:spLocks noEditPoints="1"/>
            </p:cNvSpPr>
            <p:nvPr/>
          </p:nvSpPr>
          <p:spPr bwMode="auto">
            <a:xfrm>
              <a:off x="2951142" y="2646375"/>
              <a:ext cx="284163" cy="284163"/>
            </a:xfrm>
            <a:custGeom>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b="b" l="0" r="r" t="0"/>
              <a:pathLst>
                <a:path h="358" w="359">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88" name="Freeform 14"/>
            <p:cNvSpPr>
              <a:spLocks noEditPoints="1"/>
            </p:cNvSpPr>
            <p:nvPr/>
          </p:nvSpPr>
          <p:spPr bwMode="auto">
            <a:xfrm>
              <a:off x="3233717" y="2798775"/>
              <a:ext cx="182563" cy="182563"/>
            </a:xfrm>
            <a:custGeom>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b="b" l="0" r="r" t="0"/>
              <a:pathLst>
                <a:path h="231" w="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89" name="Freeform 15"/>
            <p:cNvSpPr>
              <a:spLocks noEditPoints="1"/>
            </p:cNvSpPr>
            <p:nvPr/>
          </p:nvSpPr>
          <p:spPr bwMode="auto">
            <a:xfrm>
              <a:off x="3228955" y="2589225"/>
              <a:ext cx="190500" cy="190500"/>
            </a:xfrm>
            <a:custGeom>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b="b" l="0" r="r" t="0"/>
              <a:pathLst>
                <a:path h="240" w="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90" name="Group 119"/>
          <p:cNvGrpSpPr/>
          <p:nvPr/>
        </p:nvGrpSpPr>
        <p:grpSpPr>
          <a:xfrm>
            <a:off x="10055853" y="3425123"/>
            <a:ext cx="525995" cy="504077"/>
            <a:chOff x="1168380" y="3486162"/>
            <a:chExt cx="381000" cy="365126"/>
          </a:xfrm>
          <a:solidFill>
            <a:srgbClr val="484F59"/>
          </a:solidFill>
        </p:grpSpPr>
        <p:sp>
          <p:nvSpPr>
            <p:cNvPr id="91" name="Freeform 16"/>
            <p:cNvSpPr/>
            <p:nvPr/>
          </p:nvSpPr>
          <p:spPr bwMode="auto">
            <a:xfrm>
              <a:off x="1223942" y="3643325"/>
              <a:ext cx="146050" cy="207963"/>
            </a:xfrm>
            <a:custGeom>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b="b" l="0" r="r" t="0"/>
              <a:pathLst>
                <a:path h="263" w="184">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92" name="Freeform 17"/>
            <p:cNvSpPr/>
            <p:nvPr/>
          </p:nvSpPr>
          <p:spPr bwMode="auto">
            <a:xfrm>
              <a:off x="1168380" y="3486162"/>
              <a:ext cx="381000" cy="266700"/>
            </a:xfrm>
            <a:custGeom>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b="b" l="0" r="r" t="0"/>
              <a:pathLst>
                <a:path h="336" w="480">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93" name="Freeform 18"/>
            <p:cNvSpPr/>
            <p:nvPr/>
          </p:nvSpPr>
          <p:spPr bwMode="auto">
            <a:xfrm>
              <a:off x="1355705" y="3643325"/>
              <a:ext cx="147638" cy="207963"/>
            </a:xfrm>
            <a:custGeom>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b="b" l="0" r="r" t="0"/>
              <a:pathLst>
                <a:path h="263" w="185">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94" name="Group 123"/>
          <p:cNvGrpSpPr/>
          <p:nvPr/>
        </p:nvGrpSpPr>
        <p:grpSpPr>
          <a:xfrm>
            <a:off x="9978115" y="1588527"/>
            <a:ext cx="694744" cy="245461"/>
            <a:chOff x="1441430" y="4357700"/>
            <a:chExt cx="503238" cy="177800"/>
          </a:xfrm>
          <a:solidFill>
            <a:srgbClr val="484F59"/>
          </a:solidFill>
        </p:grpSpPr>
        <p:sp>
          <p:nvSpPr>
            <p:cNvPr id="95" name="Freeform 19"/>
            <p:cNvSpPr/>
            <p:nvPr/>
          </p:nvSpPr>
          <p:spPr bwMode="auto">
            <a:xfrm>
              <a:off x="1441430" y="4357700"/>
              <a:ext cx="231775" cy="177800"/>
            </a:xfrm>
            <a:custGeom>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b="b" l="0" r="r" t="0"/>
              <a:pathLst>
                <a:path h="221" w="29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96" name="Freeform 20"/>
            <p:cNvSpPr/>
            <p:nvPr/>
          </p:nvSpPr>
          <p:spPr bwMode="auto">
            <a:xfrm>
              <a:off x="1714480" y="4357700"/>
              <a:ext cx="230188" cy="177800"/>
            </a:xfrm>
            <a:custGeom>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b="b" l="0" r="r" t="0"/>
              <a:pathLst>
                <a:path h="221" w="29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97" name="Freeform 21"/>
            <p:cNvSpPr/>
            <p:nvPr/>
          </p:nvSpPr>
          <p:spPr bwMode="auto">
            <a:xfrm>
              <a:off x="1601767" y="4427550"/>
              <a:ext cx="195263" cy="36513"/>
            </a:xfrm>
            <a:custGeom>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b="b" l="0" r="r" t="0"/>
              <a:pathLst>
                <a:path h="45" w="246">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98" name="Group 127"/>
          <p:cNvGrpSpPr/>
          <p:nvPr/>
        </p:nvGrpSpPr>
        <p:grpSpPr>
          <a:xfrm>
            <a:off x="9974247" y="4465603"/>
            <a:ext cx="657499" cy="433947"/>
            <a:chOff x="2141517" y="2373325"/>
            <a:chExt cx="476251" cy="314325"/>
          </a:xfrm>
          <a:solidFill>
            <a:srgbClr val="484F59"/>
          </a:solidFill>
        </p:grpSpPr>
        <p:sp>
          <p:nvSpPr>
            <p:cNvPr id="99" name="Rectangle 22"/>
            <p:cNvSpPr>
              <a:spLocks noChangeArrowheads="1"/>
            </p:cNvSpPr>
            <p:nvPr/>
          </p:nvSpPr>
          <p:spPr bwMode="auto">
            <a:xfrm>
              <a:off x="2200255" y="2678125"/>
              <a:ext cx="387350" cy="9525"/>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00" name="Rectangle 23"/>
            <p:cNvSpPr>
              <a:spLocks noChangeArrowheads="1"/>
            </p:cNvSpPr>
            <p:nvPr/>
          </p:nvSpPr>
          <p:spPr bwMode="auto">
            <a:xfrm>
              <a:off x="2517755" y="2468575"/>
              <a:ext cx="69850" cy="209550"/>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01" name="Rectangle 24"/>
            <p:cNvSpPr>
              <a:spLocks noChangeArrowheads="1"/>
            </p:cNvSpPr>
            <p:nvPr/>
          </p:nvSpPr>
          <p:spPr bwMode="auto">
            <a:xfrm>
              <a:off x="2438380" y="2547950"/>
              <a:ext cx="69850" cy="130175"/>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02" name="Rectangle 25"/>
            <p:cNvSpPr>
              <a:spLocks noChangeArrowheads="1"/>
            </p:cNvSpPr>
            <p:nvPr/>
          </p:nvSpPr>
          <p:spPr bwMode="auto">
            <a:xfrm>
              <a:off x="2359005" y="2592400"/>
              <a:ext cx="69850" cy="85725"/>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03" name="Rectangle 26"/>
            <p:cNvSpPr>
              <a:spLocks noChangeArrowheads="1"/>
            </p:cNvSpPr>
            <p:nvPr/>
          </p:nvSpPr>
          <p:spPr bwMode="auto">
            <a:xfrm>
              <a:off x="2279630" y="2551125"/>
              <a:ext cx="69850" cy="127000"/>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04" name="Rectangle 27"/>
            <p:cNvSpPr>
              <a:spLocks noChangeArrowheads="1"/>
            </p:cNvSpPr>
            <p:nvPr/>
          </p:nvSpPr>
          <p:spPr bwMode="auto">
            <a:xfrm>
              <a:off x="2200255" y="2587637"/>
              <a:ext cx="68263" cy="90488"/>
            </a:xfrm>
            <a:prstGeom prst="rect">
              <a:avLst/>
            </a:prstGeom>
            <a:grpFill/>
            <a:ln w="9525">
              <a:noFill/>
              <a:miter lim="800000"/>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05" name="Freeform 28"/>
            <p:cNvSpPr/>
            <p:nvPr/>
          </p:nvSpPr>
          <p:spPr bwMode="auto">
            <a:xfrm>
              <a:off x="2141517" y="2559062"/>
              <a:ext cx="36513" cy="38100"/>
            </a:xfrm>
            <a:custGeom>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b="b" l="0" r="r" t="0"/>
              <a:pathLst>
                <a:path h="47" w="46">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06" name="Freeform 29"/>
            <p:cNvSpPr/>
            <p:nvPr/>
          </p:nvSpPr>
          <p:spPr bwMode="auto">
            <a:xfrm>
              <a:off x="2568555" y="2373325"/>
              <a:ext cx="49213" cy="47625"/>
            </a:xfrm>
            <a:custGeom>
              <a:cxnLst>
                <a:cxn ang="0">
                  <a:pos x="62" y="0"/>
                </a:cxn>
                <a:cxn ang="0">
                  <a:pos x="0" y="1"/>
                </a:cxn>
                <a:cxn ang="0">
                  <a:pos x="22" y="29"/>
                </a:cxn>
                <a:cxn ang="0">
                  <a:pos x="43" y="59"/>
                </a:cxn>
                <a:cxn ang="0">
                  <a:pos x="62" y="0"/>
                </a:cxn>
              </a:cxnLst>
              <a:rect b="b" l="0" r="r" t="0"/>
              <a:pathLst>
                <a:path h="59" w="62">
                  <a:moveTo>
                    <a:pt x="62" y="0"/>
                  </a:moveTo>
                  <a:lnTo>
                    <a:pt x="0" y="1"/>
                  </a:lnTo>
                  <a:lnTo>
                    <a:pt x="22" y="29"/>
                  </a:lnTo>
                  <a:lnTo>
                    <a:pt x="43" y="59"/>
                  </a:lnTo>
                  <a:lnTo>
                    <a:pt x="62"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07" name="Freeform 30"/>
            <p:cNvSpPr/>
            <p:nvPr/>
          </p:nvSpPr>
          <p:spPr bwMode="auto">
            <a:xfrm>
              <a:off x="2176442" y="2397137"/>
              <a:ext cx="404813" cy="169863"/>
            </a:xfrm>
            <a:custGeom>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b="b" l="0" r="r" t="0"/>
              <a:pathLst>
                <a:path h="216" w="511">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108" name="Group 137"/>
          <p:cNvGrpSpPr/>
          <p:nvPr/>
        </p:nvGrpSpPr>
        <p:grpSpPr>
          <a:xfrm>
            <a:off x="6123051" y="4427023"/>
            <a:ext cx="289296" cy="624619"/>
            <a:chOff x="3328967" y="3373450"/>
            <a:chExt cx="209550" cy="452438"/>
          </a:xfrm>
          <a:solidFill>
            <a:srgbClr val="FFC000"/>
          </a:solidFill>
        </p:grpSpPr>
        <p:sp>
          <p:nvSpPr>
            <p:cNvPr id="109" name="Freeform 31"/>
            <p:cNvSpPr/>
            <p:nvPr/>
          </p:nvSpPr>
          <p:spPr bwMode="auto">
            <a:xfrm>
              <a:off x="3328967" y="3373450"/>
              <a:ext cx="209550" cy="211138"/>
            </a:xfrm>
            <a:custGeom>
              <a:cxnLst>
                <a:cxn ang="0">
                  <a:pos x="134" y="0"/>
                </a:cxn>
                <a:cxn ang="0">
                  <a:pos x="160" y="4"/>
                </a:cxn>
                <a:cxn ang="0">
                  <a:pos x="184" y="11"/>
                </a:cxn>
                <a:cxn ang="0">
                  <a:pos x="208" y="23"/>
                </a:cxn>
                <a:cxn ang="0">
                  <a:pos x="226" y="39"/>
                </a:cxn>
                <a:cxn ang="0">
                  <a:pos x="244" y="59"/>
                </a:cxn>
                <a:cxn ang="0">
                  <a:pos x="256" y="81"/>
                </a:cxn>
                <a:cxn ang="0">
                  <a:pos x="263" y="106"/>
                </a:cxn>
                <a:cxn ang="0">
                  <a:pos x="266" y="133"/>
                </a:cxn>
                <a:cxn ang="0">
                  <a:pos x="265" y="147"/>
                </a:cxn>
                <a:cxn ang="0">
                  <a:pos x="260" y="173"/>
                </a:cxn>
                <a:cxn ang="0">
                  <a:pos x="250" y="196"/>
                </a:cxn>
                <a:cxn ang="0">
                  <a:pos x="235" y="217"/>
                </a:cxn>
                <a:cxn ang="0">
                  <a:pos x="218" y="236"/>
                </a:cxn>
                <a:cxn ang="0">
                  <a:pos x="197" y="250"/>
                </a:cxn>
                <a:cxn ang="0">
                  <a:pos x="172" y="261"/>
                </a:cxn>
                <a:cxn ang="0">
                  <a:pos x="146" y="266"/>
                </a:cxn>
                <a:cxn ang="0">
                  <a:pos x="134" y="266"/>
                </a:cxn>
                <a:cxn ang="0">
                  <a:pos x="106" y="263"/>
                </a:cxn>
                <a:cxn ang="0">
                  <a:pos x="82" y="256"/>
                </a:cxn>
                <a:cxn ang="0">
                  <a:pos x="58" y="243"/>
                </a:cxn>
                <a:cxn ang="0">
                  <a:pos x="40" y="227"/>
                </a:cxn>
                <a:cxn ang="0">
                  <a:pos x="22" y="208"/>
                </a:cxn>
                <a:cxn ang="0">
                  <a:pos x="10" y="185"/>
                </a:cxn>
                <a:cxn ang="0">
                  <a:pos x="3" y="161"/>
                </a:cxn>
                <a:cxn ang="0">
                  <a:pos x="0" y="133"/>
                </a:cxn>
                <a:cxn ang="0">
                  <a:pos x="1" y="120"/>
                </a:cxn>
                <a:cxn ang="0">
                  <a:pos x="6" y="94"/>
                </a:cxn>
                <a:cxn ang="0">
                  <a:pos x="16" y="70"/>
                </a:cxn>
                <a:cxn ang="0">
                  <a:pos x="31" y="49"/>
                </a:cxn>
                <a:cxn ang="0">
                  <a:pos x="48" y="31"/>
                </a:cxn>
                <a:cxn ang="0">
                  <a:pos x="69" y="16"/>
                </a:cxn>
                <a:cxn ang="0">
                  <a:pos x="94" y="6"/>
                </a:cxn>
                <a:cxn ang="0">
                  <a:pos x="120" y="1"/>
                </a:cxn>
                <a:cxn ang="0">
                  <a:pos x="134" y="0"/>
                </a:cxn>
              </a:cxnLst>
              <a:rect b="b" l="0" r="r" t="0"/>
              <a:pathLst>
                <a:path h="266" w="266">
                  <a:moveTo>
                    <a:pt x="134" y="0"/>
                  </a:moveTo>
                  <a:lnTo>
                    <a:pt x="134" y="0"/>
                  </a:lnTo>
                  <a:lnTo>
                    <a:pt x="146" y="1"/>
                  </a:lnTo>
                  <a:lnTo>
                    <a:pt x="160" y="4"/>
                  </a:lnTo>
                  <a:lnTo>
                    <a:pt x="172" y="6"/>
                  </a:lnTo>
                  <a:lnTo>
                    <a:pt x="184" y="11"/>
                  </a:lnTo>
                  <a:lnTo>
                    <a:pt x="197" y="16"/>
                  </a:lnTo>
                  <a:lnTo>
                    <a:pt x="208" y="23"/>
                  </a:lnTo>
                  <a:lnTo>
                    <a:pt x="218" y="31"/>
                  </a:lnTo>
                  <a:lnTo>
                    <a:pt x="226" y="39"/>
                  </a:lnTo>
                  <a:lnTo>
                    <a:pt x="235" y="49"/>
                  </a:lnTo>
                  <a:lnTo>
                    <a:pt x="244" y="59"/>
                  </a:lnTo>
                  <a:lnTo>
                    <a:pt x="250" y="70"/>
                  </a:lnTo>
                  <a:lnTo>
                    <a:pt x="256" y="81"/>
                  </a:lnTo>
                  <a:lnTo>
                    <a:pt x="260" y="94"/>
                  </a:lnTo>
                  <a:lnTo>
                    <a:pt x="263" y="106"/>
                  </a:lnTo>
                  <a:lnTo>
                    <a:pt x="265" y="120"/>
                  </a:lnTo>
                  <a:lnTo>
                    <a:pt x="266" y="133"/>
                  </a:lnTo>
                  <a:lnTo>
                    <a:pt x="266" y="133"/>
                  </a:lnTo>
                  <a:lnTo>
                    <a:pt x="265" y="147"/>
                  </a:lnTo>
                  <a:lnTo>
                    <a:pt x="263" y="161"/>
                  </a:lnTo>
                  <a:lnTo>
                    <a:pt x="260" y="173"/>
                  </a:lnTo>
                  <a:lnTo>
                    <a:pt x="256" y="185"/>
                  </a:lnTo>
                  <a:lnTo>
                    <a:pt x="250" y="196"/>
                  </a:lnTo>
                  <a:lnTo>
                    <a:pt x="244" y="208"/>
                  </a:lnTo>
                  <a:lnTo>
                    <a:pt x="235" y="217"/>
                  </a:lnTo>
                  <a:lnTo>
                    <a:pt x="226" y="227"/>
                  </a:lnTo>
                  <a:lnTo>
                    <a:pt x="218" y="236"/>
                  </a:lnTo>
                  <a:lnTo>
                    <a:pt x="208" y="243"/>
                  </a:lnTo>
                  <a:lnTo>
                    <a:pt x="197" y="250"/>
                  </a:lnTo>
                  <a:lnTo>
                    <a:pt x="184" y="256"/>
                  </a:lnTo>
                  <a:lnTo>
                    <a:pt x="172" y="261"/>
                  </a:lnTo>
                  <a:lnTo>
                    <a:pt x="160" y="263"/>
                  </a:lnTo>
                  <a:lnTo>
                    <a:pt x="146" y="266"/>
                  </a:lnTo>
                  <a:lnTo>
                    <a:pt x="134" y="266"/>
                  </a:lnTo>
                  <a:lnTo>
                    <a:pt x="134" y="266"/>
                  </a:lnTo>
                  <a:lnTo>
                    <a:pt x="120" y="266"/>
                  </a:lnTo>
                  <a:lnTo>
                    <a:pt x="106" y="263"/>
                  </a:lnTo>
                  <a:lnTo>
                    <a:pt x="94" y="261"/>
                  </a:lnTo>
                  <a:lnTo>
                    <a:pt x="82" y="256"/>
                  </a:lnTo>
                  <a:lnTo>
                    <a:pt x="69" y="250"/>
                  </a:lnTo>
                  <a:lnTo>
                    <a:pt x="58" y="243"/>
                  </a:lnTo>
                  <a:lnTo>
                    <a:pt x="48" y="236"/>
                  </a:lnTo>
                  <a:lnTo>
                    <a:pt x="40" y="227"/>
                  </a:lnTo>
                  <a:lnTo>
                    <a:pt x="31" y="217"/>
                  </a:lnTo>
                  <a:lnTo>
                    <a:pt x="22" y="208"/>
                  </a:lnTo>
                  <a:lnTo>
                    <a:pt x="16" y="196"/>
                  </a:lnTo>
                  <a:lnTo>
                    <a:pt x="10" y="185"/>
                  </a:lnTo>
                  <a:lnTo>
                    <a:pt x="6" y="173"/>
                  </a:lnTo>
                  <a:lnTo>
                    <a:pt x="3" y="161"/>
                  </a:lnTo>
                  <a:lnTo>
                    <a:pt x="1" y="147"/>
                  </a:lnTo>
                  <a:lnTo>
                    <a:pt x="0" y="133"/>
                  </a:lnTo>
                  <a:lnTo>
                    <a:pt x="0" y="133"/>
                  </a:lnTo>
                  <a:lnTo>
                    <a:pt x="1" y="120"/>
                  </a:lnTo>
                  <a:lnTo>
                    <a:pt x="3" y="106"/>
                  </a:lnTo>
                  <a:lnTo>
                    <a:pt x="6" y="94"/>
                  </a:lnTo>
                  <a:lnTo>
                    <a:pt x="10" y="81"/>
                  </a:lnTo>
                  <a:lnTo>
                    <a:pt x="16" y="70"/>
                  </a:lnTo>
                  <a:lnTo>
                    <a:pt x="22" y="59"/>
                  </a:lnTo>
                  <a:lnTo>
                    <a:pt x="31" y="49"/>
                  </a:lnTo>
                  <a:lnTo>
                    <a:pt x="40" y="39"/>
                  </a:lnTo>
                  <a:lnTo>
                    <a:pt x="48" y="31"/>
                  </a:lnTo>
                  <a:lnTo>
                    <a:pt x="58" y="23"/>
                  </a:lnTo>
                  <a:lnTo>
                    <a:pt x="69" y="16"/>
                  </a:lnTo>
                  <a:lnTo>
                    <a:pt x="82" y="11"/>
                  </a:lnTo>
                  <a:lnTo>
                    <a:pt x="94" y="6"/>
                  </a:lnTo>
                  <a:lnTo>
                    <a:pt x="106" y="4"/>
                  </a:lnTo>
                  <a:lnTo>
                    <a:pt x="120" y="1"/>
                  </a:lnTo>
                  <a:lnTo>
                    <a:pt x="134" y="0"/>
                  </a:lnTo>
                  <a:lnTo>
                    <a:pt x="134"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10" name="Freeform 32"/>
            <p:cNvSpPr/>
            <p:nvPr/>
          </p:nvSpPr>
          <p:spPr bwMode="auto">
            <a:xfrm>
              <a:off x="3400405" y="3563950"/>
              <a:ext cx="66675" cy="261938"/>
            </a:xfrm>
            <a:custGeom>
              <a:cxnLst>
                <a:cxn ang="0">
                  <a:pos x="82" y="0"/>
                </a:cxn>
                <a:cxn ang="0">
                  <a:pos x="82" y="288"/>
                </a:cxn>
                <a:cxn ang="0">
                  <a:pos x="82" y="288"/>
                </a:cxn>
                <a:cxn ang="0">
                  <a:pos x="81" y="296"/>
                </a:cxn>
                <a:cxn ang="0">
                  <a:pos x="79" y="304"/>
                </a:cxn>
                <a:cxn ang="0">
                  <a:pos x="75" y="311"/>
                </a:cxn>
                <a:cxn ang="0">
                  <a:pos x="70" y="316"/>
                </a:cxn>
                <a:cxn ang="0">
                  <a:pos x="64" y="322"/>
                </a:cxn>
                <a:cxn ang="0">
                  <a:pos x="56" y="326"/>
                </a:cxn>
                <a:cxn ang="0">
                  <a:pos x="49" y="329"/>
                </a:cxn>
                <a:cxn ang="0">
                  <a:pos x="42" y="329"/>
                </a:cxn>
                <a:cxn ang="0">
                  <a:pos x="42" y="329"/>
                </a:cxn>
                <a:cxn ang="0">
                  <a:pos x="42" y="329"/>
                </a:cxn>
                <a:cxn ang="0">
                  <a:pos x="33" y="329"/>
                </a:cxn>
                <a:cxn ang="0">
                  <a:pos x="26" y="326"/>
                </a:cxn>
                <a:cxn ang="0">
                  <a:pos x="18" y="322"/>
                </a:cxn>
                <a:cxn ang="0">
                  <a:pos x="12" y="316"/>
                </a:cxn>
                <a:cxn ang="0">
                  <a:pos x="7" y="311"/>
                </a:cxn>
                <a:cxn ang="0">
                  <a:pos x="3" y="304"/>
                </a:cxn>
                <a:cxn ang="0">
                  <a:pos x="1" y="296"/>
                </a:cxn>
                <a:cxn ang="0">
                  <a:pos x="0" y="288"/>
                </a:cxn>
                <a:cxn ang="0">
                  <a:pos x="0" y="0"/>
                </a:cxn>
                <a:cxn ang="0">
                  <a:pos x="82" y="0"/>
                </a:cxn>
              </a:cxnLst>
              <a:rect b="b" l="0" r="r" t="0"/>
              <a:pathLst>
                <a:path h="329" w="82">
                  <a:moveTo>
                    <a:pt x="82" y="0"/>
                  </a:moveTo>
                  <a:lnTo>
                    <a:pt x="82" y="288"/>
                  </a:lnTo>
                  <a:lnTo>
                    <a:pt x="82" y="288"/>
                  </a:lnTo>
                  <a:lnTo>
                    <a:pt x="81" y="296"/>
                  </a:lnTo>
                  <a:lnTo>
                    <a:pt x="79" y="304"/>
                  </a:lnTo>
                  <a:lnTo>
                    <a:pt x="75" y="311"/>
                  </a:lnTo>
                  <a:lnTo>
                    <a:pt x="70" y="316"/>
                  </a:lnTo>
                  <a:lnTo>
                    <a:pt x="64" y="322"/>
                  </a:lnTo>
                  <a:lnTo>
                    <a:pt x="56" y="326"/>
                  </a:lnTo>
                  <a:lnTo>
                    <a:pt x="49" y="329"/>
                  </a:lnTo>
                  <a:lnTo>
                    <a:pt x="42" y="329"/>
                  </a:lnTo>
                  <a:lnTo>
                    <a:pt x="42" y="329"/>
                  </a:lnTo>
                  <a:lnTo>
                    <a:pt x="42" y="329"/>
                  </a:lnTo>
                  <a:lnTo>
                    <a:pt x="33" y="329"/>
                  </a:lnTo>
                  <a:lnTo>
                    <a:pt x="26" y="326"/>
                  </a:lnTo>
                  <a:lnTo>
                    <a:pt x="18" y="322"/>
                  </a:lnTo>
                  <a:lnTo>
                    <a:pt x="12" y="316"/>
                  </a:lnTo>
                  <a:lnTo>
                    <a:pt x="7" y="311"/>
                  </a:lnTo>
                  <a:lnTo>
                    <a:pt x="3" y="304"/>
                  </a:lnTo>
                  <a:lnTo>
                    <a:pt x="1" y="296"/>
                  </a:lnTo>
                  <a:lnTo>
                    <a:pt x="0" y="288"/>
                  </a:lnTo>
                  <a:lnTo>
                    <a:pt x="0" y="0"/>
                  </a:lnTo>
                  <a:lnTo>
                    <a:pt x="82"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11" name="Freeform 33"/>
            <p:cNvSpPr/>
            <p:nvPr/>
          </p:nvSpPr>
          <p:spPr bwMode="auto">
            <a:xfrm>
              <a:off x="3375005" y="3421075"/>
              <a:ext cx="117475" cy="117475"/>
            </a:xfrm>
            <a:custGeom>
              <a:cxnLst>
                <a:cxn ang="0">
                  <a:pos x="76" y="0"/>
                </a:cxn>
                <a:cxn ang="0">
                  <a:pos x="76" y="0"/>
                </a:cxn>
                <a:cxn ang="0">
                  <a:pos x="83" y="0"/>
                </a:cxn>
                <a:cxn ang="0">
                  <a:pos x="90" y="1"/>
                </a:cxn>
                <a:cxn ang="0">
                  <a:pos x="104" y="5"/>
                </a:cxn>
                <a:cxn ang="0">
                  <a:pos x="116" y="13"/>
                </a:cxn>
                <a:cxn ang="0">
                  <a:pos x="128" y="21"/>
                </a:cxn>
                <a:cxn ang="0">
                  <a:pos x="136" y="32"/>
                </a:cxn>
                <a:cxn ang="0">
                  <a:pos x="144" y="45"/>
                </a:cxn>
                <a:cxn ang="0">
                  <a:pos x="149" y="60"/>
                </a:cxn>
                <a:cxn ang="0">
                  <a:pos x="149" y="67"/>
                </a:cxn>
                <a:cxn ang="0">
                  <a:pos x="150" y="74"/>
                </a:cxn>
                <a:cxn ang="0">
                  <a:pos x="150" y="74"/>
                </a:cxn>
                <a:cxn ang="0">
                  <a:pos x="149" y="82"/>
                </a:cxn>
                <a:cxn ang="0">
                  <a:pos x="149" y="89"/>
                </a:cxn>
                <a:cxn ang="0">
                  <a:pos x="144" y="103"/>
                </a:cxn>
                <a:cxn ang="0">
                  <a:pos x="136" y="116"/>
                </a:cxn>
                <a:cxn ang="0">
                  <a:pos x="128" y="128"/>
                </a:cxn>
                <a:cxn ang="0">
                  <a:pos x="116" y="136"/>
                </a:cxn>
                <a:cxn ang="0">
                  <a:pos x="104" y="142"/>
                </a:cxn>
                <a:cxn ang="0">
                  <a:pos x="90" y="147"/>
                </a:cxn>
                <a:cxn ang="0">
                  <a:pos x="83" y="149"/>
                </a:cxn>
                <a:cxn ang="0">
                  <a:pos x="76" y="149"/>
                </a:cxn>
                <a:cxn ang="0">
                  <a:pos x="76" y="149"/>
                </a:cxn>
                <a:cxn ang="0">
                  <a:pos x="67" y="149"/>
                </a:cxn>
                <a:cxn ang="0">
                  <a:pos x="60" y="147"/>
                </a:cxn>
                <a:cxn ang="0">
                  <a:pos x="46" y="142"/>
                </a:cxn>
                <a:cxn ang="0">
                  <a:pos x="34" y="136"/>
                </a:cxn>
                <a:cxn ang="0">
                  <a:pos x="22" y="128"/>
                </a:cxn>
                <a:cxn ang="0">
                  <a:pos x="14" y="116"/>
                </a:cxn>
                <a:cxn ang="0">
                  <a:pos x="6" y="103"/>
                </a:cxn>
                <a:cxn ang="0">
                  <a:pos x="1" y="89"/>
                </a:cxn>
                <a:cxn ang="0">
                  <a:pos x="1" y="82"/>
                </a:cxn>
                <a:cxn ang="0">
                  <a:pos x="0" y="74"/>
                </a:cxn>
                <a:cxn ang="0">
                  <a:pos x="0" y="74"/>
                </a:cxn>
                <a:cxn ang="0">
                  <a:pos x="1" y="67"/>
                </a:cxn>
                <a:cxn ang="0">
                  <a:pos x="1" y="60"/>
                </a:cxn>
                <a:cxn ang="0">
                  <a:pos x="6" y="45"/>
                </a:cxn>
                <a:cxn ang="0">
                  <a:pos x="14" y="32"/>
                </a:cxn>
                <a:cxn ang="0">
                  <a:pos x="22" y="21"/>
                </a:cxn>
                <a:cxn ang="0">
                  <a:pos x="34" y="13"/>
                </a:cxn>
                <a:cxn ang="0">
                  <a:pos x="46" y="5"/>
                </a:cxn>
                <a:cxn ang="0">
                  <a:pos x="60" y="1"/>
                </a:cxn>
                <a:cxn ang="0">
                  <a:pos x="67" y="0"/>
                </a:cxn>
                <a:cxn ang="0">
                  <a:pos x="76" y="0"/>
                </a:cxn>
                <a:cxn ang="0">
                  <a:pos x="76" y="0"/>
                </a:cxn>
              </a:cxnLst>
              <a:rect b="b" l="0" r="r" t="0"/>
              <a:pathLst>
                <a:path h="149" w="150">
                  <a:moveTo>
                    <a:pt x="76" y="0"/>
                  </a:moveTo>
                  <a:lnTo>
                    <a:pt x="76" y="0"/>
                  </a:lnTo>
                  <a:lnTo>
                    <a:pt x="83" y="0"/>
                  </a:lnTo>
                  <a:lnTo>
                    <a:pt x="90" y="1"/>
                  </a:lnTo>
                  <a:lnTo>
                    <a:pt x="104" y="5"/>
                  </a:lnTo>
                  <a:lnTo>
                    <a:pt x="116" y="13"/>
                  </a:lnTo>
                  <a:lnTo>
                    <a:pt x="128" y="21"/>
                  </a:lnTo>
                  <a:lnTo>
                    <a:pt x="136" y="32"/>
                  </a:lnTo>
                  <a:lnTo>
                    <a:pt x="144" y="45"/>
                  </a:lnTo>
                  <a:lnTo>
                    <a:pt x="149" y="60"/>
                  </a:lnTo>
                  <a:lnTo>
                    <a:pt x="149" y="67"/>
                  </a:lnTo>
                  <a:lnTo>
                    <a:pt x="150" y="74"/>
                  </a:lnTo>
                  <a:lnTo>
                    <a:pt x="150" y="74"/>
                  </a:lnTo>
                  <a:lnTo>
                    <a:pt x="149" y="82"/>
                  </a:lnTo>
                  <a:lnTo>
                    <a:pt x="149" y="89"/>
                  </a:lnTo>
                  <a:lnTo>
                    <a:pt x="144" y="103"/>
                  </a:lnTo>
                  <a:lnTo>
                    <a:pt x="136" y="116"/>
                  </a:lnTo>
                  <a:lnTo>
                    <a:pt x="128" y="128"/>
                  </a:lnTo>
                  <a:lnTo>
                    <a:pt x="116" y="136"/>
                  </a:lnTo>
                  <a:lnTo>
                    <a:pt x="104" y="142"/>
                  </a:lnTo>
                  <a:lnTo>
                    <a:pt x="90" y="147"/>
                  </a:lnTo>
                  <a:lnTo>
                    <a:pt x="83" y="149"/>
                  </a:lnTo>
                  <a:lnTo>
                    <a:pt x="76" y="149"/>
                  </a:lnTo>
                  <a:lnTo>
                    <a:pt x="76" y="149"/>
                  </a:lnTo>
                  <a:lnTo>
                    <a:pt x="67" y="149"/>
                  </a:lnTo>
                  <a:lnTo>
                    <a:pt x="60" y="147"/>
                  </a:lnTo>
                  <a:lnTo>
                    <a:pt x="46" y="142"/>
                  </a:lnTo>
                  <a:lnTo>
                    <a:pt x="34" y="136"/>
                  </a:lnTo>
                  <a:lnTo>
                    <a:pt x="22" y="128"/>
                  </a:lnTo>
                  <a:lnTo>
                    <a:pt x="14" y="116"/>
                  </a:lnTo>
                  <a:lnTo>
                    <a:pt x="6" y="103"/>
                  </a:lnTo>
                  <a:lnTo>
                    <a:pt x="1" y="89"/>
                  </a:lnTo>
                  <a:lnTo>
                    <a:pt x="1" y="82"/>
                  </a:lnTo>
                  <a:lnTo>
                    <a:pt x="0" y="74"/>
                  </a:lnTo>
                  <a:lnTo>
                    <a:pt x="0" y="74"/>
                  </a:lnTo>
                  <a:lnTo>
                    <a:pt x="1" y="67"/>
                  </a:lnTo>
                  <a:lnTo>
                    <a:pt x="1" y="60"/>
                  </a:lnTo>
                  <a:lnTo>
                    <a:pt x="6" y="45"/>
                  </a:lnTo>
                  <a:lnTo>
                    <a:pt x="14" y="32"/>
                  </a:lnTo>
                  <a:lnTo>
                    <a:pt x="22" y="21"/>
                  </a:lnTo>
                  <a:lnTo>
                    <a:pt x="34" y="13"/>
                  </a:lnTo>
                  <a:lnTo>
                    <a:pt x="46" y="5"/>
                  </a:lnTo>
                  <a:lnTo>
                    <a:pt x="60" y="1"/>
                  </a:lnTo>
                  <a:lnTo>
                    <a:pt x="67" y="0"/>
                  </a:lnTo>
                  <a:lnTo>
                    <a:pt x="76" y="0"/>
                  </a:lnTo>
                  <a:lnTo>
                    <a:pt x="76"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12" name="Freeform 34"/>
            <p:cNvSpPr/>
            <p:nvPr/>
          </p:nvSpPr>
          <p:spPr bwMode="auto">
            <a:xfrm>
              <a:off x="3428980" y="3716350"/>
              <a:ext cx="88900" cy="65088"/>
            </a:xfrm>
            <a:custGeom>
              <a:cxnLst>
                <a:cxn ang="0">
                  <a:pos x="25" y="0"/>
                </a:cxn>
                <a:cxn ang="0">
                  <a:pos x="88" y="0"/>
                </a:cxn>
                <a:cxn ang="0">
                  <a:pos x="88" y="0"/>
                </a:cxn>
                <a:cxn ang="0">
                  <a:pos x="93" y="1"/>
                </a:cxn>
                <a:cxn ang="0">
                  <a:pos x="98" y="3"/>
                </a:cxn>
                <a:cxn ang="0">
                  <a:pos x="103" y="5"/>
                </a:cxn>
                <a:cxn ang="0">
                  <a:pos x="107" y="8"/>
                </a:cxn>
                <a:cxn ang="0">
                  <a:pos x="109" y="11"/>
                </a:cxn>
                <a:cxn ang="0">
                  <a:pos x="111" y="16"/>
                </a:cxn>
                <a:cxn ang="0">
                  <a:pos x="113" y="21"/>
                </a:cxn>
                <a:cxn ang="0">
                  <a:pos x="114" y="26"/>
                </a:cxn>
                <a:cxn ang="0">
                  <a:pos x="114" y="57"/>
                </a:cxn>
                <a:cxn ang="0">
                  <a:pos x="114" y="57"/>
                </a:cxn>
                <a:cxn ang="0">
                  <a:pos x="113" y="62"/>
                </a:cxn>
                <a:cxn ang="0">
                  <a:pos x="111" y="67"/>
                </a:cxn>
                <a:cxn ang="0">
                  <a:pos x="109" y="72"/>
                </a:cxn>
                <a:cxn ang="0">
                  <a:pos x="107" y="76"/>
                </a:cxn>
                <a:cxn ang="0">
                  <a:pos x="103" y="78"/>
                </a:cxn>
                <a:cxn ang="0">
                  <a:pos x="98" y="80"/>
                </a:cxn>
                <a:cxn ang="0">
                  <a:pos x="93" y="82"/>
                </a:cxn>
                <a:cxn ang="0">
                  <a:pos x="88" y="83"/>
                </a:cxn>
                <a:cxn ang="0">
                  <a:pos x="25" y="83"/>
                </a:cxn>
                <a:cxn ang="0">
                  <a:pos x="25" y="83"/>
                </a:cxn>
                <a:cxn ang="0">
                  <a:pos x="20" y="82"/>
                </a:cxn>
                <a:cxn ang="0">
                  <a:pos x="15" y="80"/>
                </a:cxn>
                <a:cxn ang="0">
                  <a:pos x="11" y="78"/>
                </a:cxn>
                <a:cxn ang="0">
                  <a:pos x="8" y="76"/>
                </a:cxn>
                <a:cxn ang="0">
                  <a:pos x="4" y="72"/>
                </a:cxn>
                <a:cxn ang="0">
                  <a:pos x="3" y="67"/>
                </a:cxn>
                <a:cxn ang="0">
                  <a:pos x="0" y="62"/>
                </a:cxn>
                <a:cxn ang="0">
                  <a:pos x="0" y="57"/>
                </a:cxn>
                <a:cxn ang="0">
                  <a:pos x="0" y="26"/>
                </a:cxn>
                <a:cxn ang="0">
                  <a:pos x="0" y="26"/>
                </a:cxn>
                <a:cxn ang="0">
                  <a:pos x="0" y="21"/>
                </a:cxn>
                <a:cxn ang="0">
                  <a:pos x="3" y="16"/>
                </a:cxn>
                <a:cxn ang="0">
                  <a:pos x="4" y="11"/>
                </a:cxn>
                <a:cxn ang="0">
                  <a:pos x="8" y="8"/>
                </a:cxn>
                <a:cxn ang="0">
                  <a:pos x="11" y="5"/>
                </a:cxn>
                <a:cxn ang="0">
                  <a:pos x="15" y="3"/>
                </a:cxn>
                <a:cxn ang="0">
                  <a:pos x="20" y="1"/>
                </a:cxn>
                <a:cxn ang="0">
                  <a:pos x="25" y="0"/>
                </a:cxn>
                <a:cxn ang="0">
                  <a:pos x="25" y="0"/>
                </a:cxn>
              </a:cxnLst>
              <a:rect b="b" l="0" r="r" t="0"/>
              <a:pathLst>
                <a:path h="83" w="114">
                  <a:moveTo>
                    <a:pt x="25" y="0"/>
                  </a:moveTo>
                  <a:lnTo>
                    <a:pt x="88" y="0"/>
                  </a:lnTo>
                  <a:lnTo>
                    <a:pt x="88" y="0"/>
                  </a:lnTo>
                  <a:lnTo>
                    <a:pt x="93" y="1"/>
                  </a:lnTo>
                  <a:lnTo>
                    <a:pt x="98" y="3"/>
                  </a:lnTo>
                  <a:lnTo>
                    <a:pt x="103" y="5"/>
                  </a:lnTo>
                  <a:lnTo>
                    <a:pt x="107" y="8"/>
                  </a:lnTo>
                  <a:lnTo>
                    <a:pt x="109" y="11"/>
                  </a:lnTo>
                  <a:lnTo>
                    <a:pt x="111" y="16"/>
                  </a:lnTo>
                  <a:lnTo>
                    <a:pt x="113" y="21"/>
                  </a:lnTo>
                  <a:lnTo>
                    <a:pt x="114" y="26"/>
                  </a:lnTo>
                  <a:lnTo>
                    <a:pt x="114" y="57"/>
                  </a:lnTo>
                  <a:lnTo>
                    <a:pt x="114" y="57"/>
                  </a:lnTo>
                  <a:lnTo>
                    <a:pt x="113" y="62"/>
                  </a:lnTo>
                  <a:lnTo>
                    <a:pt x="111" y="67"/>
                  </a:lnTo>
                  <a:lnTo>
                    <a:pt x="109" y="72"/>
                  </a:lnTo>
                  <a:lnTo>
                    <a:pt x="107" y="76"/>
                  </a:lnTo>
                  <a:lnTo>
                    <a:pt x="103" y="78"/>
                  </a:lnTo>
                  <a:lnTo>
                    <a:pt x="98" y="80"/>
                  </a:lnTo>
                  <a:lnTo>
                    <a:pt x="93" y="82"/>
                  </a:lnTo>
                  <a:lnTo>
                    <a:pt x="88" y="83"/>
                  </a:lnTo>
                  <a:lnTo>
                    <a:pt x="25" y="83"/>
                  </a:lnTo>
                  <a:lnTo>
                    <a:pt x="25" y="83"/>
                  </a:lnTo>
                  <a:lnTo>
                    <a:pt x="20" y="82"/>
                  </a:lnTo>
                  <a:lnTo>
                    <a:pt x="15" y="80"/>
                  </a:lnTo>
                  <a:lnTo>
                    <a:pt x="11" y="78"/>
                  </a:lnTo>
                  <a:lnTo>
                    <a:pt x="8" y="76"/>
                  </a:lnTo>
                  <a:lnTo>
                    <a:pt x="4" y="72"/>
                  </a:lnTo>
                  <a:lnTo>
                    <a:pt x="3" y="67"/>
                  </a:lnTo>
                  <a:lnTo>
                    <a:pt x="0" y="62"/>
                  </a:lnTo>
                  <a:lnTo>
                    <a:pt x="0" y="57"/>
                  </a:lnTo>
                  <a:lnTo>
                    <a:pt x="0" y="26"/>
                  </a:lnTo>
                  <a:lnTo>
                    <a:pt x="0" y="26"/>
                  </a:lnTo>
                  <a:lnTo>
                    <a:pt x="0" y="21"/>
                  </a:lnTo>
                  <a:lnTo>
                    <a:pt x="3" y="16"/>
                  </a:lnTo>
                  <a:lnTo>
                    <a:pt x="4" y="11"/>
                  </a:lnTo>
                  <a:lnTo>
                    <a:pt x="8" y="8"/>
                  </a:lnTo>
                  <a:lnTo>
                    <a:pt x="11" y="5"/>
                  </a:lnTo>
                  <a:lnTo>
                    <a:pt x="15" y="3"/>
                  </a:lnTo>
                  <a:lnTo>
                    <a:pt x="20" y="1"/>
                  </a:lnTo>
                  <a:lnTo>
                    <a:pt x="25" y="0"/>
                  </a:lnTo>
                  <a:lnTo>
                    <a:pt x="2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13" name="Freeform 35"/>
            <p:cNvSpPr/>
            <p:nvPr/>
          </p:nvSpPr>
          <p:spPr bwMode="auto">
            <a:xfrm>
              <a:off x="3428980" y="3640150"/>
              <a:ext cx="88900" cy="65088"/>
            </a:xfrm>
            <a:custGeom>
              <a:cxnLst>
                <a:cxn ang="0">
                  <a:pos x="25" y="0"/>
                </a:cxn>
                <a:cxn ang="0">
                  <a:pos x="88" y="0"/>
                </a:cxn>
                <a:cxn ang="0">
                  <a:pos x="88" y="0"/>
                </a:cxn>
                <a:cxn ang="0">
                  <a:pos x="93" y="0"/>
                </a:cxn>
                <a:cxn ang="0">
                  <a:pos x="98" y="1"/>
                </a:cxn>
                <a:cxn ang="0">
                  <a:pos x="103" y="4"/>
                </a:cxn>
                <a:cxn ang="0">
                  <a:pos x="107" y="7"/>
                </a:cxn>
                <a:cxn ang="0">
                  <a:pos x="109" y="11"/>
                </a:cxn>
                <a:cxn ang="0">
                  <a:pos x="111" y="15"/>
                </a:cxn>
                <a:cxn ang="0">
                  <a:pos x="113" y="20"/>
                </a:cxn>
                <a:cxn ang="0">
                  <a:pos x="114" y="25"/>
                </a:cxn>
                <a:cxn ang="0">
                  <a:pos x="114" y="57"/>
                </a:cxn>
                <a:cxn ang="0">
                  <a:pos x="114" y="57"/>
                </a:cxn>
                <a:cxn ang="0">
                  <a:pos x="113" y="62"/>
                </a:cxn>
                <a:cxn ang="0">
                  <a:pos x="111" y="65"/>
                </a:cxn>
                <a:cxn ang="0">
                  <a:pos x="109" y="70"/>
                </a:cxn>
                <a:cxn ang="0">
                  <a:pos x="107" y="74"/>
                </a:cxn>
                <a:cxn ang="0">
                  <a:pos x="103" y="77"/>
                </a:cxn>
                <a:cxn ang="0">
                  <a:pos x="98" y="79"/>
                </a:cxn>
                <a:cxn ang="0">
                  <a:pos x="93" y="80"/>
                </a:cxn>
                <a:cxn ang="0">
                  <a:pos x="88" y="81"/>
                </a:cxn>
                <a:cxn ang="0">
                  <a:pos x="25" y="81"/>
                </a:cxn>
                <a:cxn ang="0">
                  <a:pos x="25" y="81"/>
                </a:cxn>
                <a:cxn ang="0">
                  <a:pos x="20" y="80"/>
                </a:cxn>
                <a:cxn ang="0">
                  <a:pos x="15" y="79"/>
                </a:cxn>
                <a:cxn ang="0">
                  <a:pos x="11" y="77"/>
                </a:cxn>
                <a:cxn ang="0">
                  <a:pos x="8" y="74"/>
                </a:cxn>
                <a:cxn ang="0">
                  <a:pos x="4" y="70"/>
                </a:cxn>
                <a:cxn ang="0">
                  <a:pos x="3" y="65"/>
                </a:cxn>
                <a:cxn ang="0">
                  <a:pos x="0" y="62"/>
                </a:cxn>
                <a:cxn ang="0">
                  <a:pos x="0" y="57"/>
                </a:cxn>
                <a:cxn ang="0">
                  <a:pos x="0" y="25"/>
                </a:cxn>
                <a:cxn ang="0">
                  <a:pos x="0" y="25"/>
                </a:cxn>
                <a:cxn ang="0">
                  <a:pos x="0" y="20"/>
                </a:cxn>
                <a:cxn ang="0">
                  <a:pos x="3" y="15"/>
                </a:cxn>
                <a:cxn ang="0">
                  <a:pos x="4" y="11"/>
                </a:cxn>
                <a:cxn ang="0">
                  <a:pos x="8" y="7"/>
                </a:cxn>
                <a:cxn ang="0">
                  <a:pos x="11" y="4"/>
                </a:cxn>
                <a:cxn ang="0">
                  <a:pos x="15" y="1"/>
                </a:cxn>
                <a:cxn ang="0">
                  <a:pos x="20" y="0"/>
                </a:cxn>
                <a:cxn ang="0">
                  <a:pos x="25" y="0"/>
                </a:cxn>
                <a:cxn ang="0">
                  <a:pos x="25" y="0"/>
                </a:cxn>
              </a:cxnLst>
              <a:rect b="b" l="0" r="r" t="0"/>
              <a:pathLst>
                <a:path h="81" w="114">
                  <a:moveTo>
                    <a:pt x="25" y="0"/>
                  </a:moveTo>
                  <a:lnTo>
                    <a:pt x="88" y="0"/>
                  </a:lnTo>
                  <a:lnTo>
                    <a:pt x="88" y="0"/>
                  </a:lnTo>
                  <a:lnTo>
                    <a:pt x="93" y="0"/>
                  </a:lnTo>
                  <a:lnTo>
                    <a:pt x="98" y="1"/>
                  </a:lnTo>
                  <a:lnTo>
                    <a:pt x="103" y="4"/>
                  </a:lnTo>
                  <a:lnTo>
                    <a:pt x="107" y="7"/>
                  </a:lnTo>
                  <a:lnTo>
                    <a:pt x="109" y="11"/>
                  </a:lnTo>
                  <a:lnTo>
                    <a:pt x="111" y="15"/>
                  </a:lnTo>
                  <a:lnTo>
                    <a:pt x="113" y="20"/>
                  </a:lnTo>
                  <a:lnTo>
                    <a:pt x="114" y="25"/>
                  </a:lnTo>
                  <a:lnTo>
                    <a:pt x="114" y="57"/>
                  </a:lnTo>
                  <a:lnTo>
                    <a:pt x="114" y="57"/>
                  </a:lnTo>
                  <a:lnTo>
                    <a:pt x="113" y="62"/>
                  </a:lnTo>
                  <a:lnTo>
                    <a:pt x="111" y="65"/>
                  </a:lnTo>
                  <a:lnTo>
                    <a:pt x="109" y="70"/>
                  </a:lnTo>
                  <a:lnTo>
                    <a:pt x="107" y="74"/>
                  </a:lnTo>
                  <a:lnTo>
                    <a:pt x="103" y="77"/>
                  </a:lnTo>
                  <a:lnTo>
                    <a:pt x="98" y="79"/>
                  </a:lnTo>
                  <a:lnTo>
                    <a:pt x="93" y="80"/>
                  </a:lnTo>
                  <a:lnTo>
                    <a:pt x="88" y="81"/>
                  </a:lnTo>
                  <a:lnTo>
                    <a:pt x="25" y="81"/>
                  </a:lnTo>
                  <a:lnTo>
                    <a:pt x="25" y="81"/>
                  </a:lnTo>
                  <a:lnTo>
                    <a:pt x="20" y="80"/>
                  </a:lnTo>
                  <a:lnTo>
                    <a:pt x="15" y="79"/>
                  </a:lnTo>
                  <a:lnTo>
                    <a:pt x="11" y="77"/>
                  </a:lnTo>
                  <a:lnTo>
                    <a:pt x="8" y="74"/>
                  </a:lnTo>
                  <a:lnTo>
                    <a:pt x="4" y="70"/>
                  </a:lnTo>
                  <a:lnTo>
                    <a:pt x="3" y="65"/>
                  </a:lnTo>
                  <a:lnTo>
                    <a:pt x="0" y="62"/>
                  </a:lnTo>
                  <a:lnTo>
                    <a:pt x="0" y="57"/>
                  </a:lnTo>
                  <a:lnTo>
                    <a:pt x="0" y="25"/>
                  </a:lnTo>
                  <a:lnTo>
                    <a:pt x="0" y="25"/>
                  </a:lnTo>
                  <a:lnTo>
                    <a:pt x="0" y="20"/>
                  </a:lnTo>
                  <a:lnTo>
                    <a:pt x="3" y="15"/>
                  </a:lnTo>
                  <a:lnTo>
                    <a:pt x="4" y="11"/>
                  </a:lnTo>
                  <a:lnTo>
                    <a:pt x="8" y="7"/>
                  </a:lnTo>
                  <a:lnTo>
                    <a:pt x="11" y="4"/>
                  </a:lnTo>
                  <a:lnTo>
                    <a:pt x="15" y="1"/>
                  </a:lnTo>
                  <a:lnTo>
                    <a:pt x="20" y="0"/>
                  </a:lnTo>
                  <a:lnTo>
                    <a:pt x="25" y="0"/>
                  </a:lnTo>
                  <a:lnTo>
                    <a:pt x="25" y="0"/>
                  </a:lnTo>
                  <a:close/>
                </a:path>
              </a:pathLst>
            </a:custGeom>
            <a:grpFill/>
            <a:ln w="9525">
              <a:noFill/>
              <a:round/>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sp>
        <p:nvSpPr>
          <p:cNvPr id="114" name="Freeform 143"/>
          <p:cNvSpPr>
            <a:spLocks noEditPoints="1"/>
          </p:cNvSpPr>
          <p:nvPr/>
        </p:nvSpPr>
        <p:spPr bwMode="auto">
          <a:xfrm>
            <a:off x="10109200" y="5384800"/>
            <a:ext cx="493713" cy="506413"/>
          </a:xfrm>
          <a:custGeom>
            <a:gdLst>
              <a:gd fmla="*/ 203 w 360" name="T0"/>
              <a:gd fmla="*/ 271 h 368" name="T1"/>
              <a:gd fmla="*/ 261 w 360" name="T2"/>
              <a:gd fmla="*/ 202 h 368" name="T3"/>
              <a:gd fmla="*/ 360 w 360" name="T4"/>
              <a:gd fmla="*/ 51 h 368" name="T5"/>
              <a:gd fmla="*/ 346 w 360" name="T6"/>
              <a:gd fmla="*/ 37 h 368" name="T7"/>
              <a:gd fmla="*/ 277 w 360" name="T8"/>
              <a:gd fmla="*/ 37 h 368" name="T9"/>
              <a:gd fmla="*/ 180 w 360" name="T10"/>
              <a:gd fmla="*/ 0 h 368" name="T11"/>
              <a:gd fmla="*/ 83 w 360" name="T12"/>
              <a:gd fmla="*/ 37 h 368" name="T13"/>
              <a:gd fmla="*/ 14 w 360" name="T14"/>
              <a:gd fmla="*/ 37 h 368" name="T15"/>
              <a:gd fmla="*/ 0 w 360" name="T16"/>
              <a:gd fmla="*/ 51 h 368" name="T17"/>
              <a:gd fmla="*/ 98 w 360" name="T18"/>
              <a:gd fmla="*/ 202 h 368" name="T19"/>
              <a:gd fmla="*/ 156 w 360" name="T20"/>
              <a:gd fmla="*/ 271 h 368" name="T21"/>
              <a:gd fmla="*/ 156 w 360" name="T22"/>
              <a:gd fmla="*/ 297 h 368" name="T23"/>
              <a:gd fmla="*/ 91 w 360" name="T24"/>
              <a:gd fmla="*/ 332 h 368" name="T25"/>
              <a:gd fmla="*/ 180 w 360" name="T26"/>
              <a:gd fmla="*/ 368 h 368" name="T27"/>
              <a:gd fmla="*/ 269 w 360" name="T28"/>
              <a:gd fmla="*/ 332 h 368" name="T29"/>
              <a:gd fmla="*/ 203 w 360" name="T30"/>
              <a:gd fmla="*/ 297 h 368" name="T31"/>
              <a:gd fmla="*/ 203 w 360" name="T32"/>
              <a:gd fmla="*/ 271 h 368" name="T33"/>
              <a:gd fmla="*/ 259 w 360" name="T34"/>
              <a:gd fmla="*/ 170 h 368" name="T35"/>
              <a:gd fmla="*/ 281 w 360" name="T36"/>
              <a:gd fmla="*/ 65 h 368" name="T37"/>
              <a:gd fmla="*/ 331 w 360" name="T38"/>
              <a:gd fmla="*/ 65 h 368" name="T39"/>
              <a:gd fmla="*/ 259 w 360" name="T40"/>
              <a:gd fmla="*/ 170 h 368" name="T41"/>
              <a:gd fmla="*/ 180 w 360" name="T42"/>
              <a:gd fmla="*/ 24 h 368" name="T43"/>
              <a:gd fmla="*/ 256 w 360" name="T44"/>
              <a:gd fmla="*/ 55 h 368" name="T45"/>
              <a:gd fmla="*/ 180 w 360" name="T46"/>
              <a:gd fmla="*/ 86 h 368" name="T47"/>
              <a:gd fmla="*/ 104 w 360" name="T48"/>
              <a:gd fmla="*/ 55 h 368" name="T49"/>
              <a:gd fmla="*/ 180 w 360" name="T50"/>
              <a:gd fmla="*/ 24 h 368" name="T51"/>
              <a:gd fmla="*/ 29 w 360" name="T52"/>
              <a:gd fmla="*/ 65 h 368" name="T53"/>
              <a:gd fmla="*/ 79 w 360" name="T54"/>
              <a:gd fmla="*/ 65 h 368" name="T55"/>
              <a:gd fmla="*/ 101 w 360" name="T56"/>
              <a:gd fmla="*/ 170 h 368" name="T57"/>
              <a:gd fmla="*/ 29 w 360" name="T58"/>
              <a:gd fmla="*/ 65 h 36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68" w="360">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484F59"/>
          </a:solidFill>
          <a:ln>
            <a:noFill/>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Tree>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AutoShape 4"/>
          <p:cNvSpPr/>
          <p:nvPr/>
        </p:nvSpPr>
        <p:spPr bwMode="auto">
          <a:xfrm>
            <a:off x="11291888" y="4522788"/>
            <a:ext cx="473075" cy="473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5" name="AutoShape 5"/>
          <p:cNvSpPr/>
          <p:nvPr/>
        </p:nvSpPr>
        <p:spPr bwMode="auto">
          <a:xfrm>
            <a:off x="10636250" y="4675188"/>
            <a:ext cx="92075"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6" name="AutoShape 6"/>
          <p:cNvSpPr/>
          <p:nvPr/>
        </p:nvSpPr>
        <p:spPr bwMode="auto">
          <a:xfrm>
            <a:off x="10301288" y="4554538"/>
            <a:ext cx="487362" cy="396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7" name="AutoShape 7"/>
          <p:cNvSpPr/>
          <p:nvPr/>
        </p:nvSpPr>
        <p:spPr bwMode="auto">
          <a:xfrm>
            <a:off x="9324975" y="4506913"/>
            <a:ext cx="487363" cy="488950"/>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8" name="AutoShape 8"/>
          <p:cNvSpPr/>
          <p:nvPr/>
        </p:nvSpPr>
        <p:spPr bwMode="auto">
          <a:xfrm>
            <a:off x="9537700" y="4722813"/>
            <a:ext cx="61913" cy="60325"/>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9" name="AutoShape 9"/>
          <p:cNvSpPr/>
          <p:nvPr/>
        </p:nvSpPr>
        <p:spPr bwMode="auto">
          <a:xfrm>
            <a:off x="9475788" y="4662488"/>
            <a:ext cx="184150" cy="18097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20" name="AutoShape 10"/>
          <p:cNvSpPr/>
          <p:nvPr/>
        </p:nvSpPr>
        <p:spPr bwMode="auto">
          <a:xfrm>
            <a:off x="9599613" y="4783138"/>
            <a:ext cx="74612" cy="79375"/>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21" name="AutoShape 11"/>
          <p:cNvSpPr/>
          <p:nvPr/>
        </p:nvSpPr>
        <p:spPr bwMode="auto">
          <a:xfrm>
            <a:off x="9628188" y="4814888"/>
            <a:ext cx="109537" cy="111125"/>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22" name="AutoShape 12"/>
          <p:cNvSpPr/>
          <p:nvPr/>
        </p:nvSpPr>
        <p:spPr bwMode="auto">
          <a:xfrm>
            <a:off x="9613900" y="4799013"/>
            <a:ext cx="92075" cy="95250"/>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23" name="AutoShape 13"/>
          <p:cNvSpPr/>
          <p:nvPr/>
        </p:nvSpPr>
        <p:spPr bwMode="auto">
          <a:xfrm>
            <a:off x="9461500" y="4646613"/>
            <a:ext cx="76200" cy="76200"/>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24" name="AutoShape 14"/>
          <p:cNvSpPr/>
          <p:nvPr/>
        </p:nvSpPr>
        <p:spPr bwMode="auto">
          <a:xfrm>
            <a:off x="9399588" y="4586288"/>
            <a:ext cx="109537" cy="111125"/>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25" name="AutoShape 15"/>
          <p:cNvSpPr/>
          <p:nvPr/>
        </p:nvSpPr>
        <p:spPr bwMode="auto">
          <a:xfrm>
            <a:off x="9431338" y="4614863"/>
            <a:ext cx="92075" cy="95250"/>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26" name="AutoShape 16"/>
          <p:cNvSpPr/>
          <p:nvPr/>
        </p:nvSpPr>
        <p:spPr bwMode="auto">
          <a:xfrm>
            <a:off x="8591550" y="4783138"/>
            <a:ext cx="61913" cy="60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27" name="AutoShape 17"/>
          <p:cNvSpPr/>
          <p:nvPr/>
        </p:nvSpPr>
        <p:spPr bwMode="auto">
          <a:xfrm>
            <a:off x="8347075" y="4522788"/>
            <a:ext cx="488950" cy="473075"/>
          </a:xfrm>
          <a:custGeom>
            <a:gdLst>
              <a:gd fmla="*/ 10473 w 20946" name="T0"/>
              <a:gd fmla="*/ 10800 h 21600" name="T1"/>
              <a:gd fmla="*/ 10473 w 20946" name="T2"/>
              <a:gd fmla="*/ 10800 h 21600" name="T3"/>
              <a:gd fmla="*/ 10473 w 20946" name="T4"/>
              <a:gd fmla="*/ 10800 h 21600" name="T5"/>
              <a:gd fmla="*/ 10473 w 20946" name="T6"/>
              <a:gd fmla="*/ 10800 h 21600" name="T7"/>
            </a:gdLst>
            <a:cxnLst>
              <a:cxn ang="0">
                <a:pos x="T0" y="T1"/>
              </a:cxn>
              <a:cxn ang="0">
                <a:pos x="T2" y="T3"/>
              </a:cxn>
              <a:cxn ang="0">
                <a:pos x="T4" y="T5"/>
              </a:cxn>
              <a:cxn ang="0">
                <a:pos x="T6" y="T7"/>
              </a:cxn>
            </a:cxnLst>
            <a:rect b="b" l="0" r="r" t="0"/>
            <a:pathLst>
              <a:path h="21600" w="20946">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28" name="AutoShape 18"/>
          <p:cNvSpPr/>
          <p:nvPr/>
        </p:nvSpPr>
        <p:spPr bwMode="auto">
          <a:xfrm>
            <a:off x="7370763" y="4506913"/>
            <a:ext cx="48895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29" name="AutoShape 19"/>
          <p:cNvSpPr/>
          <p:nvPr/>
        </p:nvSpPr>
        <p:spPr bwMode="auto">
          <a:xfrm>
            <a:off x="7478713" y="46910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30" name="AutoShape 20"/>
          <p:cNvSpPr/>
          <p:nvPr/>
        </p:nvSpPr>
        <p:spPr bwMode="auto">
          <a:xfrm>
            <a:off x="7478713" y="47672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31" name="AutoShape 21"/>
          <p:cNvSpPr/>
          <p:nvPr/>
        </p:nvSpPr>
        <p:spPr bwMode="auto">
          <a:xfrm>
            <a:off x="7478713" y="48434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32" name="AutoShape 22"/>
          <p:cNvSpPr/>
          <p:nvPr/>
        </p:nvSpPr>
        <p:spPr bwMode="auto">
          <a:xfrm>
            <a:off x="7585075" y="48434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33" name="AutoShape 23"/>
          <p:cNvSpPr/>
          <p:nvPr/>
        </p:nvSpPr>
        <p:spPr bwMode="auto">
          <a:xfrm>
            <a:off x="7585075" y="47672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34" name="AutoShape 24"/>
          <p:cNvSpPr/>
          <p:nvPr/>
        </p:nvSpPr>
        <p:spPr bwMode="auto">
          <a:xfrm>
            <a:off x="7585075" y="4691063"/>
            <a:ext cx="60325"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35" name="AutoShape 25"/>
          <p:cNvSpPr/>
          <p:nvPr/>
        </p:nvSpPr>
        <p:spPr bwMode="auto">
          <a:xfrm>
            <a:off x="7691438" y="4843463"/>
            <a:ext cx="61912"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36" name="AutoShape 26"/>
          <p:cNvSpPr/>
          <p:nvPr/>
        </p:nvSpPr>
        <p:spPr bwMode="auto">
          <a:xfrm>
            <a:off x="7691438" y="4767263"/>
            <a:ext cx="61912"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37" name="AutoShape 27"/>
          <p:cNvSpPr/>
          <p:nvPr/>
        </p:nvSpPr>
        <p:spPr bwMode="auto">
          <a:xfrm>
            <a:off x="7691438" y="4691063"/>
            <a:ext cx="61912"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21599"/>
                </a:moveTo>
                <a:lnTo>
                  <a:pt x="21600" y="21599"/>
                </a:lnTo>
                <a:lnTo>
                  <a:pt x="21600" y="0"/>
                </a:lnTo>
                <a:lnTo>
                  <a:pt x="0" y="0"/>
                </a:lnTo>
                <a:cubicBezTo>
                  <a:pt x="0" y="0"/>
                  <a:pt x="0" y="21599"/>
                  <a:pt x="0" y="21599"/>
                </a:cubicBezTo>
                <a:close/>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38" name="AutoShape 28"/>
          <p:cNvSpPr/>
          <p:nvPr/>
        </p:nvSpPr>
        <p:spPr bwMode="auto">
          <a:xfrm>
            <a:off x="6394450" y="4506913"/>
            <a:ext cx="48895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39" name="AutoShape 29"/>
          <p:cNvSpPr/>
          <p:nvPr/>
        </p:nvSpPr>
        <p:spPr bwMode="auto">
          <a:xfrm>
            <a:off x="11276013" y="3548063"/>
            <a:ext cx="488950" cy="441325"/>
          </a:xfrm>
          <a:custGeom>
            <a:gdLst>
              <a:gd fmla="+- 0 10736 439" name="T0"/>
              <a:gd fmla="*/ T0 w 20595" name="T1"/>
              <a:gd fmla="+- 0 10869 621" name="T2"/>
              <a:gd fmla="*/ 10869 h 20497" name="T3"/>
              <a:gd fmla="+- 0 10736 439" name="T4"/>
              <a:gd fmla="*/ T4 w 20595" name="T5"/>
              <a:gd fmla="+- 0 10869 621" name="T6"/>
              <a:gd fmla="*/ 10869 h 20497" name="T7"/>
              <a:gd fmla="+- 0 10736 439" name="T8"/>
              <a:gd fmla="*/ T8 w 20595" name="T9"/>
              <a:gd fmla="+- 0 10869 621" name="T10"/>
              <a:gd fmla="*/ 10869 h 20497" name="T11"/>
              <a:gd fmla="+- 0 10736 439" name="T12"/>
              <a:gd fmla="*/ T12 w 20595" name="T13"/>
              <a:gd fmla="+- 0 10869 621" name="T14"/>
              <a:gd fmla="*/ 10869 h 20497" name="T15"/>
            </a:gdLst>
            <a:cxnLst>
              <a:cxn ang="0">
                <a:pos x="T1" y="T3"/>
              </a:cxn>
              <a:cxn ang="0">
                <a:pos x="T5" y="T7"/>
              </a:cxn>
              <a:cxn ang="0">
                <a:pos x="T9" y="T11"/>
              </a:cxn>
              <a:cxn ang="0">
                <a:pos x="T13" y="T15"/>
              </a:cxn>
            </a:cxnLst>
            <a:rect b="b" l="0" r="r" t="0"/>
            <a:pathLst>
              <a:path h="20497" w="20595">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40" name="AutoShape 30"/>
          <p:cNvSpPr/>
          <p:nvPr/>
        </p:nvSpPr>
        <p:spPr bwMode="auto">
          <a:xfrm>
            <a:off x="10375900" y="3532188"/>
            <a:ext cx="336550" cy="488950"/>
          </a:xfrm>
          <a:custGeom>
            <a:gdLst>
              <a:gd fmla="*/ 10383 w 20767" name="T0"/>
              <a:gd fmla="*/ 10800 h 21600" name="T1"/>
              <a:gd fmla="*/ 10383 w 20767" name="T2"/>
              <a:gd fmla="*/ 10800 h 21600" name="T3"/>
              <a:gd fmla="*/ 10383 w 20767" name="T4"/>
              <a:gd fmla="*/ 10800 h 21600" name="T5"/>
              <a:gd fmla="*/ 10383 w 20767" name="T6"/>
              <a:gd fmla="*/ 10800 h 21600" name="T7"/>
            </a:gdLst>
            <a:cxnLst>
              <a:cxn ang="0">
                <a:pos x="T0" y="T1"/>
              </a:cxn>
              <a:cxn ang="0">
                <a:pos x="T2" y="T3"/>
              </a:cxn>
              <a:cxn ang="0">
                <a:pos x="T4" y="T5"/>
              </a:cxn>
              <a:cxn ang="0">
                <a:pos x="T6" y="T7"/>
              </a:cxn>
            </a:cxnLst>
            <a:rect b="b" l="0" r="r" t="0"/>
            <a:pathLst>
              <a:path h="21600" w="20767">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41" name="AutoShape 31"/>
          <p:cNvSpPr/>
          <p:nvPr/>
        </p:nvSpPr>
        <p:spPr bwMode="auto">
          <a:xfrm>
            <a:off x="10437813" y="3744913"/>
            <a:ext cx="215900" cy="174625"/>
          </a:xfrm>
          <a:custGeom>
            <a:gdLst>
              <a:gd fmla="*/ 10641 w 21282" name="T0"/>
              <a:gd fmla="*/ 10800 h 21600" name="T1"/>
              <a:gd fmla="*/ 10641 w 21282" name="T2"/>
              <a:gd fmla="*/ 10800 h 21600" name="T3"/>
              <a:gd fmla="*/ 10641 w 21282" name="T4"/>
              <a:gd fmla="*/ 10800 h 21600" name="T5"/>
              <a:gd fmla="*/ 10641 w 21282" name="T6"/>
              <a:gd fmla="*/ 10800 h 21600" name="T7"/>
            </a:gdLst>
            <a:cxnLst>
              <a:cxn ang="0">
                <a:pos x="T0" y="T1"/>
              </a:cxn>
              <a:cxn ang="0">
                <a:pos x="T2" y="T3"/>
              </a:cxn>
              <a:cxn ang="0">
                <a:pos x="T4" y="T5"/>
              </a:cxn>
              <a:cxn ang="0">
                <a:pos x="T6" y="T7"/>
              </a:cxn>
            </a:cxnLst>
            <a:rect b="b" l="0" r="r" t="0"/>
            <a:pathLst>
              <a:path h="21600" w="21282">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42" name="AutoShape 32"/>
          <p:cNvSpPr/>
          <p:nvPr/>
        </p:nvSpPr>
        <p:spPr bwMode="auto">
          <a:xfrm>
            <a:off x="9324975" y="3563938"/>
            <a:ext cx="487363" cy="425450"/>
          </a:xfrm>
          <a:custGeom>
            <a:gdLst>
              <a:gd fmla="+- 0 10800 108" name="T0"/>
              <a:gd fmla="*/ T0 w 21384" name="T1"/>
              <a:gd fmla="*/ 10800 h 21600" name="T2"/>
              <a:gd fmla="+- 0 10800 108" name="T3"/>
              <a:gd fmla="*/ T3 w 21384" name="T4"/>
              <a:gd fmla="*/ 10800 h 21600" name="T5"/>
              <a:gd fmla="+- 0 10800 108" name="T6"/>
              <a:gd fmla="*/ T6 w 21384" name="T7"/>
              <a:gd fmla="*/ 10800 h 21600" name="T8"/>
              <a:gd fmla="+- 0 10800 108" name="T9"/>
              <a:gd fmla="*/ T9 w 21384" name="T10"/>
              <a:gd fmla="*/ 10800 h 21600" name="T11"/>
            </a:gdLst>
            <a:cxnLst>
              <a:cxn ang="0">
                <a:pos x="T1" y="T2"/>
              </a:cxn>
              <a:cxn ang="0">
                <a:pos x="T4" y="T5"/>
              </a:cxn>
              <a:cxn ang="0">
                <a:pos x="T7" y="T8"/>
              </a:cxn>
              <a:cxn ang="0">
                <a:pos x="T10" y="T11"/>
              </a:cxn>
            </a:cxnLst>
            <a:rect b="b" l="0" r="r" t="0"/>
            <a:pathLst>
              <a:path h="21600" w="21384">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43" name="AutoShape 33"/>
          <p:cNvSpPr/>
          <p:nvPr/>
        </p:nvSpPr>
        <p:spPr bwMode="auto">
          <a:xfrm>
            <a:off x="8347075" y="3716338"/>
            <a:ext cx="488950" cy="304800"/>
          </a:xfrm>
          <a:custGeom>
            <a:gdLst>
              <a:gd fmla="*/ 10752 w 21505" name="T0"/>
              <a:gd fmla="*/ 10800 h 21600" name="T1"/>
              <a:gd fmla="*/ 10752 w 21505" name="T2"/>
              <a:gd fmla="*/ 10800 h 21600" name="T3"/>
              <a:gd fmla="*/ 10752 w 21505" name="T4"/>
              <a:gd fmla="*/ 10800 h 21600" name="T5"/>
              <a:gd fmla="*/ 10752 w 21505" name="T6"/>
              <a:gd fmla="*/ 10800 h 21600" name="T7"/>
            </a:gdLst>
            <a:cxnLst>
              <a:cxn ang="0">
                <a:pos x="T0" y="T1"/>
              </a:cxn>
              <a:cxn ang="0">
                <a:pos x="T2" y="T3"/>
              </a:cxn>
              <a:cxn ang="0">
                <a:pos x="T4" y="T5"/>
              </a:cxn>
              <a:cxn ang="0">
                <a:pos x="T6" y="T7"/>
              </a:cxn>
            </a:cxnLst>
            <a:rect b="b" l="0" r="r" t="0"/>
            <a:pathLst>
              <a:path h="21600" w="21505">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44" name="AutoShape 34"/>
          <p:cNvSpPr/>
          <p:nvPr/>
        </p:nvSpPr>
        <p:spPr bwMode="auto">
          <a:xfrm>
            <a:off x="8469313" y="3592513"/>
            <a:ext cx="34925" cy="114300"/>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45" name="AutoShape 35"/>
          <p:cNvSpPr/>
          <p:nvPr/>
        </p:nvSpPr>
        <p:spPr bwMode="auto">
          <a:xfrm>
            <a:off x="8653463" y="3592513"/>
            <a:ext cx="33337" cy="114300"/>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46" name="AutoShape 36"/>
          <p:cNvSpPr/>
          <p:nvPr/>
        </p:nvSpPr>
        <p:spPr bwMode="auto">
          <a:xfrm>
            <a:off x="8575675" y="3532188"/>
            <a:ext cx="34925" cy="114300"/>
          </a:xfrm>
          <a:custGeom>
            <a:gdLst>
              <a:gd fmla="+- 0 10758 2273" name="T0"/>
              <a:gd fmla="*/ T0 w 16970" name="T1"/>
              <a:gd fmla="*/ 10800 h 21600" name="T2"/>
              <a:gd fmla="+- 0 10758 2273" name="T3"/>
              <a:gd fmla="*/ T3 w 16970" name="T4"/>
              <a:gd fmla="*/ 10800 h 21600" name="T5"/>
              <a:gd fmla="+- 0 10758 2273" name="T6"/>
              <a:gd fmla="*/ T6 w 16970" name="T7"/>
              <a:gd fmla="*/ 10800 h 21600" name="T8"/>
              <a:gd fmla="+- 0 10758 2273" name="T9"/>
              <a:gd fmla="*/ T9 w 16970" name="T10"/>
              <a:gd fmla="*/ 10800 h 21600" name="T11"/>
            </a:gdLst>
            <a:cxnLst>
              <a:cxn ang="0">
                <a:pos x="T1" y="T2"/>
              </a:cxn>
              <a:cxn ang="0">
                <a:pos x="T4" y="T5"/>
              </a:cxn>
              <a:cxn ang="0">
                <a:pos x="T7" y="T8"/>
              </a:cxn>
              <a:cxn ang="0">
                <a:pos x="T10" y="T11"/>
              </a:cxn>
            </a:cxnLst>
            <a:rect b="b" l="0" r="r" t="0"/>
            <a:pathLst>
              <a:path h="21600" w="1697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47" name="AutoShape 37"/>
          <p:cNvSpPr/>
          <p:nvPr/>
        </p:nvSpPr>
        <p:spPr bwMode="auto">
          <a:xfrm>
            <a:off x="7370763" y="3576638"/>
            <a:ext cx="444500" cy="444500"/>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48" name="AutoShape 38"/>
          <p:cNvSpPr/>
          <p:nvPr/>
        </p:nvSpPr>
        <p:spPr bwMode="auto">
          <a:xfrm>
            <a:off x="7585075" y="3776663"/>
            <a:ext cx="76200" cy="76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49" name="AutoShape 39"/>
          <p:cNvSpPr/>
          <p:nvPr/>
        </p:nvSpPr>
        <p:spPr bwMode="auto">
          <a:xfrm>
            <a:off x="7783513" y="3532188"/>
            <a:ext cx="76200" cy="76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50" name="AutoShape 40"/>
          <p:cNvSpPr/>
          <p:nvPr/>
        </p:nvSpPr>
        <p:spPr bwMode="auto">
          <a:xfrm>
            <a:off x="7493000" y="3760788"/>
            <a:ext cx="60325" cy="603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51" name="AutoShape 41"/>
          <p:cNvSpPr/>
          <p:nvPr/>
        </p:nvSpPr>
        <p:spPr bwMode="auto">
          <a:xfrm>
            <a:off x="7553325" y="3868738"/>
            <a:ext cx="31750"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52" name="AutoShape 42"/>
          <p:cNvSpPr/>
          <p:nvPr/>
        </p:nvSpPr>
        <p:spPr bwMode="auto">
          <a:xfrm>
            <a:off x="7797800" y="3636963"/>
            <a:ext cx="30163" cy="317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53" name="AutoShape 43"/>
          <p:cNvSpPr/>
          <p:nvPr/>
        </p:nvSpPr>
        <p:spPr bwMode="auto">
          <a:xfrm>
            <a:off x="6394450" y="3563938"/>
            <a:ext cx="488950" cy="3492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54" name="AutoShape 44"/>
          <p:cNvSpPr/>
          <p:nvPr/>
        </p:nvSpPr>
        <p:spPr bwMode="auto">
          <a:xfrm>
            <a:off x="6837363" y="3716338"/>
            <a:ext cx="30162" cy="1651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55" name="AutoShape 45"/>
          <p:cNvSpPr/>
          <p:nvPr/>
        </p:nvSpPr>
        <p:spPr bwMode="auto">
          <a:xfrm>
            <a:off x="6821488" y="3897313"/>
            <a:ext cx="61912" cy="92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56" name="AutoShape 46"/>
          <p:cNvSpPr/>
          <p:nvPr/>
        </p:nvSpPr>
        <p:spPr bwMode="auto">
          <a:xfrm>
            <a:off x="11276013" y="2554288"/>
            <a:ext cx="48895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57" name="AutoShape 47"/>
          <p:cNvSpPr/>
          <p:nvPr/>
        </p:nvSpPr>
        <p:spPr bwMode="auto">
          <a:xfrm>
            <a:off x="10301288" y="2554288"/>
            <a:ext cx="487362" cy="488950"/>
          </a:xfrm>
          <a:custGeom>
            <a:gdLst>
              <a:gd fmla="+- 0 10853 107" name="T0"/>
              <a:gd fmla="*/ T0 w 21493" name="T1"/>
              <a:gd fmla="*/ 10800 h 21600" name="T2"/>
              <a:gd fmla="+- 0 10853 107" name="T3"/>
              <a:gd fmla="*/ T3 w 21493" name="T4"/>
              <a:gd fmla="*/ 10800 h 21600" name="T5"/>
              <a:gd fmla="+- 0 10853 107" name="T6"/>
              <a:gd fmla="*/ T6 w 21493" name="T7"/>
              <a:gd fmla="*/ 10800 h 21600" name="T8"/>
              <a:gd fmla="+- 0 10853 107" name="T9"/>
              <a:gd fmla="*/ T9 w 21493" name="T10"/>
              <a:gd fmla="*/ 10800 h 21600" name="T11"/>
            </a:gdLst>
            <a:cxnLst>
              <a:cxn ang="0">
                <a:pos x="T1" y="T2"/>
              </a:cxn>
              <a:cxn ang="0">
                <a:pos x="T4" y="T5"/>
              </a:cxn>
              <a:cxn ang="0">
                <a:pos x="T7" y="T8"/>
              </a:cxn>
              <a:cxn ang="0">
                <a:pos x="T10" y="T11"/>
              </a:cxn>
            </a:cxnLst>
            <a:rect b="b" l="0" r="r" t="0"/>
            <a:pathLst>
              <a:path h="21600" w="21493">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58" name="AutoShape 48"/>
          <p:cNvSpPr/>
          <p:nvPr/>
        </p:nvSpPr>
        <p:spPr bwMode="auto">
          <a:xfrm>
            <a:off x="9355138" y="2554288"/>
            <a:ext cx="427037"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59" name="AutoShape 49"/>
          <p:cNvSpPr/>
          <p:nvPr/>
        </p:nvSpPr>
        <p:spPr bwMode="auto">
          <a:xfrm>
            <a:off x="9690100" y="2935288"/>
            <a:ext cx="30163" cy="317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60" name="AutoShape 50"/>
          <p:cNvSpPr/>
          <p:nvPr/>
        </p:nvSpPr>
        <p:spPr bwMode="auto">
          <a:xfrm>
            <a:off x="9690100" y="2846388"/>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61" name="AutoShape 51"/>
          <p:cNvSpPr/>
          <p:nvPr/>
        </p:nvSpPr>
        <p:spPr bwMode="auto">
          <a:xfrm>
            <a:off x="9690100" y="2754313"/>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62" name="AutoShape 52"/>
          <p:cNvSpPr/>
          <p:nvPr/>
        </p:nvSpPr>
        <p:spPr bwMode="auto">
          <a:xfrm>
            <a:off x="8347075" y="2554288"/>
            <a:ext cx="488950" cy="488950"/>
          </a:xfrm>
          <a:custGeom>
            <a:gdLst>
              <a:gd fmla="+- 0 10800 87" name="T0"/>
              <a:gd fmla="*/ T0 w 21426" name="T1"/>
              <a:gd fmla="+- 0 10799 73" name="T2"/>
              <a:gd fmla="*/ 10799 h 21453" name="T3"/>
              <a:gd fmla="+- 0 10800 87" name="T4"/>
              <a:gd fmla="*/ T4 w 21426" name="T5"/>
              <a:gd fmla="+- 0 10799 73" name="T6"/>
              <a:gd fmla="*/ 10799 h 21453" name="T7"/>
              <a:gd fmla="+- 0 10800 87" name="T8"/>
              <a:gd fmla="*/ T8 w 21426" name="T9"/>
              <a:gd fmla="+- 0 10799 73" name="T10"/>
              <a:gd fmla="*/ 10799 h 21453" name="T11"/>
              <a:gd fmla="+- 0 10800 87" name="T12"/>
              <a:gd fmla="*/ T12 w 21426" name="T13"/>
              <a:gd fmla="+- 0 10799 73" name="T14"/>
              <a:gd fmla="*/ 10799 h 21453" name="T15"/>
            </a:gdLst>
            <a:cxnLst>
              <a:cxn ang="0">
                <a:pos x="T1" y="T3"/>
              </a:cxn>
              <a:cxn ang="0">
                <a:pos x="T5" y="T7"/>
              </a:cxn>
              <a:cxn ang="0">
                <a:pos x="T9" y="T11"/>
              </a:cxn>
              <a:cxn ang="0">
                <a:pos x="T13" y="T15"/>
              </a:cxn>
            </a:cxnLst>
            <a:rect b="b" l="0" r="r" t="0"/>
            <a:pathLst>
              <a:path h="21453" w="21426">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63" name="AutoShape 53"/>
          <p:cNvSpPr/>
          <p:nvPr/>
        </p:nvSpPr>
        <p:spPr bwMode="auto">
          <a:xfrm>
            <a:off x="8531225" y="2722563"/>
            <a:ext cx="131763" cy="136525"/>
          </a:xfrm>
          <a:custGeom>
            <a:gdLst>
              <a:gd fmla="+- 0 10801 59" name="T0"/>
              <a:gd fmla="*/ T0 w 21484" name="T1"/>
              <a:gd fmla="+- 0 10799 41" name="T2"/>
              <a:gd fmla="*/ 10799 h 21516" name="T3"/>
              <a:gd fmla="+- 0 10801 59" name="T4"/>
              <a:gd fmla="*/ T4 w 21484" name="T5"/>
              <a:gd fmla="+- 0 10799 41" name="T6"/>
              <a:gd fmla="*/ 10799 h 21516" name="T7"/>
              <a:gd fmla="+- 0 10801 59" name="T8"/>
              <a:gd fmla="*/ T8 w 21484" name="T9"/>
              <a:gd fmla="+- 0 10799 41" name="T10"/>
              <a:gd fmla="*/ 10799 h 21516" name="T11"/>
              <a:gd fmla="+- 0 10801 59" name="T12"/>
              <a:gd fmla="*/ T12 w 21484" name="T13"/>
              <a:gd fmla="+- 0 10799 41" name="T14"/>
              <a:gd fmla="*/ 10799 h 21516" name="T15"/>
            </a:gdLst>
            <a:cxnLst>
              <a:cxn ang="0">
                <a:pos x="T1" y="T3"/>
              </a:cxn>
              <a:cxn ang="0">
                <a:pos x="T5" y="T7"/>
              </a:cxn>
              <a:cxn ang="0">
                <a:pos x="T9" y="T11"/>
              </a:cxn>
              <a:cxn ang="0">
                <a:pos x="T13" y="T15"/>
              </a:cxn>
            </a:cxnLst>
            <a:rect b="b" l="0" r="r" t="0"/>
            <a:pathLst>
              <a:path h="21516" w="21484">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64" name="AutoShape 54"/>
          <p:cNvSpPr/>
          <p:nvPr/>
        </p:nvSpPr>
        <p:spPr bwMode="auto">
          <a:xfrm>
            <a:off x="8515350" y="2890838"/>
            <a:ext cx="74613" cy="76200"/>
          </a:xfrm>
          <a:custGeom>
            <a:gdLst>
              <a:gd fmla="+- 0 10791 197" name="T0"/>
              <a:gd fmla="*/ T0 w 21188" name="T1"/>
              <a:gd fmla="+- 0 10794 193" name="T2"/>
              <a:gd fmla="*/ 10794 h 21203" name="T3"/>
              <a:gd fmla="+- 0 10791 197" name="T4"/>
              <a:gd fmla="*/ T4 w 21188" name="T5"/>
              <a:gd fmla="+- 0 10794 193" name="T6"/>
              <a:gd fmla="*/ 10794 h 21203" name="T7"/>
              <a:gd fmla="+- 0 10791 197" name="T8"/>
              <a:gd fmla="*/ T8 w 21188" name="T9"/>
              <a:gd fmla="+- 0 10794 193" name="T10"/>
              <a:gd fmla="*/ 10794 h 21203" name="T11"/>
              <a:gd fmla="+- 0 10791 197" name="T12"/>
              <a:gd fmla="*/ T12 w 21188" name="T13"/>
              <a:gd fmla="+- 0 10794 193" name="T14"/>
              <a:gd fmla="*/ 10794 h 21203" name="T15"/>
            </a:gdLst>
            <a:cxnLst>
              <a:cxn ang="0">
                <a:pos x="T1" y="T3"/>
              </a:cxn>
              <a:cxn ang="0">
                <a:pos x="T5" y="T7"/>
              </a:cxn>
              <a:cxn ang="0">
                <a:pos x="T9" y="T11"/>
              </a:cxn>
              <a:cxn ang="0">
                <a:pos x="T13" y="T15"/>
              </a:cxn>
            </a:cxnLst>
            <a:rect b="b" l="0" r="r" t="0"/>
            <a:pathLst>
              <a:path h="21203" w="21188">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65" name="AutoShape 55"/>
          <p:cNvSpPr/>
          <p:nvPr/>
        </p:nvSpPr>
        <p:spPr bwMode="auto">
          <a:xfrm>
            <a:off x="8591550" y="2630488"/>
            <a:ext cx="76200" cy="79375"/>
          </a:xfrm>
          <a:custGeom>
            <a:gdLst>
              <a:gd fmla="+- 0 10803 213" name="T0"/>
              <a:gd fmla="*/ T0 w 21180" name="T1"/>
              <a:gd fmla="+- 0 10801 203" name="T2"/>
              <a:gd fmla="*/ 10801 h 21196" name="T3"/>
              <a:gd fmla="+- 0 10803 213" name="T4"/>
              <a:gd fmla="*/ T4 w 21180" name="T5"/>
              <a:gd fmla="+- 0 10801 203" name="T6"/>
              <a:gd fmla="*/ 10801 h 21196" name="T7"/>
              <a:gd fmla="+- 0 10803 213" name="T8"/>
              <a:gd fmla="*/ T8 w 21180" name="T9"/>
              <a:gd fmla="+- 0 10801 203" name="T10"/>
              <a:gd fmla="*/ 10801 h 21196" name="T11"/>
              <a:gd fmla="+- 0 10803 213" name="T12"/>
              <a:gd fmla="*/ T12 w 21180" name="T13"/>
              <a:gd fmla="+- 0 10801 203" name="T14"/>
              <a:gd fmla="*/ 10801 h 21196" name="T15"/>
            </a:gdLst>
            <a:cxnLst>
              <a:cxn ang="0">
                <a:pos x="T1" y="T3"/>
              </a:cxn>
              <a:cxn ang="0">
                <a:pos x="T5" y="T7"/>
              </a:cxn>
              <a:cxn ang="0">
                <a:pos x="T9" y="T11"/>
              </a:cxn>
              <a:cxn ang="0">
                <a:pos x="T13" y="T15"/>
              </a:cxn>
            </a:cxnLst>
            <a:rect b="b" l="0" r="r" t="0"/>
            <a:pathLst>
              <a:path h="21196" w="2118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66" name="AutoShape 56"/>
          <p:cNvSpPr/>
          <p:nvPr/>
        </p:nvSpPr>
        <p:spPr bwMode="auto">
          <a:xfrm>
            <a:off x="7370763" y="2554288"/>
            <a:ext cx="153987"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67" name="AutoShape 57"/>
          <p:cNvSpPr/>
          <p:nvPr/>
        </p:nvSpPr>
        <p:spPr bwMode="auto">
          <a:xfrm>
            <a:off x="7707313" y="2554288"/>
            <a:ext cx="15240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68" name="AutoShape 58"/>
          <p:cNvSpPr/>
          <p:nvPr/>
        </p:nvSpPr>
        <p:spPr bwMode="auto">
          <a:xfrm>
            <a:off x="7539038" y="2554288"/>
            <a:ext cx="15240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69" name="AutoShape 59"/>
          <p:cNvSpPr/>
          <p:nvPr/>
        </p:nvSpPr>
        <p:spPr bwMode="auto">
          <a:xfrm>
            <a:off x="6394450" y="2554288"/>
            <a:ext cx="488950" cy="488950"/>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70" name="AutoShape 60"/>
          <p:cNvSpPr/>
          <p:nvPr/>
        </p:nvSpPr>
        <p:spPr bwMode="auto">
          <a:xfrm>
            <a:off x="11506200" y="1716088"/>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71" name="AutoShape 61"/>
          <p:cNvSpPr/>
          <p:nvPr/>
        </p:nvSpPr>
        <p:spPr bwMode="auto">
          <a:xfrm>
            <a:off x="11506200" y="1900238"/>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72" name="AutoShape 62"/>
          <p:cNvSpPr/>
          <p:nvPr/>
        </p:nvSpPr>
        <p:spPr bwMode="auto">
          <a:xfrm>
            <a:off x="11414125" y="1808163"/>
            <a:ext cx="30163"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73" name="AutoShape 63"/>
          <p:cNvSpPr/>
          <p:nvPr/>
        </p:nvSpPr>
        <p:spPr bwMode="auto">
          <a:xfrm>
            <a:off x="11596688" y="1808163"/>
            <a:ext cx="31750"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74" name="AutoShape 64"/>
          <p:cNvSpPr/>
          <p:nvPr/>
        </p:nvSpPr>
        <p:spPr bwMode="auto">
          <a:xfrm>
            <a:off x="11444288" y="1868488"/>
            <a:ext cx="30162" cy="31750"/>
          </a:xfrm>
          <a:custGeom>
            <a:gdLst>
              <a:gd fmla="+- 0 10802 965" name="T0"/>
              <a:gd fmla="*/ T0 w 19675" name="T1"/>
              <a:gd fmla="+- 0 10800 961" name="T2"/>
              <a:gd fmla="*/ 10800 h 19678" name="T3"/>
              <a:gd fmla="+- 0 10802 965" name="T4"/>
              <a:gd fmla="*/ T4 w 19675" name="T5"/>
              <a:gd fmla="+- 0 10800 961" name="T6"/>
              <a:gd fmla="*/ 10800 h 19678" name="T7"/>
              <a:gd fmla="+- 0 10802 965" name="T8"/>
              <a:gd fmla="*/ T8 w 19675" name="T9"/>
              <a:gd fmla="+- 0 10800 961" name="T10"/>
              <a:gd fmla="*/ 10800 h 19678" name="T11"/>
              <a:gd fmla="+- 0 10802 965" name="T12"/>
              <a:gd fmla="*/ T12 w 19675" name="T13"/>
              <a:gd fmla="+- 0 10800 961" name="T14"/>
              <a:gd fmla="*/ 10800 h 19678" name="T15"/>
            </a:gdLst>
            <a:cxnLst>
              <a:cxn ang="0">
                <a:pos x="T1" y="T3"/>
              </a:cxn>
              <a:cxn ang="0">
                <a:pos x="T5" y="T7"/>
              </a:cxn>
              <a:cxn ang="0">
                <a:pos x="T9" y="T11"/>
              </a:cxn>
              <a:cxn ang="0">
                <a:pos x="T13" y="T15"/>
              </a:cxn>
            </a:cxnLst>
            <a:rect b="b" l="0" r="r" t="0"/>
            <a:pathLst>
              <a:path h="19678" w="19675">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75" name="AutoShape 65"/>
          <p:cNvSpPr/>
          <p:nvPr/>
        </p:nvSpPr>
        <p:spPr bwMode="auto">
          <a:xfrm>
            <a:off x="11444288" y="1744663"/>
            <a:ext cx="30162" cy="31750"/>
          </a:xfrm>
          <a:custGeom>
            <a:gdLst>
              <a:gd fmla="+- 0 10801 962" name="T0"/>
              <a:gd fmla="*/ T0 w 19678" name="T1"/>
              <a:gd fmla="+- 0 10801 965" name="T2"/>
              <a:gd fmla="*/ 10801 h 19673" name="T3"/>
              <a:gd fmla="+- 0 10801 962" name="T4"/>
              <a:gd fmla="*/ T4 w 19678" name="T5"/>
              <a:gd fmla="+- 0 10801 965" name="T6"/>
              <a:gd fmla="*/ 10801 h 19673" name="T7"/>
              <a:gd fmla="+- 0 10801 962" name="T8"/>
              <a:gd fmla="*/ T8 w 19678" name="T9"/>
              <a:gd fmla="+- 0 10801 965" name="T10"/>
              <a:gd fmla="*/ 10801 h 19673" name="T11"/>
              <a:gd fmla="+- 0 10801 962" name="T12"/>
              <a:gd fmla="*/ T12 w 19678" name="T13"/>
              <a:gd fmla="+- 0 10801 965" name="T14"/>
              <a:gd fmla="*/ 10801 h 19673" name="T15"/>
            </a:gdLst>
            <a:cxnLst>
              <a:cxn ang="0">
                <a:pos x="T1" y="T3"/>
              </a:cxn>
              <a:cxn ang="0">
                <a:pos x="T5" y="T7"/>
              </a:cxn>
              <a:cxn ang="0">
                <a:pos x="T9" y="T11"/>
              </a:cxn>
              <a:cxn ang="0">
                <a:pos x="T13" y="T15"/>
              </a:cxn>
            </a:cxnLst>
            <a:rect b="b" l="0" r="r" t="0"/>
            <a:pathLst>
              <a:path h="19673" w="19678">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76" name="AutoShape 66"/>
          <p:cNvSpPr/>
          <p:nvPr/>
        </p:nvSpPr>
        <p:spPr bwMode="auto">
          <a:xfrm>
            <a:off x="11566525" y="1868488"/>
            <a:ext cx="30163" cy="31750"/>
          </a:xfrm>
          <a:custGeom>
            <a:gdLst>
              <a:gd fmla="+- 0 10800 961" name="T0"/>
              <a:gd fmla="*/ T0 w 19678" name="T1"/>
              <a:gd fmla="+- 0 10800 961" name="T2"/>
              <a:gd fmla="*/ 10800 h 19678" name="T3"/>
              <a:gd fmla="+- 0 10800 961" name="T4"/>
              <a:gd fmla="*/ T4 w 19678" name="T5"/>
              <a:gd fmla="+- 0 10800 961" name="T6"/>
              <a:gd fmla="*/ 10800 h 19678" name="T7"/>
              <a:gd fmla="+- 0 10800 961" name="T8"/>
              <a:gd fmla="*/ T8 w 19678" name="T9"/>
              <a:gd fmla="+- 0 10800 961" name="T10"/>
              <a:gd fmla="*/ 10800 h 19678" name="T11"/>
              <a:gd fmla="+- 0 10800 961" name="T12"/>
              <a:gd fmla="*/ T12 w 19678" name="T13"/>
              <a:gd fmla="+- 0 10800 961" name="T14"/>
              <a:gd fmla="*/ 10800 h 19678" name="T15"/>
            </a:gdLst>
            <a:cxnLst>
              <a:cxn ang="0">
                <a:pos x="T1" y="T3"/>
              </a:cxn>
              <a:cxn ang="0">
                <a:pos x="T5" y="T7"/>
              </a:cxn>
              <a:cxn ang="0">
                <a:pos x="T9" y="T11"/>
              </a:cxn>
              <a:cxn ang="0">
                <a:pos x="T13" y="T15"/>
              </a:cxn>
            </a:cxnLst>
            <a:rect b="b" l="0" r="r" t="0"/>
            <a:pathLst>
              <a:path h="19678" w="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77" name="AutoShape 67"/>
          <p:cNvSpPr/>
          <p:nvPr/>
        </p:nvSpPr>
        <p:spPr bwMode="auto">
          <a:xfrm>
            <a:off x="11368088" y="1579563"/>
            <a:ext cx="334962" cy="485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78" name="AutoShape 68"/>
          <p:cNvSpPr/>
          <p:nvPr/>
        </p:nvSpPr>
        <p:spPr bwMode="auto">
          <a:xfrm>
            <a:off x="11506200" y="1744663"/>
            <a:ext cx="92075" cy="95250"/>
          </a:xfrm>
          <a:custGeom>
            <a:gdLst>
              <a:gd fmla="*/ 10740 w 21481" name="T0"/>
              <a:gd fmla="+- 0 10860 120" name="T1"/>
              <a:gd fmla="*/ 10860 h 21480" name="T2"/>
              <a:gd fmla="*/ 10740 w 21481" name="T3"/>
              <a:gd fmla="+- 0 10860 120" name="T4"/>
              <a:gd fmla="*/ 10860 h 21480" name="T5"/>
              <a:gd fmla="*/ 10740 w 21481" name="T6"/>
              <a:gd fmla="+- 0 10860 120" name="T7"/>
              <a:gd fmla="*/ 10860 h 21480" name="T8"/>
              <a:gd fmla="*/ 10740 w 21481" name="T9"/>
              <a:gd fmla="+- 0 10860 120" name="T10"/>
              <a:gd fmla="*/ 10860 h 21480" name="T11"/>
            </a:gdLst>
            <a:cxnLst>
              <a:cxn ang="0">
                <a:pos x="T0" y="T2"/>
              </a:cxn>
              <a:cxn ang="0">
                <a:pos x="T3" y="T5"/>
              </a:cxn>
              <a:cxn ang="0">
                <a:pos x="T6" y="T8"/>
              </a:cxn>
              <a:cxn ang="0">
                <a:pos x="T9" y="T11"/>
              </a:cxn>
            </a:cxnLst>
            <a:rect b="b" l="0" r="r" t="0"/>
            <a:pathLst>
              <a:path h="21480" w="21481">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79" name="AutoShape 69"/>
          <p:cNvSpPr/>
          <p:nvPr/>
        </p:nvSpPr>
        <p:spPr bwMode="auto">
          <a:xfrm>
            <a:off x="10301288" y="1579563"/>
            <a:ext cx="487362" cy="457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80" name="AutoShape 70"/>
          <p:cNvSpPr/>
          <p:nvPr/>
        </p:nvSpPr>
        <p:spPr bwMode="auto">
          <a:xfrm>
            <a:off x="10529888" y="1668463"/>
            <a:ext cx="90487"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81" name="AutoShape 71"/>
          <p:cNvSpPr/>
          <p:nvPr/>
        </p:nvSpPr>
        <p:spPr bwMode="auto">
          <a:xfrm>
            <a:off x="10529888" y="1716088"/>
            <a:ext cx="90487"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82" name="AutoShape 72"/>
          <p:cNvSpPr/>
          <p:nvPr/>
        </p:nvSpPr>
        <p:spPr bwMode="auto">
          <a:xfrm>
            <a:off x="10529888" y="1760538"/>
            <a:ext cx="198437"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83" name="AutoShape 73"/>
          <p:cNvSpPr/>
          <p:nvPr/>
        </p:nvSpPr>
        <p:spPr bwMode="auto">
          <a:xfrm>
            <a:off x="10361613" y="1852613"/>
            <a:ext cx="366712"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84" name="AutoShape 74"/>
          <p:cNvSpPr/>
          <p:nvPr/>
        </p:nvSpPr>
        <p:spPr bwMode="auto">
          <a:xfrm>
            <a:off x="10361613" y="1900238"/>
            <a:ext cx="366712"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85" name="AutoShape 75"/>
          <p:cNvSpPr/>
          <p:nvPr/>
        </p:nvSpPr>
        <p:spPr bwMode="auto">
          <a:xfrm>
            <a:off x="10361613" y="1944688"/>
            <a:ext cx="366712"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86" name="AutoShape 76"/>
          <p:cNvSpPr/>
          <p:nvPr/>
        </p:nvSpPr>
        <p:spPr bwMode="auto">
          <a:xfrm>
            <a:off x="10361613" y="1808163"/>
            <a:ext cx="366712"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87" name="AutoShape 77"/>
          <p:cNvSpPr/>
          <p:nvPr/>
        </p:nvSpPr>
        <p:spPr bwMode="auto">
          <a:xfrm>
            <a:off x="10361613" y="1655763"/>
            <a:ext cx="138112" cy="1206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88" name="AutoShape 78"/>
          <p:cNvSpPr/>
          <p:nvPr/>
        </p:nvSpPr>
        <p:spPr bwMode="auto">
          <a:xfrm>
            <a:off x="9339263" y="1579563"/>
            <a:ext cx="457200" cy="485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89" name="AutoShape 79"/>
          <p:cNvSpPr/>
          <p:nvPr/>
        </p:nvSpPr>
        <p:spPr bwMode="auto">
          <a:xfrm>
            <a:off x="9399588" y="1639888"/>
            <a:ext cx="336550" cy="304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90" name="AutoShape 80"/>
          <p:cNvSpPr/>
          <p:nvPr/>
        </p:nvSpPr>
        <p:spPr bwMode="auto">
          <a:xfrm>
            <a:off x="9583738" y="1684338"/>
            <a:ext cx="90487" cy="92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91" name="AutoShape 81"/>
          <p:cNvSpPr/>
          <p:nvPr/>
        </p:nvSpPr>
        <p:spPr bwMode="auto">
          <a:xfrm>
            <a:off x="8347075" y="1579563"/>
            <a:ext cx="488950" cy="485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92" name="AutoShape 82"/>
          <p:cNvSpPr/>
          <p:nvPr/>
        </p:nvSpPr>
        <p:spPr bwMode="auto">
          <a:xfrm>
            <a:off x="8393113" y="1973263"/>
            <a:ext cx="46037" cy="476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93" name="AutoShape 83"/>
          <p:cNvSpPr/>
          <p:nvPr/>
        </p:nvSpPr>
        <p:spPr bwMode="auto">
          <a:xfrm>
            <a:off x="7370763" y="1655763"/>
            <a:ext cx="488950" cy="3175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94" name="AutoShape 84"/>
          <p:cNvSpPr/>
          <p:nvPr/>
        </p:nvSpPr>
        <p:spPr bwMode="auto">
          <a:xfrm>
            <a:off x="6394450" y="1579563"/>
            <a:ext cx="488950" cy="485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95" name="AutoShape 85"/>
          <p:cNvSpPr/>
          <p:nvPr/>
        </p:nvSpPr>
        <p:spPr bwMode="auto">
          <a:xfrm>
            <a:off x="6684963" y="176053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96" name="AutoShape 86"/>
          <p:cNvSpPr/>
          <p:nvPr/>
        </p:nvSpPr>
        <p:spPr bwMode="auto">
          <a:xfrm>
            <a:off x="6684963" y="171608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97" name="AutoShape 87"/>
          <p:cNvSpPr/>
          <p:nvPr/>
        </p:nvSpPr>
        <p:spPr bwMode="auto">
          <a:xfrm>
            <a:off x="6684963" y="1668463"/>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98" name="AutoShape 88"/>
          <p:cNvSpPr/>
          <p:nvPr/>
        </p:nvSpPr>
        <p:spPr bwMode="auto">
          <a:xfrm>
            <a:off x="6516688" y="198913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99" name="AutoShape 89"/>
          <p:cNvSpPr/>
          <p:nvPr/>
        </p:nvSpPr>
        <p:spPr bwMode="auto">
          <a:xfrm>
            <a:off x="6516688" y="194468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00" name="AutoShape 90"/>
          <p:cNvSpPr/>
          <p:nvPr/>
        </p:nvSpPr>
        <p:spPr bwMode="auto">
          <a:xfrm>
            <a:off x="6516688" y="1900238"/>
            <a:ext cx="136525"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01" name="AutoShape 91"/>
          <p:cNvSpPr/>
          <p:nvPr/>
        </p:nvSpPr>
        <p:spPr bwMode="auto">
          <a:xfrm>
            <a:off x="6684963" y="198913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02" name="AutoShape 92"/>
          <p:cNvSpPr/>
          <p:nvPr/>
        </p:nvSpPr>
        <p:spPr bwMode="auto">
          <a:xfrm>
            <a:off x="6684963" y="1944688"/>
            <a:ext cx="1365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03" name="AutoShape 93"/>
          <p:cNvSpPr/>
          <p:nvPr/>
        </p:nvSpPr>
        <p:spPr bwMode="auto">
          <a:xfrm>
            <a:off x="6684963" y="1900238"/>
            <a:ext cx="136525"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04" name="AutoShape 94"/>
          <p:cNvSpPr/>
          <p:nvPr/>
        </p:nvSpPr>
        <p:spPr bwMode="auto">
          <a:xfrm>
            <a:off x="6516688" y="1808163"/>
            <a:ext cx="304800"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05" name="AutoShape 95"/>
          <p:cNvSpPr/>
          <p:nvPr/>
        </p:nvSpPr>
        <p:spPr bwMode="auto">
          <a:xfrm>
            <a:off x="6516688" y="1852613"/>
            <a:ext cx="304800"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06" name="AutoShape 96"/>
          <p:cNvSpPr/>
          <p:nvPr/>
        </p:nvSpPr>
        <p:spPr bwMode="auto">
          <a:xfrm>
            <a:off x="6516688" y="1639888"/>
            <a:ext cx="136525" cy="1365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07" name="AutoShape 97"/>
          <p:cNvSpPr/>
          <p:nvPr/>
        </p:nvSpPr>
        <p:spPr bwMode="auto">
          <a:xfrm>
            <a:off x="5430838" y="4513263"/>
            <a:ext cx="334962"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08" name="AutoShape 98"/>
          <p:cNvSpPr/>
          <p:nvPr/>
        </p:nvSpPr>
        <p:spPr bwMode="auto">
          <a:xfrm>
            <a:off x="5567363" y="4560888"/>
            <a:ext cx="61912" cy="127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09" name="AutoShape 99"/>
          <p:cNvSpPr/>
          <p:nvPr/>
        </p:nvSpPr>
        <p:spPr bwMode="auto">
          <a:xfrm>
            <a:off x="5583238" y="4941888"/>
            <a:ext cx="30162"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10" name="AutoShape 100"/>
          <p:cNvSpPr/>
          <p:nvPr/>
        </p:nvSpPr>
        <p:spPr bwMode="auto">
          <a:xfrm>
            <a:off x="4408488" y="4513263"/>
            <a:ext cx="427037"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11" name="AutoShape 101"/>
          <p:cNvSpPr/>
          <p:nvPr/>
        </p:nvSpPr>
        <p:spPr bwMode="auto">
          <a:xfrm>
            <a:off x="3402013" y="4545013"/>
            <a:ext cx="487362" cy="425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12" name="AutoShape 102"/>
          <p:cNvSpPr/>
          <p:nvPr/>
        </p:nvSpPr>
        <p:spPr bwMode="auto">
          <a:xfrm>
            <a:off x="3462338" y="4605338"/>
            <a:ext cx="373062" cy="273050"/>
          </a:xfrm>
          <a:custGeom>
            <a:gdLst>
              <a:gd fmla="+- 0 10799 40" name="T0"/>
              <a:gd fmla="*/ T0 w 21519" name="T1"/>
              <a:gd fmla="*/ 10800 h 21600" name="T2"/>
              <a:gd fmla="+- 0 10799 40" name="T3"/>
              <a:gd fmla="*/ T3 w 21519" name="T4"/>
              <a:gd fmla="*/ 10800 h 21600" name="T5"/>
              <a:gd fmla="+- 0 10799 40" name="T6"/>
              <a:gd fmla="*/ T6 w 21519" name="T7"/>
              <a:gd fmla="*/ 10800 h 21600" name="T8"/>
              <a:gd fmla="+- 0 10799 40" name="T9"/>
              <a:gd fmla="*/ T9 w 21519" name="T10"/>
              <a:gd fmla="*/ 10800 h 21600" name="T11"/>
            </a:gdLst>
            <a:cxnLst>
              <a:cxn ang="0">
                <a:pos x="T1" y="T2"/>
              </a:cxn>
              <a:cxn ang="0">
                <a:pos x="T4" y="T5"/>
              </a:cxn>
              <a:cxn ang="0">
                <a:pos x="T7" y="T8"/>
              </a:cxn>
              <a:cxn ang="0">
                <a:pos x="T10" y="T11"/>
              </a:cxn>
            </a:cxnLst>
            <a:rect b="b" l="0" r="r" t="0"/>
            <a:pathLst>
              <a:path h="21600" w="21519">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13" name="AutoShape 103"/>
          <p:cNvSpPr/>
          <p:nvPr/>
        </p:nvSpPr>
        <p:spPr bwMode="auto">
          <a:xfrm>
            <a:off x="2501900" y="4621213"/>
            <a:ext cx="174625" cy="114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14" name="AutoShape 104"/>
          <p:cNvSpPr/>
          <p:nvPr/>
        </p:nvSpPr>
        <p:spPr bwMode="auto">
          <a:xfrm>
            <a:off x="2424113" y="4545013"/>
            <a:ext cx="488950" cy="425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15" name="AutoShape 105"/>
          <p:cNvSpPr/>
          <p:nvPr/>
        </p:nvSpPr>
        <p:spPr bwMode="auto">
          <a:xfrm>
            <a:off x="1447800" y="4605338"/>
            <a:ext cx="487363" cy="3048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16" name="AutoShape 106"/>
          <p:cNvSpPr/>
          <p:nvPr/>
        </p:nvSpPr>
        <p:spPr bwMode="auto">
          <a:xfrm>
            <a:off x="1631950" y="4697413"/>
            <a:ext cx="68263" cy="666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17" name="AutoShape 107"/>
          <p:cNvSpPr/>
          <p:nvPr/>
        </p:nvSpPr>
        <p:spPr bwMode="auto">
          <a:xfrm>
            <a:off x="1585913" y="4649788"/>
            <a:ext cx="212725" cy="2159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18" name="AutoShape 108"/>
          <p:cNvSpPr/>
          <p:nvPr/>
        </p:nvSpPr>
        <p:spPr bwMode="auto">
          <a:xfrm>
            <a:off x="623888" y="4605338"/>
            <a:ext cx="184150" cy="1841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19" name="AutoShape 109"/>
          <p:cNvSpPr/>
          <p:nvPr/>
        </p:nvSpPr>
        <p:spPr bwMode="auto">
          <a:xfrm>
            <a:off x="533400" y="4513263"/>
            <a:ext cx="366713"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20" name="AutoShape 110"/>
          <p:cNvSpPr/>
          <p:nvPr/>
        </p:nvSpPr>
        <p:spPr bwMode="auto">
          <a:xfrm>
            <a:off x="5414963" y="3627438"/>
            <a:ext cx="366712" cy="2444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21" name="AutoShape 111"/>
          <p:cNvSpPr/>
          <p:nvPr/>
        </p:nvSpPr>
        <p:spPr bwMode="auto">
          <a:xfrm>
            <a:off x="5354638" y="3567113"/>
            <a:ext cx="488950" cy="4572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22" name="AutoShape 112"/>
          <p:cNvSpPr/>
          <p:nvPr/>
        </p:nvSpPr>
        <p:spPr bwMode="auto">
          <a:xfrm>
            <a:off x="4378325" y="3535363"/>
            <a:ext cx="487363" cy="488950"/>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23" name="AutoShape 113"/>
          <p:cNvSpPr/>
          <p:nvPr/>
        </p:nvSpPr>
        <p:spPr bwMode="auto">
          <a:xfrm>
            <a:off x="3478213" y="3535363"/>
            <a:ext cx="334962"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24" name="AutoShape 114"/>
          <p:cNvSpPr/>
          <p:nvPr/>
        </p:nvSpPr>
        <p:spPr bwMode="auto">
          <a:xfrm>
            <a:off x="3552825" y="3614738"/>
            <a:ext cx="100013" cy="984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25" name="AutoShape 115"/>
          <p:cNvSpPr/>
          <p:nvPr/>
        </p:nvSpPr>
        <p:spPr bwMode="auto">
          <a:xfrm>
            <a:off x="2486025" y="3535363"/>
            <a:ext cx="365125"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26" name="AutoShape 116"/>
          <p:cNvSpPr/>
          <p:nvPr/>
        </p:nvSpPr>
        <p:spPr bwMode="auto">
          <a:xfrm>
            <a:off x="2638425" y="3827463"/>
            <a:ext cx="60325" cy="92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27" name="AutoShape 117"/>
          <p:cNvSpPr/>
          <p:nvPr/>
        </p:nvSpPr>
        <p:spPr bwMode="auto">
          <a:xfrm>
            <a:off x="1447800" y="3627438"/>
            <a:ext cx="488950" cy="368300"/>
          </a:xfrm>
          <a:custGeom>
            <a:gdLst>
              <a:gd fmla="+- 0 10799 1" name="T0"/>
              <a:gd fmla="*/ T0 w 21596" name="T1"/>
              <a:gd fmla="*/ 10800 h 21600" name="T2"/>
              <a:gd fmla="+- 0 10799 1" name="T3"/>
              <a:gd fmla="*/ T3 w 21596" name="T4"/>
              <a:gd fmla="*/ 10800 h 21600" name="T5"/>
              <a:gd fmla="+- 0 10799 1" name="T6"/>
              <a:gd fmla="*/ T6 w 21596" name="T7"/>
              <a:gd fmla="*/ 10800 h 21600" name="T8"/>
              <a:gd fmla="+- 0 10799 1" name="T9"/>
              <a:gd fmla="*/ T9 w 21596" name="T10"/>
              <a:gd fmla="*/ 10800 h 21600" name="T11"/>
            </a:gdLst>
            <a:cxnLst>
              <a:cxn ang="0">
                <a:pos x="T1" y="T2"/>
              </a:cxn>
              <a:cxn ang="0">
                <a:pos x="T4" y="T5"/>
              </a:cxn>
              <a:cxn ang="0">
                <a:pos x="T7" y="T8"/>
              </a:cxn>
              <a:cxn ang="0">
                <a:pos x="T10" y="T11"/>
              </a:cxn>
            </a:cxnLst>
            <a:rect b="b" l="0" r="r" t="0"/>
            <a:pathLst>
              <a:path h="21600" w="21596">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28" name="AutoShape 118"/>
          <p:cNvSpPr/>
          <p:nvPr/>
        </p:nvSpPr>
        <p:spPr bwMode="auto">
          <a:xfrm>
            <a:off x="473075" y="3598863"/>
            <a:ext cx="487363" cy="365125"/>
          </a:xfrm>
          <a:custGeom>
            <a:gdLst>
              <a:gd fmla="*/ 10732 w 21464" name="T0"/>
              <a:gd fmla="*/ 10800 h 21600" name="T1"/>
              <a:gd fmla="*/ 10732 w 21464" name="T2"/>
              <a:gd fmla="*/ 10800 h 21600" name="T3"/>
              <a:gd fmla="*/ 10732 w 21464" name="T4"/>
              <a:gd fmla="*/ 10800 h 21600" name="T5"/>
              <a:gd fmla="*/ 10732 w 21464" name="T6"/>
              <a:gd fmla="*/ 10800 h 21600" name="T7"/>
            </a:gdLst>
            <a:cxnLst>
              <a:cxn ang="0">
                <a:pos x="T0" y="T1"/>
              </a:cxn>
              <a:cxn ang="0">
                <a:pos x="T2" y="T3"/>
              </a:cxn>
              <a:cxn ang="0">
                <a:pos x="T4" y="T5"/>
              </a:cxn>
              <a:cxn ang="0">
                <a:pos x="T6" y="T7"/>
              </a:cxn>
            </a:cxnLst>
            <a:rect b="b" l="0" r="r" t="0"/>
            <a:pathLst>
              <a:path h="21600" w="21464">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29" name="AutoShape 119"/>
          <p:cNvSpPr/>
          <p:nvPr/>
        </p:nvSpPr>
        <p:spPr bwMode="auto">
          <a:xfrm>
            <a:off x="776288" y="3735388"/>
            <a:ext cx="92075" cy="920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30" name="AutoShape 120"/>
          <p:cNvSpPr/>
          <p:nvPr/>
        </p:nvSpPr>
        <p:spPr bwMode="auto">
          <a:xfrm>
            <a:off x="5476875" y="2713038"/>
            <a:ext cx="242888" cy="2444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31" name="AutoShape 121"/>
          <p:cNvSpPr/>
          <p:nvPr/>
        </p:nvSpPr>
        <p:spPr bwMode="auto">
          <a:xfrm>
            <a:off x="5537200" y="2773363"/>
            <a:ext cx="68263" cy="698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32" name="AutoShape 122"/>
          <p:cNvSpPr/>
          <p:nvPr/>
        </p:nvSpPr>
        <p:spPr bwMode="auto">
          <a:xfrm>
            <a:off x="5354638" y="2605088"/>
            <a:ext cx="488950" cy="4127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33" name="AutoShape 123"/>
          <p:cNvSpPr/>
          <p:nvPr/>
        </p:nvSpPr>
        <p:spPr bwMode="auto">
          <a:xfrm>
            <a:off x="4378325" y="2560638"/>
            <a:ext cx="487363"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34" name="AutoShape 124"/>
          <p:cNvSpPr/>
          <p:nvPr/>
        </p:nvSpPr>
        <p:spPr bwMode="auto">
          <a:xfrm>
            <a:off x="4514850" y="2697163"/>
            <a:ext cx="214313" cy="2127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35" name="AutoShape 125"/>
          <p:cNvSpPr/>
          <p:nvPr/>
        </p:nvSpPr>
        <p:spPr bwMode="auto">
          <a:xfrm>
            <a:off x="4560888" y="2741613"/>
            <a:ext cx="122237" cy="123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36" name="AutoShape 126"/>
          <p:cNvSpPr/>
          <p:nvPr/>
        </p:nvSpPr>
        <p:spPr bwMode="auto">
          <a:xfrm>
            <a:off x="3402013" y="2560638"/>
            <a:ext cx="487362"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37" name="AutoShape 127"/>
          <p:cNvSpPr/>
          <p:nvPr/>
        </p:nvSpPr>
        <p:spPr bwMode="auto">
          <a:xfrm>
            <a:off x="3598863" y="2636838"/>
            <a:ext cx="115887" cy="1143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38" name="AutoShape 128"/>
          <p:cNvSpPr/>
          <p:nvPr/>
        </p:nvSpPr>
        <p:spPr bwMode="auto">
          <a:xfrm>
            <a:off x="2424113" y="2560638"/>
            <a:ext cx="488950"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39" name="AutoShape 129"/>
          <p:cNvSpPr/>
          <p:nvPr/>
        </p:nvSpPr>
        <p:spPr bwMode="auto">
          <a:xfrm>
            <a:off x="2730500" y="2620963"/>
            <a:ext cx="120650" cy="120650"/>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40" name="AutoShape 130"/>
          <p:cNvSpPr/>
          <p:nvPr/>
        </p:nvSpPr>
        <p:spPr bwMode="auto">
          <a:xfrm>
            <a:off x="1447800" y="2560638"/>
            <a:ext cx="488950" cy="488950"/>
          </a:xfrm>
          <a:custGeom>
            <a:gdLst>
              <a:gd fmla="+- 0 10799 113" name="T0"/>
              <a:gd fmla="*/ T0 w 21373" name="T1"/>
              <a:gd fmla="*/ 10800 h 21600" name="T2"/>
              <a:gd fmla="+- 0 10799 113" name="T3"/>
              <a:gd fmla="*/ T3 w 21373" name="T4"/>
              <a:gd fmla="*/ 10800 h 21600" name="T5"/>
              <a:gd fmla="+- 0 10799 113" name="T6"/>
              <a:gd fmla="*/ T6 w 21373" name="T7"/>
              <a:gd fmla="*/ 10800 h 21600" name="T8"/>
              <a:gd fmla="+- 0 10799 113" name="T9"/>
              <a:gd fmla="*/ T9 w 21373" name="T10"/>
              <a:gd fmla="*/ 10800 h 21600" name="T11"/>
            </a:gdLst>
            <a:cxnLst>
              <a:cxn ang="0">
                <a:pos x="T1" y="T2"/>
              </a:cxn>
              <a:cxn ang="0">
                <a:pos x="T4" y="T5"/>
              </a:cxn>
              <a:cxn ang="0">
                <a:pos x="T7" y="T8"/>
              </a:cxn>
              <a:cxn ang="0">
                <a:pos x="T10" y="T11"/>
              </a:cxn>
            </a:cxnLst>
            <a:rect b="b" l="0" r="r" t="0"/>
            <a:pathLst>
              <a:path h="21600" w="21373">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41" name="AutoShape 131"/>
          <p:cNvSpPr/>
          <p:nvPr/>
        </p:nvSpPr>
        <p:spPr bwMode="auto">
          <a:xfrm>
            <a:off x="503238" y="2560638"/>
            <a:ext cx="427037" cy="4889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42" name="AutoShape 132"/>
          <p:cNvSpPr/>
          <p:nvPr/>
        </p:nvSpPr>
        <p:spPr bwMode="auto">
          <a:xfrm>
            <a:off x="593725" y="2757488"/>
            <a:ext cx="61913" cy="228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43" name="AutoShape 133"/>
          <p:cNvSpPr/>
          <p:nvPr/>
        </p:nvSpPr>
        <p:spPr bwMode="auto">
          <a:xfrm>
            <a:off x="685800" y="2757488"/>
            <a:ext cx="61913" cy="228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44" name="AutoShape 134"/>
          <p:cNvSpPr/>
          <p:nvPr/>
        </p:nvSpPr>
        <p:spPr bwMode="auto">
          <a:xfrm>
            <a:off x="776288" y="2757488"/>
            <a:ext cx="61912" cy="228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45" name="AutoShape 135"/>
          <p:cNvSpPr/>
          <p:nvPr/>
        </p:nvSpPr>
        <p:spPr bwMode="auto">
          <a:xfrm>
            <a:off x="5354638" y="1658938"/>
            <a:ext cx="488950" cy="3365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46" name="AutoShape 136"/>
          <p:cNvSpPr/>
          <p:nvPr/>
        </p:nvSpPr>
        <p:spPr bwMode="auto">
          <a:xfrm>
            <a:off x="4637088" y="1643063"/>
            <a:ext cx="160337" cy="1619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47" name="AutoShape 137"/>
          <p:cNvSpPr/>
          <p:nvPr/>
        </p:nvSpPr>
        <p:spPr bwMode="auto">
          <a:xfrm>
            <a:off x="4378325" y="1582738"/>
            <a:ext cx="487363" cy="488950"/>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48" name="AutoShape 138"/>
          <p:cNvSpPr/>
          <p:nvPr/>
        </p:nvSpPr>
        <p:spPr bwMode="auto">
          <a:xfrm>
            <a:off x="4637088" y="1582738"/>
            <a:ext cx="228600" cy="2286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49" name="AutoShape 139"/>
          <p:cNvSpPr/>
          <p:nvPr/>
        </p:nvSpPr>
        <p:spPr bwMode="auto">
          <a:xfrm>
            <a:off x="3402013" y="1582738"/>
            <a:ext cx="487362" cy="473075"/>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50" name="AutoShape 140"/>
          <p:cNvSpPr/>
          <p:nvPr/>
        </p:nvSpPr>
        <p:spPr bwMode="auto">
          <a:xfrm>
            <a:off x="2486025" y="1706563"/>
            <a:ext cx="304800" cy="247650"/>
          </a:xfrm>
          <a:custGeom>
            <a:gdLst>
              <a:gd fmla="+- 0 10800 376" name="T0"/>
              <a:gd fmla="*/ T0 w 20848" name="T1"/>
              <a:gd fmla="*/ 10800 h 21600" name="T2"/>
              <a:gd fmla="+- 0 10800 376" name="T3"/>
              <a:gd fmla="*/ T3 w 20848" name="T4"/>
              <a:gd fmla="*/ 10800 h 21600" name="T5"/>
              <a:gd fmla="+- 0 10800 376" name="T6"/>
              <a:gd fmla="*/ T6 w 20848" name="T7"/>
              <a:gd fmla="*/ 10800 h 21600" name="T8"/>
              <a:gd fmla="+- 0 10800 376" name="T9"/>
              <a:gd fmla="*/ T9 w 20848" name="T10"/>
              <a:gd fmla="*/ 10800 h 21600" name="T11"/>
            </a:gdLst>
            <a:cxnLst>
              <a:cxn ang="0">
                <a:pos x="T1" y="T2"/>
              </a:cxn>
              <a:cxn ang="0">
                <a:pos x="T4" y="T5"/>
              </a:cxn>
              <a:cxn ang="0">
                <a:pos x="T7" y="T8"/>
              </a:cxn>
              <a:cxn ang="0">
                <a:pos x="T10" y="T11"/>
              </a:cxn>
            </a:cxnLst>
            <a:rect b="b" l="0" r="r" t="0"/>
            <a:pathLst>
              <a:path h="21600" w="20848">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51" name="AutoShape 141"/>
          <p:cNvSpPr/>
          <p:nvPr/>
        </p:nvSpPr>
        <p:spPr bwMode="auto">
          <a:xfrm>
            <a:off x="2424113" y="1643063"/>
            <a:ext cx="488950" cy="381000"/>
          </a:xfrm>
          <a:custGeom>
            <a:gdLst>
              <a:gd fmla="+- 0 10800 252" name="T0"/>
              <a:gd fmla="*/ T0 w 21096" name="T1"/>
              <a:gd fmla="*/ 10800 h 21600" name="T2"/>
              <a:gd fmla="+- 0 10800 252" name="T3"/>
              <a:gd fmla="*/ T3 w 21096" name="T4"/>
              <a:gd fmla="*/ 10800 h 21600" name="T5"/>
              <a:gd fmla="+- 0 10800 252" name="T6"/>
              <a:gd fmla="*/ T6 w 21096" name="T7"/>
              <a:gd fmla="*/ 10800 h 21600" name="T8"/>
              <a:gd fmla="+- 0 10800 252" name="T9"/>
              <a:gd fmla="*/ T9 w 21096" name="T10"/>
              <a:gd fmla="*/ 10800 h 21600" name="T11"/>
            </a:gdLst>
            <a:cxnLst>
              <a:cxn ang="0">
                <a:pos x="T1" y="T2"/>
              </a:cxn>
              <a:cxn ang="0">
                <a:pos x="T4" y="T5"/>
              </a:cxn>
              <a:cxn ang="0">
                <a:pos x="T7" y="T8"/>
              </a:cxn>
              <a:cxn ang="0">
                <a:pos x="T10" y="T11"/>
              </a:cxn>
            </a:cxnLst>
            <a:rect b="b" l="0" r="r" t="0"/>
            <a:pathLst>
              <a:path h="21600" w="21096">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52" name="AutoShape 142"/>
          <p:cNvSpPr/>
          <p:nvPr/>
        </p:nvSpPr>
        <p:spPr bwMode="auto">
          <a:xfrm>
            <a:off x="2806700" y="1722438"/>
            <a:ext cx="44450" cy="4445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53" name="AutoShape 143"/>
          <p:cNvSpPr/>
          <p:nvPr/>
        </p:nvSpPr>
        <p:spPr bwMode="auto">
          <a:xfrm>
            <a:off x="2790825" y="1919288"/>
            <a:ext cx="603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54" name="AutoShape 144"/>
          <p:cNvSpPr/>
          <p:nvPr/>
        </p:nvSpPr>
        <p:spPr bwMode="auto">
          <a:xfrm>
            <a:off x="2806700" y="1871663"/>
            <a:ext cx="603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55" name="AutoShape 145"/>
          <p:cNvSpPr/>
          <p:nvPr/>
        </p:nvSpPr>
        <p:spPr bwMode="auto">
          <a:xfrm>
            <a:off x="2806700" y="1827213"/>
            <a:ext cx="60325" cy="158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56" name="AutoShape 146"/>
          <p:cNvSpPr/>
          <p:nvPr/>
        </p:nvSpPr>
        <p:spPr bwMode="auto">
          <a:xfrm>
            <a:off x="2547938" y="1766888"/>
            <a:ext cx="90487" cy="63500"/>
          </a:xfrm>
          <a:custGeom>
            <a:gdLst>
              <a:gd fmla="+- 0 10822 44" name="T0"/>
              <a:gd fmla="*/ T0 w 21556" name="T1"/>
              <a:gd fmla="+- 0 10826 53" name="T2"/>
              <a:gd fmla="*/ 10826 h 21547" name="T3"/>
              <a:gd fmla="+- 0 10822 44" name="T4"/>
              <a:gd fmla="*/ T4 w 21556" name="T5"/>
              <a:gd fmla="+- 0 10826 53" name="T6"/>
              <a:gd fmla="*/ 10826 h 21547" name="T7"/>
              <a:gd fmla="+- 0 10822 44" name="T8"/>
              <a:gd fmla="*/ T8 w 21556" name="T9"/>
              <a:gd fmla="+- 0 10826 53" name="T10"/>
              <a:gd fmla="*/ 10826 h 21547" name="T11"/>
              <a:gd fmla="+- 0 10822 44" name="T12"/>
              <a:gd fmla="*/ T12 w 21556" name="T13"/>
              <a:gd fmla="+- 0 10826 53" name="T14"/>
              <a:gd fmla="*/ 10826 h 21547" name="T15"/>
            </a:gdLst>
            <a:cxnLst>
              <a:cxn ang="0">
                <a:pos x="T1" y="T3"/>
              </a:cxn>
              <a:cxn ang="0">
                <a:pos x="T5" y="T7"/>
              </a:cxn>
              <a:cxn ang="0">
                <a:pos x="T9" y="T11"/>
              </a:cxn>
              <a:cxn ang="0">
                <a:pos x="T13" y="T15"/>
              </a:cxn>
            </a:cxnLst>
            <a:rect b="b" l="0" r="r" t="0"/>
            <a:pathLst>
              <a:path h="21547" w="21556">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57" name="AutoShape 147"/>
          <p:cNvSpPr/>
          <p:nvPr/>
        </p:nvSpPr>
        <p:spPr bwMode="auto">
          <a:xfrm>
            <a:off x="1447800" y="1614488"/>
            <a:ext cx="488950" cy="425450"/>
          </a:xfrm>
          <a:custGeom>
            <a:gdLst>
              <a:gd fmla="+- 0 10800 597" name="T0"/>
              <a:gd fmla="*/ T0 w 20407" name="T1"/>
              <a:gd fmla="+- 0 11028 672" name="T2"/>
              <a:gd fmla="*/ 11028 h 20712" name="T3"/>
              <a:gd fmla="+- 0 10800 597" name="T4"/>
              <a:gd fmla="*/ T4 w 20407" name="T5"/>
              <a:gd fmla="+- 0 11028 672" name="T6"/>
              <a:gd fmla="*/ 11028 h 20712" name="T7"/>
              <a:gd fmla="+- 0 10800 597" name="T8"/>
              <a:gd fmla="*/ T8 w 20407" name="T9"/>
              <a:gd fmla="+- 0 11028 672" name="T10"/>
              <a:gd fmla="*/ 11028 h 20712" name="T11"/>
              <a:gd fmla="+- 0 10800 597" name="T12"/>
              <a:gd fmla="*/ T12 w 20407" name="T13"/>
              <a:gd fmla="+- 0 11028 672" name="T14"/>
              <a:gd fmla="*/ 11028 h 20712" name="T15"/>
            </a:gdLst>
            <a:cxnLst>
              <a:cxn ang="0">
                <a:pos x="T1" y="T3"/>
              </a:cxn>
              <a:cxn ang="0">
                <a:pos x="T5" y="T7"/>
              </a:cxn>
              <a:cxn ang="0">
                <a:pos x="T9" y="T11"/>
              </a:cxn>
              <a:cxn ang="0">
                <a:pos x="T13" y="T15"/>
              </a:cxn>
            </a:cxnLst>
            <a:rect b="b" l="0" r="r" t="0"/>
            <a:pathLst>
              <a:path h="20712" w="20407">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58" name="AutoShape 148"/>
          <p:cNvSpPr/>
          <p:nvPr/>
        </p:nvSpPr>
        <p:spPr bwMode="auto">
          <a:xfrm>
            <a:off x="1524000" y="1690688"/>
            <a:ext cx="73025"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rgbClr val="484F59"/>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59" name="AutoShape 149"/>
          <p:cNvSpPr/>
          <p:nvPr/>
        </p:nvSpPr>
        <p:spPr bwMode="auto">
          <a:xfrm>
            <a:off x="473075" y="1643063"/>
            <a:ext cx="487363" cy="3524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FFC000"/>
          </a:solidFill>
          <a:ln>
            <a:noFill/>
          </a:ln>
          <a:effectLst/>
        </p:spPr>
        <p:txBody>
          <a:bodyPr anchor="ctr" bIns="50800" lIns="50800" rIns="50800" tIns="50800"/>
          <a:lstStyle/>
          <a:p>
            <a:pPr defTabSz="608965" eaLnBrk="1" fontAlgn="auto" hangingPunct="1">
              <a:spcBef>
                <a:spcPct val="0"/>
              </a:spcBef>
              <a:spcAft>
                <a:spcPct val="0"/>
              </a:spcAft>
              <a:defRPr/>
            </a:pPr>
            <a:endParaRPr lang="en-US" sz="4000">
              <a:solidFill>
                <a:srgbClr val="FFFFFF"/>
              </a:solidFill>
              <a:effectLst>
                <a:outerShdw algn="tl" blurRad="38100" dir="2700000" dist="38100">
                  <a:srgbClr val="000000"/>
                </a:outerShdw>
              </a:effectLst>
              <a:cs typeface="+mn-ea"/>
              <a:sym typeface="+mn-lt"/>
            </a:endParaRPr>
          </a:p>
        </p:txBody>
      </p:sp>
      <p:sp>
        <p:nvSpPr>
          <p:cNvPr id="160" name="Freeform 147"/>
          <p:cNvSpPr>
            <a:spLocks noEditPoints="1"/>
          </p:cNvSpPr>
          <p:nvPr/>
        </p:nvSpPr>
        <p:spPr bwMode="auto">
          <a:xfrm>
            <a:off x="422275" y="5408613"/>
            <a:ext cx="401638" cy="454025"/>
          </a:xfrm>
          <a:custGeom>
            <a:gdLst>
              <a:gd fmla="*/ 300 w 320" name="T0"/>
              <a:gd fmla="*/ 0 h 360" name="T1"/>
              <a:gd fmla="*/ 256 w 320" name="T2"/>
              <a:gd fmla="*/ 0 h 360" name="T3"/>
              <a:gd fmla="*/ 240 w 320" name="T4"/>
              <a:gd fmla="*/ 20 h 360" name="T5"/>
              <a:gd fmla="*/ 240 w 320" name="T6"/>
              <a:gd fmla="*/ 360 h 360" name="T7"/>
              <a:gd fmla="*/ 320 w 320" name="T8"/>
              <a:gd fmla="*/ 360 h 360" name="T9"/>
              <a:gd fmla="*/ 320 w 320" name="T10"/>
              <a:gd fmla="*/ 20 h 360" name="T11"/>
              <a:gd fmla="*/ 300 w 320" name="T12"/>
              <a:gd fmla="*/ 0 h 360" name="T13"/>
              <a:gd fmla="*/ 180 w 320" name="T14"/>
              <a:gd fmla="*/ 120 h 360" name="T15"/>
              <a:gd fmla="*/ 136 w 320" name="T16"/>
              <a:gd fmla="*/ 120 h 360" name="T17"/>
              <a:gd fmla="*/ 120 w 320" name="T18"/>
              <a:gd fmla="*/ 140 h 360" name="T19"/>
              <a:gd fmla="*/ 120 w 320" name="T20"/>
              <a:gd fmla="*/ 360 h 360" name="T21"/>
              <a:gd fmla="*/ 200 w 320" name="T22"/>
              <a:gd fmla="*/ 360 h 360" name="T23"/>
              <a:gd fmla="*/ 200 w 320" name="T24"/>
              <a:gd fmla="*/ 140 h 360" name="T25"/>
              <a:gd fmla="*/ 180 w 320" name="T26"/>
              <a:gd fmla="*/ 120 h 360" name="T27"/>
              <a:gd fmla="*/ 60 w 320" name="T28"/>
              <a:gd fmla="*/ 240 h 360" name="T29"/>
              <a:gd fmla="*/ 16 w 320" name="T30"/>
              <a:gd fmla="*/ 240 h 360" name="T31"/>
              <a:gd fmla="*/ 0 w 320" name="T32"/>
              <a:gd fmla="*/ 260 h 360" name="T33"/>
              <a:gd fmla="*/ 0 w 320" name="T34"/>
              <a:gd fmla="*/ 360 h 360" name="T35"/>
              <a:gd fmla="*/ 80 w 320" name="T36"/>
              <a:gd fmla="*/ 360 h 360" name="T37"/>
              <a:gd fmla="*/ 80 w 320" name="T38"/>
              <a:gd fmla="*/ 260 h 360" name="T39"/>
              <a:gd fmla="*/ 60 w 320" name="T40"/>
              <a:gd fmla="*/ 240 h 36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60" w="32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rgbClr val="FFC000"/>
          </a:solidFill>
          <a:ln>
            <a:noFill/>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nvGrpSpPr>
          <p:cNvPr id="161" name="Group 299"/>
          <p:cNvGrpSpPr/>
          <p:nvPr/>
        </p:nvGrpSpPr>
        <p:grpSpPr>
          <a:xfrm>
            <a:off x="1619362" y="5410059"/>
            <a:ext cx="182485" cy="464152"/>
            <a:chOff x="6141009" y="3540977"/>
            <a:chExt cx="85046" cy="216315"/>
          </a:xfrm>
          <a:solidFill>
            <a:srgbClr val="484F59"/>
          </a:solidFill>
        </p:grpSpPr>
        <p:sp>
          <p:nvSpPr>
            <p:cNvPr id="192" name="Freeform 12"/>
            <p:cNvSpPr/>
            <p:nvPr/>
          </p:nvSpPr>
          <p:spPr bwMode="auto">
            <a:xfrm>
              <a:off x="6141009" y="3577954"/>
              <a:ext cx="85046" cy="179338"/>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93" name="Oval 13"/>
            <p:cNvSpPr>
              <a:spLocks noChangeArrowheads="1"/>
            </p:cNvSpPr>
            <p:nvPr/>
          </p:nvSpPr>
          <p:spPr bwMode="auto">
            <a:xfrm>
              <a:off x="6166893" y="3540977"/>
              <a:ext cx="33741" cy="33741"/>
            </a:xfrm>
            <a:prstGeom prst="ellipse">
              <a:avLst/>
            </a:pr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162" name="Group 302"/>
          <p:cNvGrpSpPr/>
          <p:nvPr/>
        </p:nvGrpSpPr>
        <p:grpSpPr>
          <a:xfrm>
            <a:off x="2637310" y="5410149"/>
            <a:ext cx="215525" cy="464813"/>
            <a:chOff x="6138760" y="4271257"/>
            <a:chExt cx="97227" cy="209688"/>
          </a:xfrm>
          <a:solidFill>
            <a:srgbClr val="FFC000"/>
          </a:solidFill>
        </p:grpSpPr>
        <p:sp>
          <p:nvSpPr>
            <p:cNvPr id="190" name="Oval 152"/>
            <p:cNvSpPr>
              <a:spLocks noChangeArrowheads="1"/>
            </p:cNvSpPr>
            <p:nvPr/>
          </p:nvSpPr>
          <p:spPr bwMode="auto">
            <a:xfrm>
              <a:off x="6171468" y="4271257"/>
              <a:ext cx="30916" cy="31812"/>
            </a:xfrm>
            <a:prstGeom prst="ellipse">
              <a:avLst/>
            </a:pr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91" name="Freeform 7"/>
            <p:cNvSpPr/>
            <p:nvPr/>
          </p:nvSpPr>
          <p:spPr bwMode="auto">
            <a:xfrm>
              <a:off x="6138760" y="4309341"/>
              <a:ext cx="97227" cy="171604"/>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sp>
        <p:nvSpPr>
          <p:cNvPr id="163" name="Freeform 19"/>
          <p:cNvSpPr>
            <a:spLocks noEditPoints="1"/>
          </p:cNvSpPr>
          <p:nvPr/>
        </p:nvSpPr>
        <p:spPr bwMode="auto">
          <a:xfrm>
            <a:off x="4383088" y="5434013"/>
            <a:ext cx="515937" cy="415925"/>
          </a:xfrm>
          <a:custGeom>
            <a:gdLst>
              <a:gd fmla="*/ 393 w 400" name="T0"/>
              <a:gd fmla="*/ 61 h 322" name="T1"/>
              <a:gd fmla="*/ 300 w 400" name="T2"/>
              <a:gd fmla="*/ 3 h 322" name="T3"/>
              <a:gd fmla="*/ 286 w 400" name="T4"/>
              <a:gd fmla="*/ 3 h 322" name="T5"/>
              <a:gd fmla="*/ 200 w 400" name="T6"/>
              <a:gd fmla="*/ 57 h 322" name="T7"/>
              <a:gd fmla="*/ 113 w 400" name="T8"/>
              <a:gd fmla="*/ 3 h 322" name="T9"/>
              <a:gd fmla="*/ 100 w 400" name="T10"/>
              <a:gd fmla="*/ 3 h 322" name="T11"/>
              <a:gd fmla="*/ 6 w 400" name="T12"/>
              <a:gd fmla="*/ 61 h 322" name="T13"/>
              <a:gd fmla="*/ 0 w 400" name="T14"/>
              <a:gd fmla="*/ 73 h 322" name="T15"/>
              <a:gd fmla="*/ 0 w 400" name="T16"/>
              <a:gd fmla="*/ 307 h 322" name="T17"/>
              <a:gd fmla="*/ 6 w 400" name="T18"/>
              <a:gd fmla="*/ 319 h 322" name="T19"/>
              <a:gd fmla="*/ 20 w 400" name="T20"/>
              <a:gd fmla="*/ 319 h 322" name="T21"/>
              <a:gd fmla="*/ 106 w 400" name="T22"/>
              <a:gd fmla="*/ 265 h 322" name="T23"/>
              <a:gd fmla="*/ 193 w 400" name="T24"/>
              <a:gd fmla="*/ 319 h 322" name="T25"/>
              <a:gd fmla="*/ 207 w 400" name="T26"/>
              <a:gd fmla="*/ 319 h 322" name="T27"/>
              <a:gd fmla="*/ 293 w 400" name="T28"/>
              <a:gd fmla="*/ 265 h 322" name="T29"/>
              <a:gd fmla="*/ 380 w 400" name="T30"/>
              <a:gd fmla="*/ 319 h 322" name="T31"/>
              <a:gd fmla="*/ 387 w 400" name="T32"/>
              <a:gd fmla="*/ 321 h 322" name="T33"/>
              <a:gd fmla="*/ 393 w 400" name="T34"/>
              <a:gd fmla="*/ 319 h 322" name="T35"/>
              <a:gd fmla="*/ 400 w 400" name="T36"/>
              <a:gd fmla="*/ 307 h 322" name="T37"/>
              <a:gd fmla="*/ 400 w 400" name="T38"/>
              <a:gd fmla="*/ 73 h 322" name="T39"/>
              <a:gd fmla="*/ 393 w 400" name="T40"/>
              <a:gd fmla="*/ 61 h 322" name="T41"/>
              <a:gd fmla="*/ 93 w 400" name="T42"/>
              <a:gd fmla="*/ 241 h 322" name="T43"/>
              <a:gd fmla="*/ 26 w 400" name="T44"/>
              <a:gd fmla="*/ 283 h 322" name="T45"/>
              <a:gd fmla="*/ 26 w 400" name="T46"/>
              <a:gd fmla="*/ 81 h 322" name="T47"/>
              <a:gd fmla="*/ 93 w 400" name="T48"/>
              <a:gd fmla="*/ 39 h 322" name="T49"/>
              <a:gd fmla="*/ 93 w 400" name="T50"/>
              <a:gd fmla="*/ 241 h 322" name="T51"/>
              <a:gd fmla="*/ 187 w 400" name="T52"/>
              <a:gd fmla="*/ 283 h 322" name="T53"/>
              <a:gd fmla="*/ 119 w 400" name="T54"/>
              <a:gd fmla="*/ 241 h 322" name="T55"/>
              <a:gd fmla="*/ 119 w 400" name="T56"/>
              <a:gd fmla="*/ 39 h 322" name="T57"/>
              <a:gd fmla="*/ 187 w 400" name="T58"/>
              <a:gd fmla="*/ 81 h 322" name="T59"/>
              <a:gd fmla="*/ 187 w 400" name="T60"/>
              <a:gd fmla="*/ 283 h 322" name="T61"/>
              <a:gd fmla="*/ 280 w 400" name="T62"/>
              <a:gd fmla="*/ 241 h 322" name="T63"/>
              <a:gd fmla="*/ 213 w 400" name="T64"/>
              <a:gd fmla="*/ 283 h 322" name="T65"/>
              <a:gd fmla="*/ 213 w 400" name="T66"/>
              <a:gd fmla="*/ 81 h 322" name="T67"/>
              <a:gd fmla="*/ 280 w 400" name="T68"/>
              <a:gd fmla="*/ 39 h 322" name="T69"/>
              <a:gd fmla="*/ 280 w 400" name="T70"/>
              <a:gd fmla="*/ 241 h 322" name="T71"/>
              <a:gd fmla="*/ 374 w 400" name="T72"/>
              <a:gd fmla="*/ 283 h 322" name="T73"/>
              <a:gd fmla="*/ 306 w 400" name="T74"/>
              <a:gd fmla="*/ 241 h 322" name="T75"/>
              <a:gd fmla="*/ 306 w 400" name="T76"/>
              <a:gd fmla="*/ 39 h 322" name="T77"/>
              <a:gd fmla="*/ 374 w 400" name="T78"/>
              <a:gd fmla="*/ 81 h 322" name="T79"/>
              <a:gd fmla="*/ 374 w 400" name="T80"/>
              <a:gd fmla="*/ 283 h 32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22" w="400">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solidFill>
            <a:srgbClr val="FFC000"/>
          </a:solidFill>
          <a:ln>
            <a:noFill/>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64" name="Freeform 15"/>
          <p:cNvSpPr>
            <a:spLocks noEditPoints="1"/>
          </p:cNvSpPr>
          <p:nvPr/>
        </p:nvSpPr>
        <p:spPr bwMode="auto">
          <a:xfrm>
            <a:off x="3438525" y="5389563"/>
            <a:ext cx="452438" cy="450850"/>
          </a:xfrm>
          <a:custGeom>
            <a:gdLst>
              <a:gd fmla="*/ 183 w 371" name="T0"/>
              <a:gd fmla="*/ 1 h 370" name="T1"/>
              <a:gd fmla="*/ 2 w 371" name="T2"/>
              <a:gd fmla="*/ 187 h 370" name="T3"/>
              <a:gd fmla="*/ 188 w 371" name="T4"/>
              <a:gd fmla="*/ 369 h 370" name="T5"/>
              <a:gd fmla="*/ 370 w 371" name="T6"/>
              <a:gd fmla="*/ 182 h 370" name="T7"/>
              <a:gd fmla="*/ 183 w 371" name="T8"/>
              <a:gd fmla="*/ 1 h 370" name="T9"/>
              <a:gd fmla="*/ 184 w 371" name="T10"/>
              <a:gd fmla="*/ 25 h 370" name="T11"/>
              <a:gd fmla="*/ 260 w 371" name="T12"/>
              <a:gd fmla="*/ 43 h 370" name="T13"/>
              <a:gd fmla="*/ 235 w 371" name="T14"/>
              <a:gd fmla="*/ 84 h 370" name="T15"/>
              <a:gd fmla="*/ 186 w 371" name="T16"/>
              <a:gd fmla="*/ 73 h 370" name="T17"/>
              <a:gd fmla="*/ 137 w 371" name="T18"/>
              <a:gd fmla="*/ 84 h 370" name="T19"/>
              <a:gd fmla="*/ 112 w 371" name="T20"/>
              <a:gd fmla="*/ 43 h 370" name="T21"/>
              <a:gd fmla="*/ 184 w 371" name="T22"/>
              <a:gd fmla="*/ 25 h 370" name="T23"/>
              <a:gd fmla="*/ 85 w 371" name="T24"/>
              <a:gd fmla="*/ 234 h 370" name="T25"/>
              <a:gd fmla="*/ 44 w 371" name="T26"/>
              <a:gd fmla="*/ 259 h 370" name="T27"/>
              <a:gd fmla="*/ 26 w 371" name="T28"/>
              <a:gd fmla="*/ 187 h 370" name="T29"/>
              <a:gd fmla="*/ 44 w 371" name="T30"/>
              <a:gd fmla="*/ 111 h 370" name="T31"/>
              <a:gd fmla="*/ 85 w 371" name="T32"/>
              <a:gd fmla="*/ 136 h 370" name="T33"/>
              <a:gd fmla="*/ 74 w 371" name="T34"/>
              <a:gd fmla="*/ 185 h 370" name="T35"/>
              <a:gd fmla="*/ 85 w 371" name="T36"/>
              <a:gd fmla="*/ 234 h 370" name="T37"/>
              <a:gd fmla="*/ 188 w 371" name="T38"/>
              <a:gd fmla="*/ 345 h 370" name="T39"/>
              <a:gd fmla="*/ 112 w 371" name="T40"/>
              <a:gd fmla="*/ 327 h 370" name="T41"/>
              <a:gd fmla="*/ 137 w 371" name="T42"/>
              <a:gd fmla="*/ 286 h 370" name="T43"/>
              <a:gd fmla="*/ 186 w 371" name="T44"/>
              <a:gd fmla="*/ 297 h 370" name="T45"/>
              <a:gd fmla="*/ 235 w 371" name="T46"/>
              <a:gd fmla="*/ 286 h 370" name="T47"/>
              <a:gd fmla="*/ 260 w 371" name="T48"/>
              <a:gd fmla="*/ 327 h 370" name="T49"/>
              <a:gd fmla="*/ 188 w 371" name="T50"/>
              <a:gd fmla="*/ 345 h 370" name="T51"/>
              <a:gd fmla="*/ 186 w 371" name="T52"/>
              <a:gd fmla="*/ 273 h 370" name="T53"/>
              <a:gd fmla="*/ 98 w 371" name="T54"/>
              <a:gd fmla="*/ 185 h 370" name="T55"/>
              <a:gd fmla="*/ 186 w 371" name="T56"/>
              <a:gd fmla="*/ 97 h 370" name="T57"/>
              <a:gd fmla="*/ 274 w 371" name="T58"/>
              <a:gd fmla="*/ 185 h 370" name="T59"/>
              <a:gd fmla="*/ 186 w 371" name="T60"/>
              <a:gd fmla="*/ 273 h 370" name="T61"/>
              <a:gd fmla="*/ 286 w 371" name="T62"/>
              <a:gd fmla="*/ 234 h 370" name="T63"/>
              <a:gd fmla="*/ 298 w 371" name="T64"/>
              <a:gd fmla="*/ 185 h 370" name="T65"/>
              <a:gd fmla="*/ 286 w 371" name="T66"/>
              <a:gd fmla="*/ 136 h 370" name="T67"/>
              <a:gd fmla="*/ 328 w 371" name="T68"/>
              <a:gd fmla="*/ 111 h 370" name="T69"/>
              <a:gd fmla="*/ 346 w 371" name="T70"/>
              <a:gd fmla="*/ 183 h 370" name="T71"/>
              <a:gd fmla="*/ 328 w 371" name="T72"/>
              <a:gd fmla="*/ 259 h 370" name="T73"/>
              <a:gd fmla="*/ 286 w 371" name="T74"/>
              <a:gd fmla="*/ 234 h 3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rgbClr val="484F59"/>
          </a:solidFill>
          <a:ln>
            <a:noFill/>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65" name="Freeform 11"/>
          <p:cNvSpPr>
            <a:spLocks noEditPoints="1"/>
          </p:cNvSpPr>
          <p:nvPr/>
        </p:nvSpPr>
        <p:spPr bwMode="auto">
          <a:xfrm>
            <a:off x="5422900" y="5370513"/>
            <a:ext cx="474663" cy="476250"/>
          </a:xfrm>
          <a:custGeom>
            <a:gdLst>
              <a:gd fmla="*/ 381 w 402" name="T0"/>
              <a:gd fmla="*/ 10 h 404" name="T1"/>
              <a:gd fmla="*/ 365 w 402" name="T2"/>
              <a:gd fmla="*/ 3 h 404" name="T3"/>
              <a:gd fmla="*/ 358 w 402" name="T4"/>
              <a:gd fmla="*/ 18 h 404" name="T5"/>
              <a:gd fmla="*/ 312 w 402" name="T6"/>
              <a:gd fmla="*/ 133 h 404" name="T7"/>
              <a:gd fmla="*/ 301 w 402" name="T8"/>
              <a:gd fmla="*/ 116 h 404" name="T9"/>
              <a:gd fmla="*/ 282 w 402" name="T10"/>
              <a:gd fmla="*/ 106 h 404" name="T11"/>
              <a:gd fmla="*/ 219 w 402" name="T12"/>
              <a:gd fmla="*/ 107 h 404" name="T13"/>
              <a:gd fmla="*/ 197 w 402" name="T14"/>
              <a:gd fmla="*/ 113 h 404" name="T15"/>
              <a:gd fmla="*/ 11 w 402" name="T16"/>
              <a:gd fmla="*/ 245 h 404" name="T17"/>
              <a:gd fmla="*/ 6 w 402" name="T18"/>
              <a:gd fmla="*/ 273 h 404" name="T19"/>
              <a:gd fmla="*/ 91 w 402" name="T20"/>
              <a:gd fmla="*/ 395 h 404" name="T21"/>
              <a:gd fmla="*/ 116 w 402" name="T22"/>
              <a:gd fmla="*/ 397 h 404" name="T23"/>
              <a:gd fmla="*/ 302 w 402" name="T24"/>
              <a:gd fmla="*/ 265 h 404" name="T25"/>
              <a:gd fmla="*/ 316 w 402" name="T26"/>
              <a:gd fmla="*/ 247 h 404" name="T27"/>
              <a:gd fmla="*/ 336 w 402" name="T28"/>
              <a:gd fmla="*/ 184 h 404" name="T29"/>
              <a:gd fmla="*/ 333 w 402" name="T30"/>
              <a:gd fmla="*/ 163 h 404" name="T31"/>
              <a:gd fmla="*/ 326 w 402" name="T32"/>
              <a:gd fmla="*/ 153 h 404" name="T33"/>
              <a:gd fmla="*/ 381 w 402" name="T34"/>
              <a:gd fmla="*/ 10 h 404" name="T35"/>
              <a:gd fmla="*/ 294 w 402" name="T36"/>
              <a:gd fmla="*/ 197 h 404" name="T37"/>
              <a:gd fmla="*/ 250 w 402" name="T38"/>
              <a:gd fmla="*/ 189 h 404" name="T39"/>
              <a:gd fmla="*/ 258 w 402" name="T40"/>
              <a:gd fmla="*/ 144 h 404" name="T41"/>
              <a:gd fmla="*/ 295 w 402" name="T42"/>
              <a:gd fmla="*/ 145 h 404" name="T43"/>
              <a:gd fmla="*/ 285 w 402" name="T44"/>
              <a:gd fmla="*/ 150 h 404" name="T45"/>
              <a:gd fmla="*/ 279 w 402" name="T46"/>
              <a:gd fmla="*/ 166 h 404" name="T47"/>
              <a:gd fmla="*/ 290 w 402" name="T48"/>
              <a:gd fmla="*/ 173 h 404" name="T49"/>
              <a:gd fmla="*/ 295 w 402" name="T50"/>
              <a:gd fmla="*/ 172 h 404" name="T51"/>
              <a:gd fmla="*/ 307 w 402" name="T52"/>
              <a:gd fmla="*/ 165 h 404" name="T53"/>
              <a:gd fmla="*/ 294 w 402" name="T54"/>
              <a:gd fmla="*/ 197 h 4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03" w="402">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rgbClr val="484F59"/>
          </a:solidFill>
          <a:ln>
            <a:noFill/>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66" name="Freeform 21"/>
          <p:cNvSpPr>
            <a:spLocks noEditPoints="1"/>
          </p:cNvSpPr>
          <p:nvPr/>
        </p:nvSpPr>
        <p:spPr bwMode="auto">
          <a:xfrm>
            <a:off x="6491288" y="5370513"/>
            <a:ext cx="517525" cy="517525"/>
          </a:xfrm>
          <a:custGeom>
            <a:gdLst>
              <a:gd fmla="*/ 390 w 403" name="T0"/>
              <a:gd fmla="*/ 150 h 404" name="T1"/>
              <a:gd fmla="*/ 241 w 403" name="T2"/>
              <a:gd fmla="*/ 110 h 404" name="T3"/>
              <a:gd fmla="*/ 215 w 403" name="T4"/>
              <a:gd fmla="*/ 13 h 404" name="T5"/>
              <a:gd fmla="*/ 195 w 403" name="T6"/>
              <a:gd fmla="*/ 2 h 404" name="T7"/>
              <a:gd fmla="*/ 14 w 403" name="T8"/>
              <a:gd fmla="*/ 51 h 404" name="T9"/>
              <a:gd fmla="*/ 2 w 403" name="T10"/>
              <a:gd fmla="*/ 70 h 404" name="T11"/>
              <a:gd fmla="*/ 67 w 403" name="T12"/>
              <a:gd fmla="*/ 311 h 404" name="T13"/>
              <a:gd fmla="*/ 86 w 403" name="T14"/>
              <a:gd fmla="*/ 322 h 404" name="T15"/>
              <a:gd fmla="*/ 159 w 403" name="T16"/>
              <a:gd fmla="*/ 302 h 404" name="T17"/>
              <a:gd fmla="*/ 149 w 403" name="T18"/>
              <a:gd fmla="*/ 339 h 404" name="T19"/>
              <a:gd fmla="*/ 160 w 403" name="T20"/>
              <a:gd fmla="*/ 358 h 404" name="T21"/>
              <a:gd fmla="*/ 322 w 403" name="T22"/>
              <a:gd fmla="*/ 401 h 404" name="T23"/>
              <a:gd fmla="*/ 342 w 403" name="T24"/>
              <a:gd fmla="*/ 391 h 404" name="T25"/>
              <a:gd fmla="*/ 401 w 403" name="T26"/>
              <a:gd fmla="*/ 169 h 404" name="T27"/>
              <a:gd fmla="*/ 390 w 403" name="T28"/>
              <a:gd fmla="*/ 150 h 404" name="T29"/>
              <a:gd fmla="*/ 34 w 403" name="T30"/>
              <a:gd fmla="*/ 75 h 404" name="T31"/>
              <a:gd fmla="*/ 191 w 403" name="T32"/>
              <a:gd fmla="*/ 33 h 404" name="T33"/>
              <a:gd fmla="*/ 249 w 403" name="T34"/>
              <a:gd fmla="*/ 249 h 404" name="T35"/>
              <a:gd fmla="*/ 92 w 403" name="T36"/>
              <a:gd fmla="*/ 291 h 404" name="T37"/>
              <a:gd fmla="*/ 34 w 403" name="T38"/>
              <a:gd fmla="*/ 75 h 404" name="T39"/>
              <a:gd fmla="*/ 315 w 403" name="T40"/>
              <a:gd fmla="*/ 371 h 404" name="T41"/>
              <a:gd fmla="*/ 179 w 403" name="T42"/>
              <a:gd fmla="*/ 334 h 404" name="T43"/>
              <a:gd fmla="*/ 190 w 403" name="T44"/>
              <a:gd fmla="*/ 294 h 404" name="T45"/>
              <a:gd fmla="*/ 268 w 403" name="T46"/>
              <a:gd fmla="*/ 273 h 404" name="T47"/>
              <a:gd fmla="*/ 279 w 403" name="T48"/>
              <a:gd fmla="*/ 254 h 404" name="T49"/>
              <a:gd fmla="*/ 249 w 403" name="T50"/>
              <a:gd fmla="*/ 142 h 404" name="T51"/>
              <a:gd fmla="*/ 368 w 403" name="T52"/>
              <a:gd fmla="*/ 174 h 404" name="T53"/>
              <a:gd fmla="*/ 315 w 403" name="T54"/>
              <a:gd fmla="*/ 371 h 404"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03" w="402">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rgbClr val="FFC000"/>
          </a:solidFill>
          <a:ln>
            <a:noFill/>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67" name="Freeform 26"/>
          <p:cNvSpPr/>
          <p:nvPr/>
        </p:nvSpPr>
        <p:spPr bwMode="auto">
          <a:xfrm>
            <a:off x="7400925" y="5408613"/>
            <a:ext cx="425450" cy="441325"/>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484F59"/>
          </a:solidFill>
          <a:ln>
            <a:noFill/>
          </a:ln>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nvGrpSpPr>
          <p:cNvPr id="168" name="Group 159"/>
          <p:cNvGrpSpPr/>
          <p:nvPr/>
        </p:nvGrpSpPr>
        <p:grpSpPr>
          <a:xfrm>
            <a:off x="8324962" y="5409406"/>
            <a:ext cx="584219" cy="460272"/>
            <a:chOff x="1058564" y="1781841"/>
            <a:chExt cx="649993" cy="512092"/>
          </a:xfrm>
          <a:solidFill>
            <a:srgbClr val="FFC000"/>
          </a:solidFill>
        </p:grpSpPr>
        <p:sp>
          <p:nvSpPr>
            <p:cNvPr id="188" name="Freeform 31"/>
            <p:cNvSpPr/>
            <p:nvPr/>
          </p:nvSpPr>
          <p:spPr bwMode="auto">
            <a:xfrm>
              <a:off x="1058564" y="1823776"/>
              <a:ext cx="457253" cy="470157"/>
            </a:xfrm>
            <a:custGeom>
              <a:gdLst>
                <a:gd fmla="*/ 191 w 240" name="T0"/>
                <a:gd fmla="*/ 0 h 247" name="T1"/>
                <a:gd fmla="*/ 49 w 240" name="T2"/>
                <a:gd fmla="*/ 0 h 247" name="T3"/>
                <a:gd fmla="*/ 0 w 240" name="T4"/>
                <a:gd fmla="*/ 49 h 247" name="T5"/>
                <a:gd fmla="*/ 0 w 240" name="T6"/>
                <a:gd fmla="*/ 129 h 247" name="T7"/>
                <a:gd fmla="*/ 49 w 240" name="T8"/>
                <a:gd fmla="*/ 178 h 247" name="T9"/>
                <a:gd fmla="*/ 57 w 240" name="T10"/>
                <a:gd fmla="*/ 178 h 247" name="T11"/>
                <a:gd fmla="*/ 32 w 240" name="T12"/>
                <a:gd fmla="*/ 245 h 247" name="T13"/>
                <a:gd fmla="*/ 121 w 240" name="T14"/>
                <a:gd fmla="*/ 178 h 247" name="T15"/>
                <a:gd fmla="*/ 191 w 240" name="T16"/>
                <a:gd fmla="*/ 178 h 247" name="T17"/>
                <a:gd fmla="*/ 240 w 240" name="T18"/>
                <a:gd fmla="*/ 129 h 247" name="T19"/>
                <a:gd fmla="*/ 240 w 240" name="T20"/>
                <a:gd fmla="*/ 49 h 247" name="T21"/>
                <a:gd fmla="*/ 191 w 240" name="T22"/>
                <a:gd fmla="*/ 0 h 24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6" w="240">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89" name="Freeform 32"/>
            <p:cNvSpPr/>
            <p:nvPr/>
          </p:nvSpPr>
          <p:spPr bwMode="auto">
            <a:xfrm>
              <a:off x="1378722" y="1781841"/>
              <a:ext cx="329835" cy="384674"/>
            </a:xfrm>
            <a:custGeom>
              <a:gdLst>
                <a:gd fmla="*/ 133 w 173" name="T0"/>
                <a:gd fmla="*/ 0 h 202" name="T1"/>
                <a:gd fmla="*/ 18 w 173" name="T2"/>
                <a:gd fmla="*/ 0 h 202" name="T3"/>
                <a:gd fmla="*/ 0 w 173" name="T4"/>
                <a:gd fmla="*/ 5 h 202" name="T5"/>
                <a:gd fmla="*/ 33 w 173" name="T6"/>
                <a:gd fmla="*/ 5 h 202" name="T7"/>
                <a:gd fmla="*/ 89 w 173" name="T8"/>
                <a:gd fmla="*/ 61 h 202" name="T9"/>
                <a:gd fmla="*/ 89 w 173" name="T10"/>
                <a:gd fmla="*/ 151 h 202" name="T11"/>
                <a:gd fmla="*/ 89 w 173" name="T12"/>
                <a:gd fmla="*/ 156 h 202" name="T13"/>
                <a:gd fmla="*/ 148 w 173" name="T14"/>
                <a:gd fmla="*/ 201 h 202" name="T15"/>
                <a:gd fmla="*/ 127 w 173" name="T16"/>
                <a:gd fmla="*/ 145 h 202" name="T17"/>
                <a:gd fmla="*/ 133 w 173" name="T18"/>
                <a:gd fmla="*/ 145 h 202" name="T19"/>
                <a:gd fmla="*/ 173 w 173" name="T20"/>
                <a:gd fmla="*/ 105 h 202" name="T21"/>
                <a:gd fmla="*/ 173 w 173" name="T22"/>
                <a:gd fmla="*/ 41 h 202" name="T23"/>
                <a:gd fmla="*/ 133 w 173" name="T24"/>
                <a:gd fmla="*/ 0 h 20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1" w="173">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169" name="Group 162"/>
          <p:cNvGrpSpPr/>
          <p:nvPr/>
        </p:nvGrpSpPr>
        <p:grpSpPr>
          <a:xfrm>
            <a:off x="9341951" y="5409406"/>
            <a:ext cx="467115" cy="355675"/>
            <a:chOff x="2070649" y="1631036"/>
            <a:chExt cx="723379" cy="550800"/>
          </a:xfrm>
          <a:solidFill>
            <a:srgbClr val="484F59"/>
          </a:solidFill>
        </p:grpSpPr>
        <p:sp>
          <p:nvSpPr>
            <p:cNvPr id="184" name="Oval 35"/>
            <p:cNvSpPr>
              <a:spLocks noChangeArrowheads="1"/>
            </p:cNvSpPr>
            <p:nvPr/>
          </p:nvSpPr>
          <p:spPr bwMode="auto">
            <a:xfrm>
              <a:off x="2344840" y="2015709"/>
              <a:ext cx="165321" cy="166127"/>
            </a:xfrm>
            <a:prstGeom prst="ellipse">
              <a:avLst/>
            </a:pr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85" name="Freeform 36"/>
            <p:cNvSpPr/>
            <p:nvPr/>
          </p:nvSpPr>
          <p:spPr bwMode="auto">
            <a:xfrm>
              <a:off x="2228712" y="1861679"/>
              <a:ext cx="405641" cy="169353"/>
            </a:xfrm>
            <a:custGeom>
              <a:gdLst>
                <a:gd fmla="*/ 105 w 213" name="T0"/>
                <a:gd fmla="*/ 31 h 89" name="T1"/>
                <a:gd fmla="*/ 191 w 213" name="T2"/>
                <a:gd fmla="*/ 89 h 89" name="T3"/>
                <a:gd fmla="*/ 213 w 213" name="T4"/>
                <a:gd fmla="*/ 64 h 89" name="T5"/>
                <a:gd fmla="*/ 105 w 213" name="T6"/>
                <a:gd fmla="*/ 0 h 89" name="T7"/>
                <a:gd fmla="*/ 0 w 213" name="T8"/>
                <a:gd fmla="*/ 58 h 89" name="T9"/>
                <a:gd fmla="*/ 21 w 213" name="T10"/>
                <a:gd fmla="*/ 82 h 89" name="T11"/>
                <a:gd fmla="*/ 105 w 213" name="T12"/>
                <a:gd fmla="*/ 31 h 89" name="T13"/>
              </a:gdLst>
              <a:cxnLst>
                <a:cxn ang="0">
                  <a:pos x="T0" y="T1"/>
                </a:cxn>
                <a:cxn ang="0">
                  <a:pos x="T2" y="T3"/>
                </a:cxn>
                <a:cxn ang="0">
                  <a:pos x="T4" y="T5"/>
                </a:cxn>
                <a:cxn ang="0">
                  <a:pos x="T6" y="T7"/>
                </a:cxn>
                <a:cxn ang="0">
                  <a:pos x="T8" y="T9"/>
                </a:cxn>
                <a:cxn ang="0">
                  <a:pos x="T10" y="T11"/>
                </a:cxn>
                <a:cxn ang="0">
                  <a:pos x="T12" y="T13"/>
                </a:cxn>
              </a:cxnLst>
              <a:rect b="b" l="0" r="r" t="0"/>
              <a:pathLst>
                <a:path h="89" w="213">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86" name="Freeform 37"/>
            <p:cNvSpPr/>
            <p:nvPr/>
          </p:nvSpPr>
          <p:spPr bwMode="auto">
            <a:xfrm>
              <a:off x="2157745" y="1749583"/>
              <a:ext cx="549187" cy="195966"/>
            </a:xfrm>
            <a:custGeom>
              <a:gdLst>
                <a:gd fmla="*/ 142 w 288" name="T0"/>
                <a:gd fmla="*/ 34 h 103" name="T1"/>
                <a:gd fmla="*/ 264 w 288" name="T2"/>
                <a:gd fmla="*/ 103 h 103" name="T3"/>
                <a:gd fmla="*/ 288 w 288" name="T4"/>
                <a:gd fmla="*/ 76 h 103" name="T5"/>
                <a:gd fmla="*/ 142 w 288" name="T6"/>
                <a:gd fmla="*/ 0 h 103" name="T7"/>
                <a:gd fmla="*/ 0 w 288" name="T8"/>
                <a:gd fmla="*/ 71 h 103" name="T9"/>
                <a:gd fmla="*/ 23 w 288" name="T10"/>
                <a:gd fmla="*/ 97 h 103" name="T11"/>
                <a:gd fmla="*/ 142 w 288" name="T12"/>
                <a:gd fmla="*/ 34 h 103" name="T13"/>
              </a:gdLst>
              <a:cxnLst>
                <a:cxn ang="0">
                  <a:pos x="T0" y="T1"/>
                </a:cxn>
                <a:cxn ang="0">
                  <a:pos x="T2" y="T3"/>
                </a:cxn>
                <a:cxn ang="0">
                  <a:pos x="T4" y="T5"/>
                </a:cxn>
                <a:cxn ang="0">
                  <a:pos x="T6" y="T7"/>
                </a:cxn>
                <a:cxn ang="0">
                  <a:pos x="T8" y="T9"/>
                </a:cxn>
                <a:cxn ang="0">
                  <a:pos x="T10" y="T11"/>
                </a:cxn>
                <a:cxn ang="0">
                  <a:pos x="T12" y="T13"/>
                </a:cxn>
              </a:cxnLst>
              <a:rect b="b" l="0" r="r" t="0"/>
              <a:pathLst>
                <a:path h="103" w="288">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87" name="Freeform 38"/>
            <p:cNvSpPr/>
            <p:nvPr/>
          </p:nvSpPr>
          <p:spPr bwMode="auto">
            <a:xfrm>
              <a:off x="2070649" y="1631036"/>
              <a:ext cx="723379" cy="229030"/>
            </a:xfrm>
            <a:custGeom>
              <a:gdLst>
                <a:gd fmla="*/ 188 w 380" name="T0"/>
                <a:gd fmla="*/ 36 h 120" name="T1"/>
                <a:gd fmla="*/ 355 w 380" name="T2"/>
                <a:gd fmla="*/ 120 h 120" name="T3"/>
                <a:gd fmla="*/ 380 w 380" name="T4"/>
                <a:gd fmla="*/ 93 h 120" name="T5"/>
                <a:gd fmla="*/ 188 w 380" name="T6"/>
                <a:gd fmla="*/ 0 h 120" name="T7"/>
                <a:gd fmla="*/ 0 w 380" name="T8"/>
                <a:gd fmla="*/ 88 h 120" name="T9"/>
                <a:gd fmla="*/ 25 w 380" name="T10"/>
                <a:gd fmla="*/ 115 h 120" name="T11"/>
                <a:gd fmla="*/ 188 w 380" name="T12"/>
                <a:gd fmla="*/ 36 h 120" name="T13"/>
              </a:gdLst>
              <a:cxnLst>
                <a:cxn ang="0">
                  <a:pos x="T0" y="T1"/>
                </a:cxn>
                <a:cxn ang="0">
                  <a:pos x="T2" y="T3"/>
                </a:cxn>
                <a:cxn ang="0">
                  <a:pos x="T4" y="T5"/>
                </a:cxn>
                <a:cxn ang="0">
                  <a:pos x="T6" y="T7"/>
                </a:cxn>
                <a:cxn ang="0">
                  <a:pos x="T8" y="T9"/>
                </a:cxn>
                <a:cxn ang="0">
                  <a:pos x="T10" y="T11"/>
                </a:cxn>
                <a:cxn ang="0">
                  <a:pos x="T12" y="T13"/>
                </a:cxn>
              </a:cxnLst>
              <a:rect b="b" l="0" r="r" t="0"/>
              <a:pathLst>
                <a:path h="120" w="38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170" name="Group 167"/>
          <p:cNvGrpSpPr/>
          <p:nvPr/>
        </p:nvGrpSpPr>
        <p:grpSpPr>
          <a:xfrm>
            <a:off x="10356962" y="5409406"/>
            <a:ext cx="466891" cy="361155"/>
            <a:chOff x="3727889" y="-113301"/>
            <a:chExt cx="548381" cy="424189"/>
          </a:xfrm>
          <a:solidFill>
            <a:srgbClr val="FFC000"/>
          </a:solidFill>
        </p:grpSpPr>
        <p:sp>
          <p:nvSpPr>
            <p:cNvPr id="176" name="Oval 43"/>
            <p:cNvSpPr>
              <a:spLocks noChangeArrowheads="1"/>
            </p:cNvSpPr>
            <p:nvPr/>
          </p:nvSpPr>
          <p:spPr bwMode="auto">
            <a:xfrm>
              <a:off x="3954500" y="47987"/>
              <a:ext cx="96773" cy="97580"/>
            </a:xfrm>
            <a:prstGeom prst="ellipse">
              <a:avLst/>
            </a:pr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77" name="Freeform 44"/>
            <p:cNvSpPr/>
            <p:nvPr/>
          </p:nvSpPr>
          <p:spPr bwMode="auto">
            <a:xfrm>
              <a:off x="4042402" y="-20560"/>
              <a:ext cx="98386" cy="238707"/>
            </a:xfrm>
            <a:custGeom>
              <a:gdLst>
                <a:gd fmla="*/ 34 w 52" name="T0"/>
                <a:gd fmla="*/ 61 h 125" name="T1"/>
                <a:gd fmla="*/ 0 w 52" name="T2"/>
                <a:gd fmla="*/ 112 h 125" name="T3"/>
                <a:gd fmla="*/ 15 w 52" name="T4"/>
                <a:gd fmla="*/ 125 h 125" name="T5"/>
                <a:gd fmla="*/ 52 w 52" name="T6"/>
                <a:gd fmla="*/ 61 h 125" name="T7"/>
                <a:gd fmla="*/ 18 w 52" name="T8"/>
                <a:gd fmla="*/ 0 h 125" name="T9"/>
                <a:gd fmla="*/ 4 w 52" name="T10"/>
                <a:gd fmla="*/ 12 h 125" name="T11"/>
                <a:gd fmla="*/ 34 w 52" name="T12"/>
                <a:gd fmla="*/ 61 h 125" name="T13"/>
              </a:gdLst>
              <a:cxnLst>
                <a:cxn ang="0">
                  <a:pos x="T0" y="T1"/>
                </a:cxn>
                <a:cxn ang="0">
                  <a:pos x="T2" y="T3"/>
                </a:cxn>
                <a:cxn ang="0">
                  <a:pos x="T4" y="T5"/>
                </a:cxn>
                <a:cxn ang="0">
                  <a:pos x="T6" y="T7"/>
                </a:cxn>
                <a:cxn ang="0">
                  <a:pos x="T8" y="T9"/>
                </a:cxn>
                <a:cxn ang="0">
                  <a:pos x="T10" y="T11"/>
                </a:cxn>
                <a:cxn ang="0">
                  <a:pos x="T12" y="T13"/>
                </a:cxn>
              </a:cxnLst>
              <a:rect b="b" l="0" r="r" t="0"/>
              <a:pathLst>
                <a:path h="125" w="52">
                  <a:moveTo>
                    <a:pt x="34" y="61"/>
                  </a:moveTo>
                  <a:cubicBezTo>
                    <a:pt x="34" y="84"/>
                    <a:pt x="20" y="104"/>
                    <a:pt x="0" y="112"/>
                  </a:cubicBezTo>
                  <a:cubicBezTo>
                    <a:pt x="15" y="125"/>
                    <a:pt x="15" y="125"/>
                    <a:pt x="15" y="125"/>
                  </a:cubicBezTo>
                  <a:cubicBezTo>
                    <a:pt x="37" y="113"/>
                    <a:pt x="52" y="89"/>
                    <a:pt x="52" y="61"/>
                  </a:cubicBezTo>
                  <a:cubicBezTo>
                    <a:pt x="52" y="35"/>
                    <a:pt x="39" y="13"/>
                    <a:pt x="18" y="0"/>
                  </a:cubicBezTo>
                  <a:cubicBezTo>
                    <a:pt x="4" y="12"/>
                    <a:pt x="4" y="12"/>
                    <a:pt x="4" y="12"/>
                  </a:cubicBezTo>
                  <a:cubicBezTo>
                    <a:pt x="22" y="21"/>
                    <a:pt x="34" y="40"/>
                    <a:pt x="34" y="61"/>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78" name="Freeform 45"/>
            <p:cNvSpPr/>
            <p:nvPr/>
          </p:nvSpPr>
          <p:spPr bwMode="auto">
            <a:xfrm>
              <a:off x="4093208" y="-62495"/>
              <a:ext cx="114515" cy="322577"/>
            </a:xfrm>
            <a:custGeom>
              <a:gdLst>
                <a:gd fmla="*/ 40 w 60" name="T0"/>
                <a:gd fmla="*/ 83 h 169" name="T1"/>
                <a:gd fmla="*/ 0 w 60" name="T2"/>
                <a:gd fmla="*/ 155 h 169" name="T3"/>
                <a:gd fmla="*/ 15 w 60" name="T4"/>
                <a:gd fmla="*/ 169 h 169" name="T5"/>
                <a:gd fmla="*/ 60 w 60" name="T6"/>
                <a:gd fmla="*/ 83 h 169" name="T7"/>
                <a:gd fmla="*/ 19 w 60" name="T8"/>
                <a:gd fmla="*/ 0 h 169" name="T9"/>
                <a:gd fmla="*/ 3 w 60" name="T10"/>
                <a:gd fmla="*/ 14 h 169" name="T11"/>
                <a:gd fmla="*/ 40 w 60" name="T12"/>
                <a:gd fmla="*/ 83 h 169" name="T13"/>
              </a:gdLst>
              <a:cxnLst>
                <a:cxn ang="0">
                  <a:pos x="T0" y="T1"/>
                </a:cxn>
                <a:cxn ang="0">
                  <a:pos x="T2" y="T3"/>
                </a:cxn>
                <a:cxn ang="0">
                  <a:pos x="T4" y="T5"/>
                </a:cxn>
                <a:cxn ang="0">
                  <a:pos x="T6" y="T7"/>
                </a:cxn>
                <a:cxn ang="0">
                  <a:pos x="T8" y="T9"/>
                </a:cxn>
                <a:cxn ang="0">
                  <a:pos x="T10" y="T11"/>
                </a:cxn>
                <a:cxn ang="0">
                  <a:pos x="T12" y="T13"/>
                </a:cxn>
              </a:cxnLst>
              <a:rect b="b" l="0" r="r" t="0"/>
              <a:pathLst>
                <a:path h="169" w="60">
                  <a:moveTo>
                    <a:pt x="40" y="83"/>
                  </a:moveTo>
                  <a:cubicBezTo>
                    <a:pt x="40" y="114"/>
                    <a:pt x="24" y="140"/>
                    <a:pt x="0" y="155"/>
                  </a:cubicBezTo>
                  <a:cubicBezTo>
                    <a:pt x="15" y="169"/>
                    <a:pt x="15" y="169"/>
                    <a:pt x="15" y="169"/>
                  </a:cubicBezTo>
                  <a:cubicBezTo>
                    <a:pt x="42" y="150"/>
                    <a:pt x="60" y="119"/>
                    <a:pt x="60" y="83"/>
                  </a:cubicBezTo>
                  <a:cubicBezTo>
                    <a:pt x="60" y="49"/>
                    <a:pt x="44" y="19"/>
                    <a:pt x="19" y="0"/>
                  </a:cubicBezTo>
                  <a:cubicBezTo>
                    <a:pt x="3" y="14"/>
                    <a:pt x="3" y="14"/>
                    <a:pt x="3" y="14"/>
                  </a:cubicBezTo>
                  <a:cubicBezTo>
                    <a:pt x="25" y="29"/>
                    <a:pt x="40" y="54"/>
                    <a:pt x="40" y="83"/>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79" name="Freeform 46"/>
            <p:cNvSpPr/>
            <p:nvPr/>
          </p:nvSpPr>
          <p:spPr bwMode="auto">
            <a:xfrm>
              <a:off x="4143207" y="-113301"/>
              <a:ext cx="133063" cy="424189"/>
            </a:xfrm>
            <a:custGeom>
              <a:gdLst>
                <a:gd fmla="*/ 49 w 70" name="T0"/>
                <a:gd fmla="*/ 110 h 223" name="T1"/>
                <a:gd fmla="*/ 0 w 70" name="T2"/>
                <a:gd fmla="*/ 209 h 223" name="T3"/>
                <a:gd fmla="*/ 16 w 70" name="T4"/>
                <a:gd fmla="*/ 223 h 223" name="T5"/>
                <a:gd fmla="*/ 70 w 70" name="T6"/>
                <a:gd fmla="*/ 110 h 223" name="T7"/>
                <a:gd fmla="*/ 19 w 70" name="T8"/>
                <a:gd fmla="*/ 0 h 223" name="T9"/>
                <a:gd fmla="*/ 3 w 70" name="T10"/>
                <a:gd fmla="*/ 14 h 223" name="T11"/>
                <a:gd fmla="*/ 49 w 70" name="T12"/>
                <a:gd fmla="*/ 110 h 223" name="T13"/>
              </a:gdLst>
              <a:cxnLst>
                <a:cxn ang="0">
                  <a:pos x="T0" y="T1"/>
                </a:cxn>
                <a:cxn ang="0">
                  <a:pos x="T2" y="T3"/>
                </a:cxn>
                <a:cxn ang="0">
                  <a:pos x="T4" y="T5"/>
                </a:cxn>
                <a:cxn ang="0">
                  <a:pos x="T6" y="T7"/>
                </a:cxn>
                <a:cxn ang="0">
                  <a:pos x="T8" y="T9"/>
                </a:cxn>
                <a:cxn ang="0">
                  <a:pos x="T10" y="T11"/>
                </a:cxn>
                <a:cxn ang="0">
                  <a:pos x="T12" y="T13"/>
                </a:cxn>
              </a:cxnLst>
              <a:rect b="b" l="0" r="r" t="0"/>
              <a:pathLst>
                <a:path h="223" w="70">
                  <a:moveTo>
                    <a:pt x="49" y="110"/>
                  </a:moveTo>
                  <a:cubicBezTo>
                    <a:pt x="49" y="151"/>
                    <a:pt x="30" y="186"/>
                    <a:pt x="0" y="209"/>
                  </a:cubicBezTo>
                  <a:cubicBezTo>
                    <a:pt x="16" y="223"/>
                    <a:pt x="16" y="223"/>
                    <a:pt x="16" y="223"/>
                  </a:cubicBezTo>
                  <a:cubicBezTo>
                    <a:pt x="49" y="197"/>
                    <a:pt x="70" y="156"/>
                    <a:pt x="70" y="110"/>
                  </a:cubicBezTo>
                  <a:cubicBezTo>
                    <a:pt x="70" y="66"/>
                    <a:pt x="50" y="26"/>
                    <a:pt x="19" y="0"/>
                  </a:cubicBezTo>
                  <a:cubicBezTo>
                    <a:pt x="3" y="14"/>
                    <a:pt x="3" y="14"/>
                    <a:pt x="3" y="14"/>
                  </a:cubicBezTo>
                  <a:cubicBezTo>
                    <a:pt x="31" y="37"/>
                    <a:pt x="49" y="71"/>
                    <a:pt x="49" y="110"/>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80" name="Oval 47"/>
            <p:cNvSpPr>
              <a:spLocks noChangeArrowheads="1"/>
            </p:cNvSpPr>
            <p:nvPr/>
          </p:nvSpPr>
          <p:spPr bwMode="auto">
            <a:xfrm>
              <a:off x="3952887" y="52019"/>
              <a:ext cx="96773" cy="97580"/>
            </a:xfrm>
            <a:prstGeom prst="ellipse">
              <a:avLst/>
            </a:pr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81" name="Freeform 48"/>
            <p:cNvSpPr/>
            <p:nvPr/>
          </p:nvSpPr>
          <p:spPr bwMode="auto">
            <a:xfrm>
              <a:off x="3863371" y="-20560"/>
              <a:ext cx="98386" cy="238707"/>
            </a:xfrm>
            <a:custGeom>
              <a:gdLst>
                <a:gd fmla="*/ 18 w 52" name="T0"/>
                <a:gd fmla="*/ 64 h 125" name="T1"/>
                <a:gd fmla="*/ 52 w 52" name="T2"/>
                <a:gd fmla="*/ 13 h 125" name="T3"/>
                <a:gd fmla="*/ 38 w 52" name="T4"/>
                <a:gd fmla="*/ 0 h 125" name="T5"/>
                <a:gd fmla="*/ 0 w 52" name="T6"/>
                <a:gd fmla="*/ 64 h 125" name="T7"/>
                <a:gd fmla="*/ 34 w 52" name="T8"/>
                <a:gd fmla="*/ 125 h 125" name="T9"/>
                <a:gd fmla="*/ 48 w 52" name="T10"/>
                <a:gd fmla="*/ 113 h 125" name="T11"/>
                <a:gd fmla="*/ 18 w 52" name="T12"/>
                <a:gd fmla="*/ 64 h 125" name="T13"/>
              </a:gdLst>
              <a:cxnLst>
                <a:cxn ang="0">
                  <a:pos x="T0" y="T1"/>
                </a:cxn>
                <a:cxn ang="0">
                  <a:pos x="T2" y="T3"/>
                </a:cxn>
                <a:cxn ang="0">
                  <a:pos x="T4" y="T5"/>
                </a:cxn>
                <a:cxn ang="0">
                  <a:pos x="T6" y="T7"/>
                </a:cxn>
                <a:cxn ang="0">
                  <a:pos x="T8" y="T9"/>
                </a:cxn>
                <a:cxn ang="0">
                  <a:pos x="T10" y="T11"/>
                </a:cxn>
                <a:cxn ang="0">
                  <a:pos x="T12" y="T13"/>
                </a:cxn>
              </a:cxnLst>
              <a:rect b="b" l="0" r="r" t="0"/>
              <a:pathLst>
                <a:path h="125" w="52">
                  <a:moveTo>
                    <a:pt x="18" y="64"/>
                  </a:moveTo>
                  <a:cubicBezTo>
                    <a:pt x="18" y="41"/>
                    <a:pt x="32" y="21"/>
                    <a:pt x="52" y="13"/>
                  </a:cubicBezTo>
                  <a:cubicBezTo>
                    <a:pt x="38" y="0"/>
                    <a:pt x="38" y="0"/>
                    <a:pt x="38" y="0"/>
                  </a:cubicBezTo>
                  <a:cubicBezTo>
                    <a:pt x="15" y="12"/>
                    <a:pt x="0" y="36"/>
                    <a:pt x="0" y="64"/>
                  </a:cubicBezTo>
                  <a:cubicBezTo>
                    <a:pt x="0" y="90"/>
                    <a:pt x="14" y="113"/>
                    <a:pt x="34" y="125"/>
                  </a:cubicBezTo>
                  <a:cubicBezTo>
                    <a:pt x="48" y="113"/>
                    <a:pt x="48" y="113"/>
                    <a:pt x="48" y="113"/>
                  </a:cubicBezTo>
                  <a:cubicBezTo>
                    <a:pt x="30" y="104"/>
                    <a:pt x="18" y="85"/>
                    <a:pt x="18" y="64"/>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82" name="Freeform 49"/>
            <p:cNvSpPr/>
            <p:nvPr/>
          </p:nvSpPr>
          <p:spPr bwMode="auto">
            <a:xfrm>
              <a:off x="3796437" y="-62495"/>
              <a:ext cx="116128" cy="322577"/>
            </a:xfrm>
            <a:custGeom>
              <a:gdLst>
                <a:gd fmla="*/ 20 w 61" name="T0"/>
                <a:gd fmla="*/ 86 h 169" name="T1"/>
                <a:gd fmla="*/ 61 w 61" name="T2"/>
                <a:gd fmla="*/ 14 h 169" name="T3"/>
                <a:gd fmla="*/ 45 w 61" name="T4"/>
                <a:gd fmla="*/ 0 h 169" name="T5"/>
                <a:gd fmla="*/ 0 w 61" name="T6"/>
                <a:gd fmla="*/ 86 h 169" name="T7"/>
                <a:gd fmla="*/ 42 w 61" name="T8"/>
                <a:gd fmla="*/ 169 h 169" name="T9"/>
                <a:gd fmla="*/ 57 w 61" name="T10"/>
                <a:gd fmla="*/ 155 h 169" name="T11"/>
                <a:gd fmla="*/ 20 w 61" name="T12"/>
                <a:gd fmla="*/ 86 h 169" name="T13"/>
              </a:gdLst>
              <a:cxnLst>
                <a:cxn ang="0">
                  <a:pos x="T0" y="T1"/>
                </a:cxn>
                <a:cxn ang="0">
                  <a:pos x="T2" y="T3"/>
                </a:cxn>
                <a:cxn ang="0">
                  <a:pos x="T4" y="T5"/>
                </a:cxn>
                <a:cxn ang="0">
                  <a:pos x="T6" y="T7"/>
                </a:cxn>
                <a:cxn ang="0">
                  <a:pos x="T8" y="T9"/>
                </a:cxn>
                <a:cxn ang="0">
                  <a:pos x="T10" y="T11"/>
                </a:cxn>
                <a:cxn ang="0">
                  <a:pos x="T12" y="T13"/>
                </a:cxn>
              </a:cxnLst>
              <a:rect b="b" l="0" r="r" t="0"/>
              <a:pathLst>
                <a:path h="169" w="61">
                  <a:moveTo>
                    <a:pt x="20" y="86"/>
                  </a:moveTo>
                  <a:cubicBezTo>
                    <a:pt x="20" y="55"/>
                    <a:pt x="36" y="29"/>
                    <a:pt x="61" y="14"/>
                  </a:cubicBezTo>
                  <a:cubicBezTo>
                    <a:pt x="45" y="0"/>
                    <a:pt x="45" y="0"/>
                    <a:pt x="45" y="0"/>
                  </a:cubicBezTo>
                  <a:cubicBezTo>
                    <a:pt x="18" y="19"/>
                    <a:pt x="0" y="50"/>
                    <a:pt x="0" y="86"/>
                  </a:cubicBezTo>
                  <a:cubicBezTo>
                    <a:pt x="0" y="120"/>
                    <a:pt x="16" y="150"/>
                    <a:pt x="42" y="169"/>
                  </a:cubicBezTo>
                  <a:cubicBezTo>
                    <a:pt x="57" y="155"/>
                    <a:pt x="57" y="155"/>
                    <a:pt x="57" y="155"/>
                  </a:cubicBezTo>
                  <a:cubicBezTo>
                    <a:pt x="35" y="140"/>
                    <a:pt x="20" y="115"/>
                    <a:pt x="20" y="86"/>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83" name="Freeform 50"/>
            <p:cNvSpPr/>
            <p:nvPr/>
          </p:nvSpPr>
          <p:spPr bwMode="auto">
            <a:xfrm>
              <a:off x="3727889" y="-113301"/>
              <a:ext cx="133063" cy="424189"/>
            </a:xfrm>
            <a:custGeom>
              <a:gdLst>
                <a:gd fmla="*/ 21 w 70" name="T0"/>
                <a:gd fmla="*/ 113 h 223" name="T1"/>
                <a:gd fmla="*/ 70 w 70" name="T2"/>
                <a:gd fmla="*/ 14 h 223" name="T3"/>
                <a:gd fmla="*/ 54 w 70" name="T4"/>
                <a:gd fmla="*/ 0 h 223" name="T5"/>
                <a:gd fmla="*/ 0 w 70" name="T6"/>
                <a:gd fmla="*/ 113 h 223" name="T7"/>
                <a:gd fmla="*/ 51 w 70" name="T8"/>
                <a:gd fmla="*/ 223 h 223" name="T9"/>
                <a:gd fmla="*/ 67 w 70" name="T10"/>
                <a:gd fmla="*/ 209 h 223" name="T11"/>
                <a:gd fmla="*/ 21 w 70" name="T12"/>
                <a:gd fmla="*/ 113 h 223" name="T13"/>
              </a:gdLst>
              <a:cxnLst>
                <a:cxn ang="0">
                  <a:pos x="T0" y="T1"/>
                </a:cxn>
                <a:cxn ang="0">
                  <a:pos x="T2" y="T3"/>
                </a:cxn>
                <a:cxn ang="0">
                  <a:pos x="T4" y="T5"/>
                </a:cxn>
                <a:cxn ang="0">
                  <a:pos x="T6" y="T7"/>
                </a:cxn>
                <a:cxn ang="0">
                  <a:pos x="T8" y="T9"/>
                </a:cxn>
                <a:cxn ang="0">
                  <a:pos x="T10" y="T11"/>
                </a:cxn>
                <a:cxn ang="0">
                  <a:pos x="T12" y="T13"/>
                </a:cxn>
              </a:cxnLst>
              <a:rect b="b" l="0" r="r" t="0"/>
              <a:pathLst>
                <a:path h="223" w="70">
                  <a:moveTo>
                    <a:pt x="21" y="113"/>
                  </a:moveTo>
                  <a:cubicBezTo>
                    <a:pt x="21" y="73"/>
                    <a:pt x="40" y="37"/>
                    <a:pt x="70" y="14"/>
                  </a:cubicBezTo>
                  <a:cubicBezTo>
                    <a:pt x="54" y="0"/>
                    <a:pt x="54" y="0"/>
                    <a:pt x="54" y="0"/>
                  </a:cubicBezTo>
                  <a:cubicBezTo>
                    <a:pt x="21" y="26"/>
                    <a:pt x="0" y="67"/>
                    <a:pt x="0" y="113"/>
                  </a:cubicBezTo>
                  <a:cubicBezTo>
                    <a:pt x="0" y="157"/>
                    <a:pt x="20" y="197"/>
                    <a:pt x="51" y="223"/>
                  </a:cubicBezTo>
                  <a:cubicBezTo>
                    <a:pt x="67" y="209"/>
                    <a:pt x="67" y="209"/>
                    <a:pt x="67" y="209"/>
                  </a:cubicBezTo>
                  <a:cubicBezTo>
                    <a:pt x="39" y="186"/>
                    <a:pt x="21" y="152"/>
                    <a:pt x="21" y="113"/>
                  </a:cubicBez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grpSp>
        <p:nvGrpSpPr>
          <p:cNvPr id="171" name="Group 2"/>
          <p:cNvGrpSpPr/>
          <p:nvPr/>
        </p:nvGrpSpPr>
        <p:grpSpPr>
          <a:xfrm>
            <a:off x="11271362" y="5409406"/>
            <a:ext cx="545555" cy="452989"/>
            <a:chOff x="3965790" y="1735873"/>
            <a:chExt cx="537091" cy="445963"/>
          </a:xfrm>
          <a:solidFill>
            <a:srgbClr val="484F59"/>
          </a:solidFill>
        </p:grpSpPr>
        <p:sp>
          <p:nvSpPr>
            <p:cNvPr id="172" name="Freeform 69"/>
            <p:cNvSpPr/>
            <p:nvPr/>
          </p:nvSpPr>
          <p:spPr bwMode="auto">
            <a:xfrm>
              <a:off x="3965790" y="1905226"/>
              <a:ext cx="366125" cy="276610"/>
            </a:xfrm>
            <a:custGeom>
              <a:gdLst>
                <a:gd fmla="*/ 76 w 454" name="T0"/>
                <a:gd fmla="*/ 0 h 343" name="T1"/>
                <a:gd fmla="*/ 0 w 454" name="T2"/>
                <a:gd fmla="*/ 343 h 343" name="T3"/>
                <a:gd fmla="*/ 454 w 454" name="T4"/>
                <a:gd fmla="*/ 343 h 343" name="T5"/>
                <a:gd fmla="*/ 373 w 454" name="T6"/>
                <a:gd fmla="*/ 0 h 343" name="T7"/>
                <a:gd fmla="*/ 76 w 454" name="T8"/>
                <a:gd fmla="*/ 0 h 343" name="T9"/>
              </a:gdLst>
              <a:cxnLst>
                <a:cxn ang="0">
                  <a:pos x="T0" y="T1"/>
                </a:cxn>
                <a:cxn ang="0">
                  <a:pos x="T2" y="T3"/>
                </a:cxn>
                <a:cxn ang="0">
                  <a:pos x="T4" y="T5"/>
                </a:cxn>
                <a:cxn ang="0">
                  <a:pos x="T6" y="T7"/>
                </a:cxn>
                <a:cxn ang="0">
                  <a:pos x="T8" y="T9"/>
                </a:cxn>
              </a:cxnLst>
              <a:rect b="b" l="0" r="r" t="0"/>
              <a:pathLst>
                <a:path h="343" w="453">
                  <a:moveTo>
                    <a:pt x="76" y="0"/>
                  </a:moveTo>
                  <a:lnTo>
                    <a:pt x="0" y="343"/>
                  </a:lnTo>
                  <a:lnTo>
                    <a:pt x="454" y="343"/>
                  </a:lnTo>
                  <a:lnTo>
                    <a:pt x="373" y="0"/>
                  </a:lnTo>
                  <a:lnTo>
                    <a:pt x="76" y="0"/>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73" name="Freeform 70"/>
            <p:cNvSpPr/>
            <p:nvPr/>
          </p:nvSpPr>
          <p:spPr bwMode="auto">
            <a:xfrm>
              <a:off x="4223045" y="1869743"/>
              <a:ext cx="279836" cy="247578"/>
            </a:xfrm>
            <a:custGeom>
              <a:gdLst>
                <a:gd fmla="*/ 137 w 347" name="T0"/>
                <a:gd fmla="*/ 307 h 307" name="T1"/>
                <a:gd fmla="*/ 347 w 347" name="T2"/>
                <a:gd fmla="*/ 307 h 307" name="T3"/>
                <a:gd fmla="*/ 274 w 347" name="T4"/>
                <a:gd fmla="*/ 0 h 307" name="T5"/>
                <a:gd fmla="*/ 5 w 347" name="T6"/>
                <a:gd fmla="*/ 0 h 307" name="T7"/>
                <a:gd fmla="*/ 0 w 347" name="T8"/>
                <a:gd fmla="*/ 26 h 307" name="T9"/>
                <a:gd fmla="*/ 71 w 347" name="T10"/>
                <a:gd fmla="*/ 26 h 307" name="T11"/>
                <a:gd fmla="*/ 137 w 347" name="T12"/>
                <a:gd fmla="*/ 307 h 307" name="T13"/>
              </a:gdLst>
              <a:cxnLst>
                <a:cxn ang="0">
                  <a:pos x="T0" y="T1"/>
                </a:cxn>
                <a:cxn ang="0">
                  <a:pos x="T2" y="T3"/>
                </a:cxn>
                <a:cxn ang="0">
                  <a:pos x="T4" y="T5"/>
                </a:cxn>
                <a:cxn ang="0">
                  <a:pos x="T6" y="T7"/>
                </a:cxn>
                <a:cxn ang="0">
                  <a:pos x="T8" y="T9"/>
                </a:cxn>
                <a:cxn ang="0">
                  <a:pos x="T10" y="T11"/>
                </a:cxn>
                <a:cxn ang="0">
                  <a:pos x="T12" y="T13"/>
                </a:cxn>
              </a:cxnLst>
              <a:rect b="b" l="0" r="r" t="0"/>
              <a:pathLst>
                <a:path h="307" w="347">
                  <a:moveTo>
                    <a:pt x="137" y="307"/>
                  </a:moveTo>
                  <a:lnTo>
                    <a:pt x="347" y="307"/>
                  </a:lnTo>
                  <a:lnTo>
                    <a:pt x="274" y="0"/>
                  </a:lnTo>
                  <a:lnTo>
                    <a:pt x="5" y="0"/>
                  </a:lnTo>
                  <a:lnTo>
                    <a:pt x="0" y="26"/>
                  </a:lnTo>
                  <a:lnTo>
                    <a:pt x="71" y="26"/>
                  </a:lnTo>
                  <a:lnTo>
                    <a:pt x="137" y="307"/>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74" name="Freeform 71"/>
            <p:cNvSpPr/>
            <p:nvPr/>
          </p:nvSpPr>
          <p:spPr bwMode="auto">
            <a:xfrm>
              <a:off x="4055305" y="1777808"/>
              <a:ext cx="173385" cy="142740"/>
            </a:xfrm>
            <a:custGeom>
              <a:gdLst>
                <a:gd fmla="*/ 91 w 91" name="T0"/>
                <a:gd fmla="*/ 75 h 75" name="T1"/>
                <a:gd fmla="*/ 81 w 91" name="T2"/>
                <a:gd fmla="*/ 75 h 75" name="T3"/>
                <a:gd fmla="*/ 81 w 91" name="T4"/>
                <a:gd fmla="*/ 33 h 75" name="T5"/>
                <a:gd fmla="*/ 46 w 91" name="T6"/>
                <a:gd fmla="*/ 7 h 75" name="T7"/>
                <a:gd fmla="*/ 11 w 91" name="T8"/>
                <a:gd fmla="*/ 33 h 75" name="T9"/>
                <a:gd fmla="*/ 11 w 91" name="T10"/>
                <a:gd fmla="*/ 75 h 75" name="T11"/>
                <a:gd fmla="*/ 0 w 91" name="T12"/>
                <a:gd fmla="*/ 75 h 75" name="T13"/>
                <a:gd fmla="*/ 0 w 91" name="T14"/>
                <a:gd fmla="*/ 33 h 75" name="T15"/>
                <a:gd fmla="*/ 46 w 91" name="T16"/>
                <a:gd fmla="*/ 0 h 75" name="T17"/>
                <a:gd fmla="*/ 91 w 91" name="T18"/>
                <a:gd fmla="*/ 33 h 75" name="T19"/>
                <a:gd fmla="*/ 91 w 91" name="T20"/>
                <a:gd fmla="*/ 75 h 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5" w="91">
                  <a:moveTo>
                    <a:pt x="91" y="75"/>
                  </a:moveTo>
                  <a:cubicBezTo>
                    <a:pt x="81" y="75"/>
                    <a:pt x="81" y="75"/>
                    <a:pt x="81" y="75"/>
                  </a:cubicBezTo>
                  <a:cubicBezTo>
                    <a:pt x="81" y="33"/>
                    <a:pt x="81" y="33"/>
                    <a:pt x="81" y="33"/>
                  </a:cubicBezTo>
                  <a:cubicBezTo>
                    <a:pt x="81" y="19"/>
                    <a:pt x="65" y="7"/>
                    <a:pt x="46" y="7"/>
                  </a:cubicBezTo>
                  <a:cubicBezTo>
                    <a:pt x="26" y="7"/>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sp>
          <p:nvSpPr>
            <p:cNvPr id="175" name="Freeform 72"/>
            <p:cNvSpPr/>
            <p:nvPr/>
          </p:nvSpPr>
          <p:spPr bwMode="auto">
            <a:xfrm>
              <a:off x="4236754" y="1735873"/>
              <a:ext cx="172579" cy="142740"/>
            </a:xfrm>
            <a:custGeom>
              <a:gdLst>
                <a:gd fmla="*/ 91 w 91" name="T0"/>
                <a:gd fmla="*/ 75 h 75" name="T1"/>
                <a:gd fmla="*/ 81 w 91" name="T2"/>
                <a:gd fmla="*/ 75 h 75" name="T3"/>
                <a:gd fmla="*/ 81 w 91" name="T4"/>
                <a:gd fmla="*/ 33 h 75" name="T5"/>
                <a:gd fmla="*/ 46 w 91" name="T6"/>
                <a:gd fmla="*/ 8 h 75" name="T7"/>
                <a:gd fmla="*/ 11 w 91" name="T8"/>
                <a:gd fmla="*/ 33 h 75" name="T9"/>
                <a:gd fmla="*/ 11 w 91" name="T10"/>
                <a:gd fmla="*/ 75 h 75" name="T11"/>
                <a:gd fmla="*/ 0 w 91" name="T12"/>
                <a:gd fmla="*/ 75 h 75" name="T13"/>
                <a:gd fmla="*/ 0 w 91" name="T14"/>
                <a:gd fmla="*/ 33 h 75" name="T15"/>
                <a:gd fmla="*/ 46 w 91" name="T16"/>
                <a:gd fmla="*/ 0 h 75" name="T17"/>
                <a:gd fmla="*/ 91 w 91" name="T18"/>
                <a:gd fmla="*/ 33 h 75" name="T19"/>
                <a:gd fmla="*/ 91 w 91" name="T20"/>
                <a:gd fmla="*/ 75 h 7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5" w="91">
                  <a:moveTo>
                    <a:pt x="91" y="75"/>
                  </a:moveTo>
                  <a:cubicBezTo>
                    <a:pt x="81" y="75"/>
                    <a:pt x="81" y="75"/>
                    <a:pt x="81" y="75"/>
                  </a:cubicBezTo>
                  <a:cubicBezTo>
                    <a:pt x="81" y="33"/>
                    <a:pt x="81" y="33"/>
                    <a:pt x="81" y="33"/>
                  </a:cubicBezTo>
                  <a:cubicBezTo>
                    <a:pt x="81" y="19"/>
                    <a:pt x="65" y="8"/>
                    <a:pt x="46" y="8"/>
                  </a:cubicBezTo>
                  <a:cubicBezTo>
                    <a:pt x="27" y="8"/>
                    <a:pt x="11" y="19"/>
                    <a:pt x="11" y="33"/>
                  </a:cubicBezTo>
                  <a:cubicBezTo>
                    <a:pt x="11" y="75"/>
                    <a:pt x="11" y="75"/>
                    <a:pt x="11" y="75"/>
                  </a:cubicBezTo>
                  <a:cubicBezTo>
                    <a:pt x="0" y="75"/>
                    <a:pt x="0" y="75"/>
                    <a:pt x="0" y="75"/>
                  </a:cubicBezTo>
                  <a:cubicBezTo>
                    <a:pt x="0" y="33"/>
                    <a:pt x="0" y="33"/>
                    <a:pt x="0" y="33"/>
                  </a:cubicBezTo>
                  <a:cubicBezTo>
                    <a:pt x="0" y="15"/>
                    <a:pt x="21" y="0"/>
                    <a:pt x="46" y="0"/>
                  </a:cubicBezTo>
                  <a:cubicBezTo>
                    <a:pt x="71" y="0"/>
                    <a:pt x="91" y="15"/>
                    <a:pt x="91" y="33"/>
                  </a:cubicBezTo>
                  <a:lnTo>
                    <a:pt x="91" y="75"/>
                  </a:lnTo>
                  <a:close/>
                </a:path>
              </a:pathLst>
            </a:custGeom>
            <a:grpFill/>
            <a:ln>
              <a:noFill/>
            </a:ln>
            <a:extLst>
              <a:ext uri="{91240B29-F687-4F45-9708-019B960494DF}">
                <a14:hiddenLine w="9525">
                  <a:solidFill>
                    <a:srgbClr val="000000"/>
                  </a:solidFill>
                  <a:round/>
                </a14:hiddenLine>
              </a:ext>
            </a:extLst>
          </p:spPr>
          <p:txBody>
            <a:bodyPr bIns="60960" lIns="121920" rIns="121920" tIns="60960"/>
            <a:lstStyle/>
            <a:p>
              <a:pPr eaLnBrk="1" fontAlgn="auto" hangingPunct="1">
                <a:spcBef>
                  <a:spcPct val="0"/>
                </a:spcBef>
                <a:spcAft>
                  <a:spcPct val="0"/>
                </a:spcAft>
                <a:defRPr/>
              </a:pPr>
              <a:endParaRPr lang="en-US" sz="3200">
                <a:cs typeface="+mn-ea"/>
                <a:sym typeface="+mn-lt"/>
              </a:endParaRPr>
            </a:p>
          </p:txBody>
        </p:sp>
      </p:gr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rcRect b="7813" t="7813"/>
          <a:stretch>
            <a:fillRect/>
          </a:stretch>
        </p:blipFill>
        <p:spPr>
          <a:xfrm>
            <a:off x="0" y="0"/>
            <a:ext cx="12192000" cy="6858000"/>
          </a:xfrm>
          <a:prstGeom prst="rect">
            <a:avLst/>
          </a:prstGeom>
        </p:spPr>
      </p:pic>
      <p:sp>
        <p:nvSpPr>
          <p:cNvPr id="4" name="矩形 3"/>
          <p:cNvSpPr/>
          <p:nvPr/>
        </p:nvSpPr>
        <p:spPr>
          <a:xfrm>
            <a:off x="0" y="0"/>
            <a:ext cx="12192000" cy="6858000"/>
          </a:xfrm>
          <a:custGeom>
            <a:gdLst>
              <a:gd fmla="*/ 0 w 12192000" name="connsiteX0"/>
              <a:gd fmla="*/ 0 h 6858000" name="connsiteY0"/>
              <a:gd fmla="*/ 2571750 w 12192000" name="connsiteX1"/>
              <a:gd fmla="*/ 5238750 h 6858000" name="connsiteY1"/>
              <a:gd fmla="*/ 12192000 w 12192000" name="connsiteX2"/>
              <a:gd fmla="*/ 0 h 6858000" name="connsiteY2"/>
              <a:gd fmla="*/ 12192000 w 12192000" name="connsiteX3"/>
              <a:gd fmla="*/ 6858000 h 6858000" name="connsiteY3"/>
              <a:gd fmla="*/ 0 w 12192000" name="connsiteX4"/>
              <a:gd fmla="*/ 6858000 h 6858000" name="connsiteY4"/>
              <a:gd fmla="*/ 0 w 12192000" name="connsiteX5"/>
              <a:gd fmla="*/ 0 h 68580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6858000" w="12192000">
                <a:moveTo>
                  <a:pt x="0" y="0"/>
                </a:moveTo>
                <a:lnTo>
                  <a:pt x="2571750" y="5238750"/>
                </a:lnTo>
                <a:lnTo>
                  <a:pt x="12192000" y="0"/>
                </a:lnTo>
                <a:lnTo>
                  <a:pt x="12192000" y="6858000"/>
                </a:lnTo>
                <a:lnTo>
                  <a:pt x="0" y="6858000"/>
                </a:lnTo>
                <a:lnTo>
                  <a:pt x="0" y="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1737346" y="1295399"/>
            <a:ext cx="3376855" cy="2267018"/>
            <a:chOff x="1737346" y="1866899"/>
            <a:chExt cx="3376855" cy="2267018"/>
          </a:xfrm>
        </p:grpSpPr>
        <p:sp>
          <p:nvSpPr>
            <p:cNvPr id="6" name="等腰三角形 5"/>
            <p:cNvSpPr/>
            <p:nvPr/>
          </p:nvSpPr>
          <p:spPr>
            <a:xfrm rot="10800000">
              <a:off x="1737346" y="1866899"/>
              <a:ext cx="3014905" cy="2201027"/>
            </a:xfrm>
            <a:prstGeom prst="triangle">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7" name="等腰三角形 6"/>
            <p:cNvSpPr/>
            <p:nvPr/>
          </p:nvSpPr>
          <p:spPr>
            <a:xfrm rot="10800000">
              <a:off x="2099296" y="2024105"/>
              <a:ext cx="3014905" cy="2109812"/>
            </a:xfrm>
            <a:prstGeom prst="triangle">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10" name="文本框 9"/>
          <p:cNvSpPr txBox="1"/>
          <p:nvPr/>
        </p:nvSpPr>
        <p:spPr>
          <a:xfrm>
            <a:off x="3003057" y="1618650"/>
            <a:ext cx="1198880" cy="1188720"/>
          </a:xfrm>
          <a:prstGeom prst="rect">
            <a:avLst/>
          </a:prstGeom>
          <a:noFill/>
        </p:spPr>
        <p:txBody>
          <a:bodyPr rtlCol="0" wrap="none">
            <a:spAutoFit/>
          </a:bodyPr>
          <a:lstStyle/>
          <a:p>
            <a:r>
              <a:rPr altLang="zh-CN" lang="en-US" sz="7200">
                <a:solidFill>
                  <a:schemeClr val="bg1"/>
                </a:solidFill>
              </a:rPr>
              <a:t>01</a:t>
            </a:r>
          </a:p>
        </p:txBody>
      </p:sp>
      <p:sp>
        <p:nvSpPr>
          <p:cNvPr id="12" name="等腰三角形 11"/>
          <p:cNvSpPr/>
          <p:nvPr/>
        </p:nvSpPr>
        <p:spPr>
          <a:xfrm rot="5400000">
            <a:off x="4003418" y="4901920"/>
            <a:ext cx="881086" cy="616579"/>
          </a:xfrm>
          <a:prstGeom prst="triangle">
            <a:avLst/>
          </a:prstGeom>
          <a:solidFill>
            <a:schemeClr val="tx1">
              <a:lumMod val="75000"/>
              <a:lumOff val="2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3" name="等腰三角形 12"/>
          <p:cNvSpPr/>
          <p:nvPr/>
        </p:nvSpPr>
        <p:spPr>
          <a:xfrm rot="3499384">
            <a:off x="3332345" y="5063855"/>
            <a:ext cx="548805" cy="651439"/>
          </a:xfrm>
          <a:prstGeom prst="triangle">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4" name="文本框 21"/>
          <p:cNvSpPr txBox="1"/>
          <p:nvPr/>
        </p:nvSpPr>
        <p:spPr>
          <a:xfrm>
            <a:off x="6096000" y="5064007"/>
            <a:ext cx="5601798" cy="527304"/>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30000"/>
              </a:lnSpc>
            </a:pPr>
            <a:r>
              <a:rPr altLang="zh-CN" lang="en-US" sz="1100">
                <a:solidFill>
                  <a:srgbClr val="E7E6E6">
                    <a:lumMod val="25000"/>
                  </a:srgbClr>
                </a:solidFill>
                <a:cs typeface="+mn-ea"/>
                <a:sym typeface="+mn-lt"/>
              </a:rPr>
              <a:t>Fresh business general template</a:t>
            </a:r>
          </a:p>
          <a:p>
            <a:pPr>
              <a:lnSpc>
                <a:spcPct val="130000"/>
              </a:lnSpc>
            </a:pPr>
            <a:r>
              <a:rPr altLang="zh-CN" lang="en-US" sz="1100">
                <a:solidFill>
                  <a:srgbClr val="E7E6E6">
                    <a:lumMod val="25000"/>
                  </a:srgbClr>
                </a:solidFill>
                <a:cs typeface="+mn-ea"/>
                <a:sym typeface="+mn-lt"/>
              </a:rPr>
              <a:t>Applicable to enterprise introduction, summary report, sales marketing, chart dataa</a:t>
            </a:r>
          </a:p>
        </p:txBody>
      </p:sp>
      <p:sp>
        <p:nvSpPr>
          <p:cNvPr id="15" name="矩形 14"/>
          <p:cNvSpPr/>
          <p:nvPr/>
        </p:nvSpPr>
        <p:spPr>
          <a:xfrm>
            <a:off x="6096000" y="4338220"/>
            <a:ext cx="4024630" cy="518160"/>
          </a:xfrm>
          <a:prstGeom prst="rect">
            <a:avLst/>
          </a:prstGeom>
        </p:spPr>
        <p:txBody>
          <a:bodyPr wrap="none">
            <a:spAutoFit/>
          </a:bodyPr>
          <a:lstStyle/>
          <a:p>
            <a:pPr>
              <a:spcBef>
                <a:spcPct val="0"/>
              </a:spcBef>
            </a:pPr>
            <a:r>
              <a:rPr altLang="zh-CN" lang="en-US" sz="2800">
                <a:solidFill>
                  <a:srgbClr val="484F59"/>
                </a:solidFill>
                <a:cs typeface="+mn-ea"/>
                <a:sym typeface="+mn-lt"/>
              </a:rPr>
              <a:t>Please add the title here</a:t>
            </a:r>
          </a:p>
        </p:txBody>
      </p:sp>
      <p:sp>
        <p:nvSpPr>
          <p:cNvPr id="16" name="TextBox 76"/>
          <p:cNvSpPr txBox="1"/>
          <p:nvPr/>
        </p:nvSpPr>
        <p:spPr>
          <a:xfrm>
            <a:off x="6096000" y="3691889"/>
            <a:ext cx="3545903" cy="640080"/>
          </a:xfrm>
          <a:prstGeom prst="rect">
            <a:avLst/>
          </a:prstGeom>
          <a:noFill/>
        </p:spPr>
        <p:txBody>
          <a:bodyPr rtlCol="0" wrap="square">
            <a:spAutoFit/>
          </a:bodyPr>
          <a:lstStyle/>
          <a:p>
            <a:r>
              <a:rPr altLang="en-US" lang="zh-CN" sz="3600">
                <a:solidFill>
                  <a:srgbClr val="FFC000"/>
                </a:solidFill>
                <a:cs typeface="+mn-ea"/>
                <a:sym typeface="+mn-lt"/>
              </a:rPr>
              <a:t>请在此添加标题</a:t>
            </a:r>
          </a:p>
        </p:txBody>
      </p:sp>
    </p:spTree>
    <p:extLst>
      <p:ext uri="{BB962C8B-B14F-4D97-AF65-F5344CB8AC3E}">
        <p14:creationId val="1719940868"/>
      </p:ext>
    </p:extLst>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5"/>
          <p:cNvSpPr/>
          <p:nvPr/>
        </p:nvSpPr>
        <p:spPr bwMode="auto">
          <a:xfrm>
            <a:off x="4839835" y="3920975"/>
            <a:ext cx="480625" cy="488795"/>
          </a:xfrm>
          <a:custGeom>
            <a:gdLst>
              <a:gd fmla="*/ 222 w 589" name="T0"/>
              <a:gd fmla="*/ 0 h 596" name="T1"/>
              <a:gd fmla="*/ 222 w 589" name="T2"/>
              <a:gd fmla="*/ 22 h 596" name="T3"/>
              <a:gd fmla="*/ 222 w 589" name="T4"/>
              <a:gd fmla="*/ 87 h 596" name="T5"/>
              <a:gd fmla="*/ 222 w 589" name="T6"/>
              <a:gd fmla="*/ 378 h 596" name="T7"/>
              <a:gd fmla="*/ 124 w 589" name="T8"/>
              <a:gd fmla="*/ 347 h 596" name="T9"/>
              <a:gd fmla="*/ 0 w 589" name="T10"/>
              <a:gd fmla="*/ 425 h 596" name="T11"/>
              <a:gd fmla="*/ 124 w 589" name="T12"/>
              <a:gd fmla="*/ 504 h 596" name="T13"/>
              <a:gd fmla="*/ 247 w 589" name="T14"/>
              <a:gd fmla="*/ 434 h 596" name="T15"/>
              <a:gd fmla="*/ 247 w 589" name="T16"/>
              <a:gd fmla="*/ 434 h 596" name="T17"/>
              <a:gd fmla="*/ 247 w 589" name="T18"/>
              <a:gd fmla="*/ 92 h 596" name="T19"/>
              <a:gd fmla="*/ 564 w 589" name="T20"/>
              <a:gd fmla="*/ 150 h 596" name="T21"/>
              <a:gd fmla="*/ 564 w 589" name="T22"/>
              <a:gd fmla="*/ 470 h 596" name="T23"/>
              <a:gd fmla="*/ 466 w 589" name="T24"/>
              <a:gd fmla="*/ 439 h 596" name="T25"/>
              <a:gd fmla="*/ 342 w 589" name="T26"/>
              <a:gd fmla="*/ 518 h 596" name="T27"/>
              <a:gd fmla="*/ 466 w 589" name="T28"/>
              <a:gd fmla="*/ 596 h 596" name="T29"/>
              <a:gd fmla="*/ 589 w 589" name="T30"/>
              <a:gd fmla="*/ 518 h 596" name="T31"/>
              <a:gd fmla="*/ 589 w 589" name="T32"/>
              <a:gd fmla="*/ 518 h 596" name="T33"/>
              <a:gd fmla="*/ 589 w 589" name="T34"/>
              <a:gd fmla="*/ 155 h 596" name="T35"/>
              <a:gd fmla="*/ 589 w 589" name="T36"/>
              <a:gd fmla="*/ 107 h 596" name="T37"/>
              <a:gd fmla="*/ 589 w 589" name="T38"/>
              <a:gd fmla="*/ 68 h 596" name="T39"/>
              <a:gd fmla="*/ 222 w 589" name="T40"/>
              <a:gd fmla="*/ 0 h 5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596" w="589">
                <a:moveTo>
                  <a:pt x="222" y="0"/>
                </a:moveTo>
                <a:lnTo>
                  <a:pt x="222" y="22"/>
                </a:lnTo>
                <a:lnTo>
                  <a:pt x="222" y="87"/>
                </a:lnTo>
                <a:lnTo>
                  <a:pt x="222" y="378"/>
                </a:lnTo>
                <a:cubicBezTo>
                  <a:pt x="199" y="359"/>
                  <a:pt x="164" y="347"/>
                  <a:pt x="124" y="347"/>
                </a:cubicBezTo>
                <a:cubicBezTo>
                  <a:pt x="55" y="347"/>
                  <a:pt x="0" y="382"/>
                  <a:pt x="0" y="425"/>
                </a:cubicBezTo>
                <a:cubicBezTo>
                  <a:pt x="0" y="469"/>
                  <a:pt x="55" y="504"/>
                  <a:pt x="124" y="504"/>
                </a:cubicBezTo>
                <a:cubicBezTo>
                  <a:pt x="188" y="504"/>
                  <a:pt x="240" y="473"/>
                  <a:pt x="247" y="434"/>
                </a:cubicBezTo>
                <a:lnTo>
                  <a:pt x="247" y="434"/>
                </a:lnTo>
                <a:lnTo>
                  <a:pt x="247" y="92"/>
                </a:lnTo>
                <a:lnTo>
                  <a:pt x="564" y="150"/>
                </a:lnTo>
                <a:lnTo>
                  <a:pt x="564" y="470"/>
                </a:lnTo>
                <a:cubicBezTo>
                  <a:pt x="541" y="451"/>
                  <a:pt x="506" y="439"/>
                  <a:pt x="466" y="439"/>
                </a:cubicBezTo>
                <a:cubicBezTo>
                  <a:pt x="397" y="439"/>
                  <a:pt x="342" y="474"/>
                  <a:pt x="342" y="518"/>
                </a:cubicBezTo>
                <a:cubicBezTo>
                  <a:pt x="342" y="561"/>
                  <a:pt x="397" y="596"/>
                  <a:pt x="466" y="596"/>
                </a:cubicBezTo>
                <a:cubicBezTo>
                  <a:pt x="534" y="596"/>
                  <a:pt x="589" y="561"/>
                  <a:pt x="589" y="518"/>
                </a:cubicBezTo>
                <a:lnTo>
                  <a:pt x="589" y="518"/>
                </a:lnTo>
                <a:lnTo>
                  <a:pt x="589" y="155"/>
                </a:lnTo>
                <a:lnTo>
                  <a:pt x="589" y="107"/>
                </a:lnTo>
                <a:lnTo>
                  <a:pt x="589" y="68"/>
                </a:lnTo>
                <a:lnTo>
                  <a:pt x="222" y="0"/>
                </a:ln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4" name="Freeform 6"/>
          <p:cNvSpPr>
            <a:spLocks noEditPoints="1"/>
          </p:cNvSpPr>
          <p:nvPr/>
        </p:nvSpPr>
        <p:spPr bwMode="auto">
          <a:xfrm>
            <a:off x="5865801" y="3905144"/>
            <a:ext cx="510294" cy="510563"/>
          </a:xfrm>
          <a:custGeom>
            <a:gdLst>
              <a:gd fmla="*/ 554 w 624" name="T0"/>
              <a:gd fmla="*/ 326 h 625" name="T1"/>
              <a:gd fmla="*/ 554 w 624" name="T2"/>
              <a:gd fmla="*/ 71 h 625" name="T3"/>
              <a:gd fmla="*/ 298 w 624" name="T4"/>
              <a:gd fmla="*/ 71 h 625" name="T5"/>
              <a:gd fmla="*/ 265 w 624" name="T6"/>
              <a:gd fmla="*/ 281 h 625" name="T7"/>
              <a:gd fmla="*/ 260 w 624" name="T8"/>
              <a:gd fmla="*/ 284 h 625" name="T9"/>
              <a:gd fmla="*/ 9 w 624" name="T10"/>
              <a:gd fmla="*/ 535 h 625" name="T11"/>
              <a:gd fmla="*/ 14 w 624" name="T12"/>
              <a:gd fmla="*/ 575 h 625" name="T13"/>
              <a:gd fmla="*/ 49 w 624" name="T14"/>
              <a:gd fmla="*/ 610 h 625" name="T15"/>
              <a:gd fmla="*/ 89 w 624" name="T16"/>
              <a:gd fmla="*/ 615 h 625" name="T17"/>
              <a:gd fmla="*/ 340 w 624" name="T18"/>
              <a:gd fmla="*/ 364 h 625" name="T19"/>
              <a:gd fmla="*/ 343 w 624" name="T20"/>
              <a:gd fmla="*/ 359 h 625" name="T21"/>
              <a:gd fmla="*/ 554 w 624" name="T22"/>
              <a:gd fmla="*/ 326 h 625" name="T23"/>
              <a:gd fmla="*/ 96 w 624" name="T24"/>
              <a:gd fmla="*/ 566 h 625" name="T25"/>
              <a:gd fmla="*/ 96 w 624" name="T26"/>
              <a:gd fmla="*/ 566 h 625" name="T27"/>
              <a:gd fmla="*/ 77 w 624" name="T28"/>
              <a:gd fmla="*/ 564 h 625" name="T29"/>
              <a:gd fmla="*/ 60 w 624" name="T30"/>
              <a:gd fmla="*/ 547 h 625" name="T31"/>
              <a:gd fmla="*/ 58 w 624" name="T32"/>
              <a:gd fmla="*/ 528 h 625" name="T33"/>
              <a:gd fmla="*/ 179 w 624" name="T34"/>
              <a:gd fmla="*/ 407 h 625" name="T35"/>
              <a:gd fmla="*/ 198 w 624" name="T36"/>
              <a:gd fmla="*/ 410 h 625" name="T37"/>
              <a:gd fmla="*/ 214 w 624" name="T38"/>
              <a:gd fmla="*/ 427 h 625" name="T39"/>
              <a:gd fmla="*/ 217 w 624" name="T40"/>
              <a:gd fmla="*/ 446 h 625" name="T41"/>
              <a:gd fmla="*/ 96 w 624" name="T42"/>
              <a:gd fmla="*/ 566 h 625" name="T43"/>
              <a:gd fmla="*/ 321 w 624" name="T44"/>
              <a:gd fmla="*/ 303 h 625" name="T45"/>
              <a:gd fmla="*/ 321 w 624" name="T46"/>
              <a:gd fmla="*/ 303 h 625" name="T47"/>
              <a:gd fmla="*/ 321 w 624" name="T48"/>
              <a:gd fmla="*/ 94 h 625" name="T49"/>
              <a:gd fmla="*/ 530 w 624" name="T50"/>
              <a:gd fmla="*/ 94 h 625" name="T51"/>
              <a:gd fmla="*/ 530 w 624" name="T52"/>
              <a:gd fmla="*/ 303 h 625" name="T53"/>
              <a:gd fmla="*/ 321 w 624" name="T54"/>
              <a:gd fmla="*/ 303 h 62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625" w="624">
                <a:moveTo>
                  <a:pt x="554" y="326"/>
                </a:moveTo>
                <a:cubicBezTo>
                  <a:pt x="624" y="256"/>
                  <a:pt x="624" y="141"/>
                  <a:pt x="554" y="71"/>
                </a:cubicBezTo>
                <a:cubicBezTo>
                  <a:pt x="483" y="0"/>
                  <a:pt x="368" y="0"/>
                  <a:pt x="298" y="71"/>
                </a:cubicBezTo>
                <a:cubicBezTo>
                  <a:pt x="241" y="127"/>
                  <a:pt x="230" y="213"/>
                  <a:pt x="265" y="281"/>
                </a:cubicBezTo>
                <a:cubicBezTo>
                  <a:pt x="263" y="282"/>
                  <a:pt x="262" y="283"/>
                  <a:pt x="260" y="284"/>
                </a:cubicBezTo>
                <a:lnTo>
                  <a:pt x="9" y="535"/>
                </a:lnTo>
                <a:cubicBezTo>
                  <a:pt x="0" y="545"/>
                  <a:pt x="2" y="562"/>
                  <a:pt x="14" y="575"/>
                </a:cubicBezTo>
                <a:lnTo>
                  <a:pt x="49" y="610"/>
                </a:lnTo>
                <a:cubicBezTo>
                  <a:pt x="62" y="622"/>
                  <a:pt x="79" y="625"/>
                  <a:pt x="89" y="615"/>
                </a:cubicBezTo>
                <a:lnTo>
                  <a:pt x="340" y="364"/>
                </a:lnTo>
                <a:cubicBezTo>
                  <a:pt x="341" y="363"/>
                  <a:pt x="342" y="361"/>
                  <a:pt x="343" y="359"/>
                </a:cubicBezTo>
                <a:cubicBezTo>
                  <a:pt x="411" y="394"/>
                  <a:pt x="497" y="383"/>
                  <a:pt x="554" y="326"/>
                </a:cubicBezTo>
                <a:close/>
                <a:moveTo>
                  <a:pt x="96" y="566"/>
                </a:moveTo>
                <a:lnTo>
                  <a:pt x="96" y="566"/>
                </a:lnTo>
                <a:cubicBezTo>
                  <a:pt x="92" y="571"/>
                  <a:pt x="83" y="570"/>
                  <a:pt x="77" y="564"/>
                </a:cubicBezTo>
                <a:lnTo>
                  <a:pt x="60" y="547"/>
                </a:lnTo>
                <a:cubicBezTo>
                  <a:pt x="54" y="541"/>
                  <a:pt x="53" y="532"/>
                  <a:pt x="58" y="528"/>
                </a:cubicBezTo>
                <a:lnTo>
                  <a:pt x="179" y="407"/>
                </a:lnTo>
                <a:cubicBezTo>
                  <a:pt x="183" y="403"/>
                  <a:pt x="192" y="404"/>
                  <a:pt x="198" y="410"/>
                </a:cubicBezTo>
                <a:lnTo>
                  <a:pt x="214" y="427"/>
                </a:lnTo>
                <a:cubicBezTo>
                  <a:pt x="220" y="433"/>
                  <a:pt x="221" y="441"/>
                  <a:pt x="217" y="446"/>
                </a:cubicBezTo>
                <a:lnTo>
                  <a:pt x="96" y="566"/>
                </a:lnTo>
                <a:close/>
                <a:moveTo>
                  <a:pt x="321" y="303"/>
                </a:moveTo>
                <a:lnTo>
                  <a:pt x="321" y="303"/>
                </a:lnTo>
                <a:cubicBezTo>
                  <a:pt x="264" y="245"/>
                  <a:pt x="264" y="152"/>
                  <a:pt x="321" y="94"/>
                </a:cubicBezTo>
                <a:cubicBezTo>
                  <a:pt x="379" y="36"/>
                  <a:pt x="472" y="36"/>
                  <a:pt x="530" y="94"/>
                </a:cubicBezTo>
                <a:cubicBezTo>
                  <a:pt x="588" y="152"/>
                  <a:pt x="588" y="245"/>
                  <a:pt x="530" y="303"/>
                </a:cubicBezTo>
                <a:cubicBezTo>
                  <a:pt x="472" y="360"/>
                  <a:pt x="379" y="360"/>
                  <a:pt x="321" y="303"/>
                </a:cubicBez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sp>
        <p:nvSpPr>
          <p:cNvPr id="5" name="Freeform 7"/>
          <p:cNvSpPr>
            <a:spLocks noEditPoints="1"/>
          </p:cNvSpPr>
          <p:nvPr/>
        </p:nvSpPr>
        <p:spPr bwMode="auto">
          <a:xfrm>
            <a:off x="6925390" y="3918997"/>
            <a:ext cx="488537" cy="492752"/>
          </a:xfrm>
          <a:custGeom>
            <a:gdLst>
              <a:gd fmla="*/ 298 w 596" name="T0"/>
              <a:gd fmla="*/ 0 h 601" name="T1"/>
              <a:gd fmla="*/ 0 w 596" name="T2"/>
              <a:gd fmla="*/ 300 h 601" name="T3"/>
              <a:gd fmla="*/ 298 w 596" name="T4"/>
              <a:gd fmla="*/ 601 h 601" name="T5"/>
              <a:gd fmla="*/ 596 w 596" name="T6"/>
              <a:gd fmla="*/ 300 h 601" name="T7"/>
              <a:gd fmla="*/ 298 w 596" name="T8"/>
              <a:gd fmla="*/ 0 h 601" name="T9"/>
              <a:gd fmla="*/ 298 w 596" name="T10"/>
              <a:gd fmla="*/ 579 h 601" name="T11"/>
              <a:gd fmla="*/ 298 w 596" name="T12"/>
              <a:gd fmla="*/ 579 h 601" name="T13"/>
              <a:gd fmla="*/ 21 w 596" name="T14"/>
              <a:gd fmla="*/ 300 h 601" name="T15"/>
              <a:gd fmla="*/ 298 w 596" name="T16"/>
              <a:gd fmla="*/ 21 h 601" name="T17"/>
              <a:gd fmla="*/ 575 w 596" name="T18"/>
              <a:gd fmla="*/ 300 h 601" name="T19"/>
              <a:gd fmla="*/ 298 w 596" name="T20"/>
              <a:gd fmla="*/ 579 h 601" name="T21"/>
              <a:gd fmla="*/ 298 w 596" name="T22"/>
              <a:gd fmla="*/ 40 h 601" name="T23"/>
              <a:gd fmla="*/ 298 w 596" name="T24"/>
              <a:gd fmla="*/ 40 h 601" name="T25"/>
              <a:gd fmla="*/ 40 w 596" name="T26"/>
              <a:gd fmla="*/ 300 h 601" name="T27"/>
              <a:gd fmla="*/ 298 w 596" name="T28"/>
              <a:gd fmla="*/ 561 h 601" name="T29"/>
              <a:gd fmla="*/ 556 w 596" name="T30"/>
              <a:gd fmla="*/ 300 h 601" name="T31"/>
              <a:gd fmla="*/ 298 w 596" name="T32"/>
              <a:gd fmla="*/ 40 h 601" name="T33"/>
              <a:gd fmla="*/ 304 w 596" name="T34"/>
              <a:gd fmla="*/ 458 h 601" name="T35"/>
              <a:gd fmla="*/ 304 w 596" name="T36"/>
              <a:gd fmla="*/ 458 h 601" name="T37"/>
              <a:gd fmla="*/ 331 w 596" name="T38"/>
              <a:gd fmla="*/ 436 h 601" name="T39"/>
              <a:gd fmla="*/ 352 w 596" name="T40"/>
              <a:gd fmla="*/ 412 h 601" name="T41"/>
              <a:gd fmla="*/ 346 w 596" name="T42"/>
              <a:gd fmla="*/ 437 h 601" name="T43"/>
              <a:gd fmla="*/ 286 w 596" name="T44"/>
              <a:gd fmla="*/ 495 h 601" name="T45"/>
              <a:gd fmla="*/ 218 w 596" name="T46"/>
              <a:gd fmla="*/ 466 h 601" name="T47"/>
              <a:gd fmla="*/ 230 w 596" name="T48"/>
              <a:gd fmla="*/ 409 h 601" name="T49"/>
              <a:gd fmla="*/ 264 w 596" name="T50"/>
              <a:gd fmla="*/ 306 h 601" name="T51"/>
              <a:gd fmla="*/ 244 w 596" name="T52"/>
              <a:gd fmla="*/ 238 h 601" name="T53"/>
              <a:gd fmla="*/ 267 w 596" name="T54"/>
              <a:gd fmla="*/ 222 h 601" name="T55"/>
              <a:gd fmla="*/ 369 w 596" name="T56"/>
              <a:gd fmla="*/ 209 h 601" name="T57"/>
              <a:gd fmla="*/ 312 w 596" name="T58"/>
              <a:gd fmla="*/ 388 h 601" name="T59"/>
              <a:gd fmla="*/ 304 w 596" name="T60"/>
              <a:gd fmla="*/ 458 h 601" name="T61"/>
              <a:gd fmla="*/ 326 w 596" name="T62"/>
              <a:gd fmla="*/ 189 h 601" name="T63"/>
              <a:gd fmla="*/ 326 w 596" name="T64"/>
              <a:gd fmla="*/ 189 h 601" name="T65"/>
              <a:gd fmla="*/ 330 w 596" name="T66"/>
              <a:gd fmla="*/ 102 h 601" name="T67"/>
              <a:gd fmla="*/ 326 w 596" name="T68"/>
              <a:gd fmla="*/ 189 h 60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01" w="596">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6" name="Freeform 8"/>
          <p:cNvSpPr>
            <a:spLocks noEditPoints="1"/>
          </p:cNvSpPr>
          <p:nvPr/>
        </p:nvSpPr>
        <p:spPr bwMode="auto">
          <a:xfrm>
            <a:off x="9120628" y="3099838"/>
            <a:ext cx="530073" cy="522436"/>
          </a:xfrm>
          <a:custGeom>
            <a:gdLst>
              <a:gd fmla="*/ 170 w 648" name="T0"/>
              <a:gd fmla="*/ 280 h 639" name="T1"/>
              <a:gd fmla="*/ 226 w 648" name="T2"/>
              <a:gd fmla="*/ 183 h 639" name="T3"/>
              <a:gd fmla="*/ 240 w 648" name="T4"/>
              <a:gd fmla="*/ 167 h 639" name="T5"/>
              <a:gd fmla="*/ 366 w 648" name="T6"/>
              <a:gd fmla="*/ 177 h 639" name="T7"/>
              <a:gd fmla="*/ 359 w 648" name="T8"/>
              <a:gd fmla="*/ 162 h 639" name="T9"/>
              <a:gd fmla="*/ 388 w 648" name="T10"/>
              <a:gd fmla="*/ 153 h 639" name="T11"/>
              <a:gd fmla="*/ 408 w 648" name="T12"/>
              <a:gd fmla="*/ 154 h 639" name="T13"/>
              <a:gd fmla="*/ 402 w 648" name="T14"/>
              <a:gd fmla="*/ 183 h 639" name="T15"/>
              <a:gd fmla="*/ 391 w 648" name="T16"/>
              <a:gd fmla="*/ 199 h 639" name="T17"/>
              <a:gd fmla="*/ 319 w 648" name="T18"/>
              <a:gd fmla="*/ 265 h 639" name="T19"/>
              <a:gd fmla="*/ 318 w 648" name="T20"/>
              <a:gd fmla="*/ 266 h 639" name="T21"/>
              <a:gd fmla="*/ 616 w 648" name="T22"/>
              <a:gd fmla="*/ 615 h 639" name="T23"/>
              <a:gd fmla="*/ 497 w 648" name="T24"/>
              <a:gd fmla="*/ 615 h 639" name="T25"/>
              <a:gd fmla="*/ 272 w 648" name="T26"/>
              <a:gd fmla="*/ 546 h 639" name="T27"/>
              <a:gd fmla="*/ 272 w 648" name="T28"/>
              <a:gd fmla="*/ 0 h 639" name="T29"/>
              <a:gd fmla="*/ 515 w 648" name="T30"/>
              <a:gd fmla="*/ 397 h 639" name="T31"/>
              <a:gd fmla="*/ 616 w 648" name="T32"/>
              <a:gd fmla="*/ 615 h 639" name="T33"/>
              <a:gd fmla="*/ 272 w 648" name="T34"/>
              <a:gd fmla="*/ 511 h 639" name="T35"/>
              <a:gd fmla="*/ 272 w 648" name="T36"/>
              <a:gd fmla="*/ 35 h 639" name="T37"/>
              <a:gd fmla="*/ 272 w 648" name="T38"/>
              <a:gd fmla="*/ 511 h 639" name="T39"/>
              <a:gd fmla="*/ 445 w 648" name="T40"/>
              <a:gd fmla="*/ 391 h 639" name="T41"/>
              <a:gd fmla="*/ 409 w 648" name="T42"/>
              <a:gd fmla="*/ 401 h 639" name="T43"/>
              <a:gd fmla="*/ 338 w 648" name="T44"/>
              <a:gd fmla="*/ 401 h 639" name="T45"/>
              <a:gd fmla="*/ 266 w 648" name="T46"/>
              <a:gd fmla="*/ 401 h 639" name="T47"/>
              <a:gd fmla="*/ 194 w 648" name="T48"/>
              <a:gd fmla="*/ 401 h 639" name="T49"/>
              <a:gd fmla="*/ 111 w 648" name="T50"/>
              <a:gd fmla="*/ 401 h 639" name="T51"/>
              <a:gd fmla="*/ 100 w 648" name="T52"/>
              <a:gd fmla="*/ 391 h 639" name="T53"/>
              <a:gd fmla="*/ 111 w 648" name="T54"/>
              <a:gd fmla="*/ 145 h 639" name="T55"/>
              <a:gd fmla="*/ 122 w 648" name="T56"/>
              <a:gd fmla="*/ 380 h 639" name="T57"/>
              <a:gd fmla="*/ 152 w 648" name="T58"/>
              <a:gd fmla="*/ 331 h 639" name="T59"/>
              <a:gd fmla="*/ 183 w 648" name="T60"/>
              <a:gd fmla="*/ 320 h 639" name="T61"/>
              <a:gd fmla="*/ 194 w 648" name="T62"/>
              <a:gd fmla="*/ 380 h 639" name="T63"/>
              <a:gd fmla="*/ 224 w 648" name="T64"/>
              <a:gd fmla="*/ 256 h 639" name="T65"/>
              <a:gd fmla="*/ 255 w 648" name="T66"/>
              <a:gd fmla="*/ 245 h 639" name="T67"/>
              <a:gd fmla="*/ 266 w 648" name="T68"/>
              <a:gd fmla="*/ 380 h 639" name="T69"/>
              <a:gd fmla="*/ 296 w 648" name="T70"/>
              <a:gd fmla="*/ 292 h 639" name="T71"/>
              <a:gd fmla="*/ 327 w 648" name="T72"/>
              <a:gd fmla="*/ 282 h 639" name="T73"/>
              <a:gd fmla="*/ 338 w 648" name="T74"/>
              <a:gd fmla="*/ 380 h 639" name="T75"/>
              <a:gd fmla="*/ 368 w 648" name="T76"/>
              <a:gd fmla="*/ 231 h 639" name="T77"/>
              <a:gd fmla="*/ 399 w 648" name="T78"/>
              <a:gd fmla="*/ 220 h 639" name="T79"/>
              <a:gd fmla="*/ 409 w 648" name="T80"/>
              <a:gd fmla="*/ 380 h 63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639" w="648">
                <a:moveTo>
                  <a:pt x="242" y="199"/>
                </a:moveTo>
                <a:lnTo>
                  <a:pt x="170" y="280"/>
                </a:lnTo>
                <a:lnTo>
                  <a:pt x="153" y="266"/>
                </a:lnTo>
                <a:lnTo>
                  <a:pt x="226" y="183"/>
                </a:lnTo>
                <a:lnTo>
                  <a:pt x="226" y="183"/>
                </a:lnTo>
                <a:lnTo>
                  <a:pt x="240" y="167"/>
                </a:lnTo>
                <a:lnTo>
                  <a:pt x="316" y="234"/>
                </a:lnTo>
                <a:lnTo>
                  <a:pt x="366" y="177"/>
                </a:lnTo>
                <a:lnTo>
                  <a:pt x="357" y="169"/>
                </a:lnTo>
                <a:cubicBezTo>
                  <a:pt x="354" y="167"/>
                  <a:pt x="355" y="163"/>
                  <a:pt x="359" y="162"/>
                </a:cubicBezTo>
                <a:lnTo>
                  <a:pt x="373" y="158"/>
                </a:lnTo>
                <a:cubicBezTo>
                  <a:pt x="377" y="156"/>
                  <a:pt x="384" y="154"/>
                  <a:pt x="388" y="153"/>
                </a:cubicBezTo>
                <a:lnTo>
                  <a:pt x="402" y="149"/>
                </a:lnTo>
                <a:cubicBezTo>
                  <a:pt x="406" y="147"/>
                  <a:pt x="409" y="150"/>
                  <a:pt x="408" y="154"/>
                </a:cubicBezTo>
                <a:lnTo>
                  <a:pt x="405" y="167"/>
                </a:lnTo>
                <a:cubicBezTo>
                  <a:pt x="404" y="172"/>
                  <a:pt x="402" y="179"/>
                  <a:pt x="402" y="183"/>
                </a:cubicBezTo>
                <a:lnTo>
                  <a:pt x="399" y="196"/>
                </a:lnTo>
                <a:cubicBezTo>
                  <a:pt x="398" y="200"/>
                  <a:pt x="395" y="202"/>
                  <a:pt x="391" y="199"/>
                </a:cubicBezTo>
                <a:lnTo>
                  <a:pt x="383" y="192"/>
                </a:lnTo>
                <a:lnTo>
                  <a:pt x="319" y="265"/>
                </a:lnTo>
                <a:lnTo>
                  <a:pt x="319" y="265"/>
                </a:lnTo>
                <a:lnTo>
                  <a:pt x="318" y="266"/>
                </a:lnTo>
                <a:lnTo>
                  <a:pt x="242" y="199"/>
                </a:lnTo>
                <a:close/>
                <a:moveTo>
                  <a:pt x="616" y="615"/>
                </a:moveTo>
                <a:cubicBezTo>
                  <a:pt x="599" y="631"/>
                  <a:pt x="578" y="639"/>
                  <a:pt x="556" y="639"/>
                </a:cubicBezTo>
                <a:cubicBezTo>
                  <a:pt x="535" y="639"/>
                  <a:pt x="513" y="631"/>
                  <a:pt x="497" y="615"/>
                </a:cubicBezTo>
                <a:lnTo>
                  <a:pt x="396" y="516"/>
                </a:lnTo>
                <a:cubicBezTo>
                  <a:pt x="359" y="535"/>
                  <a:pt x="317" y="546"/>
                  <a:pt x="272" y="546"/>
                </a:cubicBezTo>
                <a:cubicBezTo>
                  <a:pt x="122" y="546"/>
                  <a:pt x="0" y="424"/>
                  <a:pt x="0" y="273"/>
                </a:cubicBezTo>
                <a:cubicBezTo>
                  <a:pt x="0" y="123"/>
                  <a:pt x="122" y="0"/>
                  <a:pt x="272" y="0"/>
                </a:cubicBezTo>
                <a:cubicBezTo>
                  <a:pt x="423" y="0"/>
                  <a:pt x="545" y="123"/>
                  <a:pt x="545" y="273"/>
                </a:cubicBezTo>
                <a:cubicBezTo>
                  <a:pt x="545" y="318"/>
                  <a:pt x="534" y="360"/>
                  <a:pt x="515" y="397"/>
                </a:cubicBezTo>
                <a:lnTo>
                  <a:pt x="616" y="496"/>
                </a:lnTo>
                <a:cubicBezTo>
                  <a:pt x="648" y="529"/>
                  <a:pt x="648" y="582"/>
                  <a:pt x="616" y="615"/>
                </a:cubicBezTo>
                <a:close/>
                <a:moveTo>
                  <a:pt x="272" y="511"/>
                </a:moveTo>
                <a:lnTo>
                  <a:pt x="272" y="511"/>
                </a:lnTo>
                <a:cubicBezTo>
                  <a:pt x="404" y="511"/>
                  <a:pt x="510" y="405"/>
                  <a:pt x="510" y="273"/>
                </a:cubicBezTo>
                <a:cubicBezTo>
                  <a:pt x="510" y="142"/>
                  <a:pt x="404" y="35"/>
                  <a:pt x="272" y="35"/>
                </a:cubicBezTo>
                <a:cubicBezTo>
                  <a:pt x="141" y="35"/>
                  <a:pt x="35" y="142"/>
                  <a:pt x="35" y="273"/>
                </a:cubicBezTo>
                <a:cubicBezTo>
                  <a:pt x="35" y="405"/>
                  <a:pt x="141" y="511"/>
                  <a:pt x="272" y="511"/>
                </a:cubicBezTo>
                <a:close/>
                <a:moveTo>
                  <a:pt x="434" y="380"/>
                </a:moveTo>
                <a:cubicBezTo>
                  <a:pt x="440" y="380"/>
                  <a:pt x="445" y="385"/>
                  <a:pt x="445" y="391"/>
                </a:cubicBezTo>
                <a:cubicBezTo>
                  <a:pt x="445" y="397"/>
                  <a:pt x="440" y="401"/>
                  <a:pt x="434" y="401"/>
                </a:cubicBezTo>
                <a:lnTo>
                  <a:pt x="409" y="401"/>
                </a:lnTo>
                <a:lnTo>
                  <a:pt x="368" y="401"/>
                </a:lnTo>
                <a:lnTo>
                  <a:pt x="338" y="401"/>
                </a:lnTo>
                <a:lnTo>
                  <a:pt x="296" y="401"/>
                </a:lnTo>
                <a:lnTo>
                  <a:pt x="266" y="401"/>
                </a:lnTo>
                <a:lnTo>
                  <a:pt x="224" y="401"/>
                </a:lnTo>
                <a:lnTo>
                  <a:pt x="194" y="401"/>
                </a:lnTo>
                <a:lnTo>
                  <a:pt x="152" y="401"/>
                </a:lnTo>
                <a:lnTo>
                  <a:pt x="111" y="401"/>
                </a:lnTo>
                <a:lnTo>
                  <a:pt x="111" y="401"/>
                </a:lnTo>
                <a:cubicBezTo>
                  <a:pt x="105" y="401"/>
                  <a:pt x="100" y="397"/>
                  <a:pt x="100" y="391"/>
                </a:cubicBezTo>
                <a:lnTo>
                  <a:pt x="100" y="155"/>
                </a:lnTo>
                <a:cubicBezTo>
                  <a:pt x="100" y="150"/>
                  <a:pt x="105" y="145"/>
                  <a:pt x="111" y="145"/>
                </a:cubicBezTo>
                <a:cubicBezTo>
                  <a:pt x="117" y="145"/>
                  <a:pt x="121" y="150"/>
                  <a:pt x="121" y="155"/>
                </a:cubicBezTo>
                <a:lnTo>
                  <a:pt x="122" y="380"/>
                </a:lnTo>
                <a:lnTo>
                  <a:pt x="152" y="380"/>
                </a:lnTo>
                <a:lnTo>
                  <a:pt x="152" y="331"/>
                </a:lnTo>
                <a:cubicBezTo>
                  <a:pt x="152" y="325"/>
                  <a:pt x="157" y="320"/>
                  <a:pt x="163" y="320"/>
                </a:cubicBezTo>
                <a:lnTo>
                  <a:pt x="183" y="320"/>
                </a:lnTo>
                <a:cubicBezTo>
                  <a:pt x="189" y="320"/>
                  <a:pt x="194" y="325"/>
                  <a:pt x="194" y="331"/>
                </a:cubicBezTo>
                <a:lnTo>
                  <a:pt x="194" y="380"/>
                </a:lnTo>
                <a:lnTo>
                  <a:pt x="224" y="380"/>
                </a:lnTo>
                <a:lnTo>
                  <a:pt x="224" y="256"/>
                </a:lnTo>
                <a:cubicBezTo>
                  <a:pt x="224" y="250"/>
                  <a:pt x="229" y="245"/>
                  <a:pt x="235" y="245"/>
                </a:cubicBezTo>
                <a:lnTo>
                  <a:pt x="255" y="245"/>
                </a:lnTo>
                <a:cubicBezTo>
                  <a:pt x="261" y="245"/>
                  <a:pt x="266" y="250"/>
                  <a:pt x="266" y="256"/>
                </a:cubicBezTo>
                <a:lnTo>
                  <a:pt x="266" y="380"/>
                </a:lnTo>
                <a:lnTo>
                  <a:pt x="296" y="380"/>
                </a:lnTo>
                <a:lnTo>
                  <a:pt x="296" y="292"/>
                </a:lnTo>
                <a:cubicBezTo>
                  <a:pt x="296" y="286"/>
                  <a:pt x="300" y="282"/>
                  <a:pt x="307" y="282"/>
                </a:cubicBezTo>
                <a:lnTo>
                  <a:pt x="327" y="282"/>
                </a:lnTo>
                <a:cubicBezTo>
                  <a:pt x="333" y="282"/>
                  <a:pt x="338" y="286"/>
                  <a:pt x="338" y="292"/>
                </a:cubicBezTo>
                <a:lnTo>
                  <a:pt x="338" y="380"/>
                </a:lnTo>
                <a:lnTo>
                  <a:pt x="368" y="380"/>
                </a:lnTo>
                <a:lnTo>
                  <a:pt x="368" y="231"/>
                </a:lnTo>
                <a:cubicBezTo>
                  <a:pt x="368" y="225"/>
                  <a:pt x="372" y="220"/>
                  <a:pt x="378" y="220"/>
                </a:cubicBezTo>
                <a:lnTo>
                  <a:pt x="399" y="220"/>
                </a:lnTo>
                <a:cubicBezTo>
                  <a:pt x="405" y="220"/>
                  <a:pt x="409" y="225"/>
                  <a:pt x="409" y="231"/>
                </a:cubicBezTo>
                <a:lnTo>
                  <a:pt x="409" y="380"/>
                </a:lnTo>
                <a:lnTo>
                  <a:pt x="434" y="380"/>
                </a:ln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7" name="Freeform 9"/>
          <p:cNvSpPr>
            <a:spLocks noEditPoints="1"/>
          </p:cNvSpPr>
          <p:nvPr/>
        </p:nvSpPr>
        <p:spPr bwMode="auto">
          <a:xfrm>
            <a:off x="9120628" y="1688044"/>
            <a:ext cx="470737" cy="498689"/>
          </a:xfrm>
          <a:custGeom>
            <a:gdLst>
              <a:gd fmla="*/ 139 w 577" name="T0"/>
              <a:gd fmla="*/ 87 h 609" name="T1"/>
              <a:gd fmla="*/ 27 w 577" name="T2"/>
              <a:gd fmla="*/ 87 h 609" name="T3"/>
              <a:gd fmla="*/ 27 w 577" name="T4"/>
              <a:gd fmla="*/ 48 h 609" name="T5"/>
              <a:gd fmla="*/ 139 w 577" name="T6"/>
              <a:gd fmla="*/ 48 h 609" name="T7"/>
              <a:gd fmla="*/ 139 w 577" name="T8"/>
              <a:gd fmla="*/ 87 h 609" name="T9"/>
              <a:gd fmla="*/ 139 w 577" name="T10"/>
              <a:gd fmla="*/ 179 h 609" name="T11"/>
              <a:gd fmla="*/ 27 w 577" name="T12"/>
              <a:gd fmla="*/ 179 h 609" name="T13"/>
              <a:gd fmla="*/ 27 w 577" name="T14"/>
              <a:gd fmla="*/ 140 h 609" name="T15"/>
              <a:gd fmla="*/ 139 w 577" name="T16"/>
              <a:gd fmla="*/ 140 h 609" name="T17"/>
              <a:gd fmla="*/ 139 w 577" name="T18"/>
              <a:gd fmla="*/ 179 h 609" name="T19"/>
              <a:gd fmla="*/ 139 w 577" name="T20"/>
              <a:gd fmla="*/ 271 h 609" name="T21"/>
              <a:gd fmla="*/ 27 w 577" name="T22"/>
              <a:gd fmla="*/ 271 h 609" name="T23"/>
              <a:gd fmla="*/ 27 w 577" name="T24"/>
              <a:gd fmla="*/ 232 h 609" name="T25"/>
              <a:gd fmla="*/ 139 w 577" name="T26"/>
              <a:gd fmla="*/ 232 h 609" name="T27"/>
              <a:gd fmla="*/ 139 w 577" name="T28"/>
              <a:gd fmla="*/ 271 h 609" name="T29"/>
              <a:gd fmla="*/ 0 w 577" name="T30"/>
              <a:gd fmla="*/ 609 h 609" name="T31"/>
              <a:gd fmla="*/ 166 w 577" name="T32"/>
              <a:gd fmla="*/ 609 h 609" name="T33"/>
              <a:gd fmla="*/ 166 w 577" name="T34"/>
              <a:gd fmla="*/ 0 h 609" name="T35"/>
              <a:gd fmla="*/ 0 w 577" name="T36"/>
              <a:gd fmla="*/ 0 h 609" name="T37"/>
              <a:gd fmla="*/ 0 w 577" name="T38"/>
              <a:gd fmla="*/ 609 h 609" name="T39"/>
              <a:gd fmla="*/ 344 w 577" name="T40"/>
              <a:gd fmla="*/ 87 h 609" name="T41"/>
              <a:gd fmla="*/ 232 w 577" name="T42"/>
              <a:gd fmla="*/ 87 h 609" name="T43"/>
              <a:gd fmla="*/ 232 w 577" name="T44"/>
              <a:gd fmla="*/ 48 h 609" name="T45"/>
              <a:gd fmla="*/ 344 w 577" name="T46"/>
              <a:gd fmla="*/ 48 h 609" name="T47"/>
              <a:gd fmla="*/ 344 w 577" name="T48"/>
              <a:gd fmla="*/ 87 h 609" name="T49"/>
              <a:gd fmla="*/ 344 w 577" name="T50"/>
              <a:gd fmla="*/ 179 h 609" name="T51"/>
              <a:gd fmla="*/ 232 w 577" name="T52"/>
              <a:gd fmla="*/ 179 h 609" name="T53"/>
              <a:gd fmla="*/ 232 w 577" name="T54"/>
              <a:gd fmla="*/ 140 h 609" name="T55"/>
              <a:gd fmla="*/ 344 w 577" name="T56"/>
              <a:gd fmla="*/ 140 h 609" name="T57"/>
              <a:gd fmla="*/ 344 w 577" name="T58"/>
              <a:gd fmla="*/ 179 h 609" name="T59"/>
              <a:gd fmla="*/ 344 w 577" name="T60"/>
              <a:gd fmla="*/ 271 h 609" name="T61"/>
              <a:gd fmla="*/ 232 w 577" name="T62"/>
              <a:gd fmla="*/ 271 h 609" name="T63"/>
              <a:gd fmla="*/ 232 w 577" name="T64"/>
              <a:gd fmla="*/ 232 h 609" name="T65"/>
              <a:gd fmla="*/ 344 w 577" name="T66"/>
              <a:gd fmla="*/ 232 h 609" name="T67"/>
              <a:gd fmla="*/ 344 w 577" name="T68"/>
              <a:gd fmla="*/ 271 h 609" name="T69"/>
              <a:gd fmla="*/ 205 w 577" name="T70"/>
              <a:gd fmla="*/ 609 h 609" name="T71"/>
              <a:gd fmla="*/ 371 w 577" name="T72"/>
              <a:gd fmla="*/ 609 h 609" name="T73"/>
              <a:gd fmla="*/ 371 w 577" name="T74"/>
              <a:gd fmla="*/ 0 h 609" name="T75"/>
              <a:gd fmla="*/ 205 w 577" name="T76"/>
              <a:gd fmla="*/ 0 h 609" name="T77"/>
              <a:gd fmla="*/ 205 w 577" name="T78"/>
              <a:gd fmla="*/ 609 h 609" name="T79"/>
              <a:gd fmla="*/ 549 w 577" name="T80"/>
              <a:gd fmla="*/ 87 h 609" name="T81"/>
              <a:gd fmla="*/ 437 w 577" name="T82"/>
              <a:gd fmla="*/ 87 h 609" name="T83"/>
              <a:gd fmla="*/ 437 w 577" name="T84"/>
              <a:gd fmla="*/ 48 h 609" name="T85"/>
              <a:gd fmla="*/ 549 w 577" name="T86"/>
              <a:gd fmla="*/ 48 h 609" name="T87"/>
              <a:gd fmla="*/ 549 w 577" name="T88"/>
              <a:gd fmla="*/ 87 h 609" name="T89"/>
              <a:gd fmla="*/ 549 w 577" name="T90"/>
              <a:gd fmla="*/ 179 h 609" name="T91"/>
              <a:gd fmla="*/ 437 w 577" name="T92"/>
              <a:gd fmla="*/ 179 h 609" name="T93"/>
              <a:gd fmla="*/ 437 w 577" name="T94"/>
              <a:gd fmla="*/ 140 h 609" name="T95"/>
              <a:gd fmla="*/ 549 w 577" name="T96"/>
              <a:gd fmla="*/ 140 h 609" name="T97"/>
              <a:gd fmla="*/ 549 w 577" name="T98"/>
              <a:gd fmla="*/ 179 h 609" name="T99"/>
              <a:gd fmla="*/ 549 w 577" name="T100"/>
              <a:gd fmla="*/ 271 h 609" name="T101"/>
              <a:gd fmla="*/ 437 w 577" name="T102"/>
              <a:gd fmla="*/ 271 h 609" name="T103"/>
              <a:gd fmla="*/ 437 w 577" name="T104"/>
              <a:gd fmla="*/ 232 h 609" name="T105"/>
              <a:gd fmla="*/ 549 w 577" name="T106"/>
              <a:gd fmla="*/ 232 h 609" name="T107"/>
              <a:gd fmla="*/ 549 w 577" name="T108"/>
              <a:gd fmla="*/ 271 h 609" name="T109"/>
              <a:gd fmla="*/ 410 w 577" name="T110"/>
              <a:gd fmla="*/ 609 h 609" name="T111"/>
              <a:gd fmla="*/ 577 w 577" name="T112"/>
              <a:gd fmla="*/ 609 h 609" name="T113"/>
              <a:gd fmla="*/ 577 w 577" name="T114"/>
              <a:gd fmla="*/ 0 h 609" name="T115"/>
              <a:gd fmla="*/ 410 w 577" name="T116"/>
              <a:gd fmla="*/ 0 h 609" name="T117"/>
              <a:gd fmla="*/ 410 w 577" name="T118"/>
              <a:gd fmla="*/ 609 h 60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609" w="577">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8" name="Freeform 10"/>
          <p:cNvSpPr>
            <a:spLocks noEditPoints="1"/>
          </p:cNvSpPr>
          <p:nvPr/>
        </p:nvSpPr>
        <p:spPr bwMode="auto">
          <a:xfrm>
            <a:off x="8025437" y="1656381"/>
            <a:ext cx="563696" cy="562014"/>
          </a:xfrm>
          <a:custGeom>
            <a:gdLst>
              <a:gd fmla="*/ 122 w 689" name="T0"/>
              <a:gd fmla="*/ 472 h 688" name="T1"/>
              <a:gd fmla="*/ 567 w 689" name="T2"/>
              <a:gd fmla="*/ 215 h 688" name="T3"/>
              <a:gd fmla="*/ 495 w 689" name="T4"/>
              <a:gd fmla="*/ 605 h 688" name="T5"/>
              <a:gd fmla="*/ 194 w 689" name="T6"/>
              <a:gd fmla="*/ 83 h 688" name="T7"/>
              <a:gd fmla="*/ 495 w 689" name="T8"/>
              <a:gd fmla="*/ 605 h 688" name="T9"/>
              <a:gd fmla="*/ 161 w 689" name="T10"/>
              <a:gd fmla="*/ 450 h 688" name="T11"/>
              <a:gd fmla="*/ 528 w 689" name="T12"/>
              <a:gd fmla="*/ 238 h 688" name="T13"/>
              <a:gd fmla="*/ 460 w 689" name="T14"/>
              <a:gd fmla="*/ 543 h 688" name="T15"/>
              <a:gd fmla="*/ 230 w 689" name="T16"/>
              <a:gd fmla="*/ 145 h 688" name="T17"/>
              <a:gd fmla="*/ 460 w 689" name="T18"/>
              <a:gd fmla="*/ 543 h 688" name="T19"/>
              <a:gd fmla="*/ 345 w 689" name="T20"/>
              <a:gd fmla="*/ 376 h 688" name="T21"/>
              <a:gd fmla="*/ 345 w 689" name="T22"/>
              <a:gd fmla="*/ 311 h 688" name="T23"/>
              <a:gd fmla="*/ 359 w 689" name="T24"/>
              <a:gd fmla="*/ 158 h 688" name="T25"/>
              <a:gd fmla="*/ 344 w 689" name="T26"/>
              <a:gd fmla="*/ 172 h 688" name="T27"/>
              <a:gd fmla="*/ 330 w 689" name="T28"/>
              <a:gd fmla="*/ 135 h 688" name="T29"/>
              <a:gd fmla="*/ 345 w 689" name="T30"/>
              <a:gd fmla="*/ 121 h 688" name="T31"/>
              <a:gd fmla="*/ 359 w 689" name="T32"/>
              <a:gd fmla="*/ 158 h 688" name="T33"/>
              <a:gd fmla="*/ 345 w 689" name="T34"/>
              <a:gd fmla="*/ 567 h 688" name="T35"/>
              <a:gd fmla="*/ 330 w 689" name="T36"/>
              <a:gd fmla="*/ 553 h 688" name="T37"/>
              <a:gd fmla="*/ 344 w 689" name="T38"/>
              <a:gd fmla="*/ 516 h 688" name="T39"/>
              <a:gd fmla="*/ 359 w 689" name="T40"/>
              <a:gd fmla="*/ 530 h 688" name="T41"/>
              <a:gd fmla="*/ 159 w 689" name="T42"/>
              <a:gd fmla="*/ 326 h 688" name="T43"/>
              <a:gd fmla="*/ 173 w 689" name="T44"/>
              <a:gd fmla="*/ 342 h 688" name="T45"/>
              <a:gd fmla="*/ 136 w 689" name="T46"/>
              <a:gd fmla="*/ 356 h 688" name="T47"/>
              <a:gd fmla="*/ 122 w 689" name="T48"/>
              <a:gd fmla="*/ 340 h 688" name="T49"/>
              <a:gd fmla="*/ 159 w 689" name="T50"/>
              <a:gd fmla="*/ 326 h 688" name="T51"/>
              <a:gd fmla="*/ 567 w 689" name="T52"/>
              <a:gd fmla="*/ 340 h 688" name="T53"/>
              <a:gd fmla="*/ 553 w 689" name="T54"/>
              <a:gd fmla="*/ 356 h 688" name="T55"/>
              <a:gd fmla="*/ 516 w 689" name="T56"/>
              <a:gd fmla="*/ 342 h 688" name="T57"/>
              <a:gd fmla="*/ 530 w 689" name="T58"/>
              <a:gd fmla="*/ 326 h 688" name="T59"/>
              <a:gd fmla="*/ 363 w 689" name="T60"/>
              <a:gd fmla="*/ 344 h 688" name="T61"/>
              <a:gd fmla="*/ 327 w 689" name="T62"/>
              <a:gd fmla="*/ 344 h 688" name="T63"/>
              <a:gd fmla="*/ 345 w 689" name="T64"/>
              <a:gd fmla="*/ 201 h 688" name="T65"/>
              <a:gd fmla="*/ 363 w 689" name="T66"/>
              <a:gd fmla="*/ 344 h 688" name="T67"/>
              <a:gd fmla="*/ 262 w 689" name="T68"/>
              <a:gd fmla="*/ 429 h 688" name="T69"/>
              <a:gd fmla="*/ 329 w 689" name="T70"/>
              <a:gd fmla="*/ 336 h 688" name="T71"/>
              <a:gd fmla="*/ 355 w 689" name="T72"/>
              <a:gd fmla="*/ 361 h 68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8" w="689">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sp>
        <p:nvSpPr>
          <p:cNvPr id="9" name="Freeform 11"/>
          <p:cNvSpPr>
            <a:spLocks noEditPoints="1"/>
          </p:cNvSpPr>
          <p:nvPr/>
        </p:nvSpPr>
        <p:spPr bwMode="auto">
          <a:xfrm>
            <a:off x="4899171" y="4706684"/>
            <a:ext cx="363931" cy="496711"/>
          </a:xfrm>
          <a:custGeom>
            <a:gdLst>
              <a:gd fmla="*/ 90 w 446" name="T0"/>
              <a:gd fmla="*/ 226 h 608" name="T1"/>
              <a:gd fmla="*/ 137 w 446" name="T2"/>
              <a:gd fmla="*/ 337 h 608" name="T3"/>
              <a:gd fmla="*/ 175 w 446" name="T4"/>
              <a:gd fmla="*/ 425 h 608" name="T5"/>
              <a:gd fmla="*/ 261 w 446" name="T6"/>
              <a:gd fmla="*/ 428 h 608" name="T7"/>
              <a:gd fmla="*/ 280 w 446" name="T8"/>
              <a:gd fmla="*/ 393 h 608" name="T9"/>
              <a:gd fmla="*/ 328 w 446" name="T10"/>
              <a:gd fmla="*/ 304 h 608" name="T11"/>
              <a:gd fmla="*/ 223 w 446" name="T12"/>
              <a:gd fmla="*/ 93 h 608" name="T13"/>
              <a:gd fmla="*/ 184 w 446" name="T14"/>
              <a:gd fmla="*/ 456 h 608" name="T15"/>
              <a:gd fmla="*/ 141 w 446" name="T16"/>
              <a:gd fmla="*/ 405 h 608" name="T17"/>
              <a:gd fmla="*/ 94 w 446" name="T18"/>
              <a:gd fmla="*/ 319 h 608" name="T19"/>
              <a:gd fmla="*/ 223 w 446" name="T20"/>
              <a:gd fmla="*/ 65 h 608" name="T21"/>
              <a:gd fmla="*/ 351 w 446" name="T22"/>
              <a:gd fmla="*/ 319 h 608" name="T23"/>
              <a:gd fmla="*/ 305 w 446" name="T24"/>
              <a:gd fmla="*/ 405 h 608" name="T25"/>
              <a:gd fmla="*/ 261 w 446" name="T26"/>
              <a:gd fmla="*/ 456 h 608" name="T27"/>
              <a:gd fmla="*/ 159 w 446" name="T28"/>
              <a:gd fmla="*/ 545 h 608" name="T29"/>
              <a:gd fmla="*/ 267 w 446" name="T30"/>
              <a:gd fmla="*/ 566 h 608" name="T31"/>
              <a:gd fmla="*/ 267 w 446" name="T32"/>
              <a:gd fmla="*/ 524 h 608" name="T33"/>
              <a:gd fmla="*/ 172 w 446" name="T34"/>
              <a:gd fmla="*/ 558 h 608" name="T35"/>
              <a:gd fmla="*/ 276 w 446" name="T36"/>
              <a:gd fmla="*/ 558 h 608" name="T37"/>
              <a:gd fmla="*/ 289 w 446" name="T38"/>
              <a:gd fmla="*/ 545 h 608" name="T39"/>
              <a:gd fmla="*/ 159 w 446" name="T40"/>
              <a:gd fmla="*/ 480 h 608" name="T41"/>
              <a:gd fmla="*/ 289 w 446" name="T42"/>
              <a:gd fmla="*/ 545 h 608" name="T43"/>
              <a:gd fmla="*/ 287 w 446" name="T44"/>
              <a:gd fmla="*/ 254 h 608" name="T45"/>
              <a:gd fmla="*/ 244 w 446" name="T46"/>
              <a:gd fmla="*/ 298 h 608" name="T47"/>
              <a:gd fmla="*/ 202 w 446" name="T48"/>
              <a:gd fmla="*/ 298 h 608" name="T49"/>
              <a:gd fmla="*/ 158 w 446" name="T50"/>
              <a:gd fmla="*/ 254 h 608" name="T51"/>
              <a:gd fmla="*/ 158 w 446" name="T52"/>
              <a:gd fmla="*/ 212 h 608" name="T53"/>
              <a:gd fmla="*/ 202 w 446" name="T54"/>
              <a:gd fmla="*/ 168 h 608" name="T55"/>
              <a:gd fmla="*/ 244 w 446" name="T56"/>
              <a:gd fmla="*/ 168 h 608" name="T57"/>
              <a:gd fmla="*/ 287 w 446" name="T58"/>
              <a:gd fmla="*/ 212 h 608" name="T59"/>
              <a:gd fmla="*/ 428 w 446" name="T60"/>
              <a:gd fmla="*/ 206 h 608" name="T61"/>
              <a:gd fmla="*/ 405 w 446" name="T62"/>
              <a:gd fmla="*/ 226 h 608" name="T63"/>
              <a:gd fmla="*/ 428 w 446" name="T64"/>
              <a:gd fmla="*/ 239 h 608" name="T65"/>
              <a:gd fmla="*/ 428 w 446" name="T66"/>
              <a:gd fmla="*/ 206 h 608" name="T67"/>
              <a:gd fmla="*/ 379 w 446" name="T68"/>
              <a:gd fmla="*/ 90 h 608" name="T69"/>
              <a:gd fmla="*/ 356 w 446" name="T70"/>
              <a:gd fmla="*/ 67 h 608" name="T71"/>
              <a:gd fmla="*/ 362 w 446" name="T72"/>
              <a:gd fmla="*/ 107 h 608" name="T73"/>
              <a:gd fmla="*/ 239 w 446" name="T74"/>
              <a:gd fmla="*/ 44 h 608" name="T75"/>
              <a:gd fmla="*/ 222 w 446" name="T76"/>
              <a:gd fmla="*/ 0 h 608" name="T77"/>
              <a:gd fmla="*/ 206 w 446" name="T78"/>
              <a:gd fmla="*/ 44 h 608" name="T79"/>
              <a:gd fmla="*/ 81 w 446" name="T80"/>
              <a:gd fmla="*/ 109 h 608" name="T81"/>
              <a:gd fmla="*/ 89 w 446" name="T82"/>
              <a:gd fmla="*/ 69 h 608" name="T83"/>
              <a:gd fmla="*/ 65 w 446" name="T84"/>
              <a:gd fmla="*/ 93 h 608" name="T85"/>
              <a:gd fmla="*/ 39 w 446" name="T86"/>
              <a:gd fmla="*/ 226 h 608" name="T87"/>
              <a:gd fmla="*/ 17 w 446" name="T88"/>
              <a:gd fmla="*/ 206 h 608" name="T89"/>
              <a:gd fmla="*/ 17 w 446" name="T90"/>
              <a:gd fmla="*/ 239 h 608" name="T91"/>
              <a:gd fmla="*/ 39 w 446" name="T92"/>
              <a:gd fmla="*/ 226 h 608"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608" w="446">
                <a:moveTo>
                  <a:pt x="223" y="93"/>
                </a:moveTo>
                <a:cubicBezTo>
                  <a:pt x="149" y="93"/>
                  <a:pt x="90" y="153"/>
                  <a:pt x="90" y="226"/>
                </a:cubicBezTo>
                <a:cubicBezTo>
                  <a:pt x="90" y="261"/>
                  <a:pt x="117" y="303"/>
                  <a:pt x="117" y="304"/>
                </a:cubicBezTo>
                <a:cubicBezTo>
                  <a:pt x="123" y="313"/>
                  <a:pt x="132" y="327"/>
                  <a:pt x="137" y="337"/>
                </a:cubicBezTo>
                <a:lnTo>
                  <a:pt x="165" y="393"/>
                </a:lnTo>
                <a:cubicBezTo>
                  <a:pt x="171" y="403"/>
                  <a:pt x="175" y="417"/>
                  <a:pt x="175" y="425"/>
                </a:cubicBezTo>
                <a:cubicBezTo>
                  <a:pt x="175" y="426"/>
                  <a:pt x="178" y="428"/>
                  <a:pt x="184" y="428"/>
                </a:cubicBezTo>
                <a:lnTo>
                  <a:pt x="261" y="428"/>
                </a:lnTo>
                <a:cubicBezTo>
                  <a:pt x="267" y="428"/>
                  <a:pt x="270" y="426"/>
                  <a:pt x="271" y="425"/>
                </a:cubicBezTo>
                <a:cubicBezTo>
                  <a:pt x="270" y="417"/>
                  <a:pt x="275" y="403"/>
                  <a:pt x="280" y="393"/>
                </a:cubicBezTo>
                <a:lnTo>
                  <a:pt x="309" y="337"/>
                </a:lnTo>
                <a:cubicBezTo>
                  <a:pt x="313" y="327"/>
                  <a:pt x="322" y="313"/>
                  <a:pt x="328" y="304"/>
                </a:cubicBezTo>
                <a:cubicBezTo>
                  <a:pt x="337" y="289"/>
                  <a:pt x="356" y="254"/>
                  <a:pt x="356" y="226"/>
                </a:cubicBezTo>
                <a:cubicBezTo>
                  <a:pt x="356" y="153"/>
                  <a:pt x="296" y="93"/>
                  <a:pt x="223" y="93"/>
                </a:cubicBezTo>
                <a:close/>
                <a:moveTo>
                  <a:pt x="261" y="456"/>
                </a:moveTo>
                <a:lnTo>
                  <a:pt x="184" y="456"/>
                </a:lnTo>
                <a:cubicBezTo>
                  <a:pt x="163" y="456"/>
                  <a:pt x="147" y="442"/>
                  <a:pt x="147" y="425"/>
                </a:cubicBezTo>
                <a:cubicBezTo>
                  <a:pt x="147" y="423"/>
                  <a:pt x="145" y="414"/>
                  <a:pt x="141" y="405"/>
                </a:cubicBezTo>
                <a:lnTo>
                  <a:pt x="112" y="349"/>
                </a:lnTo>
                <a:cubicBezTo>
                  <a:pt x="107" y="341"/>
                  <a:pt x="99" y="327"/>
                  <a:pt x="94" y="319"/>
                </a:cubicBezTo>
                <a:cubicBezTo>
                  <a:pt x="91" y="314"/>
                  <a:pt x="62" y="268"/>
                  <a:pt x="62" y="226"/>
                </a:cubicBezTo>
                <a:cubicBezTo>
                  <a:pt x="62" y="137"/>
                  <a:pt x="134" y="65"/>
                  <a:pt x="223" y="65"/>
                </a:cubicBezTo>
                <a:cubicBezTo>
                  <a:pt x="311" y="65"/>
                  <a:pt x="383" y="137"/>
                  <a:pt x="383" y="226"/>
                </a:cubicBezTo>
                <a:cubicBezTo>
                  <a:pt x="383" y="268"/>
                  <a:pt x="354" y="314"/>
                  <a:pt x="351" y="319"/>
                </a:cubicBezTo>
                <a:cubicBezTo>
                  <a:pt x="346" y="327"/>
                  <a:pt x="338" y="341"/>
                  <a:pt x="333" y="349"/>
                </a:cubicBezTo>
                <a:lnTo>
                  <a:pt x="305" y="405"/>
                </a:lnTo>
                <a:cubicBezTo>
                  <a:pt x="301" y="414"/>
                  <a:pt x="298" y="423"/>
                  <a:pt x="298" y="425"/>
                </a:cubicBezTo>
                <a:cubicBezTo>
                  <a:pt x="298" y="442"/>
                  <a:pt x="282" y="456"/>
                  <a:pt x="261" y="456"/>
                </a:cubicBezTo>
                <a:close/>
                <a:moveTo>
                  <a:pt x="180" y="524"/>
                </a:moveTo>
                <a:cubicBezTo>
                  <a:pt x="169" y="524"/>
                  <a:pt x="159" y="534"/>
                  <a:pt x="159" y="545"/>
                </a:cubicBezTo>
                <a:cubicBezTo>
                  <a:pt x="159" y="556"/>
                  <a:pt x="169" y="566"/>
                  <a:pt x="180" y="566"/>
                </a:cubicBezTo>
                <a:lnTo>
                  <a:pt x="267" y="566"/>
                </a:lnTo>
                <a:cubicBezTo>
                  <a:pt x="279" y="566"/>
                  <a:pt x="289" y="556"/>
                  <a:pt x="289" y="545"/>
                </a:cubicBezTo>
                <a:cubicBezTo>
                  <a:pt x="289" y="534"/>
                  <a:pt x="279" y="524"/>
                  <a:pt x="267" y="524"/>
                </a:cubicBezTo>
                <a:lnTo>
                  <a:pt x="180" y="524"/>
                </a:lnTo>
                <a:close/>
                <a:moveTo>
                  <a:pt x="172" y="558"/>
                </a:moveTo>
                <a:cubicBezTo>
                  <a:pt x="173" y="586"/>
                  <a:pt x="196" y="608"/>
                  <a:pt x="224" y="608"/>
                </a:cubicBezTo>
                <a:cubicBezTo>
                  <a:pt x="252" y="608"/>
                  <a:pt x="275" y="586"/>
                  <a:pt x="276" y="558"/>
                </a:cubicBezTo>
                <a:lnTo>
                  <a:pt x="172" y="558"/>
                </a:lnTo>
                <a:close/>
                <a:moveTo>
                  <a:pt x="289" y="545"/>
                </a:moveTo>
                <a:lnTo>
                  <a:pt x="159" y="545"/>
                </a:lnTo>
                <a:lnTo>
                  <a:pt x="159" y="480"/>
                </a:lnTo>
                <a:lnTo>
                  <a:pt x="289" y="480"/>
                </a:lnTo>
                <a:lnTo>
                  <a:pt x="289" y="545"/>
                </a:lnTo>
                <a:close/>
                <a:moveTo>
                  <a:pt x="309" y="233"/>
                </a:moveTo>
                <a:cubicBezTo>
                  <a:pt x="309" y="245"/>
                  <a:pt x="299" y="254"/>
                  <a:pt x="287" y="254"/>
                </a:cubicBezTo>
                <a:lnTo>
                  <a:pt x="244" y="254"/>
                </a:lnTo>
                <a:lnTo>
                  <a:pt x="244" y="298"/>
                </a:lnTo>
                <a:cubicBezTo>
                  <a:pt x="244" y="309"/>
                  <a:pt x="234" y="319"/>
                  <a:pt x="223" y="319"/>
                </a:cubicBezTo>
                <a:cubicBezTo>
                  <a:pt x="211" y="319"/>
                  <a:pt x="202" y="309"/>
                  <a:pt x="202" y="298"/>
                </a:cubicBezTo>
                <a:lnTo>
                  <a:pt x="202" y="254"/>
                </a:lnTo>
                <a:lnTo>
                  <a:pt x="158" y="254"/>
                </a:lnTo>
                <a:cubicBezTo>
                  <a:pt x="146" y="254"/>
                  <a:pt x="137" y="245"/>
                  <a:pt x="137" y="233"/>
                </a:cubicBezTo>
                <a:cubicBezTo>
                  <a:pt x="137" y="221"/>
                  <a:pt x="146" y="212"/>
                  <a:pt x="158" y="212"/>
                </a:cubicBezTo>
                <a:lnTo>
                  <a:pt x="202" y="212"/>
                </a:lnTo>
                <a:lnTo>
                  <a:pt x="202" y="168"/>
                </a:lnTo>
                <a:cubicBezTo>
                  <a:pt x="202" y="157"/>
                  <a:pt x="211" y="147"/>
                  <a:pt x="223" y="147"/>
                </a:cubicBezTo>
                <a:cubicBezTo>
                  <a:pt x="234" y="147"/>
                  <a:pt x="244" y="157"/>
                  <a:pt x="244" y="168"/>
                </a:cubicBezTo>
                <a:lnTo>
                  <a:pt x="244" y="212"/>
                </a:lnTo>
                <a:lnTo>
                  <a:pt x="287" y="212"/>
                </a:lnTo>
                <a:cubicBezTo>
                  <a:pt x="299" y="212"/>
                  <a:pt x="309" y="221"/>
                  <a:pt x="309" y="233"/>
                </a:cubicBezTo>
                <a:close/>
                <a:moveTo>
                  <a:pt x="428" y="206"/>
                </a:moveTo>
                <a:lnTo>
                  <a:pt x="404" y="206"/>
                </a:lnTo>
                <a:cubicBezTo>
                  <a:pt x="405" y="212"/>
                  <a:pt x="405" y="219"/>
                  <a:pt x="405" y="226"/>
                </a:cubicBezTo>
                <a:cubicBezTo>
                  <a:pt x="405" y="230"/>
                  <a:pt x="405" y="235"/>
                  <a:pt x="405" y="239"/>
                </a:cubicBezTo>
                <a:lnTo>
                  <a:pt x="428" y="239"/>
                </a:lnTo>
                <a:cubicBezTo>
                  <a:pt x="438" y="239"/>
                  <a:pt x="446" y="232"/>
                  <a:pt x="446" y="222"/>
                </a:cubicBezTo>
                <a:cubicBezTo>
                  <a:pt x="446" y="213"/>
                  <a:pt x="438" y="206"/>
                  <a:pt x="428" y="206"/>
                </a:cubicBezTo>
                <a:close/>
                <a:moveTo>
                  <a:pt x="362" y="107"/>
                </a:moveTo>
                <a:lnTo>
                  <a:pt x="379" y="90"/>
                </a:lnTo>
                <a:cubicBezTo>
                  <a:pt x="386" y="83"/>
                  <a:pt x="386" y="72"/>
                  <a:pt x="380" y="66"/>
                </a:cubicBezTo>
                <a:cubicBezTo>
                  <a:pt x="373" y="60"/>
                  <a:pt x="362" y="60"/>
                  <a:pt x="356" y="67"/>
                </a:cubicBezTo>
                <a:lnTo>
                  <a:pt x="338" y="84"/>
                </a:lnTo>
                <a:cubicBezTo>
                  <a:pt x="347" y="91"/>
                  <a:pt x="355" y="99"/>
                  <a:pt x="362" y="107"/>
                </a:cubicBezTo>
                <a:close/>
                <a:moveTo>
                  <a:pt x="222" y="43"/>
                </a:moveTo>
                <a:cubicBezTo>
                  <a:pt x="228" y="43"/>
                  <a:pt x="233" y="43"/>
                  <a:pt x="239" y="44"/>
                </a:cubicBezTo>
                <a:lnTo>
                  <a:pt x="239" y="18"/>
                </a:lnTo>
                <a:cubicBezTo>
                  <a:pt x="239" y="8"/>
                  <a:pt x="231" y="0"/>
                  <a:pt x="222" y="0"/>
                </a:cubicBezTo>
                <a:cubicBezTo>
                  <a:pt x="213" y="0"/>
                  <a:pt x="206" y="8"/>
                  <a:pt x="206" y="18"/>
                </a:cubicBezTo>
                <a:lnTo>
                  <a:pt x="206" y="44"/>
                </a:lnTo>
                <a:cubicBezTo>
                  <a:pt x="211" y="43"/>
                  <a:pt x="217" y="43"/>
                  <a:pt x="222" y="43"/>
                </a:cubicBezTo>
                <a:close/>
                <a:moveTo>
                  <a:pt x="81" y="109"/>
                </a:moveTo>
                <a:cubicBezTo>
                  <a:pt x="89" y="101"/>
                  <a:pt x="96" y="93"/>
                  <a:pt x="105" y="86"/>
                </a:cubicBezTo>
                <a:lnTo>
                  <a:pt x="89" y="69"/>
                </a:lnTo>
                <a:cubicBezTo>
                  <a:pt x="82" y="63"/>
                  <a:pt x="71" y="62"/>
                  <a:pt x="65" y="69"/>
                </a:cubicBezTo>
                <a:cubicBezTo>
                  <a:pt x="58" y="75"/>
                  <a:pt x="58" y="86"/>
                  <a:pt x="65" y="93"/>
                </a:cubicBezTo>
                <a:lnTo>
                  <a:pt x="81" y="109"/>
                </a:lnTo>
                <a:close/>
                <a:moveTo>
                  <a:pt x="39" y="226"/>
                </a:moveTo>
                <a:cubicBezTo>
                  <a:pt x="39" y="219"/>
                  <a:pt x="40" y="212"/>
                  <a:pt x="41" y="206"/>
                </a:cubicBezTo>
                <a:lnTo>
                  <a:pt x="17" y="206"/>
                </a:lnTo>
                <a:cubicBezTo>
                  <a:pt x="7" y="206"/>
                  <a:pt x="0" y="213"/>
                  <a:pt x="0" y="222"/>
                </a:cubicBezTo>
                <a:cubicBezTo>
                  <a:pt x="0" y="232"/>
                  <a:pt x="7" y="239"/>
                  <a:pt x="17" y="239"/>
                </a:cubicBezTo>
                <a:lnTo>
                  <a:pt x="40" y="239"/>
                </a:lnTo>
                <a:cubicBezTo>
                  <a:pt x="40" y="235"/>
                  <a:pt x="39" y="230"/>
                  <a:pt x="39" y="226"/>
                </a:cubicBez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10" name="Freeform 12"/>
          <p:cNvSpPr>
            <a:spLocks noEditPoints="1"/>
          </p:cNvSpPr>
          <p:nvPr/>
        </p:nvSpPr>
        <p:spPr bwMode="auto">
          <a:xfrm>
            <a:off x="2733140" y="4708664"/>
            <a:ext cx="630945" cy="492752"/>
          </a:xfrm>
          <a:custGeom>
            <a:gdLst>
              <a:gd fmla="*/ 451 w 771" name="T0"/>
              <a:gd fmla="*/ 411 h 602" name="T1"/>
              <a:gd fmla="*/ 457 w 771" name="T2"/>
              <a:gd fmla="*/ 396 h 602" name="T3"/>
              <a:gd fmla="*/ 459 w 771" name="T4"/>
              <a:gd fmla="*/ 388 h 602" name="T5"/>
              <a:gd fmla="*/ 463 w 771" name="T6"/>
              <a:gd fmla="*/ 372 h 602" name="T7"/>
              <a:gd fmla="*/ 464 w 771" name="T8"/>
              <a:gd fmla="*/ 365 h 602" name="T9"/>
              <a:gd fmla="*/ 466 w 771" name="T10"/>
              <a:gd fmla="*/ 341 h 602" name="T11"/>
              <a:gd fmla="*/ 233 w 771" name="T12"/>
              <a:gd fmla="*/ 139 h 602" name="T13"/>
              <a:gd fmla="*/ 201 w 771" name="T14"/>
              <a:gd fmla="*/ 141 h 602" name="T15"/>
              <a:gd fmla="*/ 201 w 771" name="T16"/>
              <a:gd fmla="*/ 141 h 602" name="T17"/>
              <a:gd fmla="*/ 0 w 771" name="T18"/>
              <a:gd fmla="*/ 341 h 602" name="T19"/>
              <a:gd fmla="*/ 61 w 771" name="T20"/>
              <a:gd fmla="*/ 477 h 602" name="T21"/>
              <a:gd fmla="*/ 37 w 771" name="T22"/>
              <a:gd fmla="*/ 602 h 602" name="T23"/>
              <a:gd fmla="*/ 129 w 771" name="T24"/>
              <a:gd fmla="*/ 522 h 602" name="T25"/>
              <a:gd fmla="*/ 233 w 771" name="T26"/>
              <a:gd fmla="*/ 544 h 602" name="T27"/>
              <a:gd fmla="*/ 363 w 771" name="T28"/>
              <a:gd fmla="*/ 509 h 602" name="T29"/>
              <a:gd fmla="*/ 363 w 771" name="T30"/>
              <a:gd fmla="*/ 509 h 602" name="T31"/>
              <a:gd fmla="*/ 383 w 771" name="T32"/>
              <a:gd fmla="*/ 496 h 602" name="T33"/>
              <a:gd fmla="*/ 389 w 771" name="T34"/>
              <a:gd fmla="*/ 491 h 602" name="T35"/>
              <a:gd fmla="*/ 402 w 771" name="T36"/>
              <a:gd fmla="*/ 480 h 602" name="T37"/>
              <a:gd fmla="*/ 408 w 771" name="T38"/>
              <a:gd fmla="*/ 474 h 602" name="T39"/>
              <a:gd fmla="*/ 419 w 771" name="T40"/>
              <a:gd fmla="*/ 462 h 602" name="T41"/>
              <a:gd fmla="*/ 424 w 771" name="T42"/>
              <a:gd fmla="*/ 457 h 602" name="T43"/>
              <a:gd fmla="*/ 448 w 771" name="T44"/>
              <a:gd fmla="*/ 417 h 602" name="T45"/>
              <a:gd fmla="*/ 451 w 771" name="T46"/>
              <a:gd fmla="*/ 411 h 602" name="T47"/>
              <a:gd fmla="*/ 771 w 771" name="T48"/>
              <a:gd fmla="*/ 263 h 602" name="T49"/>
              <a:gd fmla="*/ 771 w 771" name="T50"/>
              <a:gd fmla="*/ 263 h 602" name="T51"/>
              <a:gd fmla="*/ 469 w 771" name="T52"/>
              <a:gd fmla="*/ 0 h 602" name="T53"/>
              <a:gd fmla="*/ 243 w 771" name="T54"/>
              <a:gd fmla="*/ 89 h 602" name="T55"/>
              <a:gd fmla="*/ 508 w 771" name="T56"/>
              <a:gd fmla="*/ 341 h 602" name="T57"/>
              <a:gd fmla="*/ 424 w 771" name="T58"/>
              <a:gd fmla="*/ 523 h 602" name="T59"/>
              <a:gd fmla="*/ 469 w 771" name="T60"/>
              <a:gd fmla="*/ 526 h 602" name="T61"/>
              <a:gd fmla="*/ 603 w 771" name="T62"/>
              <a:gd fmla="*/ 498 h 602" name="T63"/>
              <a:gd fmla="*/ 722 w 771" name="T64"/>
              <a:gd fmla="*/ 602 h 602" name="T65"/>
              <a:gd fmla="*/ 692 w 771" name="T66"/>
              <a:gd fmla="*/ 440 h 602" name="T67"/>
              <a:gd fmla="*/ 771 w 771" name="T68"/>
              <a:gd fmla="*/ 263 h 60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02" w="771">
                <a:moveTo>
                  <a:pt x="451" y="411"/>
                </a:moveTo>
                <a:cubicBezTo>
                  <a:pt x="453" y="406"/>
                  <a:pt x="455" y="401"/>
                  <a:pt x="457" y="396"/>
                </a:cubicBezTo>
                <a:cubicBezTo>
                  <a:pt x="458" y="393"/>
                  <a:pt x="458" y="391"/>
                  <a:pt x="459" y="388"/>
                </a:cubicBezTo>
                <a:cubicBezTo>
                  <a:pt x="460" y="383"/>
                  <a:pt x="462" y="377"/>
                  <a:pt x="463" y="372"/>
                </a:cubicBezTo>
                <a:cubicBezTo>
                  <a:pt x="463" y="370"/>
                  <a:pt x="464" y="367"/>
                  <a:pt x="464" y="365"/>
                </a:cubicBezTo>
                <a:cubicBezTo>
                  <a:pt x="465" y="357"/>
                  <a:pt x="466" y="349"/>
                  <a:pt x="466" y="341"/>
                </a:cubicBezTo>
                <a:cubicBezTo>
                  <a:pt x="466" y="230"/>
                  <a:pt x="361" y="139"/>
                  <a:pt x="233" y="139"/>
                </a:cubicBezTo>
                <a:cubicBezTo>
                  <a:pt x="222" y="139"/>
                  <a:pt x="212" y="140"/>
                  <a:pt x="201" y="141"/>
                </a:cubicBezTo>
                <a:lnTo>
                  <a:pt x="201" y="141"/>
                </a:lnTo>
                <a:cubicBezTo>
                  <a:pt x="88" y="154"/>
                  <a:pt x="0" y="239"/>
                  <a:pt x="0" y="341"/>
                </a:cubicBezTo>
                <a:cubicBezTo>
                  <a:pt x="0" y="394"/>
                  <a:pt x="23" y="441"/>
                  <a:pt x="61" y="477"/>
                </a:cubicBezTo>
                <a:lnTo>
                  <a:pt x="37" y="602"/>
                </a:lnTo>
                <a:lnTo>
                  <a:pt x="129" y="522"/>
                </a:lnTo>
                <a:cubicBezTo>
                  <a:pt x="161" y="536"/>
                  <a:pt x="196" y="544"/>
                  <a:pt x="233" y="544"/>
                </a:cubicBezTo>
                <a:cubicBezTo>
                  <a:pt x="281" y="544"/>
                  <a:pt x="325" y="531"/>
                  <a:pt x="363" y="509"/>
                </a:cubicBezTo>
                <a:cubicBezTo>
                  <a:pt x="363" y="509"/>
                  <a:pt x="363" y="509"/>
                  <a:pt x="363" y="509"/>
                </a:cubicBezTo>
                <a:cubicBezTo>
                  <a:pt x="370" y="505"/>
                  <a:pt x="376" y="500"/>
                  <a:pt x="383" y="496"/>
                </a:cubicBezTo>
                <a:cubicBezTo>
                  <a:pt x="385" y="494"/>
                  <a:pt x="387" y="493"/>
                  <a:pt x="389" y="491"/>
                </a:cubicBezTo>
                <a:cubicBezTo>
                  <a:pt x="393" y="487"/>
                  <a:pt x="398" y="484"/>
                  <a:pt x="402" y="480"/>
                </a:cubicBezTo>
                <a:cubicBezTo>
                  <a:pt x="404" y="478"/>
                  <a:pt x="406" y="476"/>
                  <a:pt x="408" y="474"/>
                </a:cubicBezTo>
                <a:cubicBezTo>
                  <a:pt x="412" y="470"/>
                  <a:pt x="415" y="466"/>
                  <a:pt x="419" y="462"/>
                </a:cubicBezTo>
                <a:cubicBezTo>
                  <a:pt x="421" y="460"/>
                  <a:pt x="422" y="458"/>
                  <a:pt x="424" y="457"/>
                </a:cubicBezTo>
                <a:cubicBezTo>
                  <a:pt x="433" y="445"/>
                  <a:pt x="442" y="431"/>
                  <a:pt x="448" y="417"/>
                </a:cubicBezTo>
                <a:cubicBezTo>
                  <a:pt x="449" y="415"/>
                  <a:pt x="450" y="413"/>
                  <a:pt x="451" y="411"/>
                </a:cubicBezTo>
                <a:close/>
                <a:moveTo>
                  <a:pt x="771" y="263"/>
                </a:moveTo>
                <a:lnTo>
                  <a:pt x="771" y="263"/>
                </a:lnTo>
                <a:cubicBezTo>
                  <a:pt x="771" y="118"/>
                  <a:pt x="635" y="0"/>
                  <a:pt x="469" y="0"/>
                </a:cubicBezTo>
                <a:cubicBezTo>
                  <a:pt x="379" y="0"/>
                  <a:pt x="299" y="35"/>
                  <a:pt x="243" y="89"/>
                </a:cubicBezTo>
                <a:cubicBezTo>
                  <a:pt x="390" y="94"/>
                  <a:pt x="508" y="205"/>
                  <a:pt x="508" y="341"/>
                </a:cubicBezTo>
                <a:cubicBezTo>
                  <a:pt x="508" y="413"/>
                  <a:pt x="476" y="477"/>
                  <a:pt x="424" y="523"/>
                </a:cubicBezTo>
                <a:cubicBezTo>
                  <a:pt x="439" y="525"/>
                  <a:pt x="453" y="526"/>
                  <a:pt x="469" y="526"/>
                </a:cubicBezTo>
                <a:cubicBezTo>
                  <a:pt x="517" y="526"/>
                  <a:pt x="563" y="516"/>
                  <a:pt x="603" y="498"/>
                </a:cubicBezTo>
                <a:lnTo>
                  <a:pt x="722" y="602"/>
                </a:lnTo>
                <a:lnTo>
                  <a:pt x="692" y="440"/>
                </a:lnTo>
                <a:cubicBezTo>
                  <a:pt x="741" y="393"/>
                  <a:pt x="771" y="331"/>
                  <a:pt x="771" y="263"/>
                </a:cubicBez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11" name="Freeform 13"/>
          <p:cNvSpPr>
            <a:spLocks noEditPoints="1"/>
          </p:cNvSpPr>
          <p:nvPr/>
        </p:nvSpPr>
        <p:spPr bwMode="auto">
          <a:xfrm>
            <a:off x="6856165" y="3129521"/>
            <a:ext cx="626988" cy="492752"/>
          </a:xfrm>
          <a:custGeom>
            <a:gdLst>
              <a:gd fmla="*/ 282 w 766" name="T0"/>
              <a:gd fmla="*/ 304 h 600" name="T1"/>
              <a:gd fmla="*/ 391 w 766" name="T2"/>
              <a:gd fmla="*/ 248 h 600" name="T3"/>
              <a:gd fmla="*/ 596 w 766" name="T4"/>
              <a:gd fmla="*/ 213 h 600" name="T5"/>
              <a:gd fmla="*/ 652 w 766" name="T6"/>
              <a:gd fmla="*/ 129 h 600" name="T7"/>
              <a:gd fmla="*/ 570 w 766" name="T8"/>
              <a:gd fmla="*/ 186 h 600" name="T9"/>
              <a:gd fmla="*/ 391 w 766" name="T10"/>
              <a:gd fmla="*/ 195 h 600" name="T11"/>
              <a:gd fmla="*/ 766 w 766" name="T12"/>
              <a:gd fmla="*/ 80 h 600" name="T13"/>
              <a:gd fmla="*/ 465 w 766" name="T14"/>
              <a:gd fmla="*/ 32 h 600" name="T15"/>
              <a:gd fmla="*/ 437 w 766" name="T16"/>
              <a:gd fmla="*/ 0 h 600" name="T17"/>
              <a:gd fmla="*/ 154 w 766" name="T18"/>
              <a:gd fmla="*/ 32 h 600" name="T19"/>
              <a:gd fmla="*/ 175 w 766" name="T20"/>
              <a:gd fmla="*/ 80 h 600" name="T21"/>
              <a:gd fmla="*/ 216 w 766" name="T22"/>
              <a:gd fmla="*/ 135 h 600" name="T23"/>
              <a:gd fmla="*/ 706 w 766" name="T24"/>
              <a:gd fmla="*/ 80 h 600" name="T25"/>
              <a:gd fmla="*/ 355 w 766" name="T26"/>
              <a:gd fmla="*/ 394 h 600" name="T27"/>
              <a:gd fmla="*/ 706 w 766" name="T28"/>
              <a:gd fmla="*/ 410 h 600" name="T29"/>
              <a:gd fmla="*/ 361 w 766" name="T30"/>
              <a:gd fmla="*/ 427 h 600" name="T31"/>
              <a:gd fmla="*/ 362 w 766" name="T32"/>
              <a:gd fmla="*/ 478 h 600" name="T33"/>
              <a:gd fmla="*/ 437 w 766" name="T34"/>
              <a:gd fmla="*/ 595 h 600" name="T35"/>
              <a:gd fmla="*/ 465 w 766" name="T36"/>
              <a:gd fmla="*/ 478 h 600" name="T37"/>
              <a:gd fmla="*/ 603 w 766" name="T38"/>
              <a:gd fmla="*/ 592 h 600" name="T39"/>
              <a:gd fmla="*/ 591 w 766" name="T40"/>
              <a:gd fmla="*/ 478 h 600" name="T41"/>
              <a:gd fmla="*/ 766 w 766" name="T42"/>
              <a:gd fmla="*/ 427 h 600" name="T43"/>
              <a:gd fmla="*/ 747 w 766" name="T44"/>
              <a:gd fmla="*/ 80 h 600" name="T45"/>
              <a:gd fmla="*/ 161 w 766" name="T46"/>
              <a:gd fmla="*/ 310 h 600" name="T47"/>
              <a:gd fmla="*/ 235 w 766" name="T48"/>
              <a:gd fmla="*/ 236 h 600" name="T49"/>
              <a:gd fmla="*/ 86 w 766" name="T50"/>
              <a:gd fmla="*/ 236 h 600" name="T51"/>
              <a:gd fmla="*/ 208 w 766" name="T52"/>
              <a:gd fmla="*/ 325 h 600" name="T53"/>
              <a:gd fmla="*/ 181 w 766" name="T54"/>
              <a:gd fmla="*/ 325 h 600" name="T55"/>
              <a:gd fmla="*/ 188 w 766" name="T56"/>
              <a:gd fmla="*/ 339 h 600" name="T57"/>
              <a:gd fmla="*/ 196 w 766" name="T58"/>
              <a:gd fmla="*/ 510 h 600" name="T59"/>
              <a:gd fmla="*/ 129 w 766" name="T60"/>
              <a:gd fmla="*/ 510 h 600" name="T61"/>
              <a:gd fmla="*/ 137 w 766" name="T62"/>
              <a:gd fmla="*/ 339 h 600" name="T63"/>
              <a:gd fmla="*/ 145 w 766" name="T64"/>
              <a:gd fmla="*/ 325 h 600" name="T65"/>
              <a:gd fmla="*/ 0 w 766" name="T66"/>
              <a:gd fmla="*/ 438 h 600" name="T67"/>
              <a:gd fmla="*/ 66 w 766" name="T68"/>
              <a:gd fmla="*/ 600 h 600" name="T69"/>
              <a:gd fmla="*/ 89 w 766" name="T70"/>
              <a:gd fmla="*/ 432 h 600" name="T71"/>
              <a:gd fmla="*/ 230 w 766" name="T72"/>
              <a:gd fmla="*/ 600 h 600" name="T73"/>
              <a:gd fmla="*/ 253 w 766" name="T74"/>
              <a:gd fmla="*/ 432 h 600" name="T75"/>
              <a:gd fmla="*/ 321 w 766" name="T76"/>
              <a:gd fmla="*/ 600 h 600" name="T77"/>
              <a:gd fmla="*/ 208 w 766" name="T78"/>
              <a:gd fmla="*/ 325 h 6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00" w="766">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12" name="Freeform 14"/>
          <p:cNvSpPr>
            <a:spLocks noEditPoints="1"/>
          </p:cNvSpPr>
          <p:nvPr/>
        </p:nvSpPr>
        <p:spPr bwMode="auto">
          <a:xfrm>
            <a:off x="4883348" y="3129521"/>
            <a:ext cx="395577" cy="494730"/>
          </a:xfrm>
          <a:custGeom>
            <a:gdLst>
              <a:gd fmla="*/ 82 w 484" name="T0"/>
              <a:gd fmla="*/ 166 h 606" name="T1"/>
              <a:gd fmla="*/ 82 w 484" name="T2"/>
              <a:gd fmla="*/ 186 h 606" name="T3"/>
              <a:gd fmla="*/ 331 w 484" name="T4"/>
              <a:gd fmla="*/ 193 h 606" name="T5"/>
              <a:gd fmla="*/ 331 w 484" name="T6"/>
              <a:gd fmla="*/ 173 h 606" name="T7"/>
              <a:gd fmla="*/ 387 w 484" name="T8"/>
              <a:gd fmla="*/ 556 h 606" name="T9"/>
              <a:gd fmla="*/ 388 w 484" name="T10"/>
              <a:gd fmla="*/ 564 h 606" name="T11"/>
              <a:gd fmla="*/ 418 w 484" name="T12"/>
              <a:gd fmla="*/ 594 h 606" name="T13"/>
              <a:gd fmla="*/ 474 w 484" name="T14"/>
              <a:gd fmla="*/ 581 h 606" name="T15"/>
              <a:gd fmla="*/ 474 w 484" name="T16"/>
              <a:gd fmla="*/ 531 h 606" name="T17"/>
              <a:gd fmla="*/ 444 w 484" name="T18"/>
              <a:gd fmla="*/ 501 h 606" name="T19"/>
              <a:gd fmla="*/ 418 w 484" name="T20"/>
              <a:gd fmla="*/ 519 h 606" name="T21"/>
              <a:gd fmla="*/ 384 w 484" name="T22"/>
              <a:gd fmla="*/ 553 h 606" name="T23"/>
              <a:gd fmla="*/ 218 w 484" name="T24"/>
              <a:gd fmla="*/ 354 h 606" name="T25"/>
              <a:gd fmla="*/ 229 w 484" name="T26"/>
              <a:gd fmla="*/ 336 h 606" name="T27"/>
              <a:gd fmla="*/ 207 w 484" name="T28"/>
              <a:gd fmla="*/ 320 h 606" name="T29"/>
              <a:gd fmla="*/ 207 w 484" name="T30"/>
              <a:gd fmla="*/ 327 h 606" name="T31"/>
              <a:gd fmla="*/ 246 w 484" name="T32"/>
              <a:gd fmla="*/ 422 h 606" name="T33"/>
              <a:gd fmla="*/ 297 w 484" name="T34"/>
              <a:gd fmla="*/ 364 h 606" name="T35"/>
              <a:gd fmla="*/ 296 w 484" name="T36"/>
              <a:gd fmla="*/ 357 h 606" name="T37"/>
              <a:gd fmla="*/ 224 w 484" name="T38"/>
              <a:gd fmla="*/ 362 h 606" name="T39"/>
              <a:gd fmla="*/ 224 w 484" name="T40"/>
              <a:gd fmla="*/ 368 h 606" name="T41"/>
              <a:gd fmla="*/ 246 w 484" name="T42"/>
              <a:gd fmla="*/ 422 h 606" name="T43"/>
              <a:gd fmla="*/ 429 w 484" name="T44"/>
              <a:gd fmla="*/ 493 h 606" name="T45"/>
              <a:gd fmla="*/ 429 w 484" name="T46"/>
              <a:gd fmla="*/ 487 h 606" name="T47"/>
              <a:gd fmla="*/ 394 w 484" name="T48"/>
              <a:gd fmla="*/ 451 h 606" name="T49"/>
              <a:gd fmla="*/ 256 w 484" name="T50"/>
              <a:gd fmla="*/ 425 h 606" name="T51"/>
              <a:gd fmla="*/ 256 w 484" name="T52"/>
              <a:gd fmla="*/ 432 h 606" name="T53"/>
              <a:gd fmla="*/ 354 w 484" name="T54"/>
              <a:gd fmla="*/ 530 h 606" name="T55"/>
              <a:gd fmla="*/ 395 w 484" name="T56"/>
              <a:gd fmla="*/ 528 h 606" name="T57"/>
              <a:gd fmla="*/ 20 w 484" name="T58"/>
              <a:gd fmla="*/ 150 h 606" name="T59"/>
              <a:gd fmla="*/ 89 w 484" name="T60"/>
              <a:gd fmla="*/ 152 h 606" name="T61"/>
              <a:gd fmla="*/ 141 w 484" name="T62"/>
              <a:gd fmla="*/ 100 h 606" name="T63"/>
              <a:gd fmla="*/ 141 w 484" name="T64"/>
              <a:gd fmla="*/ 93 h 606" name="T65"/>
              <a:gd fmla="*/ 383 w 484" name="T66"/>
              <a:gd fmla="*/ 28 h 606" name="T67"/>
              <a:gd fmla="*/ 394 w 484" name="T68"/>
              <a:gd fmla="*/ 422 h 606" name="T69"/>
              <a:gd fmla="*/ 414 w 484" name="T70"/>
              <a:gd fmla="*/ 449 h 606" name="T71"/>
              <a:gd fmla="*/ 414 w 484" name="T72"/>
              <a:gd fmla="*/ 39 h 606" name="T73"/>
              <a:gd fmla="*/ 383 w 484" name="T74"/>
              <a:gd fmla="*/ 0 h 606" name="T75"/>
              <a:gd fmla="*/ 121 w 484" name="T76"/>
              <a:gd fmla="*/ 2 h 606" name="T77"/>
              <a:gd fmla="*/ 0 w 484" name="T78"/>
              <a:gd fmla="*/ 123 h 606" name="T79"/>
              <a:gd fmla="*/ 0 w 484" name="T80"/>
              <a:gd fmla="*/ 492 h 606" name="T81"/>
              <a:gd fmla="*/ 31 w 484" name="T82"/>
              <a:gd fmla="*/ 530 h 606" name="T83"/>
              <a:gd fmla="*/ 319 w 484" name="T84"/>
              <a:gd fmla="*/ 524 h 606" name="T85"/>
              <a:gd fmla="*/ 305 w 484" name="T86"/>
              <a:gd fmla="*/ 503 h 606" name="T87"/>
              <a:gd fmla="*/ 20 w 484" name="T88"/>
              <a:gd fmla="*/ 492 h 606" name="T89"/>
              <a:gd fmla="*/ 20 w 484" name="T90"/>
              <a:gd fmla="*/ 150 h 606" name="T91"/>
              <a:gd fmla="*/ 156 w 484" name="T92"/>
              <a:gd fmla="*/ 322 h 606" name="T93"/>
              <a:gd fmla="*/ 156 w 484" name="T94"/>
              <a:gd fmla="*/ 301 h 606" name="T95"/>
              <a:gd fmla="*/ 82 w 484" name="T96"/>
              <a:gd fmla="*/ 294 h 606" name="T97"/>
              <a:gd fmla="*/ 82 w 484" name="T98"/>
              <a:gd fmla="*/ 315 h 606" name="T99"/>
              <a:gd fmla="*/ 82 w 484" name="T100"/>
              <a:gd fmla="*/ 272 h 606" name="T101"/>
              <a:gd fmla="*/ 331 w 484" name="T102"/>
              <a:gd fmla="*/ 279 h 606" name="T103"/>
              <a:gd fmla="*/ 331 w 484" name="T104"/>
              <a:gd fmla="*/ 258 h 606" name="T105"/>
              <a:gd fmla="*/ 82 w 484" name="T106"/>
              <a:gd fmla="*/ 252 h 606" name="T107"/>
              <a:gd fmla="*/ 82 w 484" name="T108"/>
              <a:gd fmla="*/ 272 h 606" name="T109"/>
              <a:gd fmla="*/ 82 w 484" name="T110"/>
              <a:gd fmla="*/ 236 h 606" name="T111"/>
              <a:gd fmla="*/ 331 w 484" name="T112"/>
              <a:gd fmla="*/ 229 h 606" name="T113"/>
              <a:gd fmla="*/ 331 w 484" name="T114"/>
              <a:gd fmla="*/ 209 h 606" name="T115"/>
              <a:gd fmla="*/ 82 w 484" name="T116"/>
              <a:gd fmla="*/ 216 h 60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06" w="483">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8"/>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7"/>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8"/>
                </a:lnTo>
                <a:lnTo>
                  <a:pt x="383" y="28"/>
                </a:lnTo>
                <a:cubicBezTo>
                  <a:pt x="389" y="28"/>
                  <a:pt x="394" y="32"/>
                  <a:pt x="394" y="38"/>
                </a:cubicBezTo>
                <a:lnTo>
                  <a:pt x="394" y="422"/>
                </a:lnTo>
                <a:lnTo>
                  <a:pt x="394" y="429"/>
                </a:lnTo>
                <a:lnTo>
                  <a:pt x="414" y="449"/>
                </a:lnTo>
                <a:lnTo>
                  <a:pt x="414" y="443"/>
                </a:lnTo>
                <a:lnTo>
                  <a:pt x="414" y="39"/>
                </a:lnTo>
                <a:lnTo>
                  <a:pt x="414" y="32"/>
                </a:lnTo>
                <a:cubicBezTo>
                  <a:pt x="414" y="15"/>
                  <a:pt x="400" y="0"/>
                  <a:pt x="383" y="0"/>
                </a:cubicBezTo>
                <a:lnTo>
                  <a:pt x="123" y="0"/>
                </a:lnTo>
                <a:lnTo>
                  <a:pt x="121" y="2"/>
                </a:lnTo>
                <a:lnTo>
                  <a:pt x="1" y="122"/>
                </a:lnTo>
                <a:lnTo>
                  <a:pt x="0" y="123"/>
                </a:lnTo>
                <a:lnTo>
                  <a:pt x="0" y="130"/>
                </a:lnTo>
                <a:lnTo>
                  <a:pt x="0" y="492"/>
                </a:lnTo>
                <a:lnTo>
                  <a:pt x="0" y="499"/>
                </a:lnTo>
                <a:cubicBezTo>
                  <a:pt x="0" y="516"/>
                  <a:pt x="14" y="530"/>
                  <a:pt x="31" y="530"/>
                </a:cubicBezTo>
                <a:lnTo>
                  <a:pt x="326" y="530"/>
                </a:lnTo>
                <a:lnTo>
                  <a:pt x="319" y="524"/>
                </a:lnTo>
                <a:lnTo>
                  <a:pt x="326" y="524"/>
                </a:lnTo>
                <a:lnTo>
                  <a:pt x="305" y="503"/>
                </a:lnTo>
                <a:lnTo>
                  <a:pt x="31" y="503"/>
                </a:lnTo>
                <a:cubicBezTo>
                  <a:pt x="25" y="503"/>
                  <a:pt x="21" y="498"/>
                  <a:pt x="20" y="492"/>
                </a:cubicBezTo>
                <a:lnTo>
                  <a:pt x="20" y="492"/>
                </a:lnTo>
                <a:lnTo>
                  <a:pt x="20" y="150"/>
                </a:lnTo>
                <a:close/>
                <a:moveTo>
                  <a:pt x="82" y="322"/>
                </a:moveTo>
                <a:lnTo>
                  <a:pt x="156" y="322"/>
                </a:lnTo>
                <a:lnTo>
                  <a:pt x="156" y="315"/>
                </a:lnTo>
                <a:lnTo>
                  <a:pt x="156" y="301"/>
                </a:lnTo>
                <a:lnTo>
                  <a:pt x="156" y="294"/>
                </a:lnTo>
                <a:lnTo>
                  <a:pt x="82" y="294"/>
                </a:lnTo>
                <a:lnTo>
                  <a:pt x="82" y="301"/>
                </a:lnTo>
                <a:lnTo>
                  <a:pt x="82" y="315"/>
                </a:lnTo>
                <a:lnTo>
                  <a:pt x="82" y="322"/>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13" name="Freeform 15"/>
          <p:cNvSpPr>
            <a:spLocks noEditPoints="1"/>
          </p:cNvSpPr>
          <p:nvPr/>
        </p:nvSpPr>
        <p:spPr bwMode="auto">
          <a:xfrm>
            <a:off x="8076861" y="4706684"/>
            <a:ext cx="464802" cy="494730"/>
          </a:xfrm>
          <a:custGeom>
            <a:gdLst>
              <a:gd fmla="*/ 171 w 568" name="T0"/>
              <a:gd fmla="*/ 92 h 606" name="T1"/>
              <a:gd fmla="*/ 372 w 568" name="T2"/>
              <a:gd fmla="*/ 67 h 606" name="T3"/>
              <a:gd fmla="*/ 300 w 568" name="T4"/>
              <a:gd fmla="*/ 41 h 606" name="T5"/>
              <a:gd fmla="*/ 217 w 568" name="T6"/>
              <a:gd fmla="*/ 41 h 606" name="T7"/>
              <a:gd fmla="*/ 145 w 568" name="T8"/>
              <a:gd fmla="*/ 67 h 606" name="T9"/>
              <a:gd fmla="*/ 468 w 568" name="T10"/>
              <a:gd fmla="*/ 525 h 606" name="T11"/>
              <a:gd fmla="*/ 475 w 568" name="T12"/>
              <a:gd fmla="*/ 507 h 606" name="T13"/>
              <a:gd fmla="*/ 443 w 568" name="T14"/>
              <a:gd fmla="*/ 393 h 606" name="T15"/>
              <a:gd fmla="*/ 422 w 568" name="T16"/>
              <a:gd fmla="*/ 393 h 606" name="T17"/>
              <a:gd fmla="*/ 422 w 568" name="T18"/>
              <a:gd fmla="*/ 481 h 606" name="T19"/>
              <a:gd fmla="*/ 422 w 568" name="T20"/>
              <a:gd fmla="*/ 483 h 606" name="T21"/>
              <a:gd fmla="*/ 423 w 568" name="T22"/>
              <a:gd fmla="*/ 484 h 606" name="T23"/>
              <a:gd fmla="*/ 425 w 568" name="T24"/>
              <a:gd fmla="*/ 486 h 606" name="T25"/>
              <a:gd fmla="*/ 541 w 568" name="T26"/>
              <a:gd fmla="*/ 400 h 606" name="T27"/>
              <a:gd fmla="*/ 432 w 568" name="T28"/>
              <a:gd fmla="*/ 342 h 606" name="T29"/>
              <a:gd fmla="*/ 407 w 568" name="T30"/>
              <a:gd fmla="*/ 604 h 606" name="T31"/>
              <a:gd fmla="*/ 562 w 568" name="T32"/>
              <a:gd fmla="*/ 499 h 606" name="T33"/>
              <a:gd fmla="*/ 542 w 568" name="T34"/>
              <a:gd fmla="*/ 495 h 606" name="T35"/>
              <a:gd fmla="*/ 432 w 568" name="T36"/>
              <a:gd fmla="*/ 586 h 606" name="T37"/>
              <a:gd fmla="*/ 323 w 568" name="T38"/>
              <a:gd fmla="*/ 453 h 606" name="T39"/>
              <a:gd fmla="*/ 453 w 568" name="T40"/>
              <a:gd fmla="*/ 365 h 606" name="T41"/>
              <a:gd fmla="*/ 542 w 568" name="T42"/>
              <a:gd fmla="*/ 495 h 606" name="T43"/>
              <a:gd fmla="*/ 190 w 568" name="T44"/>
              <a:gd fmla="*/ 494 h 606" name="T45"/>
              <a:gd fmla="*/ 325 w 568" name="T46"/>
              <a:gd fmla="*/ 360 h 606" name="T47"/>
              <a:gd fmla="*/ 353 w 568" name="T48"/>
              <a:gd fmla="*/ 339 h 606" name="T49"/>
              <a:gd fmla="*/ 491 w 568" name="T50"/>
              <a:gd fmla="*/ 205 h 606" name="T51"/>
              <a:gd fmla="*/ 496 w 568" name="T52"/>
              <a:gd fmla="*/ 331 h 606" name="T53"/>
              <a:gd fmla="*/ 518 w 568" name="T54"/>
              <a:gd fmla="*/ 339 h 606" name="T55"/>
              <a:gd fmla="*/ 518 w 568" name="T56"/>
              <a:gd fmla="*/ 139 h 606" name="T57"/>
              <a:gd fmla="*/ 27 w 568" name="T58"/>
              <a:gd fmla="*/ 112 h 606" name="T59"/>
              <a:gd fmla="*/ 0 w 568" name="T60"/>
              <a:gd fmla="*/ 211 h 606" name="T61"/>
              <a:gd fmla="*/ 0 w 568" name="T62"/>
              <a:gd fmla="*/ 360 h 606" name="T63"/>
              <a:gd fmla="*/ 0 w 568" name="T64"/>
              <a:gd fmla="*/ 504 h 606" name="T65"/>
              <a:gd fmla="*/ 286 w 568" name="T66"/>
              <a:gd fmla="*/ 531 h 606" name="T67"/>
              <a:gd fmla="*/ 21 w 568" name="T68"/>
              <a:gd fmla="*/ 211 h 606" name="T69"/>
              <a:gd fmla="*/ 27 w 568" name="T70"/>
              <a:gd fmla="*/ 205 h 606" name="T71"/>
              <a:gd fmla="*/ 169 w 568" name="T72"/>
              <a:gd fmla="*/ 339 h 606" name="T73"/>
              <a:gd fmla="*/ 21 w 568" name="T74"/>
              <a:gd fmla="*/ 211 h 606" name="T75"/>
              <a:gd fmla="*/ 169 w 568" name="T76"/>
              <a:gd fmla="*/ 360 h 606" name="T77"/>
              <a:gd fmla="*/ 27 w 568" name="T78"/>
              <a:gd fmla="*/ 494 h 606" name="T79"/>
              <a:gd fmla="*/ 21 w 568" name="T80"/>
              <a:gd fmla="*/ 360 h 606" name="T81"/>
              <a:gd fmla="*/ 190 w 568" name="T82"/>
              <a:gd fmla="*/ 339 h 606" name="T83"/>
              <a:gd fmla="*/ 190 w 568" name="T84"/>
              <a:gd fmla="*/ 205 h 606" name="T85"/>
              <a:gd fmla="*/ 332 w 568" name="T86"/>
              <a:gd fmla="*/ 339 h 606" name="T87"/>
              <a:gd fmla="*/ 342 w 568" name="T88"/>
              <a:gd fmla="*/ 139 h 606" name="T89"/>
              <a:gd fmla="*/ 361 w 568" name="T90"/>
              <a:gd fmla="*/ 157 h 606" name="T91"/>
              <a:gd fmla="*/ 324 w 568" name="T92"/>
              <a:gd fmla="*/ 157 h 606" name="T93"/>
              <a:gd fmla="*/ 180 w 568" name="T94"/>
              <a:gd fmla="*/ 139 h 606" name="T95"/>
              <a:gd fmla="*/ 198 w 568" name="T96"/>
              <a:gd fmla="*/ 157 h 606" name="T97"/>
              <a:gd fmla="*/ 161 w 568" name="T98"/>
              <a:gd fmla="*/ 157 h 60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06" w="568">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sp>
        <p:nvSpPr>
          <p:cNvPr id="14" name="Freeform 16"/>
          <p:cNvSpPr>
            <a:spLocks noEditPoints="1"/>
          </p:cNvSpPr>
          <p:nvPr/>
        </p:nvSpPr>
        <p:spPr bwMode="auto">
          <a:xfrm>
            <a:off x="2784565" y="3127542"/>
            <a:ext cx="526117" cy="494730"/>
          </a:xfrm>
          <a:custGeom>
            <a:gdLst>
              <a:gd fmla="*/ 21 w 643" name="T0"/>
              <a:gd fmla="*/ 478 h 603" name="T1"/>
              <a:gd fmla="*/ 459 w 643" name="T2"/>
              <a:gd fmla="*/ 359 h 603" name="T3"/>
              <a:gd fmla="*/ 420 w 643" name="T4"/>
              <a:gd fmla="*/ 494 h 603" name="T5"/>
              <a:gd fmla="*/ 407 w 643" name="T6"/>
              <a:gd fmla="*/ 377 h 603" name="T7"/>
              <a:gd fmla="*/ 408 w 643" name="T8"/>
              <a:gd fmla="*/ 272 h 603" name="T9"/>
              <a:gd fmla="*/ 397 w 643" name="T10"/>
              <a:gd fmla="*/ 276 h 603" name="T11"/>
              <a:gd fmla="*/ 405 w 643" name="T12"/>
              <a:gd fmla="*/ 292 h 603" name="T13"/>
              <a:gd fmla="*/ 415 w 643" name="T14"/>
              <a:gd fmla="*/ 288 h 603" name="T15"/>
              <a:gd fmla="*/ 356 w 643" name="T16"/>
              <a:gd fmla="*/ 302 h 603" name="T17"/>
              <a:gd fmla="*/ 360 w 643" name="T18"/>
              <a:gd fmla="*/ 322 h 603" name="T19"/>
              <a:gd fmla="*/ 368 w 643" name="T20"/>
              <a:gd fmla="*/ 315 h 603" name="T21"/>
              <a:gd fmla="*/ 324 w 643" name="T22"/>
              <a:gd fmla="*/ 341 h 603" name="T23"/>
              <a:gd fmla="*/ 319 w 643" name="T24"/>
              <a:gd fmla="*/ 351 h 603" name="T25"/>
              <a:gd fmla="*/ 335 w 643" name="T26"/>
              <a:gd fmla="*/ 359 h 603" name="T27"/>
              <a:gd fmla="*/ 340 w 643" name="T28"/>
              <a:gd fmla="*/ 349 h 603" name="T29"/>
              <a:gd fmla="*/ 305 w 643" name="T30"/>
              <a:gd fmla="*/ 399 h 603" name="T31"/>
              <a:gd fmla="*/ 322 w 643" name="T32"/>
              <a:gd fmla="*/ 411 h 603" name="T33"/>
              <a:gd fmla="*/ 323 w 643" name="T34"/>
              <a:gd fmla="*/ 400 h 603" name="T35"/>
              <a:gd fmla="*/ 308 w 643" name="T36"/>
              <a:gd fmla="*/ 450 h 603" name="T37"/>
              <a:gd fmla="*/ 311 w 643" name="T38"/>
              <a:gd fmla="*/ 461 h 603" name="T39"/>
              <a:gd fmla="*/ 327 w 643" name="T40"/>
              <a:gd fmla="*/ 455 h 603" name="T41"/>
              <a:gd fmla="*/ 324 w 643" name="T42"/>
              <a:gd fmla="*/ 444 h 603" name="T43"/>
              <a:gd fmla="*/ 332 w 643" name="T44"/>
              <a:gd fmla="*/ 506 h 603" name="T45"/>
              <a:gd fmla="*/ 353 w 643" name="T46"/>
              <a:gd fmla="*/ 503 h 603" name="T47"/>
              <a:gd fmla="*/ 346 w 643" name="T48"/>
              <a:gd fmla="*/ 495 h 603" name="T49"/>
              <a:gd fmla="*/ 367 w 643" name="T50"/>
              <a:gd fmla="*/ 541 h 603" name="T51"/>
              <a:gd fmla="*/ 377 w 643" name="T52"/>
              <a:gd fmla="*/ 547 h 603" name="T53"/>
              <a:gd fmla="*/ 386 w 643" name="T54"/>
              <a:gd fmla="*/ 532 h 603" name="T55"/>
              <a:gd fmla="*/ 377 w 643" name="T56"/>
              <a:gd fmla="*/ 526 h 603" name="T57"/>
              <a:gd fmla="*/ 423 w 643" name="T58"/>
              <a:gd fmla="*/ 566 h 603" name="T59"/>
              <a:gd fmla="*/ 434 w 643" name="T60"/>
              <a:gd fmla="*/ 568 h 603" name="T61"/>
              <a:gd fmla="*/ 427 w 643" name="T62"/>
              <a:gd fmla="*/ 549 h 603" name="T63"/>
              <a:gd fmla="*/ 472 w 643" name="T64"/>
              <a:gd fmla="*/ 569 h 603" name="T65"/>
              <a:gd fmla="*/ 484 w 643" name="T66"/>
              <a:gd fmla="*/ 568 h 603" name="T67"/>
              <a:gd fmla="*/ 483 w 643" name="T68"/>
              <a:gd fmla="*/ 550 h 603" name="T69"/>
              <a:gd fmla="*/ 472 w 643" name="T70"/>
              <a:gd fmla="*/ 552 h 603" name="T71"/>
              <a:gd fmla="*/ 530 w 643" name="T72"/>
              <a:gd fmla="*/ 552 h 603" name="T73"/>
              <a:gd fmla="*/ 540 w 643" name="T74"/>
              <a:gd fmla="*/ 545 h 603" name="T75"/>
              <a:gd fmla="*/ 524 w 643" name="T76"/>
              <a:gd fmla="*/ 535 h 603" name="T77"/>
              <a:gd fmla="*/ 570 w 643" name="T78"/>
              <a:gd fmla="*/ 521 h 603" name="T79"/>
              <a:gd fmla="*/ 577 w 643" name="T80"/>
              <a:gd fmla="*/ 512 h 603" name="T81"/>
              <a:gd fmla="*/ 565 w 643" name="T82"/>
              <a:gd fmla="*/ 499 h 603" name="T83"/>
              <a:gd fmla="*/ 559 w 643" name="T84"/>
              <a:gd fmla="*/ 507 h 603" name="T85"/>
              <a:gd fmla="*/ 601 w 643" name="T86"/>
              <a:gd fmla="*/ 469 h 603" name="T87"/>
              <a:gd fmla="*/ 605 w 643" name="T88"/>
              <a:gd fmla="*/ 457 h 603" name="T89"/>
              <a:gd fmla="*/ 586 w 643" name="T90"/>
              <a:gd fmla="*/ 459 h 603" name="T91"/>
              <a:gd fmla="*/ 610 w 643" name="T92"/>
              <a:gd fmla="*/ 419 h 603" name="T93"/>
              <a:gd fmla="*/ 610 w 643" name="T94"/>
              <a:gd fmla="*/ 408 h 603" name="T95"/>
              <a:gd fmla="*/ 592 w 643" name="T96"/>
              <a:gd fmla="*/ 406 h 603" name="T97"/>
              <a:gd fmla="*/ 593 w 643" name="T98"/>
              <a:gd fmla="*/ 417 h 603" name="T99"/>
              <a:gd fmla="*/ 599 w 643" name="T100"/>
              <a:gd fmla="*/ 358 h 603" name="T101"/>
              <a:gd fmla="*/ 594 w 643" name="T102"/>
              <a:gd fmla="*/ 347 h 603" name="T103"/>
              <a:gd fmla="*/ 581 w 643" name="T104"/>
              <a:gd fmla="*/ 363 h 603" name="T105"/>
              <a:gd fmla="*/ 573 w 643" name="T106"/>
              <a:gd fmla="*/ 316 h 603" name="T107"/>
              <a:gd fmla="*/ 565 w 643" name="T108"/>
              <a:gd fmla="*/ 308 h 603" name="T109"/>
              <a:gd fmla="*/ 550 w 643" name="T110"/>
              <a:gd fmla="*/ 318 h 603" name="T111"/>
              <a:gd fmla="*/ 557 w 643" name="T112"/>
              <a:gd fmla="*/ 326 h 603" name="T113"/>
              <a:gd fmla="*/ 524 w 643" name="T114"/>
              <a:gd fmla="*/ 279 h 603" name="T115"/>
              <a:gd fmla="*/ 513 w 643" name="T116"/>
              <a:gd fmla="*/ 274 h 603" name="T117"/>
              <a:gd fmla="*/ 513 w 643" name="T118"/>
              <a:gd fmla="*/ 293 h 603" name="T119"/>
              <a:gd fmla="*/ 457 w 643" name="T120"/>
              <a:gd fmla="*/ 231 h 603" name="T121"/>
              <a:gd fmla="*/ 358 w 643" name="T122"/>
              <a:gd fmla="*/ 9 h 603" name="T123"/>
              <a:gd fmla="*/ 30 w 643" name="T124"/>
              <a:gd fmla="*/ 153 h 6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3" w="64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15" name="Freeform 17"/>
          <p:cNvSpPr>
            <a:spLocks noEditPoints="1"/>
          </p:cNvSpPr>
          <p:nvPr/>
        </p:nvSpPr>
        <p:spPr bwMode="auto">
          <a:xfrm>
            <a:off x="6899678" y="2366793"/>
            <a:ext cx="484581" cy="518478"/>
          </a:xfrm>
          <a:custGeom>
            <a:gdLst>
              <a:gd fmla="*/ 224 w 593" name="T0"/>
              <a:gd fmla="*/ 394 h 633" name="T1"/>
              <a:gd fmla="*/ 213 w 593" name="T2"/>
              <a:gd fmla="*/ 358 h 633" name="T3"/>
              <a:gd fmla="*/ 259 w 593" name="T4"/>
              <a:gd fmla="*/ 173 h 633" name="T5"/>
              <a:gd fmla="*/ 307 w 593" name="T6"/>
              <a:gd fmla="*/ 323 h 633" name="T7"/>
              <a:gd fmla="*/ 367 w 593" name="T8"/>
              <a:gd fmla="*/ 149 h 633" name="T9"/>
              <a:gd fmla="*/ 234 w 593" name="T10"/>
              <a:gd fmla="*/ 296 h 633" name="T11"/>
              <a:gd fmla="*/ 223 w 593" name="T12"/>
              <a:gd fmla="*/ 315 h 633" name="T13"/>
              <a:gd fmla="*/ 304 w 593" name="T14"/>
              <a:gd fmla="*/ 363 h 633" name="T15"/>
              <a:gd fmla="*/ 391 w 593" name="T16"/>
              <a:gd fmla="*/ 127 h 633" name="T17"/>
              <a:gd fmla="*/ 395 w 593" name="T18"/>
              <a:gd fmla="*/ 81 h 633" name="T19"/>
              <a:gd fmla="*/ 391 w 593" name="T20"/>
              <a:gd fmla="*/ 127 h 633" name="T21"/>
              <a:gd fmla="*/ 463 w 593" name="T22"/>
              <a:gd fmla="*/ 149 h 633" name="T23"/>
              <a:gd fmla="*/ 417 w 593" name="T24"/>
              <a:gd fmla="*/ 154 h 633" name="T25"/>
              <a:gd fmla="*/ 338 w 593" name="T26"/>
              <a:gd fmla="*/ 107 h 633" name="T27"/>
              <a:gd fmla="*/ 319 w 593" name="T28"/>
              <a:gd fmla="*/ 65 h 633" name="T29"/>
              <a:gd fmla="*/ 338 w 593" name="T30"/>
              <a:gd fmla="*/ 107 h 633" name="T31"/>
              <a:gd fmla="*/ 261 w 593" name="T32"/>
              <a:gd fmla="*/ 79 h 633" name="T33"/>
              <a:gd fmla="*/ 266 w 593" name="T34"/>
              <a:gd fmla="*/ 125 h 633" name="T35"/>
              <a:gd fmla="*/ 435 w 593" name="T36"/>
              <a:gd fmla="*/ 226 h 633" name="T37"/>
              <a:gd fmla="*/ 477 w 593" name="T38"/>
              <a:gd fmla="*/ 207 h 633" name="T39"/>
              <a:gd fmla="*/ 435 w 593" name="T40"/>
              <a:gd fmla="*/ 226 h 633" name="T41"/>
              <a:gd fmla="*/ 218 w 593" name="T42"/>
              <a:gd fmla="*/ 324 h 633" name="T43"/>
              <a:gd fmla="*/ 206 w 593" name="T44"/>
              <a:gd fmla="*/ 344 h 633" name="T45"/>
              <a:gd fmla="*/ 288 w 593" name="T46"/>
              <a:gd fmla="*/ 391 h 633" name="T47"/>
              <a:gd fmla="*/ 216 w 593" name="T48"/>
              <a:gd fmla="*/ 633 h 633" name="T49"/>
              <a:gd fmla="*/ 231 w 593" name="T50"/>
              <a:gd fmla="*/ 37 h 633" name="T51"/>
              <a:gd fmla="*/ 564 w 593" name="T52"/>
              <a:gd fmla="*/ 180 h 633" name="T53"/>
              <a:gd fmla="*/ 569 w 593" name="T54"/>
              <a:gd fmla="*/ 276 h 633" name="T55"/>
              <a:gd fmla="*/ 586 w 593" name="T56"/>
              <a:gd fmla="*/ 396 h 633" name="T57"/>
              <a:gd fmla="*/ 565 w 593" name="T58"/>
              <a:gd fmla="*/ 498 h 633" name="T59"/>
              <a:gd fmla="*/ 442 w 593" name="T60"/>
              <a:gd fmla="*/ 526 h 633" name="T61"/>
              <a:gd fmla="*/ 216 w 593" name="T62"/>
              <a:gd fmla="*/ 633 h 63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33" w="59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16" name="Freeform 18"/>
          <p:cNvSpPr>
            <a:spLocks noEditPoints="1"/>
          </p:cNvSpPr>
          <p:nvPr/>
        </p:nvSpPr>
        <p:spPr bwMode="auto">
          <a:xfrm>
            <a:off x="4847746" y="2388561"/>
            <a:ext cx="464802" cy="492752"/>
          </a:xfrm>
          <a:custGeom>
            <a:gdLst>
              <a:gd fmla="*/ 283 w 568" name="T0"/>
              <a:gd fmla="*/ 574 h 601" name="T1"/>
              <a:gd fmla="*/ 284 w 568" name="T2"/>
              <a:gd fmla="*/ 333 h 601" name="T3"/>
              <a:gd fmla="*/ 453 w 568" name="T4"/>
              <a:gd fmla="*/ 301 h 601" name="T5"/>
              <a:gd fmla="*/ 347 w 568" name="T6"/>
              <a:gd fmla="*/ 343 h 601" name="T7"/>
              <a:gd fmla="*/ 95 w 568" name="T8"/>
              <a:gd fmla="*/ 214 h 601" name="T9"/>
              <a:gd fmla="*/ 127 w 568" name="T10"/>
              <a:gd fmla="*/ 218 h 601" name="T11"/>
              <a:gd fmla="*/ 168 w 568" name="T12"/>
              <a:gd fmla="*/ 222 h 601" name="T13"/>
              <a:gd fmla="*/ 167 w 568" name="T14"/>
              <a:gd fmla="*/ 195 h 601" name="T15"/>
              <a:gd fmla="*/ 284 w 568" name="T16"/>
              <a:gd fmla="*/ 303 h 601" name="T17"/>
              <a:gd fmla="*/ 413 w 568" name="T18"/>
              <a:gd fmla="*/ 209 h 601" name="T19"/>
              <a:gd fmla="*/ 442 w 568" name="T20"/>
              <a:gd fmla="*/ 204 h 601" name="T21"/>
              <a:gd fmla="*/ 458 w 568" name="T22"/>
              <a:gd fmla="*/ 210 h 601" name="T23"/>
              <a:gd fmla="*/ 416 w 568" name="T24"/>
              <a:gd fmla="*/ 256 h 601" name="T25"/>
              <a:gd fmla="*/ 489 w 568" name="T26"/>
              <a:gd fmla="*/ 341 h 601" name="T27"/>
              <a:gd fmla="*/ 467 w 568" name="T28"/>
              <a:gd fmla="*/ 263 h 601" name="T29"/>
              <a:gd fmla="*/ 467 w 568" name="T30"/>
              <a:gd fmla="*/ 500 h 601" name="T31"/>
              <a:gd fmla="*/ 494 w 568" name="T32"/>
              <a:gd fmla="*/ 494 h 601" name="T33"/>
              <a:gd fmla="*/ 310 w 568" name="T34"/>
              <a:gd fmla="*/ 595 h 601" name="T35"/>
              <a:gd fmla="*/ 285 w 568" name="T36"/>
              <a:gd fmla="*/ 601 h 601" name="T37"/>
              <a:gd fmla="*/ 75 w 568" name="T38"/>
              <a:gd fmla="*/ 494 h 601" name="T39"/>
              <a:gd fmla="*/ 102 w 568" name="T40"/>
              <a:gd fmla="*/ 500 h 601" name="T41"/>
              <a:gd fmla="*/ 102 w 568" name="T42"/>
              <a:gd fmla="*/ 263 h 601" name="T43"/>
              <a:gd fmla="*/ 80 w 568" name="T44"/>
              <a:gd fmla="*/ 341 h 601" name="T45"/>
              <a:gd fmla="*/ 142 w 568" name="T46"/>
              <a:gd fmla="*/ 252 h 601" name="T47"/>
              <a:gd fmla="*/ 62 w 568" name="T48"/>
              <a:gd fmla="*/ 400 h 601" name="T49"/>
              <a:gd fmla="*/ 74 w 568" name="T50"/>
              <a:gd fmla="*/ 424 h 601" name="T51"/>
              <a:gd fmla="*/ 85 w 568" name="T52"/>
              <a:gd fmla="*/ 446 h 601" name="T53"/>
              <a:gd fmla="*/ 45 w 568" name="T54"/>
              <a:gd fmla="*/ 475 h 601" name="T55"/>
              <a:gd fmla="*/ 28 w 568" name="T56"/>
              <a:gd fmla="*/ 377 h 601" name="T57"/>
              <a:gd fmla="*/ 54 w 568" name="T58"/>
              <a:gd fmla="*/ 333 h 601" name="T59"/>
              <a:gd fmla="*/ 473 w 568" name="T60"/>
              <a:gd fmla="*/ 381 h 601" name="T61"/>
              <a:gd fmla="*/ 463 w 568" name="T62"/>
              <a:gd fmla="*/ 406 h 601" name="T63"/>
              <a:gd fmla="*/ 455 w 568" name="T64"/>
              <a:gd fmla="*/ 431 h 601" name="T65"/>
              <a:gd fmla="*/ 450 w 568" name="T66"/>
              <a:gd fmla="*/ 450 h 601" name="T67"/>
              <a:gd fmla="*/ 482 w 568" name="T68"/>
              <a:gd fmla="*/ 363 h 601" name="T69"/>
              <a:gd fmla="*/ 513 w 568" name="T70"/>
              <a:gd fmla="*/ 360 h 601" name="T71"/>
              <a:gd fmla="*/ 282 w 568" name="T72"/>
              <a:gd fmla="*/ 0 h 601" name="T73"/>
              <a:gd fmla="*/ 418 w 568" name="T74"/>
              <a:gd fmla="*/ 107 h 601" name="T75"/>
              <a:gd fmla="*/ 394 w 568" name="T76"/>
              <a:gd fmla="*/ 179 h 601" name="T77"/>
              <a:gd fmla="*/ 365 w 568" name="T78"/>
              <a:gd fmla="*/ 81 h 601" name="T79"/>
              <a:gd fmla="*/ 194 w 568" name="T80"/>
              <a:gd fmla="*/ 183 h 601" name="T81"/>
              <a:gd fmla="*/ 152 w 568" name="T82"/>
              <a:gd fmla="*/ 154 h 601" name="T83"/>
              <a:gd fmla="*/ 198 w 568" name="T84"/>
              <a:gd fmla="*/ 41 h 60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1" w="568">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17" name="Freeform 19"/>
          <p:cNvSpPr>
            <a:spLocks noEditPoints="1"/>
          </p:cNvSpPr>
          <p:nvPr/>
        </p:nvSpPr>
        <p:spPr bwMode="auto">
          <a:xfrm>
            <a:off x="3826616" y="2386583"/>
            <a:ext cx="522162" cy="494730"/>
          </a:xfrm>
          <a:custGeom>
            <a:gdLst>
              <a:gd fmla="*/ 522 w 638" name="T0"/>
              <a:gd fmla="*/ 59 h 603" name="T1"/>
              <a:gd fmla="*/ 520 w 638" name="T2"/>
              <a:gd fmla="*/ 186 h 603" name="T3"/>
              <a:gd fmla="*/ 301 w 638" name="T4"/>
              <a:gd fmla="*/ 186 h 603" name="T5"/>
              <a:gd fmla="*/ 299 w 638" name="T6"/>
              <a:gd fmla="*/ 129 h 603" name="T7"/>
              <a:gd fmla="*/ 299 w 638" name="T8"/>
              <a:gd fmla="*/ 119 h 603" name="T9"/>
              <a:gd fmla="*/ 301 w 638" name="T10"/>
              <a:gd fmla="*/ 54 h 603" name="T11"/>
              <a:gd fmla="*/ 305 w 638" name="T12"/>
              <a:gd fmla="*/ 27 h 603" name="T13"/>
              <a:gd fmla="*/ 273 w 638" name="T14"/>
              <a:gd fmla="*/ 59 h 603" name="T15"/>
              <a:gd fmla="*/ 263 w 638" name="T16"/>
              <a:gd fmla="*/ 113 h 603" name="T17"/>
              <a:gd fmla="*/ 111 w 638" name="T18"/>
              <a:gd fmla="*/ 94 h 603" name="T19"/>
              <a:gd fmla="*/ 112 w 638" name="T20"/>
              <a:gd fmla="*/ 207 h 603" name="T21"/>
              <a:gd fmla="*/ 117 w 638" name="T22"/>
              <a:gd fmla="*/ 207 h 603" name="T23"/>
              <a:gd fmla="*/ 148 w 638" name="T24"/>
              <a:gd fmla="*/ 339 h 603" name="T25"/>
              <a:gd fmla="*/ 155 w 638" name="T26"/>
              <a:gd fmla="*/ 339 h 603" name="T27"/>
              <a:gd fmla="*/ 185 w 638" name="T28"/>
              <a:gd fmla="*/ 223 h 603" name="T29"/>
              <a:gd fmla="*/ 185 w 638" name="T30"/>
              <a:gd fmla="*/ 127 h 603" name="T31"/>
              <a:gd fmla="*/ 263 w 638" name="T32"/>
              <a:gd fmla="*/ 136 h 603" name="T33"/>
              <a:gd fmla="*/ 282 w 638" name="T34"/>
              <a:gd fmla="*/ 204 h 603" name="T35"/>
              <a:gd fmla="*/ 305 w 638" name="T36"/>
              <a:gd fmla="*/ 214 h 603" name="T37"/>
              <a:gd fmla="*/ 539 w 638" name="T38"/>
              <a:gd fmla="*/ 204 h 603" name="T39"/>
              <a:gd fmla="*/ 539 w 638" name="T40"/>
              <a:gd fmla="*/ 36 h 603" name="T41"/>
              <a:gd fmla="*/ 520 w 638" name="T42"/>
              <a:gd fmla="*/ 221 h 603" name="T43"/>
              <a:gd fmla="*/ 523 w 638" name="T44"/>
              <a:gd fmla="*/ 341 h 603" name="T45"/>
              <a:gd fmla="*/ 367 w 638" name="T46"/>
              <a:gd fmla="*/ 249 h 603" name="T47"/>
              <a:gd fmla="*/ 334 w 638" name="T48"/>
              <a:gd fmla="*/ 249 h 603" name="T49"/>
              <a:gd fmla="*/ 520 w 638" name="T50"/>
              <a:gd fmla="*/ 221 h 603" name="T51"/>
              <a:gd fmla="*/ 158 w 638" name="T52"/>
              <a:gd fmla="*/ 438 h 603" name="T53"/>
              <a:gd fmla="*/ 113 w 638" name="T54"/>
              <a:gd fmla="*/ 373 h 603" name="T55"/>
              <a:gd fmla="*/ 361 w 638" name="T56"/>
              <a:gd fmla="*/ 438 h 603" name="T57"/>
              <a:gd fmla="*/ 316 w 638" name="T58"/>
              <a:gd fmla="*/ 373 h 603" name="T59"/>
              <a:gd fmla="*/ 567 w 638" name="T60"/>
              <a:gd fmla="*/ 438 h 603" name="T61"/>
              <a:gd fmla="*/ 522 w 638" name="T62"/>
              <a:gd fmla="*/ 373 h 603" name="T63"/>
              <a:gd fmla="*/ 200 w 638" name="T64"/>
              <a:gd fmla="*/ 487 h 603" name="T65"/>
              <a:gd fmla="*/ 221 w 638" name="T66"/>
              <a:gd fmla="*/ 527 h 603" name="T67"/>
              <a:gd fmla="*/ 265 w 638" name="T68"/>
              <a:gd fmla="*/ 448 h 603" name="T69"/>
              <a:gd fmla="*/ 403 w 638" name="T70"/>
              <a:gd fmla="*/ 527 h 603" name="T71"/>
              <a:gd fmla="*/ 433 w 638" name="T72"/>
              <a:gd fmla="*/ 527 h 603" name="T73"/>
              <a:gd fmla="*/ 570 w 638" name="T74"/>
              <a:gd fmla="*/ 448 h 603" name="T75"/>
              <a:gd fmla="*/ 614 w 638" name="T76"/>
              <a:gd fmla="*/ 527 h 603" name="T77"/>
              <a:gd fmla="*/ 638 w 638" name="T78"/>
              <a:gd fmla="*/ 549 h 603" name="T79"/>
              <a:gd fmla="*/ 608 w 638" name="T80"/>
              <a:gd fmla="*/ 549 h 603" name="T81"/>
              <a:gd fmla="*/ 433 w 638" name="T82"/>
              <a:gd fmla="*/ 549 h 603" name="T83"/>
              <a:gd fmla="*/ 403 w 638" name="T84"/>
              <a:gd fmla="*/ 549 h 603" name="T85"/>
              <a:gd fmla="*/ 227 w 638" name="T86"/>
              <a:gd fmla="*/ 549 h 603" name="T87"/>
              <a:gd fmla="*/ 200 w 638" name="T88"/>
              <a:gd fmla="*/ 549 h 603" name="T89"/>
              <a:gd fmla="*/ 24 w 638" name="T90"/>
              <a:gd fmla="*/ 549 h 603" name="T91"/>
              <a:gd fmla="*/ 24 w 638" name="T92"/>
              <a:gd fmla="*/ 527 h 603" name="T93"/>
              <a:gd fmla="*/ 152 w 638" name="T94"/>
              <a:gd fmla="*/ 0 h 603" name="T95"/>
              <a:gd fmla="*/ 108 w 638" name="T96"/>
              <a:gd fmla="*/ 44 h 60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03" w="638">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sp>
        <p:nvSpPr>
          <p:cNvPr id="18" name="Freeform 20"/>
          <p:cNvSpPr>
            <a:spLocks noEditPoints="1"/>
          </p:cNvSpPr>
          <p:nvPr/>
        </p:nvSpPr>
        <p:spPr bwMode="auto">
          <a:xfrm>
            <a:off x="2745008" y="2390540"/>
            <a:ext cx="609188" cy="486816"/>
          </a:xfrm>
          <a:custGeom>
            <a:gdLst>
              <a:gd fmla="*/ 575 w 745" name="T0"/>
              <a:gd fmla="*/ 570 h 594" name="T1"/>
              <a:gd fmla="*/ 0 w 745" name="T2"/>
              <a:gd fmla="*/ 570 h 594" name="T3"/>
              <a:gd fmla="*/ 298 w 745" name="T4"/>
              <a:gd fmla="*/ 220 h 594" name="T5"/>
              <a:gd fmla="*/ 288 w 745" name="T6"/>
              <a:gd fmla="*/ 209 h 594" name="T7"/>
              <a:gd fmla="*/ 544 w 745" name="T8"/>
              <a:gd fmla="*/ 245 h 594" name="T9"/>
              <a:gd fmla="*/ 32 w 745" name="T10"/>
              <a:gd fmla="*/ 201 h 594" name="T11"/>
              <a:gd fmla="*/ 205 w 745" name="T12"/>
              <a:gd fmla="*/ 430 h 594" name="T13"/>
              <a:gd fmla="*/ 98 w 745" name="T14"/>
              <a:gd fmla="*/ 362 h 594" name="T15"/>
              <a:gd fmla="*/ 98 w 745" name="T16"/>
              <a:gd fmla="*/ 385 h 594" name="T17"/>
              <a:gd fmla="*/ 312 w 745" name="T18"/>
              <a:gd fmla="*/ 317 h 594" name="T19"/>
              <a:gd fmla="*/ 98 w 745" name="T20"/>
              <a:gd fmla="*/ 317 h 594" name="T21"/>
              <a:gd fmla="*/ 312 w 745" name="T22"/>
              <a:gd fmla="*/ 296 h 594" name="T23"/>
              <a:gd fmla="*/ 552 w 745" name="T24"/>
              <a:gd fmla="*/ 249 h 594" name="T25"/>
              <a:gd fmla="*/ 552 w 745" name="T26"/>
              <a:gd fmla="*/ 249 h 594" name="T27"/>
              <a:gd fmla="*/ 552 w 745" name="T28"/>
              <a:gd fmla="*/ 37 h 594" name="T29"/>
              <a:gd fmla="*/ 338 w 745" name="T30"/>
              <a:gd fmla="*/ 134 h 594" name="T31"/>
              <a:gd fmla="*/ 583 w 745" name="T32"/>
              <a:gd fmla="*/ 148 h 594" name="T33"/>
              <a:gd fmla="*/ 373 w 745" name="T34"/>
              <a:gd fmla="*/ 103 h 594" name="T35"/>
              <a:gd fmla="*/ 591 w 745" name="T36"/>
              <a:gd fmla="*/ 258 h 594" name="T37"/>
              <a:gd fmla="*/ 675 w 745" name="T38"/>
              <a:gd fmla="*/ 154 h 594" name="T39"/>
              <a:gd fmla="*/ 698 w 745" name="T40"/>
              <a:gd fmla="*/ 179 h 594" name="T41"/>
              <a:gd fmla="*/ 685 w 745" name="T42"/>
              <a:gd fmla="*/ 152 h 594" name="T43"/>
              <a:gd fmla="*/ 681 w 745" name="T44"/>
              <a:gd fmla="*/ 290 h 594" name="T45"/>
              <a:gd fmla="*/ 680 w 745" name="T46"/>
              <a:gd fmla="*/ 319 h 594" name="T47"/>
              <a:gd fmla="*/ 703 w 745" name="T48"/>
              <a:gd fmla="*/ 319 h 594" name="T49"/>
              <a:gd fmla="*/ 702 w 745" name="T50"/>
              <a:gd fmla="*/ 290 h 594" name="T51"/>
              <a:gd fmla="*/ 698 w 745" name="T52"/>
              <a:gd fmla="*/ 229 h 594" name="T53"/>
              <a:gd fmla="*/ 344 w 745" name="T54"/>
              <a:gd fmla="*/ 320 h 594" name="T55"/>
              <a:gd fmla="*/ 376 w 745" name="T56"/>
              <a:gd fmla="*/ 447 h 594" name="T57"/>
              <a:gd fmla="*/ 389 w 745" name="T58"/>
              <a:gd fmla="*/ 436 h 594" name="T59"/>
              <a:gd fmla="*/ 394 w 745" name="T60"/>
              <a:gd fmla="*/ 420 h 594" name="T61"/>
              <a:gd fmla="*/ 409 w 745" name="T62"/>
              <a:gd fmla="*/ 430 h 594" name="T63"/>
              <a:gd fmla="*/ 420 w 745" name="T64"/>
              <a:gd fmla="*/ 455 h 594" name="T65"/>
              <a:gd fmla="*/ 434 w 745" name="T66"/>
              <a:gd fmla="*/ 465 h 594" name="T67"/>
              <a:gd fmla="*/ 455 w 745" name="T68"/>
              <a:gd fmla="*/ 462 h 594" name="T69"/>
              <a:gd fmla="*/ 451 w 745" name="T70"/>
              <a:gd fmla="*/ 450 h 594" name="T71"/>
              <a:gd fmla="*/ 440 w 745" name="T72"/>
              <a:gd fmla="*/ 425 h 594" name="T73"/>
              <a:gd fmla="*/ 425 w 745" name="T74"/>
              <a:gd fmla="*/ 415 h 594" name="T75"/>
              <a:gd fmla="*/ 463 w 745" name="T76"/>
              <a:gd fmla="*/ 395 h 594" name="T77"/>
              <a:gd fmla="*/ 448 w 745" name="T78"/>
              <a:gd fmla="*/ 390 h 594" name="T79"/>
              <a:gd fmla="*/ 438 w 745" name="T80"/>
              <a:gd fmla="*/ 377 h 594" name="T81"/>
              <a:gd fmla="*/ 422 w 745" name="T82"/>
              <a:gd fmla="*/ 373 h 594" name="T83"/>
              <a:gd fmla="*/ 411 w 745" name="T84"/>
              <a:gd fmla="*/ 359 h 594" name="T85"/>
              <a:gd fmla="*/ 395 w 745" name="T86"/>
              <a:gd fmla="*/ 355 h 594" name="T87"/>
              <a:gd fmla="*/ 385 w 745" name="T88"/>
              <a:gd fmla="*/ 342 h 594" name="T89"/>
              <a:gd fmla="*/ 369 w 745" name="T90"/>
              <a:gd fmla="*/ 337 h 594" name="T91"/>
              <a:gd fmla="*/ 359 w 745" name="T92"/>
              <a:gd fmla="*/ 324 h 594" name="T93"/>
              <a:gd fmla="*/ 69 w 745" name="T94"/>
              <a:gd fmla="*/ 239 h 594" name="T95"/>
              <a:gd fmla="*/ 69 w 745" name="T96"/>
              <a:gd fmla="*/ 497 h 59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94" w="745">
                <a:moveTo>
                  <a:pt x="0" y="549"/>
                </a:moveTo>
                <a:lnTo>
                  <a:pt x="575" y="549"/>
                </a:lnTo>
                <a:lnTo>
                  <a:pt x="575" y="570"/>
                </a:lnTo>
                <a:cubicBezTo>
                  <a:pt x="575" y="583"/>
                  <a:pt x="565" y="594"/>
                  <a:pt x="551" y="594"/>
                </a:cubicBezTo>
                <a:lnTo>
                  <a:pt x="24" y="594"/>
                </a:lnTo>
                <a:cubicBezTo>
                  <a:pt x="11" y="594"/>
                  <a:pt x="0" y="583"/>
                  <a:pt x="0" y="570"/>
                </a:cubicBezTo>
                <a:lnTo>
                  <a:pt x="0" y="549"/>
                </a:lnTo>
                <a:close/>
                <a:moveTo>
                  <a:pt x="288" y="209"/>
                </a:moveTo>
                <a:cubicBezTo>
                  <a:pt x="294" y="209"/>
                  <a:pt x="298" y="214"/>
                  <a:pt x="298" y="220"/>
                </a:cubicBezTo>
                <a:cubicBezTo>
                  <a:pt x="298" y="226"/>
                  <a:pt x="294" y="230"/>
                  <a:pt x="288" y="230"/>
                </a:cubicBezTo>
                <a:cubicBezTo>
                  <a:pt x="282" y="230"/>
                  <a:pt x="277" y="226"/>
                  <a:pt x="277" y="220"/>
                </a:cubicBezTo>
                <a:cubicBezTo>
                  <a:pt x="277" y="214"/>
                  <a:pt x="282" y="209"/>
                  <a:pt x="288" y="209"/>
                </a:cubicBezTo>
                <a:close/>
                <a:moveTo>
                  <a:pt x="32" y="201"/>
                </a:moveTo>
                <a:lnTo>
                  <a:pt x="355" y="201"/>
                </a:lnTo>
                <a:cubicBezTo>
                  <a:pt x="421" y="205"/>
                  <a:pt x="483" y="217"/>
                  <a:pt x="544" y="245"/>
                </a:cubicBezTo>
                <a:lnTo>
                  <a:pt x="544" y="536"/>
                </a:lnTo>
                <a:lnTo>
                  <a:pt x="32" y="536"/>
                </a:lnTo>
                <a:lnTo>
                  <a:pt x="32" y="201"/>
                </a:lnTo>
                <a:close/>
                <a:moveTo>
                  <a:pt x="98" y="407"/>
                </a:moveTo>
                <a:lnTo>
                  <a:pt x="205" y="407"/>
                </a:lnTo>
                <a:lnTo>
                  <a:pt x="205" y="430"/>
                </a:lnTo>
                <a:lnTo>
                  <a:pt x="98" y="430"/>
                </a:lnTo>
                <a:lnTo>
                  <a:pt x="98" y="407"/>
                </a:lnTo>
                <a:close/>
                <a:moveTo>
                  <a:pt x="98" y="362"/>
                </a:moveTo>
                <a:lnTo>
                  <a:pt x="312" y="362"/>
                </a:lnTo>
                <a:lnTo>
                  <a:pt x="312" y="385"/>
                </a:lnTo>
                <a:lnTo>
                  <a:pt x="98" y="385"/>
                </a:lnTo>
                <a:lnTo>
                  <a:pt x="98" y="362"/>
                </a:lnTo>
                <a:close/>
                <a:moveTo>
                  <a:pt x="98" y="317"/>
                </a:moveTo>
                <a:lnTo>
                  <a:pt x="312" y="317"/>
                </a:lnTo>
                <a:lnTo>
                  <a:pt x="312" y="340"/>
                </a:lnTo>
                <a:lnTo>
                  <a:pt x="98" y="340"/>
                </a:lnTo>
                <a:lnTo>
                  <a:pt x="98" y="317"/>
                </a:lnTo>
                <a:close/>
                <a:moveTo>
                  <a:pt x="98" y="273"/>
                </a:moveTo>
                <a:lnTo>
                  <a:pt x="312" y="273"/>
                </a:lnTo>
                <a:lnTo>
                  <a:pt x="312" y="296"/>
                </a:lnTo>
                <a:lnTo>
                  <a:pt x="98" y="296"/>
                </a:lnTo>
                <a:lnTo>
                  <a:pt x="98" y="273"/>
                </a:lnTo>
                <a:close/>
                <a:moveTo>
                  <a:pt x="552" y="249"/>
                </a:moveTo>
                <a:cubicBezTo>
                  <a:pt x="560" y="252"/>
                  <a:pt x="579" y="262"/>
                  <a:pt x="584" y="265"/>
                </a:cubicBezTo>
                <a:cubicBezTo>
                  <a:pt x="598" y="274"/>
                  <a:pt x="563" y="279"/>
                  <a:pt x="552" y="280"/>
                </a:cubicBezTo>
                <a:lnTo>
                  <a:pt x="552" y="249"/>
                </a:lnTo>
                <a:close/>
                <a:moveTo>
                  <a:pt x="675" y="154"/>
                </a:moveTo>
                <a:cubicBezTo>
                  <a:pt x="644" y="120"/>
                  <a:pt x="613" y="85"/>
                  <a:pt x="581" y="50"/>
                </a:cubicBezTo>
                <a:cubicBezTo>
                  <a:pt x="571" y="39"/>
                  <a:pt x="566" y="39"/>
                  <a:pt x="552" y="37"/>
                </a:cubicBezTo>
                <a:lnTo>
                  <a:pt x="227" y="1"/>
                </a:lnTo>
                <a:cubicBezTo>
                  <a:pt x="221" y="0"/>
                  <a:pt x="218" y="4"/>
                  <a:pt x="223" y="9"/>
                </a:cubicBezTo>
                <a:lnTo>
                  <a:pt x="338" y="134"/>
                </a:lnTo>
                <a:cubicBezTo>
                  <a:pt x="357" y="97"/>
                  <a:pt x="370" y="78"/>
                  <a:pt x="429" y="85"/>
                </a:cubicBezTo>
                <a:cubicBezTo>
                  <a:pt x="469" y="90"/>
                  <a:pt x="498" y="98"/>
                  <a:pt x="536" y="113"/>
                </a:cubicBezTo>
                <a:cubicBezTo>
                  <a:pt x="559" y="122"/>
                  <a:pt x="572" y="129"/>
                  <a:pt x="583" y="148"/>
                </a:cubicBezTo>
                <a:cubicBezTo>
                  <a:pt x="574" y="136"/>
                  <a:pt x="558" y="128"/>
                  <a:pt x="541" y="121"/>
                </a:cubicBezTo>
                <a:cubicBezTo>
                  <a:pt x="507" y="107"/>
                  <a:pt x="469" y="98"/>
                  <a:pt x="432" y="93"/>
                </a:cubicBezTo>
                <a:cubicBezTo>
                  <a:pt x="410" y="91"/>
                  <a:pt x="388" y="91"/>
                  <a:pt x="373" y="103"/>
                </a:cubicBezTo>
                <a:cubicBezTo>
                  <a:pt x="360" y="113"/>
                  <a:pt x="340" y="158"/>
                  <a:pt x="331" y="175"/>
                </a:cubicBezTo>
                <a:cubicBezTo>
                  <a:pt x="326" y="187"/>
                  <a:pt x="333" y="191"/>
                  <a:pt x="342" y="191"/>
                </a:cubicBezTo>
                <a:cubicBezTo>
                  <a:pt x="429" y="195"/>
                  <a:pt x="513" y="218"/>
                  <a:pt x="591" y="258"/>
                </a:cubicBezTo>
                <a:lnTo>
                  <a:pt x="592" y="214"/>
                </a:lnTo>
                <a:cubicBezTo>
                  <a:pt x="620" y="218"/>
                  <a:pt x="647" y="222"/>
                  <a:pt x="675" y="226"/>
                </a:cubicBezTo>
                <a:lnTo>
                  <a:pt x="675" y="154"/>
                </a:lnTo>
                <a:close/>
                <a:moveTo>
                  <a:pt x="738" y="234"/>
                </a:moveTo>
                <a:cubicBezTo>
                  <a:pt x="742" y="235"/>
                  <a:pt x="745" y="230"/>
                  <a:pt x="741" y="226"/>
                </a:cubicBezTo>
                <a:cubicBezTo>
                  <a:pt x="727" y="210"/>
                  <a:pt x="712" y="195"/>
                  <a:pt x="698" y="179"/>
                </a:cubicBezTo>
                <a:lnTo>
                  <a:pt x="698" y="158"/>
                </a:lnTo>
                <a:cubicBezTo>
                  <a:pt x="698" y="155"/>
                  <a:pt x="695" y="152"/>
                  <a:pt x="691" y="152"/>
                </a:cubicBezTo>
                <a:lnTo>
                  <a:pt x="685" y="152"/>
                </a:lnTo>
                <a:lnTo>
                  <a:pt x="685" y="277"/>
                </a:lnTo>
                <a:cubicBezTo>
                  <a:pt x="683" y="278"/>
                  <a:pt x="682" y="279"/>
                  <a:pt x="682" y="282"/>
                </a:cubicBezTo>
                <a:lnTo>
                  <a:pt x="681" y="290"/>
                </a:lnTo>
                <a:cubicBezTo>
                  <a:pt x="681" y="295"/>
                  <a:pt x="683" y="296"/>
                  <a:pt x="683" y="300"/>
                </a:cubicBezTo>
                <a:lnTo>
                  <a:pt x="682" y="310"/>
                </a:lnTo>
                <a:cubicBezTo>
                  <a:pt x="682" y="313"/>
                  <a:pt x="680" y="315"/>
                  <a:pt x="680" y="319"/>
                </a:cubicBezTo>
                <a:lnTo>
                  <a:pt x="671" y="393"/>
                </a:lnTo>
                <a:cubicBezTo>
                  <a:pt x="675" y="401"/>
                  <a:pt x="707" y="402"/>
                  <a:pt x="712" y="393"/>
                </a:cubicBezTo>
                <a:lnTo>
                  <a:pt x="703" y="319"/>
                </a:lnTo>
                <a:cubicBezTo>
                  <a:pt x="703" y="315"/>
                  <a:pt x="701" y="314"/>
                  <a:pt x="700" y="310"/>
                </a:cubicBezTo>
                <a:lnTo>
                  <a:pt x="700" y="300"/>
                </a:lnTo>
                <a:cubicBezTo>
                  <a:pt x="700" y="296"/>
                  <a:pt x="702" y="296"/>
                  <a:pt x="702" y="290"/>
                </a:cubicBezTo>
                <a:lnTo>
                  <a:pt x="701" y="282"/>
                </a:lnTo>
                <a:cubicBezTo>
                  <a:pt x="701" y="279"/>
                  <a:pt x="700" y="278"/>
                  <a:pt x="697" y="277"/>
                </a:cubicBezTo>
                <a:lnTo>
                  <a:pt x="698" y="229"/>
                </a:lnTo>
                <a:cubicBezTo>
                  <a:pt x="711" y="231"/>
                  <a:pt x="724" y="232"/>
                  <a:pt x="738" y="234"/>
                </a:cubicBezTo>
                <a:close/>
                <a:moveTo>
                  <a:pt x="351" y="318"/>
                </a:moveTo>
                <a:lnTo>
                  <a:pt x="344" y="320"/>
                </a:lnTo>
                <a:lnTo>
                  <a:pt x="370" y="455"/>
                </a:lnTo>
                <a:lnTo>
                  <a:pt x="378" y="453"/>
                </a:lnTo>
                <a:lnTo>
                  <a:pt x="376" y="447"/>
                </a:lnTo>
                <a:lnTo>
                  <a:pt x="383" y="445"/>
                </a:lnTo>
                <a:lnTo>
                  <a:pt x="382" y="438"/>
                </a:lnTo>
                <a:lnTo>
                  <a:pt x="389" y="436"/>
                </a:lnTo>
                <a:lnTo>
                  <a:pt x="388" y="429"/>
                </a:lnTo>
                <a:lnTo>
                  <a:pt x="395" y="428"/>
                </a:lnTo>
                <a:lnTo>
                  <a:pt x="394" y="420"/>
                </a:lnTo>
                <a:lnTo>
                  <a:pt x="400" y="419"/>
                </a:lnTo>
                <a:lnTo>
                  <a:pt x="403" y="432"/>
                </a:lnTo>
                <a:lnTo>
                  <a:pt x="409" y="430"/>
                </a:lnTo>
                <a:lnTo>
                  <a:pt x="412" y="443"/>
                </a:lnTo>
                <a:lnTo>
                  <a:pt x="418" y="442"/>
                </a:lnTo>
                <a:lnTo>
                  <a:pt x="420" y="455"/>
                </a:lnTo>
                <a:lnTo>
                  <a:pt x="427" y="453"/>
                </a:lnTo>
                <a:lnTo>
                  <a:pt x="429" y="466"/>
                </a:lnTo>
                <a:lnTo>
                  <a:pt x="434" y="465"/>
                </a:lnTo>
                <a:lnTo>
                  <a:pt x="435" y="472"/>
                </a:lnTo>
                <a:lnTo>
                  <a:pt x="457" y="468"/>
                </a:lnTo>
                <a:lnTo>
                  <a:pt x="455" y="462"/>
                </a:lnTo>
                <a:lnTo>
                  <a:pt x="460" y="461"/>
                </a:lnTo>
                <a:lnTo>
                  <a:pt x="458" y="448"/>
                </a:lnTo>
                <a:lnTo>
                  <a:pt x="451" y="450"/>
                </a:lnTo>
                <a:lnTo>
                  <a:pt x="449" y="437"/>
                </a:lnTo>
                <a:lnTo>
                  <a:pt x="443" y="438"/>
                </a:lnTo>
                <a:lnTo>
                  <a:pt x="440" y="425"/>
                </a:lnTo>
                <a:lnTo>
                  <a:pt x="434" y="427"/>
                </a:lnTo>
                <a:lnTo>
                  <a:pt x="432" y="414"/>
                </a:lnTo>
                <a:lnTo>
                  <a:pt x="425" y="415"/>
                </a:lnTo>
                <a:lnTo>
                  <a:pt x="424" y="409"/>
                </a:lnTo>
                <a:lnTo>
                  <a:pt x="465" y="401"/>
                </a:lnTo>
                <a:lnTo>
                  <a:pt x="463" y="395"/>
                </a:lnTo>
                <a:lnTo>
                  <a:pt x="457" y="396"/>
                </a:lnTo>
                <a:lnTo>
                  <a:pt x="455" y="389"/>
                </a:lnTo>
                <a:lnTo>
                  <a:pt x="448" y="390"/>
                </a:lnTo>
                <a:lnTo>
                  <a:pt x="446" y="383"/>
                </a:lnTo>
                <a:lnTo>
                  <a:pt x="439" y="384"/>
                </a:lnTo>
                <a:lnTo>
                  <a:pt x="438" y="377"/>
                </a:lnTo>
                <a:lnTo>
                  <a:pt x="430" y="378"/>
                </a:lnTo>
                <a:lnTo>
                  <a:pt x="429" y="371"/>
                </a:lnTo>
                <a:lnTo>
                  <a:pt x="422" y="373"/>
                </a:lnTo>
                <a:lnTo>
                  <a:pt x="420" y="365"/>
                </a:lnTo>
                <a:lnTo>
                  <a:pt x="413" y="367"/>
                </a:lnTo>
                <a:lnTo>
                  <a:pt x="411" y="359"/>
                </a:lnTo>
                <a:lnTo>
                  <a:pt x="404" y="361"/>
                </a:lnTo>
                <a:lnTo>
                  <a:pt x="403" y="354"/>
                </a:lnTo>
                <a:lnTo>
                  <a:pt x="395" y="355"/>
                </a:lnTo>
                <a:lnTo>
                  <a:pt x="394" y="348"/>
                </a:lnTo>
                <a:lnTo>
                  <a:pt x="387" y="349"/>
                </a:lnTo>
                <a:lnTo>
                  <a:pt x="385" y="342"/>
                </a:lnTo>
                <a:lnTo>
                  <a:pt x="378" y="343"/>
                </a:lnTo>
                <a:lnTo>
                  <a:pt x="377" y="336"/>
                </a:lnTo>
                <a:lnTo>
                  <a:pt x="369" y="337"/>
                </a:lnTo>
                <a:lnTo>
                  <a:pt x="368" y="330"/>
                </a:lnTo>
                <a:lnTo>
                  <a:pt x="360" y="331"/>
                </a:lnTo>
                <a:lnTo>
                  <a:pt x="359" y="324"/>
                </a:lnTo>
                <a:lnTo>
                  <a:pt x="353" y="325"/>
                </a:lnTo>
                <a:lnTo>
                  <a:pt x="351" y="318"/>
                </a:lnTo>
                <a:close/>
                <a:moveTo>
                  <a:pt x="69" y="239"/>
                </a:moveTo>
                <a:lnTo>
                  <a:pt x="506" y="239"/>
                </a:lnTo>
                <a:lnTo>
                  <a:pt x="506" y="497"/>
                </a:lnTo>
                <a:lnTo>
                  <a:pt x="69" y="497"/>
                </a:lnTo>
                <a:lnTo>
                  <a:pt x="69" y="239"/>
                </a:ln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19" name="Freeform 21"/>
          <p:cNvSpPr>
            <a:spLocks noEditPoints="1"/>
          </p:cNvSpPr>
          <p:nvPr/>
        </p:nvSpPr>
        <p:spPr bwMode="auto">
          <a:xfrm>
            <a:off x="5948872" y="1656585"/>
            <a:ext cx="328329" cy="498689"/>
          </a:xfrm>
          <a:custGeom>
            <a:gdLst>
              <a:gd fmla="*/ 72 w 401" name="T0"/>
              <a:gd fmla="*/ 59 h 610" name="T1"/>
              <a:gd fmla="*/ 92 w 401" name="T2"/>
              <a:gd fmla="*/ 27 h 610" name="T3"/>
              <a:gd fmla="*/ 130 w 401" name="T4"/>
              <a:gd fmla="*/ 23 h 610" name="T5"/>
              <a:gd fmla="*/ 110 w 401" name="T6"/>
              <a:gd fmla="*/ 55 h 610" name="T7"/>
              <a:gd fmla="*/ 72 w 401" name="T8"/>
              <a:gd fmla="*/ 59 h 610" name="T9"/>
              <a:gd fmla="*/ 150 w 401" name="T10"/>
              <a:gd fmla="*/ 453 h 610" name="T11"/>
              <a:gd fmla="*/ 194 w 401" name="T12"/>
              <a:gd fmla="*/ 458 h 610" name="T13"/>
              <a:gd fmla="*/ 291 w 401" name="T14"/>
              <a:gd fmla="*/ 431 h 610" name="T15"/>
              <a:gd fmla="*/ 297 w 401" name="T16"/>
              <a:gd fmla="*/ 408 h 610" name="T17"/>
              <a:gd fmla="*/ 275 w 401" name="T18"/>
              <a:gd fmla="*/ 403 h 610" name="T19"/>
              <a:gd fmla="*/ 158 w 401" name="T20"/>
              <a:gd fmla="*/ 422 h 610" name="T21"/>
              <a:gd fmla="*/ 62 w 401" name="T22"/>
              <a:gd fmla="*/ 353 h 610" name="T23"/>
              <a:gd fmla="*/ 43 w 401" name="T24"/>
              <a:gd fmla="*/ 236 h 610" name="T25"/>
              <a:gd fmla="*/ 103 w 401" name="T26"/>
              <a:gd fmla="*/ 146 h 610" name="T27"/>
              <a:gd fmla="*/ 207 w 401" name="T28"/>
              <a:gd fmla="*/ 316 h 610" name="T29"/>
              <a:gd fmla="*/ 208 w 401" name="T30"/>
              <a:gd fmla="*/ 318 h 610" name="T31"/>
              <a:gd fmla="*/ 208 w 401" name="T32"/>
              <a:gd fmla="*/ 318 h 610" name="T33"/>
              <a:gd fmla="*/ 267 w 401" name="T34"/>
              <a:gd fmla="*/ 311 h 610" name="T35"/>
              <a:gd fmla="*/ 299 w 401" name="T36"/>
              <a:gd fmla="*/ 262 h 610" name="T37"/>
              <a:gd fmla="*/ 300 w 401" name="T38"/>
              <a:gd fmla="*/ 261 h 610" name="T39"/>
              <a:gd fmla="*/ 147 w 401" name="T40"/>
              <a:gd fmla="*/ 14 h 610" name="T41"/>
              <a:gd fmla="*/ 147 w 401" name="T42"/>
              <a:gd fmla="*/ 14 h 610" name="T43"/>
              <a:gd fmla="*/ 147 w 401" name="T44"/>
              <a:gd fmla="*/ 13 h 610" name="T45"/>
              <a:gd fmla="*/ 87 w 401" name="T46"/>
              <a:gd fmla="*/ 18 h 610" name="T47"/>
              <a:gd fmla="*/ 55 w 401" name="T48"/>
              <a:gd fmla="*/ 69 h 610" name="T49"/>
              <a:gd fmla="*/ 56 w 401" name="T50"/>
              <a:gd fmla="*/ 70 h 610" name="T51"/>
              <a:gd fmla="*/ 56 w 401" name="T52"/>
              <a:gd fmla="*/ 70 h 610" name="T53"/>
              <a:gd fmla="*/ 86 w 401" name="T54"/>
              <a:gd fmla="*/ 119 h 610" name="T55"/>
              <a:gd fmla="*/ 12 w 401" name="T56"/>
              <a:gd fmla="*/ 228 h 610" name="T57"/>
              <a:gd fmla="*/ 35 w 401" name="T58"/>
              <a:gd fmla="*/ 369 h 610" name="T59"/>
              <a:gd fmla="*/ 150 w 401" name="T60"/>
              <a:gd fmla="*/ 453 h 610" name="T61"/>
              <a:gd fmla="*/ 386 w 401" name="T62"/>
              <a:gd fmla="*/ 356 h 610" name="T63"/>
              <a:gd fmla="*/ 163 w 401" name="T64"/>
              <a:gd fmla="*/ 356 h 610" name="T65"/>
              <a:gd fmla="*/ 148 w 401" name="T66"/>
              <a:gd fmla="*/ 371 h 610" name="T67"/>
              <a:gd fmla="*/ 163 w 401" name="T68"/>
              <a:gd fmla="*/ 387 h 610" name="T69"/>
              <a:gd fmla="*/ 386 w 401" name="T70"/>
              <a:gd fmla="*/ 387 h 610" name="T71"/>
              <a:gd fmla="*/ 401 w 401" name="T72"/>
              <a:gd fmla="*/ 371 h 610" name="T73"/>
              <a:gd fmla="*/ 386 w 401" name="T74"/>
              <a:gd fmla="*/ 356 h 610" name="T75"/>
              <a:gd fmla="*/ 202 w 401" name="T76"/>
              <a:gd fmla="*/ 506 h 610" name="T77"/>
              <a:gd fmla="*/ 183 w 401" name="T78"/>
              <a:gd fmla="*/ 526 h 610" name="T79"/>
              <a:gd fmla="*/ 163 w 401" name="T80"/>
              <a:gd fmla="*/ 506 h 610" name="T81"/>
              <a:gd fmla="*/ 183 w 401" name="T82"/>
              <a:gd fmla="*/ 487 h 610" name="T83"/>
              <a:gd fmla="*/ 202 w 401" name="T84"/>
              <a:gd fmla="*/ 506 h 610" name="T85"/>
              <a:gd fmla="*/ 142 w 401" name="T86"/>
              <a:gd fmla="*/ 506 h 610" name="T87"/>
              <a:gd fmla="*/ 183 w 401" name="T88"/>
              <a:gd fmla="*/ 547 h 610" name="T89"/>
              <a:gd fmla="*/ 223 w 401" name="T90"/>
              <a:gd fmla="*/ 506 h 610" name="T91"/>
              <a:gd fmla="*/ 183 w 401" name="T92"/>
              <a:gd fmla="*/ 466 h 610" name="T93"/>
              <a:gd fmla="*/ 142 w 401" name="T94"/>
              <a:gd fmla="*/ 506 h 610" name="T95"/>
              <a:gd fmla="*/ 237 w 401" name="T96"/>
              <a:gd fmla="*/ 525 h 610" name="T97"/>
              <a:gd fmla="*/ 183 w 401" name="T98"/>
              <a:gd fmla="*/ 564 h 610" name="T99"/>
              <a:gd fmla="*/ 128 w 401" name="T100"/>
              <a:gd fmla="*/ 525 h 610" name="T101"/>
              <a:gd fmla="*/ 55 w 401" name="T102"/>
              <a:gd fmla="*/ 594 h 610" name="T103"/>
              <a:gd fmla="*/ 54 w 401" name="T104"/>
              <a:gd fmla="*/ 605 h 610" name="T105"/>
              <a:gd fmla="*/ 64 w 401" name="T106"/>
              <a:gd fmla="*/ 610 h 610" name="T107"/>
              <a:gd fmla="*/ 302 w 401" name="T108"/>
              <a:gd fmla="*/ 610 h 610" name="T109"/>
              <a:gd fmla="*/ 302 w 401" name="T110"/>
              <a:gd fmla="*/ 610 h 610" name="T111"/>
              <a:gd fmla="*/ 312 w 401" name="T112"/>
              <a:gd fmla="*/ 599 h 610" name="T113"/>
              <a:gd fmla="*/ 310 w 401" name="T114"/>
              <a:gd fmla="*/ 593 h 610" name="T115"/>
              <a:gd fmla="*/ 237 w 401" name="T116"/>
              <a:gd fmla="*/ 525 h 6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10" w="401">
                <a:moveTo>
                  <a:pt x="72" y="59"/>
                </a:moveTo>
                <a:cubicBezTo>
                  <a:pt x="67" y="51"/>
                  <a:pt x="76" y="36"/>
                  <a:pt x="92" y="27"/>
                </a:cubicBezTo>
                <a:cubicBezTo>
                  <a:pt x="108" y="17"/>
                  <a:pt x="125" y="15"/>
                  <a:pt x="130" y="23"/>
                </a:cubicBezTo>
                <a:cubicBezTo>
                  <a:pt x="134" y="31"/>
                  <a:pt x="126" y="45"/>
                  <a:pt x="110" y="55"/>
                </a:cubicBezTo>
                <a:cubicBezTo>
                  <a:pt x="94" y="65"/>
                  <a:pt x="77" y="67"/>
                  <a:pt x="72" y="59"/>
                </a:cubicBezTo>
                <a:close/>
                <a:moveTo>
                  <a:pt x="150" y="453"/>
                </a:moveTo>
                <a:cubicBezTo>
                  <a:pt x="165" y="457"/>
                  <a:pt x="179" y="458"/>
                  <a:pt x="194" y="458"/>
                </a:cubicBezTo>
                <a:cubicBezTo>
                  <a:pt x="228" y="458"/>
                  <a:pt x="262" y="449"/>
                  <a:pt x="291" y="431"/>
                </a:cubicBezTo>
                <a:cubicBezTo>
                  <a:pt x="299" y="426"/>
                  <a:pt x="301" y="416"/>
                  <a:pt x="297" y="408"/>
                </a:cubicBezTo>
                <a:cubicBezTo>
                  <a:pt x="292" y="401"/>
                  <a:pt x="282" y="399"/>
                  <a:pt x="275" y="403"/>
                </a:cubicBezTo>
                <a:cubicBezTo>
                  <a:pt x="239" y="425"/>
                  <a:pt x="198" y="432"/>
                  <a:pt x="158" y="422"/>
                </a:cubicBezTo>
                <a:cubicBezTo>
                  <a:pt x="118" y="412"/>
                  <a:pt x="84" y="388"/>
                  <a:pt x="62" y="353"/>
                </a:cubicBezTo>
                <a:cubicBezTo>
                  <a:pt x="40" y="317"/>
                  <a:pt x="34" y="276"/>
                  <a:pt x="43" y="236"/>
                </a:cubicBezTo>
                <a:cubicBezTo>
                  <a:pt x="52" y="199"/>
                  <a:pt x="73" y="168"/>
                  <a:pt x="103" y="146"/>
                </a:cubicBezTo>
                <a:lnTo>
                  <a:pt x="207" y="316"/>
                </a:lnTo>
                <a:lnTo>
                  <a:pt x="208" y="318"/>
                </a:lnTo>
                <a:lnTo>
                  <a:pt x="208" y="318"/>
                </a:lnTo>
                <a:cubicBezTo>
                  <a:pt x="217" y="328"/>
                  <a:pt x="243" y="325"/>
                  <a:pt x="267" y="311"/>
                </a:cubicBezTo>
                <a:cubicBezTo>
                  <a:pt x="291" y="296"/>
                  <a:pt x="305" y="274"/>
                  <a:pt x="299" y="262"/>
                </a:cubicBezTo>
                <a:lnTo>
                  <a:pt x="300" y="261"/>
                </a:lnTo>
                <a:lnTo>
                  <a:pt x="147" y="14"/>
                </a:lnTo>
                <a:lnTo>
                  <a:pt x="147" y="14"/>
                </a:lnTo>
                <a:cubicBezTo>
                  <a:pt x="147" y="13"/>
                  <a:pt x="147" y="13"/>
                  <a:pt x="147" y="13"/>
                </a:cubicBezTo>
                <a:cubicBezTo>
                  <a:pt x="139" y="0"/>
                  <a:pt x="112" y="3"/>
                  <a:pt x="87" y="18"/>
                </a:cubicBezTo>
                <a:cubicBezTo>
                  <a:pt x="62" y="34"/>
                  <a:pt x="48" y="57"/>
                  <a:pt x="55" y="69"/>
                </a:cubicBezTo>
                <a:cubicBezTo>
                  <a:pt x="55" y="69"/>
                  <a:pt x="56" y="70"/>
                  <a:pt x="56" y="70"/>
                </a:cubicBezTo>
                <a:lnTo>
                  <a:pt x="56" y="70"/>
                </a:lnTo>
                <a:lnTo>
                  <a:pt x="86" y="119"/>
                </a:lnTo>
                <a:cubicBezTo>
                  <a:pt x="49" y="145"/>
                  <a:pt x="23" y="184"/>
                  <a:pt x="12" y="228"/>
                </a:cubicBezTo>
                <a:cubicBezTo>
                  <a:pt x="0" y="277"/>
                  <a:pt x="9" y="327"/>
                  <a:pt x="35" y="369"/>
                </a:cubicBezTo>
                <a:cubicBezTo>
                  <a:pt x="61" y="412"/>
                  <a:pt x="102" y="442"/>
                  <a:pt x="150" y="453"/>
                </a:cubicBezTo>
                <a:close/>
                <a:moveTo>
                  <a:pt x="386" y="356"/>
                </a:moveTo>
                <a:lnTo>
                  <a:pt x="163" y="356"/>
                </a:lnTo>
                <a:cubicBezTo>
                  <a:pt x="155" y="356"/>
                  <a:pt x="148" y="363"/>
                  <a:pt x="148" y="371"/>
                </a:cubicBezTo>
                <a:cubicBezTo>
                  <a:pt x="148" y="380"/>
                  <a:pt x="155" y="387"/>
                  <a:pt x="163" y="387"/>
                </a:cubicBezTo>
                <a:lnTo>
                  <a:pt x="386" y="387"/>
                </a:lnTo>
                <a:cubicBezTo>
                  <a:pt x="394" y="387"/>
                  <a:pt x="401" y="380"/>
                  <a:pt x="401" y="371"/>
                </a:cubicBezTo>
                <a:cubicBezTo>
                  <a:pt x="401" y="363"/>
                  <a:pt x="394" y="356"/>
                  <a:pt x="386" y="356"/>
                </a:cubicBezTo>
                <a:close/>
                <a:moveTo>
                  <a:pt x="202" y="506"/>
                </a:moveTo>
                <a:cubicBezTo>
                  <a:pt x="202" y="517"/>
                  <a:pt x="193" y="526"/>
                  <a:pt x="183" y="526"/>
                </a:cubicBezTo>
                <a:cubicBezTo>
                  <a:pt x="172" y="526"/>
                  <a:pt x="163" y="517"/>
                  <a:pt x="163" y="506"/>
                </a:cubicBezTo>
                <a:cubicBezTo>
                  <a:pt x="163" y="495"/>
                  <a:pt x="172" y="487"/>
                  <a:pt x="183" y="487"/>
                </a:cubicBezTo>
                <a:cubicBezTo>
                  <a:pt x="193" y="487"/>
                  <a:pt x="202" y="495"/>
                  <a:pt x="202" y="506"/>
                </a:cubicBezTo>
                <a:close/>
                <a:moveTo>
                  <a:pt x="142" y="506"/>
                </a:moveTo>
                <a:cubicBezTo>
                  <a:pt x="142" y="529"/>
                  <a:pt x="160" y="547"/>
                  <a:pt x="183" y="547"/>
                </a:cubicBezTo>
                <a:cubicBezTo>
                  <a:pt x="205" y="547"/>
                  <a:pt x="223" y="529"/>
                  <a:pt x="223" y="506"/>
                </a:cubicBezTo>
                <a:cubicBezTo>
                  <a:pt x="223" y="484"/>
                  <a:pt x="205" y="466"/>
                  <a:pt x="183" y="466"/>
                </a:cubicBezTo>
                <a:cubicBezTo>
                  <a:pt x="160" y="466"/>
                  <a:pt x="142" y="484"/>
                  <a:pt x="142" y="506"/>
                </a:cubicBezTo>
                <a:close/>
                <a:moveTo>
                  <a:pt x="237" y="525"/>
                </a:moveTo>
                <a:cubicBezTo>
                  <a:pt x="229" y="548"/>
                  <a:pt x="208" y="564"/>
                  <a:pt x="183" y="564"/>
                </a:cubicBezTo>
                <a:cubicBezTo>
                  <a:pt x="157" y="564"/>
                  <a:pt x="136" y="548"/>
                  <a:pt x="128" y="525"/>
                </a:cubicBezTo>
                <a:cubicBezTo>
                  <a:pt x="85" y="548"/>
                  <a:pt x="56" y="591"/>
                  <a:pt x="55" y="594"/>
                </a:cubicBezTo>
                <a:cubicBezTo>
                  <a:pt x="52" y="597"/>
                  <a:pt x="52" y="601"/>
                  <a:pt x="54" y="605"/>
                </a:cubicBezTo>
                <a:cubicBezTo>
                  <a:pt x="56" y="608"/>
                  <a:pt x="60" y="610"/>
                  <a:pt x="64" y="610"/>
                </a:cubicBezTo>
                <a:lnTo>
                  <a:pt x="302" y="610"/>
                </a:lnTo>
                <a:lnTo>
                  <a:pt x="302" y="610"/>
                </a:lnTo>
                <a:cubicBezTo>
                  <a:pt x="308" y="610"/>
                  <a:pt x="312" y="605"/>
                  <a:pt x="312" y="599"/>
                </a:cubicBezTo>
                <a:cubicBezTo>
                  <a:pt x="312" y="597"/>
                  <a:pt x="312" y="595"/>
                  <a:pt x="310" y="593"/>
                </a:cubicBezTo>
                <a:cubicBezTo>
                  <a:pt x="306" y="587"/>
                  <a:pt x="278" y="547"/>
                  <a:pt x="237" y="525"/>
                </a:cubicBez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sp>
        <p:nvSpPr>
          <p:cNvPr id="20" name="Freeform 22"/>
          <p:cNvSpPr>
            <a:spLocks noEditPoints="1"/>
          </p:cNvSpPr>
          <p:nvPr/>
        </p:nvSpPr>
        <p:spPr bwMode="auto">
          <a:xfrm>
            <a:off x="8059060" y="2423979"/>
            <a:ext cx="500404" cy="496711"/>
          </a:xfrm>
          <a:custGeom>
            <a:gdLst>
              <a:gd fmla="*/ 553 w 612" name="T0"/>
              <a:gd fmla="*/ 521 h 605" name="T1"/>
              <a:gd fmla="*/ 490 w 612" name="T2"/>
              <a:gd fmla="*/ 521 h 605" name="T3"/>
              <a:gd fmla="*/ 590 w 612" name="T4"/>
              <a:gd fmla="*/ 59 h 605" name="T5"/>
              <a:gd fmla="*/ 508 w 612" name="T6"/>
              <a:gd fmla="*/ 0 h 605" name="T7"/>
              <a:gd fmla="*/ 288 w 612" name="T8"/>
              <a:gd fmla="*/ 196 h 605" name="T9"/>
              <a:gd fmla="*/ 256 w 612" name="T10"/>
              <a:gd fmla="*/ 241 h 605" name="T11"/>
              <a:gd fmla="*/ 229 w 612" name="T12"/>
              <a:gd fmla="*/ 254 h 605" name="T13"/>
              <a:gd fmla="*/ 232 w 612" name="T14"/>
              <a:gd fmla="*/ 338 h 605" name="T15"/>
              <a:gd fmla="*/ 55 w 612" name="T16"/>
              <a:gd fmla="*/ 492 h 605" name="T17"/>
              <a:gd fmla="*/ 35 w 612" name="T18"/>
              <a:gd fmla="*/ 605 h 605" name="T19"/>
              <a:gd fmla="*/ 127 w 612" name="T20"/>
              <a:gd fmla="*/ 513 h 605" name="T21"/>
              <a:gd fmla="*/ 271 w 612" name="T22"/>
              <a:gd fmla="*/ 377 h 605" name="T23"/>
              <a:gd fmla="*/ 352 w 612" name="T24"/>
              <a:gd fmla="*/ 377 h 605" name="T25"/>
              <a:gd fmla="*/ 375 w 612" name="T26"/>
              <a:gd fmla="*/ 326 h 605" name="T27"/>
              <a:gd fmla="*/ 410 w 612" name="T28"/>
              <a:gd fmla="*/ 319 h 605" name="T29"/>
              <a:gd fmla="*/ 590 w 612" name="T30"/>
              <a:gd fmla="*/ 59 h 605" name="T31"/>
              <a:gd fmla="*/ 239 w 612" name="T32"/>
              <a:gd fmla="*/ 197 h 605" name="T33"/>
              <a:gd fmla="*/ 246 w 612" name="T34"/>
              <a:gd fmla="*/ 190 h 605" name="T35"/>
              <a:gd fmla="*/ 266 w 612" name="T36"/>
              <a:gd fmla="*/ 171 h 605" name="T37"/>
              <a:gd fmla="*/ 131 w 612" name="T38"/>
              <a:gd fmla="*/ 1 h 605" name="T39"/>
              <a:gd fmla="*/ 171 w 612" name="T40"/>
              <a:gd fmla="*/ 97 h 605" name="T41"/>
              <a:gd fmla="*/ 13 w 612" name="T42"/>
              <a:gd fmla="*/ 118 h 605" name="T43"/>
              <a:gd fmla="*/ 141 w 612" name="T44"/>
              <a:gd fmla="*/ 272 h 605" name="T45"/>
              <a:gd fmla="*/ 185 w 612" name="T46"/>
              <a:gd fmla="*/ 263 h 605" name="T47"/>
              <a:gd fmla="*/ 221 w 612" name="T48"/>
              <a:gd fmla="*/ 215 h 605" name="T49"/>
              <a:gd fmla="*/ 409 w 612" name="T50"/>
              <a:gd fmla="*/ 368 h 605" name="T51"/>
              <a:gd fmla="*/ 376 w 612" name="T52"/>
              <a:gd fmla="*/ 401 h 605" name="T53"/>
              <a:gd fmla="*/ 451 w 612" name="T54"/>
              <a:gd fmla="*/ 529 h 605" name="T55"/>
              <a:gd fmla="*/ 529 w 612" name="T56"/>
              <a:gd fmla="*/ 605 h 605" name="T57"/>
              <a:gd fmla="*/ 597 w 612" name="T58"/>
              <a:gd fmla="*/ 502 h 605" name="T59"/>
              <a:gd fmla="*/ 427 w 612" name="T60"/>
              <a:gd fmla="*/ 350 h 605" name="T61"/>
              <a:gd fmla="*/ 401 w 612" name="T62"/>
              <a:gd fmla="*/ 352 h 60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5" w="612">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sp>
        <p:nvSpPr>
          <p:cNvPr id="21" name="Freeform 23"/>
          <p:cNvSpPr/>
          <p:nvPr/>
        </p:nvSpPr>
        <p:spPr bwMode="auto">
          <a:xfrm>
            <a:off x="9213589" y="2546671"/>
            <a:ext cx="284815" cy="328502"/>
          </a:xfrm>
          <a:custGeom>
            <a:gdLst>
              <a:gd fmla="*/ 346 w 346" name="T0"/>
              <a:gd fmla="*/ 130 h 401" name="T1"/>
              <a:gd fmla="*/ 346 w 346" name="T2"/>
              <a:gd fmla="*/ 29 h 401" name="T3"/>
              <a:gd fmla="*/ 300 w 346" name="T4"/>
              <a:gd fmla="*/ 29 h 401" name="T5"/>
              <a:gd fmla="*/ 300 w 346" name="T6"/>
              <a:gd fmla="*/ 130 h 401" name="T7"/>
              <a:gd fmla="*/ 176 w 346" name="T8"/>
              <a:gd fmla="*/ 254 h 401" name="T9"/>
              <a:gd fmla="*/ 174 w 346" name="T10"/>
              <a:gd fmla="*/ 254 h 401" name="T11"/>
              <a:gd fmla="*/ 173 w 346" name="T12"/>
              <a:gd fmla="*/ 254 h 401" name="T13"/>
              <a:gd fmla="*/ 173 w 346" name="T14"/>
              <a:gd fmla="*/ 254 h 401" name="T15"/>
              <a:gd fmla="*/ 170 w 346" name="T16"/>
              <a:gd fmla="*/ 254 h 401" name="T17"/>
              <a:gd fmla="*/ 46 w 346" name="T18"/>
              <a:gd fmla="*/ 130 h 401" name="T19"/>
              <a:gd fmla="*/ 46 w 346" name="T20"/>
              <a:gd fmla="*/ 29 h 401" name="T21"/>
              <a:gd fmla="*/ 0 w 346" name="T22"/>
              <a:gd fmla="*/ 29 h 401" name="T23"/>
              <a:gd fmla="*/ 0 w 346" name="T24"/>
              <a:gd fmla="*/ 130 h 401" name="T25"/>
              <a:gd fmla="*/ 146 w 346" name="T26"/>
              <a:gd fmla="*/ 299 h 401" name="T27"/>
              <a:gd fmla="*/ 146 w 346" name="T28"/>
              <a:gd fmla="*/ 372 h 401" name="T29"/>
              <a:gd fmla="*/ 42 w 346" name="T30"/>
              <a:gd fmla="*/ 401 h 401" name="T31"/>
              <a:gd fmla="*/ 304 w 346" name="T32"/>
              <a:gd fmla="*/ 401 h 401" name="T33"/>
              <a:gd fmla="*/ 200 w 346" name="T34"/>
              <a:gd fmla="*/ 371 h 401" name="T35"/>
              <a:gd fmla="*/ 200 w 346" name="T36"/>
              <a:gd fmla="*/ 299 h 401" name="T37"/>
              <a:gd fmla="*/ 346 w 346" name="T38"/>
              <a:gd fmla="*/ 130 h 40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01" w="346">
                <a:moveTo>
                  <a:pt x="346" y="130"/>
                </a:moveTo>
                <a:lnTo>
                  <a:pt x="346" y="29"/>
                </a:lnTo>
                <a:cubicBezTo>
                  <a:pt x="346" y="0"/>
                  <a:pt x="300" y="0"/>
                  <a:pt x="300" y="29"/>
                </a:cubicBezTo>
                <a:lnTo>
                  <a:pt x="300" y="130"/>
                </a:lnTo>
                <a:cubicBezTo>
                  <a:pt x="300" y="199"/>
                  <a:pt x="245" y="254"/>
                  <a:pt x="176" y="254"/>
                </a:cubicBezTo>
                <a:cubicBezTo>
                  <a:pt x="176" y="254"/>
                  <a:pt x="175" y="254"/>
                  <a:pt x="174" y="254"/>
                </a:cubicBezTo>
                <a:lnTo>
                  <a:pt x="173" y="254"/>
                </a:lnTo>
                <a:lnTo>
                  <a:pt x="173" y="254"/>
                </a:lnTo>
                <a:cubicBezTo>
                  <a:pt x="172" y="254"/>
                  <a:pt x="171" y="254"/>
                  <a:pt x="170" y="254"/>
                </a:cubicBezTo>
                <a:cubicBezTo>
                  <a:pt x="102" y="254"/>
                  <a:pt x="46" y="199"/>
                  <a:pt x="46" y="130"/>
                </a:cubicBezTo>
                <a:lnTo>
                  <a:pt x="46" y="29"/>
                </a:lnTo>
                <a:cubicBezTo>
                  <a:pt x="46" y="0"/>
                  <a:pt x="0" y="0"/>
                  <a:pt x="0" y="29"/>
                </a:cubicBezTo>
                <a:cubicBezTo>
                  <a:pt x="0" y="43"/>
                  <a:pt x="0" y="130"/>
                  <a:pt x="0" y="130"/>
                </a:cubicBezTo>
                <a:cubicBezTo>
                  <a:pt x="0" y="216"/>
                  <a:pt x="63" y="287"/>
                  <a:pt x="146" y="299"/>
                </a:cubicBezTo>
                <a:lnTo>
                  <a:pt x="146" y="372"/>
                </a:lnTo>
                <a:lnTo>
                  <a:pt x="42" y="401"/>
                </a:lnTo>
                <a:lnTo>
                  <a:pt x="304" y="401"/>
                </a:lnTo>
                <a:lnTo>
                  <a:pt x="200" y="371"/>
                </a:lnTo>
                <a:lnTo>
                  <a:pt x="200" y="299"/>
                </a:lnTo>
                <a:cubicBezTo>
                  <a:pt x="283" y="287"/>
                  <a:pt x="346" y="216"/>
                  <a:pt x="346" y="130"/>
                </a:cubicBez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22" name="Freeform 24"/>
          <p:cNvSpPr/>
          <p:nvPr/>
        </p:nvSpPr>
        <p:spPr bwMode="auto">
          <a:xfrm>
            <a:off x="9286770" y="2420020"/>
            <a:ext cx="138452" cy="298818"/>
          </a:xfrm>
          <a:custGeom>
            <a:gdLst>
              <a:gd fmla="*/ 83 w 168" name="T0"/>
              <a:gd fmla="*/ 365 h 365" name="T1"/>
              <a:gd fmla="*/ 84 w 168" name="T2"/>
              <a:gd fmla="*/ 365 h 365" name="T3"/>
              <a:gd fmla="*/ 86 w 168" name="T4"/>
              <a:gd fmla="*/ 365 h 365" name="T5"/>
              <a:gd fmla="*/ 168 w 168" name="T6"/>
              <a:gd fmla="*/ 282 h 365" name="T7"/>
              <a:gd fmla="*/ 168 w 168" name="T8"/>
              <a:gd fmla="*/ 83 h 365" name="T9"/>
              <a:gd fmla="*/ 86 w 168" name="T10"/>
              <a:gd fmla="*/ 0 h 365" name="T11"/>
              <a:gd fmla="*/ 84 w 168" name="T12"/>
              <a:gd fmla="*/ 0 h 365" name="T13"/>
              <a:gd fmla="*/ 83 w 168" name="T14"/>
              <a:gd fmla="*/ 0 h 365" name="T15"/>
              <a:gd fmla="*/ 0 w 168" name="T16"/>
              <a:gd fmla="*/ 83 h 365" name="T17"/>
              <a:gd fmla="*/ 0 w 168" name="T18"/>
              <a:gd fmla="*/ 282 h 365" name="T19"/>
              <a:gd fmla="*/ 83 w 168" name="T20"/>
              <a:gd fmla="*/ 365 h 3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5" w="168">
                <a:moveTo>
                  <a:pt x="83" y="365"/>
                </a:moveTo>
                <a:cubicBezTo>
                  <a:pt x="83" y="365"/>
                  <a:pt x="84" y="365"/>
                  <a:pt x="84" y="365"/>
                </a:cubicBezTo>
                <a:cubicBezTo>
                  <a:pt x="85" y="365"/>
                  <a:pt x="85" y="365"/>
                  <a:pt x="86" y="365"/>
                </a:cubicBezTo>
                <a:cubicBezTo>
                  <a:pt x="131" y="365"/>
                  <a:pt x="168" y="328"/>
                  <a:pt x="168" y="282"/>
                </a:cubicBezTo>
                <a:lnTo>
                  <a:pt x="168" y="83"/>
                </a:lnTo>
                <a:cubicBezTo>
                  <a:pt x="168" y="37"/>
                  <a:pt x="131" y="0"/>
                  <a:pt x="86" y="0"/>
                </a:cubicBezTo>
                <a:cubicBezTo>
                  <a:pt x="85" y="0"/>
                  <a:pt x="85" y="0"/>
                  <a:pt x="84" y="0"/>
                </a:cubicBezTo>
                <a:cubicBezTo>
                  <a:pt x="84" y="0"/>
                  <a:pt x="83" y="0"/>
                  <a:pt x="83" y="0"/>
                </a:cubicBezTo>
                <a:cubicBezTo>
                  <a:pt x="37" y="0"/>
                  <a:pt x="0" y="37"/>
                  <a:pt x="0" y="83"/>
                </a:cubicBezTo>
                <a:lnTo>
                  <a:pt x="0" y="282"/>
                </a:lnTo>
                <a:cubicBezTo>
                  <a:pt x="0" y="328"/>
                  <a:pt x="37" y="365"/>
                  <a:pt x="83" y="365"/>
                </a:cubicBez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23" name="Freeform 25"/>
          <p:cNvSpPr>
            <a:spLocks noEditPoints="1"/>
          </p:cNvSpPr>
          <p:nvPr/>
        </p:nvSpPr>
        <p:spPr bwMode="auto">
          <a:xfrm>
            <a:off x="4899172" y="1660544"/>
            <a:ext cx="361952" cy="494730"/>
          </a:xfrm>
          <a:custGeom>
            <a:gdLst>
              <a:gd fmla="*/ 58 w 443" name="T0"/>
              <a:gd fmla="*/ 98 h 605" name="T1"/>
              <a:gd fmla="*/ 49 w 443" name="T2"/>
              <a:gd fmla="*/ 605 h 605" name="T3"/>
              <a:gd fmla="*/ 443 w 443" name="T4"/>
              <a:gd fmla="*/ 149 h 605" name="T5"/>
              <a:gd fmla="*/ 410 w 443" name="T6"/>
              <a:gd fmla="*/ 159 h 605" name="T7"/>
              <a:gd fmla="*/ 51 w 443" name="T8"/>
              <a:gd fmla="*/ 570 h 605" name="T9"/>
              <a:gd fmla="*/ 192 w 443" name="T10"/>
              <a:gd fmla="*/ 64 h 605" name="T11"/>
              <a:gd fmla="*/ 252 w 443" name="T12"/>
              <a:gd fmla="*/ 64 h 605" name="T13"/>
              <a:gd fmla="*/ 221 w 443" name="T14"/>
              <a:gd fmla="*/ 96 h 605" name="T15"/>
              <a:gd fmla="*/ 155 w 443" name="T16"/>
              <a:gd fmla="*/ 66 h 605" name="T17"/>
              <a:gd fmla="*/ 81 w 443" name="T18"/>
              <a:gd fmla="*/ 153 h 605" name="T19"/>
              <a:gd fmla="*/ 362 w 443" name="T20"/>
              <a:gd fmla="*/ 153 h 605" name="T21"/>
              <a:gd fmla="*/ 288 w 443" name="T22"/>
              <a:gd fmla="*/ 66 h 605" name="T23"/>
              <a:gd fmla="*/ 155 w 443" name="T24"/>
              <a:gd fmla="*/ 66 h 605" name="T25"/>
              <a:gd fmla="*/ 156 w 443" name="T26"/>
              <a:gd fmla="*/ 459 h 605" name="T27"/>
              <a:gd fmla="*/ 107 w 443" name="T28"/>
              <a:gd fmla="*/ 473 h 605" name="T29"/>
              <a:gd fmla="*/ 97 w 443" name="T30"/>
              <a:gd fmla="*/ 484 h 605" name="T31"/>
              <a:gd fmla="*/ 156 w 443" name="T32"/>
              <a:gd fmla="*/ 489 h 605" name="T33"/>
              <a:gd fmla="*/ 94 w 443" name="T34"/>
              <a:gd fmla="*/ 519 h 605" name="T35"/>
              <a:gd fmla="*/ 172 w 443" name="T36"/>
              <a:gd fmla="*/ 481 h 605" name="T37"/>
              <a:gd fmla="*/ 172 w 443" name="T38"/>
              <a:gd fmla="*/ 456 h 605" name="T39"/>
              <a:gd fmla="*/ 78 w 443" name="T40"/>
              <a:gd fmla="*/ 461 h 605" name="T41"/>
              <a:gd fmla="*/ 152 w 443" name="T42"/>
              <a:gd fmla="*/ 539 h 605" name="T43"/>
              <a:gd fmla="*/ 152 w 443" name="T44"/>
              <a:gd fmla="*/ 237 h 605" name="T45"/>
              <a:gd fmla="*/ 107 w 443" name="T46"/>
              <a:gd fmla="*/ 251 h 605" name="T47"/>
              <a:gd fmla="*/ 123 w 443" name="T48"/>
              <a:gd fmla="*/ 291 h 605" name="T49"/>
              <a:gd fmla="*/ 94 w 443" name="T50"/>
              <a:gd fmla="*/ 302 h 605" name="T51"/>
              <a:gd fmla="*/ 152 w 443" name="T52"/>
              <a:gd fmla="*/ 222 h 605" name="T53"/>
              <a:gd fmla="*/ 78 w 443" name="T54"/>
              <a:gd fmla="*/ 300 h 605" name="T55"/>
              <a:gd fmla="*/ 171 w 443" name="T56"/>
              <a:gd fmla="*/ 255 h 605" name="T57"/>
              <a:gd fmla="*/ 170 w 443" name="T58"/>
              <a:gd fmla="*/ 234 h 605" name="T59"/>
              <a:gd fmla="*/ 156 w 443" name="T60"/>
              <a:gd fmla="*/ 357 h 605" name="T61"/>
              <a:gd fmla="*/ 97 w 443" name="T62"/>
              <a:gd fmla="*/ 372 h 605" name="T63"/>
              <a:gd fmla="*/ 156 w 443" name="T64"/>
              <a:gd fmla="*/ 412 h 605" name="T65"/>
              <a:gd fmla="*/ 171 w 443" name="T66"/>
              <a:gd fmla="*/ 345 h 605" name="T67"/>
              <a:gd fmla="*/ 78 w 443" name="T68"/>
              <a:gd fmla="*/ 349 h 605" name="T69"/>
              <a:gd fmla="*/ 156 w 443" name="T70"/>
              <a:gd fmla="*/ 427 h 605" name="T71"/>
              <a:gd fmla="*/ 205 w 443" name="T72"/>
              <a:gd fmla="*/ 330 h 605" name="T73"/>
              <a:gd fmla="*/ 232 w 443" name="T74"/>
              <a:gd fmla="*/ 513 h 605" name="T75"/>
              <a:gd fmla="*/ 356 w 443" name="T76"/>
              <a:gd fmla="*/ 475 h 605" name="T77"/>
              <a:gd fmla="*/ 227 w 443" name="T78"/>
              <a:gd fmla="*/ 508 h 605" name="T79"/>
              <a:gd fmla="*/ 356 w 443" name="T80"/>
              <a:gd fmla="*/ 360 h 605" name="T81"/>
              <a:gd fmla="*/ 227 w 443" name="T82"/>
              <a:gd fmla="*/ 291 h 605" name="T83"/>
              <a:gd fmla="*/ 227 w 443" name="T84"/>
              <a:gd fmla="*/ 250 h 60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05" w="442">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24" name="Freeform 26"/>
          <p:cNvSpPr>
            <a:spLocks noEditPoints="1"/>
          </p:cNvSpPr>
          <p:nvPr/>
        </p:nvSpPr>
        <p:spPr bwMode="auto">
          <a:xfrm>
            <a:off x="3810792" y="1650648"/>
            <a:ext cx="553807" cy="514520"/>
          </a:xfrm>
          <a:custGeom>
            <a:gdLst>
              <a:gd fmla="*/ 373 w 678" name="T0"/>
              <a:gd fmla="*/ 551 h 630" name="T1"/>
              <a:gd fmla="*/ 280 w 678" name="T2"/>
              <a:gd fmla="*/ 593 h 630" name="T3"/>
              <a:gd fmla="*/ 190 w 678" name="T4"/>
              <a:gd fmla="*/ 21 h 630" name="T5"/>
              <a:gd fmla="*/ 210 w 678" name="T6"/>
              <a:gd fmla="*/ 34 h 630" name="T7"/>
              <a:gd fmla="*/ 342 w 678" name="T8"/>
              <a:gd fmla="*/ 1 h 630" name="T9"/>
              <a:gd fmla="*/ 169 w 678" name="T10"/>
              <a:gd fmla="*/ 25 h 630" name="T11"/>
              <a:gd fmla="*/ 207 w 678" name="T12"/>
              <a:gd fmla="*/ 62 h 630" name="T13"/>
              <a:gd fmla="*/ 199 w 678" name="T14"/>
              <a:gd fmla="*/ 340 h 630" name="T15"/>
              <a:gd fmla="*/ 161 w 678" name="T16"/>
              <a:gd fmla="*/ 304 h 630" name="T17"/>
              <a:gd fmla="*/ 169 w 678" name="T18"/>
              <a:gd fmla="*/ 25 h 630" name="T19"/>
              <a:gd fmla="*/ 309 w 678" name="T20"/>
              <a:gd fmla="*/ 120 h 630" name="T21"/>
              <a:gd fmla="*/ 467 w 678" name="T22"/>
              <a:gd fmla="*/ 102 h 630" name="T23"/>
              <a:gd fmla="*/ 291 w 678" name="T24"/>
              <a:gd fmla="*/ 109 h 630" name="T25"/>
              <a:gd fmla="*/ 300 w 678" name="T26"/>
              <a:gd fmla="*/ 133 h 630" name="T27"/>
              <a:gd fmla="*/ 308 w 678" name="T28"/>
              <a:gd fmla="*/ 422 h 630" name="T29"/>
              <a:gd fmla="*/ 270 w 678" name="T30"/>
              <a:gd fmla="*/ 410 h 630" name="T31"/>
              <a:gd fmla="*/ 263 w 678" name="T32"/>
              <a:gd fmla="*/ 122 h 630" name="T33"/>
              <a:gd fmla="*/ 322 w 678" name="T34"/>
              <a:gd fmla="*/ 145 h 630" name="T35"/>
              <a:gd fmla="*/ 511 w 678" name="T36"/>
              <a:gd fmla="*/ 145 h 630" name="T37"/>
              <a:gd fmla="*/ 486 w 678" name="T38"/>
              <a:gd fmla="*/ 406 h 630" name="T39"/>
              <a:gd fmla="*/ 322 w 678" name="T40"/>
              <a:gd fmla="*/ 145 h 630" name="T41"/>
              <a:gd fmla="*/ 481 w 678" name="T42"/>
              <a:gd fmla="*/ 166 h 630" name="T43"/>
              <a:gd fmla="*/ 354 w 678" name="T44"/>
              <a:gd fmla="*/ 240 h 630" name="T45"/>
              <a:gd fmla="*/ 221 w 678" name="T46"/>
              <a:gd fmla="*/ 56 h 630" name="T47"/>
              <a:gd fmla="*/ 410 w 678" name="T48"/>
              <a:gd fmla="*/ 56 h 630" name="T49"/>
              <a:gd fmla="*/ 255 w 678" name="T50"/>
              <a:gd fmla="*/ 83 h 630" name="T51"/>
              <a:gd fmla="*/ 240 w 678" name="T52"/>
              <a:gd fmla="*/ 335 h 630" name="T53"/>
              <a:gd fmla="*/ 221 w 678" name="T54"/>
              <a:gd fmla="*/ 56 h 630" name="T55"/>
              <a:gd fmla="*/ 134 w 678" name="T56"/>
              <a:gd fmla="*/ 188 h 630" name="T57"/>
              <a:gd fmla="*/ 104 w 678" name="T58"/>
              <a:gd fmla="*/ 135 h 630" name="T59"/>
              <a:gd fmla="*/ 54 w 678" name="T60"/>
              <a:gd fmla="*/ 467 h 630" name="T61"/>
              <a:gd fmla="*/ 90 w 678" name="T62"/>
              <a:gd fmla="*/ 515 h 630" name="T63"/>
              <a:gd fmla="*/ 0 w 678" name="T64"/>
              <a:gd fmla="*/ 630 h 630" name="T65"/>
              <a:gd fmla="*/ 678 w 678" name="T66"/>
              <a:gd fmla="*/ 586 h 630" name="T67"/>
              <a:gd fmla="*/ 621 w 678" name="T68"/>
              <a:gd fmla="*/ 467 h 630" name="T69"/>
              <a:gd fmla="*/ 571 w 678" name="T70"/>
              <a:gd fmla="*/ 135 h 630" name="T71"/>
              <a:gd fmla="*/ 541 w 678" name="T72"/>
              <a:gd fmla="*/ 188 h 630" name="T73"/>
              <a:gd fmla="*/ 573 w 678" name="T74"/>
              <a:gd fmla="*/ 474 h 630" name="T75"/>
              <a:gd fmla="*/ 101 w 678" name="T76"/>
              <a:gd fmla="*/ 188 h 6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30" w="678">
                <a:moveTo>
                  <a:pt x="301" y="551"/>
                </a:moveTo>
                <a:lnTo>
                  <a:pt x="373" y="551"/>
                </a:lnTo>
                <a:lnTo>
                  <a:pt x="398" y="593"/>
                </a:lnTo>
                <a:lnTo>
                  <a:pt x="280" y="593"/>
                </a:lnTo>
                <a:lnTo>
                  <a:pt x="301" y="551"/>
                </a:lnTo>
                <a:close/>
                <a:moveTo>
                  <a:pt x="190" y="21"/>
                </a:moveTo>
                <a:lnTo>
                  <a:pt x="207" y="32"/>
                </a:lnTo>
                <a:cubicBezTo>
                  <a:pt x="208" y="32"/>
                  <a:pt x="209" y="33"/>
                  <a:pt x="210" y="34"/>
                </a:cubicBezTo>
                <a:lnTo>
                  <a:pt x="366" y="14"/>
                </a:lnTo>
                <a:cubicBezTo>
                  <a:pt x="362" y="5"/>
                  <a:pt x="353" y="0"/>
                  <a:pt x="342" y="1"/>
                </a:cubicBezTo>
                <a:lnTo>
                  <a:pt x="190" y="21"/>
                </a:lnTo>
                <a:close/>
                <a:moveTo>
                  <a:pt x="169" y="25"/>
                </a:moveTo>
                <a:lnTo>
                  <a:pt x="199" y="44"/>
                </a:lnTo>
                <a:cubicBezTo>
                  <a:pt x="203" y="47"/>
                  <a:pt x="207" y="55"/>
                  <a:pt x="207" y="62"/>
                </a:cubicBezTo>
                <a:lnTo>
                  <a:pt x="207" y="333"/>
                </a:lnTo>
                <a:cubicBezTo>
                  <a:pt x="207" y="340"/>
                  <a:pt x="203" y="343"/>
                  <a:pt x="199" y="340"/>
                </a:cubicBezTo>
                <a:lnTo>
                  <a:pt x="169" y="322"/>
                </a:lnTo>
                <a:cubicBezTo>
                  <a:pt x="165" y="319"/>
                  <a:pt x="161" y="311"/>
                  <a:pt x="161" y="304"/>
                </a:cubicBezTo>
                <a:lnTo>
                  <a:pt x="161" y="33"/>
                </a:lnTo>
                <a:cubicBezTo>
                  <a:pt x="161" y="26"/>
                  <a:pt x="165" y="23"/>
                  <a:pt x="169" y="25"/>
                </a:cubicBezTo>
                <a:close/>
                <a:moveTo>
                  <a:pt x="291" y="109"/>
                </a:moveTo>
                <a:lnTo>
                  <a:pt x="309" y="120"/>
                </a:lnTo>
                <a:cubicBezTo>
                  <a:pt x="310" y="121"/>
                  <a:pt x="310" y="122"/>
                  <a:pt x="311" y="122"/>
                </a:cubicBezTo>
                <a:lnTo>
                  <a:pt x="467" y="102"/>
                </a:lnTo>
                <a:cubicBezTo>
                  <a:pt x="464" y="94"/>
                  <a:pt x="454" y="88"/>
                  <a:pt x="443" y="90"/>
                </a:cubicBezTo>
                <a:lnTo>
                  <a:pt x="291" y="109"/>
                </a:lnTo>
                <a:close/>
                <a:moveTo>
                  <a:pt x="270" y="114"/>
                </a:moveTo>
                <a:lnTo>
                  <a:pt x="300" y="133"/>
                </a:lnTo>
                <a:cubicBezTo>
                  <a:pt x="304" y="136"/>
                  <a:pt x="308" y="144"/>
                  <a:pt x="308" y="151"/>
                </a:cubicBezTo>
                <a:lnTo>
                  <a:pt x="308" y="422"/>
                </a:lnTo>
                <a:cubicBezTo>
                  <a:pt x="308" y="428"/>
                  <a:pt x="304" y="432"/>
                  <a:pt x="300" y="429"/>
                </a:cubicBezTo>
                <a:lnTo>
                  <a:pt x="270" y="410"/>
                </a:lnTo>
                <a:cubicBezTo>
                  <a:pt x="266" y="407"/>
                  <a:pt x="263" y="400"/>
                  <a:pt x="263" y="393"/>
                </a:cubicBezTo>
                <a:lnTo>
                  <a:pt x="263" y="122"/>
                </a:lnTo>
                <a:cubicBezTo>
                  <a:pt x="263" y="115"/>
                  <a:pt x="266" y="111"/>
                  <a:pt x="270" y="114"/>
                </a:cubicBezTo>
                <a:close/>
                <a:moveTo>
                  <a:pt x="322" y="145"/>
                </a:moveTo>
                <a:lnTo>
                  <a:pt x="486" y="124"/>
                </a:lnTo>
                <a:cubicBezTo>
                  <a:pt x="500" y="122"/>
                  <a:pt x="511" y="131"/>
                  <a:pt x="511" y="145"/>
                </a:cubicBezTo>
                <a:lnTo>
                  <a:pt x="511" y="378"/>
                </a:lnTo>
                <a:cubicBezTo>
                  <a:pt x="511" y="391"/>
                  <a:pt x="500" y="404"/>
                  <a:pt x="486" y="406"/>
                </a:cubicBezTo>
                <a:lnTo>
                  <a:pt x="322" y="426"/>
                </a:lnTo>
                <a:lnTo>
                  <a:pt x="322" y="145"/>
                </a:lnTo>
                <a:close/>
                <a:moveTo>
                  <a:pt x="354" y="183"/>
                </a:moveTo>
                <a:lnTo>
                  <a:pt x="481" y="166"/>
                </a:lnTo>
                <a:lnTo>
                  <a:pt x="481" y="224"/>
                </a:lnTo>
                <a:lnTo>
                  <a:pt x="354" y="240"/>
                </a:lnTo>
                <a:lnTo>
                  <a:pt x="354" y="183"/>
                </a:lnTo>
                <a:close/>
                <a:moveTo>
                  <a:pt x="221" y="56"/>
                </a:moveTo>
                <a:lnTo>
                  <a:pt x="384" y="35"/>
                </a:lnTo>
                <a:cubicBezTo>
                  <a:pt x="398" y="33"/>
                  <a:pt x="410" y="43"/>
                  <a:pt x="410" y="56"/>
                </a:cubicBezTo>
                <a:lnTo>
                  <a:pt x="410" y="63"/>
                </a:lnTo>
                <a:lnTo>
                  <a:pt x="255" y="83"/>
                </a:lnTo>
                <a:cubicBezTo>
                  <a:pt x="244" y="86"/>
                  <a:pt x="240" y="93"/>
                  <a:pt x="240" y="107"/>
                </a:cubicBezTo>
                <a:lnTo>
                  <a:pt x="240" y="335"/>
                </a:lnTo>
                <a:lnTo>
                  <a:pt x="221" y="338"/>
                </a:lnTo>
                <a:lnTo>
                  <a:pt x="221" y="56"/>
                </a:lnTo>
                <a:close/>
                <a:moveTo>
                  <a:pt x="101" y="188"/>
                </a:moveTo>
                <a:lnTo>
                  <a:pt x="134" y="188"/>
                </a:lnTo>
                <a:lnTo>
                  <a:pt x="134" y="135"/>
                </a:lnTo>
                <a:lnTo>
                  <a:pt x="104" y="135"/>
                </a:lnTo>
                <a:cubicBezTo>
                  <a:pt x="76" y="135"/>
                  <a:pt x="54" y="158"/>
                  <a:pt x="54" y="186"/>
                </a:cubicBezTo>
                <a:lnTo>
                  <a:pt x="54" y="467"/>
                </a:lnTo>
                <a:cubicBezTo>
                  <a:pt x="54" y="490"/>
                  <a:pt x="69" y="509"/>
                  <a:pt x="90" y="515"/>
                </a:cubicBezTo>
                <a:lnTo>
                  <a:pt x="90" y="515"/>
                </a:lnTo>
                <a:lnTo>
                  <a:pt x="0" y="586"/>
                </a:lnTo>
                <a:lnTo>
                  <a:pt x="0" y="630"/>
                </a:lnTo>
                <a:lnTo>
                  <a:pt x="678" y="630"/>
                </a:lnTo>
                <a:lnTo>
                  <a:pt x="678" y="586"/>
                </a:lnTo>
                <a:lnTo>
                  <a:pt x="582" y="516"/>
                </a:lnTo>
                <a:cubicBezTo>
                  <a:pt x="604" y="511"/>
                  <a:pt x="621" y="491"/>
                  <a:pt x="621" y="467"/>
                </a:cubicBezTo>
                <a:lnTo>
                  <a:pt x="621" y="186"/>
                </a:lnTo>
                <a:cubicBezTo>
                  <a:pt x="621" y="158"/>
                  <a:pt x="598" y="135"/>
                  <a:pt x="571" y="135"/>
                </a:cubicBezTo>
                <a:lnTo>
                  <a:pt x="541" y="135"/>
                </a:lnTo>
                <a:lnTo>
                  <a:pt x="541" y="188"/>
                </a:lnTo>
                <a:lnTo>
                  <a:pt x="573" y="188"/>
                </a:lnTo>
                <a:lnTo>
                  <a:pt x="573" y="474"/>
                </a:lnTo>
                <a:lnTo>
                  <a:pt x="101" y="474"/>
                </a:lnTo>
                <a:lnTo>
                  <a:pt x="101" y="188"/>
                </a:ln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sp>
        <p:nvSpPr>
          <p:cNvPr id="25" name="Freeform 27"/>
          <p:cNvSpPr>
            <a:spLocks noEditPoints="1"/>
          </p:cNvSpPr>
          <p:nvPr/>
        </p:nvSpPr>
        <p:spPr bwMode="auto">
          <a:xfrm>
            <a:off x="6889788" y="1662520"/>
            <a:ext cx="557763" cy="492752"/>
          </a:xfrm>
          <a:custGeom>
            <a:gdLst>
              <a:gd fmla="*/ 284 w 683" name="T0"/>
              <a:gd fmla="*/ 381 h 601" name="T1"/>
              <a:gd fmla="*/ 595 w 683" name="T2"/>
              <a:gd fmla="*/ 392 h 601" name="T3"/>
              <a:gd fmla="*/ 589 w 683" name="T4"/>
              <a:gd fmla="*/ 359 h 601" name="T5"/>
              <a:gd fmla="*/ 285 w 683" name="T6"/>
              <a:gd fmla="*/ 371 h 601" name="T7"/>
              <a:gd fmla="*/ 589 w 683" name="T8"/>
              <a:gd fmla="*/ 359 h 601" name="T9"/>
              <a:gd fmla="*/ 282 w 683" name="T10"/>
              <a:gd fmla="*/ 338 h 601" name="T11"/>
              <a:gd fmla="*/ 591 w 683" name="T12"/>
              <a:gd fmla="*/ 349 h 601" name="T13"/>
              <a:gd fmla="*/ 269 w 683" name="T14"/>
              <a:gd fmla="*/ 324 h 601" name="T15"/>
              <a:gd fmla="*/ 607 w 683" name="T16"/>
              <a:gd fmla="*/ 408 h 601" name="T17"/>
              <a:gd fmla="*/ 261 w 683" name="T18"/>
              <a:gd fmla="*/ 432 h 601" name="T19"/>
              <a:gd fmla="*/ 242 w 683" name="T20"/>
              <a:gd fmla="*/ 316 h 601" name="T21"/>
              <a:gd fmla="*/ 607 w 683" name="T22"/>
              <a:gd fmla="*/ 300 h 601" name="T23"/>
              <a:gd fmla="*/ 269 w 683" name="T24"/>
              <a:gd fmla="*/ 324 h 601" name="T25"/>
              <a:gd fmla="*/ 345 w 683" name="T26"/>
              <a:gd fmla="*/ 39 h 601" name="T27"/>
              <a:gd fmla="*/ 335 w 683" name="T28"/>
              <a:gd fmla="*/ 3 h 601" name="T29"/>
              <a:gd fmla="*/ 350 w 683" name="T30"/>
              <a:gd fmla="*/ 1 h 601" name="T31"/>
              <a:gd fmla="*/ 411 w 683" name="T32"/>
              <a:gd fmla="*/ 39 h 601" name="T33"/>
              <a:gd fmla="*/ 367 w 683" name="T34"/>
              <a:gd fmla="*/ 56 h 601" name="T35"/>
              <a:gd fmla="*/ 366 w 683" name="T36"/>
              <a:gd fmla="*/ 105 h 601" name="T37"/>
              <a:gd fmla="*/ 353 w 683" name="T38"/>
              <a:gd fmla="*/ 218 h 601" name="T39"/>
              <a:gd fmla="*/ 380 w 683" name="T40"/>
              <a:gd fmla="*/ 107 h 601" name="T41"/>
              <a:gd fmla="*/ 486 w 683" name="T42"/>
              <a:gd fmla="*/ 87 h 601" name="T43"/>
              <a:gd fmla="*/ 441 w 683" name="T44"/>
              <a:gd fmla="*/ 285 h 601" name="T45"/>
              <a:gd fmla="*/ 406 w 683" name="T46"/>
              <a:gd fmla="*/ 285 h 601" name="T47"/>
              <a:gd fmla="*/ 361 w 683" name="T48"/>
              <a:gd fmla="*/ 87 h 601" name="T49"/>
              <a:gd fmla="*/ 430 w 683" name="T50"/>
              <a:gd fmla="*/ 30 h 601" name="T51"/>
              <a:gd fmla="*/ 429 w 683" name="T52"/>
              <a:gd fmla="*/ 88 h 601" name="T53"/>
              <a:gd fmla="*/ 237 w 683" name="T54"/>
              <a:gd fmla="*/ 540 h 601" name="T55"/>
              <a:gd fmla="*/ 637 w 683" name="T56"/>
              <a:gd fmla="*/ 553 h 601" name="T57"/>
              <a:gd fmla="*/ 237 w 683" name="T58"/>
              <a:gd fmla="*/ 540 h 601" name="T59"/>
              <a:gd fmla="*/ 634 w 683" name="T60"/>
              <a:gd fmla="*/ 515 h 601" name="T61"/>
              <a:gd fmla="*/ 239 w 683" name="T62"/>
              <a:gd fmla="*/ 528 h 601" name="T63"/>
              <a:gd fmla="*/ 231 w 683" name="T64"/>
              <a:gd fmla="*/ 491 h 601" name="T65"/>
              <a:gd fmla="*/ 635 w 683" name="T66"/>
              <a:gd fmla="*/ 504 h 601" name="T67"/>
              <a:gd fmla="*/ 231 w 683" name="T68"/>
              <a:gd fmla="*/ 491 h 601" name="T69"/>
              <a:gd fmla="*/ 652 w 683" name="T70"/>
              <a:gd fmla="*/ 570 h 601" name="T71"/>
              <a:gd fmla="*/ 219 w 683" name="T72"/>
              <a:gd fmla="*/ 598 h 601" name="T73"/>
              <a:gd fmla="*/ 683 w 683" name="T74"/>
              <a:gd fmla="*/ 580 h 601" name="T75"/>
              <a:gd fmla="*/ 662 w 683" name="T76"/>
              <a:gd fmla="*/ 447 h 601" name="T77"/>
              <a:gd fmla="*/ 219 w 683" name="T78"/>
              <a:gd fmla="*/ 475 h 601" name="T79"/>
              <a:gd fmla="*/ 223 w 683" name="T80"/>
              <a:gd fmla="*/ 189 h 601" name="T81"/>
              <a:gd fmla="*/ 103 w 683" name="T82"/>
              <a:gd fmla="*/ 549 h 601" name="T83"/>
              <a:gd fmla="*/ 223 w 683" name="T84"/>
              <a:gd fmla="*/ 189 h 601" name="T85"/>
              <a:gd fmla="*/ 72 w 683" name="T86"/>
              <a:gd fmla="*/ 534 h 601" name="T87"/>
              <a:gd fmla="*/ 213 w 683" name="T88"/>
              <a:gd fmla="*/ 187 h 601" name="T89"/>
              <a:gd fmla="*/ 183 w 683" name="T90"/>
              <a:gd fmla="*/ 168 h 601" name="T91"/>
              <a:gd fmla="*/ 62 w 683" name="T92"/>
              <a:gd fmla="*/ 531 h 601" name="T93"/>
              <a:gd fmla="*/ 183 w 683" name="T94"/>
              <a:gd fmla="*/ 168 h 601" name="T95"/>
              <a:gd fmla="*/ 114 w 683" name="T96"/>
              <a:gd fmla="*/ 568 h 601" name="T97"/>
              <a:gd fmla="*/ 280 w 683" name="T98"/>
              <a:gd fmla="*/ 192 h 601" name="T99"/>
              <a:gd fmla="*/ 112 w 683" name="T100"/>
              <a:gd fmla="*/ 597 h 601" name="T101"/>
              <a:gd fmla="*/ 4 w 683" name="T102"/>
              <a:gd fmla="*/ 536 h 601" name="T103"/>
              <a:gd fmla="*/ 173 w 683" name="T104"/>
              <a:gd fmla="*/ 152 h 60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01" w="683">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26" name="Freeform 28"/>
          <p:cNvSpPr>
            <a:spLocks noEditPoints="1"/>
          </p:cNvSpPr>
          <p:nvPr/>
        </p:nvSpPr>
        <p:spPr bwMode="auto">
          <a:xfrm>
            <a:off x="8094663" y="3129521"/>
            <a:ext cx="482604" cy="484837"/>
          </a:xfrm>
          <a:custGeom>
            <a:gdLst>
              <a:gd fmla="*/ 584 w 591" name="T0"/>
              <a:gd fmla="*/ 217 h 591" name="T1"/>
              <a:gd fmla="*/ 509 w 591" name="T2"/>
              <a:gd fmla="*/ 82 h 591" name="T3"/>
              <a:gd fmla="*/ 370 w 591" name="T4"/>
              <a:gd fmla="*/ 6 h 591" name="T5"/>
              <a:gd fmla="*/ 370 w 591" name="T6"/>
              <a:gd fmla="*/ 217 h 591" name="T7"/>
              <a:gd fmla="*/ 584 w 591" name="T8"/>
              <a:gd fmla="*/ 217 h 591" name="T9"/>
              <a:gd fmla="*/ 299 w 591" name="T10"/>
              <a:gd fmla="*/ 252 h 591" name="T11"/>
              <a:gd fmla="*/ 299 w 591" name="T12"/>
              <a:gd fmla="*/ 0 h 591" name="T13"/>
              <a:gd fmla="*/ 111 w 591" name="T14"/>
              <a:gd fmla="*/ 82 h 591" name="T15"/>
              <a:gd fmla="*/ 111 w 591" name="T16"/>
              <a:gd fmla="*/ 481 h 591" name="T17"/>
              <a:gd fmla="*/ 509 w 591" name="T18"/>
              <a:gd fmla="*/ 481 h 591" name="T19"/>
              <a:gd fmla="*/ 591 w 591" name="T20"/>
              <a:gd fmla="*/ 287 h 591" name="T21"/>
              <a:gd fmla="*/ 334 w 591" name="T22"/>
              <a:gd fmla="*/ 287 h 591" name="T23"/>
              <a:gd fmla="*/ 299 w 591" name="T24"/>
              <a:gd fmla="*/ 252 h 59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91" w="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sp>
        <p:nvSpPr>
          <p:cNvPr id="27" name="Freeform 29"/>
          <p:cNvSpPr/>
          <p:nvPr/>
        </p:nvSpPr>
        <p:spPr bwMode="auto">
          <a:xfrm>
            <a:off x="3059493" y="3918997"/>
            <a:ext cx="235367" cy="235492"/>
          </a:xfrm>
          <a:custGeom>
            <a:gdLst>
              <a:gd fmla="*/ 97 w 290" name="T0"/>
              <a:gd fmla="*/ 287 h 288" name="T1"/>
              <a:gd fmla="*/ 101 w 290" name="T2"/>
              <a:gd fmla="*/ 288 h 288" name="T3"/>
              <a:gd fmla="*/ 104 w 290" name="T4"/>
              <a:gd fmla="*/ 287 h 288" name="T5"/>
              <a:gd fmla="*/ 170 w 290" name="T6"/>
              <a:gd fmla="*/ 221 h 288" name="T7"/>
              <a:gd fmla="*/ 213 w 290" name="T8"/>
              <a:gd fmla="*/ 265 h 288" name="T9"/>
              <a:gd fmla="*/ 217 w 290" name="T10"/>
              <a:gd fmla="*/ 266 h 288" name="T11"/>
              <a:gd fmla="*/ 218 w 290" name="T12"/>
              <a:gd fmla="*/ 266 h 288" name="T13"/>
              <a:gd fmla="*/ 221 w 290" name="T14"/>
              <a:gd fmla="*/ 263 h 288" name="T15"/>
              <a:gd fmla="*/ 290 w 290" name="T16"/>
              <a:gd fmla="*/ 6 h 288" name="T17"/>
              <a:gd fmla="*/ 290 w 290" name="T18"/>
              <a:gd fmla="*/ 4 h 288" name="T19"/>
              <a:gd fmla="*/ 286 w 290" name="T20"/>
              <a:gd fmla="*/ 0 h 288" name="T21"/>
              <a:gd fmla="*/ 285 w 290" name="T22"/>
              <a:gd fmla="*/ 0 h 288" name="T23"/>
              <a:gd fmla="*/ 284 w 290" name="T24"/>
              <a:gd fmla="*/ 0 h 288" name="T25"/>
              <a:gd fmla="*/ 27 w 290" name="T26"/>
              <a:gd fmla="*/ 69 h 288" name="T27"/>
              <a:gd fmla="*/ 23 w 290" name="T28"/>
              <a:gd fmla="*/ 72 h 288" name="T29"/>
              <a:gd fmla="*/ 25 w 290" name="T30"/>
              <a:gd fmla="*/ 77 h 288" name="T31"/>
              <a:gd fmla="*/ 67 w 290" name="T32"/>
              <a:gd fmla="*/ 119 h 288" name="T33"/>
              <a:gd fmla="*/ 2 w 290" name="T34"/>
              <a:gd fmla="*/ 185 h 288" name="T35"/>
              <a:gd fmla="*/ 2 w 290" name="T36"/>
              <a:gd fmla="*/ 191 h 288" name="T37"/>
              <a:gd fmla="*/ 97 w 290" name="T38"/>
              <a:gd fmla="*/ 287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90">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28" name="Freeform 30"/>
          <p:cNvSpPr/>
          <p:nvPr/>
        </p:nvSpPr>
        <p:spPr bwMode="auto">
          <a:xfrm>
            <a:off x="2800389" y="3918997"/>
            <a:ext cx="237347" cy="235492"/>
          </a:xfrm>
          <a:custGeom>
            <a:gdLst>
              <a:gd fmla="*/ 69 w 290" name="T0"/>
              <a:gd fmla="*/ 263 h 288" name="T1"/>
              <a:gd fmla="*/ 72 w 290" name="T2"/>
              <a:gd fmla="*/ 266 h 288" name="T3"/>
              <a:gd fmla="*/ 74 w 290" name="T4"/>
              <a:gd fmla="*/ 266 h 288" name="T5"/>
              <a:gd fmla="*/ 77 w 290" name="T6"/>
              <a:gd fmla="*/ 265 h 288" name="T7"/>
              <a:gd fmla="*/ 121 w 290" name="T8"/>
              <a:gd fmla="*/ 221 h 288" name="T9"/>
              <a:gd fmla="*/ 186 w 290" name="T10"/>
              <a:gd fmla="*/ 287 h 288" name="T11"/>
              <a:gd fmla="*/ 189 w 290" name="T12"/>
              <a:gd fmla="*/ 288 h 288" name="T13"/>
              <a:gd fmla="*/ 193 w 290" name="T14"/>
              <a:gd fmla="*/ 287 h 288" name="T15"/>
              <a:gd fmla="*/ 288 w 290" name="T16"/>
              <a:gd fmla="*/ 191 h 288" name="T17"/>
              <a:gd fmla="*/ 288 w 290" name="T18"/>
              <a:gd fmla="*/ 185 h 288" name="T19"/>
              <a:gd fmla="*/ 223 w 290" name="T20"/>
              <a:gd fmla="*/ 119 h 288" name="T21"/>
              <a:gd fmla="*/ 265 w 290" name="T22"/>
              <a:gd fmla="*/ 77 h 288" name="T23"/>
              <a:gd fmla="*/ 267 w 290" name="T24"/>
              <a:gd fmla="*/ 72 h 288" name="T25"/>
              <a:gd fmla="*/ 263 w 290" name="T26"/>
              <a:gd fmla="*/ 69 h 288" name="T27"/>
              <a:gd fmla="*/ 6 w 290" name="T28"/>
              <a:gd fmla="*/ 0 h 288" name="T29"/>
              <a:gd fmla="*/ 4 w 290" name="T30"/>
              <a:gd fmla="*/ 0 h 288" name="T31"/>
              <a:gd fmla="*/ 1 w 290" name="T32"/>
              <a:gd fmla="*/ 1 h 288" name="T33"/>
              <a:gd fmla="*/ 0 w 290" name="T34"/>
              <a:gd fmla="*/ 5 h 288" name="T35"/>
              <a:gd fmla="*/ 69 w 290" name="T36"/>
              <a:gd fmla="*/ 263 h 2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8" w="290">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29" name="Freeform 31"/>
          <p:cNvSpPr/>
          <p:nvPr/>
        </p:nvSpPr>
        <p:spPr bwMode="auto">
          <a:xfrm>
            <a:off x="3059493" y="4176257"/>
            <a:ext cx="237347" cy="237472"/>
          </a:xfrm>
          <a:custGeom>
            <a:gdLst>
              <a:gd fmla="*/ 221 w 291" name="T0"/>
              <a:gd fmla="*/ 25 h 289" name="T1"/>
              <a:gd fmla="*/ 218 w 291" name="T2"/>
              <a:gd fmla="*/ 22 h 289" name="T3"/>
              <a:gd fmla="*/ 217 w 291" name="T4"/>
              <a:gd fmla="*/ 22 h 289" name="T5"/>
              <a:gd fmla="*/ 213 w 291" name="T6"/>
              <a:gd fmla="*/ 23 h 289" name="T7"/>
              <a:gd fmla="*/ 170 w 291" name="T8"/>
              <a:gd fmla="*/ 67 h 289" name="T9"/>
              <a:gd fmla="*/ 104 w 291" name="T10"/>
              <a:gd fmla="*/ 2 h 289" name="T11"/>
              <a:gd fmla="*/ 101 w 291" name="T12"/>
              <a:gd fmla="*/ 0 h 289" name="T13"/>
              <a:gd fmla="*/ 97 w 291" name="T14"/>
              <a:gd fmla="*/ 2 h 289" name="T15"/>
              <a:gd fmla="*/ 2 w 291" name="T16"/>
              <a:gd fmla="*/ 97 h 289" name="T17"/>
              <a:gd fmla="*/ 2 w 291" name="T18"/>
              <a:gd fmla="*/ 104 h 289" name="T19"/>
              <a:gd fmla="*/ 67 w 291" name="T20"/>
              <a:gd fmla="*/ 169 h 289" name="T21"/>
              <a:gd fmla="*/ 25 w 291" name="T22"/>
              <a:gd fmla="*/ 212 h 289" name="T23"/>
              <a:gd fmla="*/ 23 w 291" name="T24"/>
              <a:gd fmla="*/ 216 h 289" name="T25"/>
              <a:gd fmla="*/ 27 w 291" name="T26"/>
              <a:gd fmla="*/ 220 h 289" name="T27"/>
              <a:gd fmla="*/ 284 w 291" name="T28"/>
              <a:gd fmla="*/ 289 h 289" name="T29"/>
              <a:gd fmla="*/ 286 w 291" name="T30"/>
              <a:gd fmla="*/ 289 h 289" name="T31"/>
              <a:gd fmla="*/ 289 w 291" name="T32"/>
              <a:gd fmla="*/ 288 h 289" name="T33"/>
              <a:gd fmla="*/ 290 w 291" name="T34"/>
              <a:gd fmla="*/ 283 h 289" name="T35"/>
              <a:gd fmla="*/ 221 w 291" name="T36"/>
              <a:gd fmla="*/ 25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291">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30" name="Freeform 32"/>
          <p:cNvSpPr/>
          <p:nvPr/>
        </p:nvSpPr>
        <p:spPr bwMode="auto">
          <a:xfrm>
            <a:off x="2800389" y="4176257"/>
            <a:ext cx="237347" cy="237472"/>
          </a:xfrm>
          <a:custGeom>
            <a:gdLst>
              <a:gd fmla="*/ 193 w 290" name="T0"/>
              <a:gd fmla="*/ 2 h 289" name="T1"/>
              <a:gd fmla="*/ 189 w 290" name="T2"/>
              <a:gd fmla="*/ 0 h 289" name="T3"/>
              <a:gd fmla="*/ 186 w 290" name="T4"/>
              <a:gd fmla="*/ 2 h 289" name="T5"/>
              <a:gd fmla="*/ 121 w 290" name="T6"/>
              <a:gd fmla="*/ 67 h 289" name="T7"/>
              <a:gd fmla="*/ 77 w 290" name="T8"/>
              <a:gd fmla="*/ 23 h 289" name="T9"/>
              <a:gd fmla="*/ 74 w 290" name="T10"/>
              <a:gd fmla="*/ 22 h 289" name="T11"/>
              <a:gd fmla="*/ 72 w 290" name="T12"/>
              <a:gd fmla="*/ 22 h 289" name="T13"/>
              <a:gd fmla="*/ 69 w 290" name="T14"/>
              <a:gd fmla="*/ 25 h 289" name="T15"/>
              <a:gd fmla="*/ 0 w 290" name="T16"/>
              <a:gd fmla="*/ 283 h 289" name="T17"/>
              <a:gd fmla="*/ 1 w 290" name="T18"/>
              <a:gd fmla="*/ 288 h 289" name="T19"/>
              <a:gd fmla="*/ 5 w 290" name="T20"/>
              <a:gd fmla="*/ 289 h 289" name="T21"/>
              <a:gd fmla="*/ 6 w 290" name="T22"/>
              <a:gd fmla="*/ 289 h 289" name="T23"/>
              <a:gd fmla="*/ 263 w 290" name="T24"/>
              <a:gd fmla="*/ 220 h 289" name="T25"/>
              <a:gd fmla="*/ 267 w 290" name="T26"/>
              <a:gd fmla="*/ 216 h 289" name="T27"/>
              <a:gd fmla="*/ 265 w 290" name="T28"/>
              <a:gd fmla="*/ 212 h 289" name="T29"/>
              <a:gd fmla="*/ 223 w 290" name="T30"/>
              <a:gd fmla="*/ 169 h 289" name="T31"/>
              <a:gd fmla="*/ 288 w 290" name="T32"/>
              <a:gd fmla="*/ 104 h 289" name="T33"/>
              <a:gd fmla="*/ 288 w 290" name="T34"/>
              <a:gd fmla="*/ 97 h 289" name="T35"/>
              <a:gd fmla="*/ 193 w 290" name="T36"/>
              <a:gd fmla="*/ 2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290">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grpSp>
        <p:nvGrpSpPr>
          <p:cNvPr id="31" name="组合 30"/>
          <p:cNvGrpSpPr/>
          <p:nvPr/>
        </p:nvGrpSpPr>
        <p:grpSpPr>
          <a:xfrm>
            <a:off x="3824637" y="4706684"/>
            <a:ext cx="526117" cy="496711"/>
            <a:chOff x="2308353" y="4146108"/>
            <a:chExt cx="526117" cy="496711"/>
          </a:xfrm>
          <a:solidFill>
            <a:srgbClr val="484F59"/>
          </a:solidFill>
        </p:grpSpPr>
        <p:sp>
          <p:nvSpPr>
            <p:cNvPr id="45" name="Freeform 33"/>
            <p:cNvSpPr/>
            <p:nvPr/>
          </p:nvSpPr>
          <p:spPr bwMode="auto">
            <a:xfrm>
              <a:off x="2316264" y="4146108"/>
              <a:ext cx="510294" cy="245386"/>
            </a:xfrm>
            <a:custGeom>
              <a:gdLst>
                <a:gd fmla="*/ 530 w 626" name="T0"/>
                <a:gd fmla="*/ 0 h 300" name="T1"/>
                <a:gd fmla="*/ 97 w 626" name="T2"/>
                <a:gd fmla="*/ 0 h 300" name="T3"/>
                <a:gd fmla="*/ 0 w 626" name="T4"/>
                <a:gd fmla="*/ 73 h 300" name="T5"/>
                <a:gd fmla="*/ 313 w 626" name="T6"/>
                <a:gd fmla="*/ 300 h 300" name="T7"/>
                <a:gd fmla="*/ 626 w 626" name="T8"/>
                <a:gd fmla="*/ 73 h 300" name="T9"/>
                <a:gd fmla="*/ 530 w 626" name="T10"/>
                <a:gd fmla="*/ 0 h 300" name="T11"/>
              </a:gdLst>
              <a:cxnLst>
                <a:cxn ang="0">
                  <a:pos x="T0" y="T1"/>
                </a:cxn>
                <a:cxn ang="0">
                  <a:pos x="T2" y="T3"/>
                </a:cxn>
                <a:cxn ang="0">
                  <a:pos x="T4" y="T5"/>
                </a:cxn>
                <a:cxn ang="0">
                  <a:pos x="T6" y="T7"/>
                </a:cxn>
                <a:cxn ang="0">
                  <a:pos x="T8" y="T9"/>
                </a:cxn>
                <a:cxn ang="0">
                  <a:pos x="T10" y="T11"/>
                </a:cxn>
              </a:cxnLst>
              <a:rect b="b" l="0" r="r" t="0"/>
              <a:pathLst>
                <a:path h="300" w="626">
                  <a:moveTo>
                    <a:pt x="530" y="0"/>
                  </a:moveTo>
                  <a:lnTo>
                    <a:pt x="97" y="0"/>
                  </a:lnTo>
                  <a:cubicBezTo>
                    <a:pt x="54" y="0"/>
                    <a:pt x="17" y="30"/>
                    <a:pt x="0" y="73"/>
                  </a:cubicBezTo>
                  <a:lnTo>
                    <a:pt x="313" y="300"/>
                  </a:lnTo>
                  <a:lnTo>
                    <a:pt x="626" y="73"/>
                  </a:lnTo>
                  <a:cubicBezTo>
                    <a:pt x="609" y="30"/>
                    <a:pt x="572" y="0"/>
                    <a:pt x="530" y="0"/>
                  </a:cubicBezTo>
                  <a:close/>
                </a:path>
              </a:pathLst>
            </a:custGeom>
            <a:grpFill/>
            <a:ln>
              <a:noFill/>
            </a:ln>
          </p:spPr>
          <p:txBody>
            <a:bodyPr anchor="t" anchorCtr="0" bIns="34285" compatLnSpc="1" lIns="68571" numCol="1" rIns="68571" tIns="34285" vert="horz" wrap="square"/>
            <a:lstStyle/>
            <a:p>
              <a:endParaRPr altLang="en-US" lang="zh-CN">
                <a:cs typeface="+mn-ea"/>
                <a:sym typeface="+mn-lt"/>
              </a:endParaRPr>
            </a:p>
          </p:txBody>
        </p:sp>
        <p:sp>
          <p:nvSpPr>
            <p:cNvPr id="46" name="Freeform 34"/>
            <p:cNvSpPr/>
            <p:nvPr/>
          </p:nvSpPr>
          <p:spPr bwMode="auto">
            <a:xfrm>
              <a:off x="2308353" y="4282655"/>
              <a:ext cx="526117" cy="360164"/>
            </a:xfrm>
            <a:custGeom>
              <a:gdLst>
                <a:gd fmla="*/ 322 w 644" name="T0"/>
                <a:gd fmla="*/ 230 h 440" name="T1"/>
                <a:gd fmla="*/ 311 w 644" name="T2"/>
                <a:gd fmla="*/ 226 h 440" name="T3"/>
                <a:gd fmla="*/ 0 w 644" name="T4"/>
                <a:gd fmla="*/ 0 h 440" name="T5"/>
                <a:gd fmla="*/ 0 w 644" name="T6"/>
                <a:gd fmla="*/ 317 h 440" name="T7"/>
                <a:gd fmla="*/ 106 w 644" name="T8"/>
                <a:gd fmla="*/ 440 h 440" name="T9"/>
                <a:gd fmla="*/ 539 w 644" name="T10"/>
                <a:gd fmla="*/ 440 h 440" name="T11"/>
                <a:gd fmla="*/ 644 w 644" name="T12"/>
                <a:gd fmla="*/ 317 h 440" name="T13"/>
                <a:gd fmla="*/ 644 w 644" name="T14"/>
                <a:gd fmla="*/ 0 h 440" name="T15"/>
                <a:gd fmla="*/ 333 w 644" name="T16"/>
                <a:gd fmla="*/ 226 h 440" name="T17"/>
                <a:gd fmla="*/ 322 w 644" name="T18"/>
                <a:gd fmla="*/ 230 h 44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40" w="644">
                  <a:moveTo>
                    <a:pt x="322" y="230"/>
                  </a:moveTo>
                  <a:cubicBezTo>
                    <a:pt x="318" y="230"/>
                    <a:pt x="315" y="229"/>
                    <a:pt x="311" y="226"/>
                  </a:cubicBezTo>
                  <a:lnTo>
                    <a:pt x="0" y="0"/>
                  </a:lnTo>
                  <a:lnTo>
                    <a:pt x="0" y="317"/>
                  </a:lnTo>
                  <a:cubicBezTo>
                    <a:pt x="0" y="385"/>
                    <a:pt x="47" y="440"/>
                    <a:pt x="106" y="440"/>
                  </a:cubicBezTo>
                  <a:lnTo>
                    <a:pt x="539" y="440"/>
                  </a:lnTo>
                  <a:cubicBezTo>
                    <a:pt x="597" y="440"/>
                    <a:pt x="644" y="385"/>
                    <a:pt x="644" y="317"/>
                  </a:cubicBezTo>
                  <a:lnTo>
                    <a:pt x="644" y="0"/>
                  </a:lnTo>
                  <a:lnTo>
                    <a:pt x="333" y="226"/>
                  </a:lnTo>
                  <a:cubicBezTo>
                    <a:pt x="330" y="229"/>
                    <a:pt x="326" y="230"/>
                    <a:pt x="322" y="230"/>
                  </a:cubicBezTo>
                  <a:close/>
                </a:path>
              </a:pathLst>
            </a:custGeom>
            <a:grpFill/>
            <a:ln>
              <a:noFill/>
            </a:ln>
          </p:spPr>
          <p:txBody>
            <a:bodyPr anchor="t" anchorCtr="0" bIns="34285" compatLnSpc="1" lIns="68571" numCol="1" rIns="68571" tIns="34285" vert="horz" wrap="square"/>
            <a:lstStyle/>
            <a:p>
              <a:endParaRPr altLang="en-US" lang="zh-CN">
                <a:cs typeface="+mn-ea"/>
                <a:sym typeface="+mn-lt"/>
              </a:endParaRPr>
            </a:p>
          </p:txBody>
        </p:sp>
      </p:grpSp>
      <p:sp>
        <p:nvSpPr>
          <p:cNvPr id="32" name="Freeform 35"/>
          <p:cNvSpPr>
            <a:spLocks noEditPoints="1"/>
          </p:cNvSpPr>
          <p:nvPr/>
        </p:nvSpPr>
        <p:spPr bwMode="auto">
          <a:xfrm>
            <a:off x="5917226" y="4710643"/>
            <a:ext cx="397554" cy="488795"/>
          </a:xfrm>
          <a:custGeom>
            <a:gdLst>
              <a:gd fmla="*/ 0 w 486" name="T0"/>
              <a:gd fmla="*/ 262 h 598" name="T1"/>
              <a:gd fmla="*/ 0 w 486" name="T2"/>
              <a:gd fmla="*/ 500 h 598" name="T3"/>
              <a:gd fmla="*/ 98 w 486" name="T4"/>
              <a:gd fmla="*/ 598 h 598" name="T5"/>
              <a:gd fmla="*/ 388 w 486" name="T6"/>
              <a:gd fmla="*/ 598 h 598" name="T7"/>
              <a:gd fmla="*/ 486 w 486" name="T8"/>
              <a:gd fmla="*/ 500 h 598" name="T9"/>
              <a:gd fmla="*/ 486 w 486" name="T10"/>
              <a:gd fmla="*/ 262 h 598" name="T11"/>
              <a:gd fmla="*/ 445 w 486" name="T12"/>
              <a:gd fmla="*/ 262 h 598" name="T13"/>
              <a:gd fmla="*/ 445 w 486" name="T14"/>
              <a:gd fmla="*/ 199 h 598" name="T15"/>
              <a:gd fmla="*/ 246 w 486" name="T16"/>
              <a:gd fmla="*/ 0 h 598" name="T17"/>
              <a:gd fmla="*/ 48 w 486" name="T18"/>
              <a:gd fmla="*/ 199 h 598" name="T19"/>
              <a:gd fmla="*/ 48 w 486" name="T20"/>
              <a:gd fmla="*/ 262 h 598" name="T21"/>
              <a:gd fmla="*/ 0 w 486" name="T22"/>
              <a:gd fmla="*/ 262 h 598" name="T23"/>
              <a:gd fmla="*/ 370 w 486" name="T24"/>
              <a:gd fmla="*/ 262 h 598" name="T25"/>
              <a:gd fmla="*/ 122 w 486" name="T26"/>
              <a:gd fmla="*/ 262 h 598" name="T27"/>
              <a:gd fmla="*/ 123 w 486" name="T28"/>
              <a:gd fmla="*/ 199 h 598" name="T29"/>
              <a:gd fmla="*/ 246 w 486" name="T30"/>
              <a:gd fmla="*/ 75 h 598" name="T31"/>
              <a:gd fmla="*/ 370 w 486" name="T32"/>
              <a:gd fmla="*/ 199 h 598" name="T33"/>
              <a:gd fmla="*/ 370 w 486" name="T34"/>
              <a:gd fmla="*/ 262 h 598" name="T35"/>
              <a:gd fmla="*/ 276 w 486" name="T36"/>
              <a:gd fmla="*/ 438 h 598" name="T37"/>
              <a:gd fmla="*/ 276 w 486" name="T38"/>
              <a:gd fmla="*/ 438 h 598" name="T39"/>
              <a:gd fmla="*/ 276 w 486" name="T40"/>
              <a:gd fmla="*/ 491 h 598" name="T41"/>
              <a:gd fmla="*/ 243 w 486" name="T42"/>
              <a:gd fmla="*/ 523 h 598" name="T43"/>
              <a:gd fmla="*/ 210 w 486" name="T44"/>
              <a:gd fmla="*/ 491 h 598" name="T45"/>
              <a:gd fmla="*/ 210 w 486" name="T46"/>
              <a:gd fmla="*/ 438 h 598" name="T47"/>
              <a:gd fmla="*/ 187 w 486" name="T48"/>
              <a:gd fmla="*/ 392 h 598" name="T49"/>
              <a:gd fmla="*/ 243 w 486" name="T50"/>
              <a:gd fmla="*/ 336 h 598" name="T51"/>
              <a:gd fmla="*/ 299 w 486" name="T52"/>
              <a:gd fmla="*/ 392 h 598" name="T53"/>
              <a:gd fmla="*/ 276 w 486" name="T54"/>
              <a:gd fmla="*/ 438 h 598"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98" w="486">
                <a:moveTo>
                  <a:pt x="0" y="262"/>
                </a:moveTo>
                <a:lnTo>
                  <a:pt x="0" y="500"/>
                </a:lnTo>
                <a:cubicBezTo>
                  <a:pt x="0" y="554"/>
                  <a:pt x="44" y="598"/>
                  <a:pt x="98" y="598"/>
                </a:cubicBezTo>
                <a:lnTo>
                  <a:pt x="388" y="598"/>
                </a:lnTo>
                <a:cubicBezTo>
                  <a:pt x="442" y="598"/>
                  <a:pt x="486" y="554"/>
                  <a:pt x="486" y="500"/>
                </a:cubicBezTo>
                <a:lnTo>
                  <a:pt x="486" y="262"/>
                </a:lnTo>
                <a:lnTo>
                  <a:pt x="445" y="262"/>
                </a:lnTo>
                <a:lnTo>
                  <a:pt x="445" y="199"/>
                </a:lnTo>
                <a:cubicBezTo>
                  <a:pt x="445" y="89"/>
                  <a:pt x="356" y="0"/>
                  <a:pt x="246" y="0"/>
                </a:cubicBezTo>
                <a:cubicBezTo>
                  <a:pt x="137" y="0"/>
                  <a:pt x="48" y="89"/>
                  <a:pt x="48" y="199"/>
                </a:cubicBezTo>
                <a:lnTo>
                  <a:pt x="48" y="262"/>
                </a:lnTo>
                <a:lnTo>
                  <a:pt x="0" y="262"/>
                </a:lnTo>
                <a:close/>
                <a:moveTo>
                  <a:pt x="370" y="262"/>
                </a:moveTo>
                <a:lnTo>
                  <a:pt x="122" y="262"/>
                </a:lnTo>
                <a:lnTo>
                  <a:pt x="123" y="199"/>
                </a:lnTo>
                <a:cubicBezTo>
                  <a:pt x="123" y="131"/>
                  <a:pt x="178" y="75"/>
                  <a:pt x="246" y="75"/>
                </a:cubicBezTo>
                <a:cubicBezTo>
                  <a:pt x="315" y="75"/>
                  <a:pt x="370" y="131"/>
                  <a:pt x="370" y="199"/>
                </a:cubicBezTo>
                <a:lnTo>
                  <a:pt x="370" y="262"/>
                </a:lnTo>
                <a:close/>
                <a:moveTo>
                  <a:pt x="276" y="438"/>
                </a:moveTo>
                <a:lnTo>
                  <a:pt x="276" y="438"/>
                </a:lnTo>
                <a:lnTo>
                  <a:pt x="276" y="491"/>
                </a:lnTo>
                <a:cubicBezTo>
                  <a:pt x="276" y="509"/>
                  <a:pt x="261" y="523"/>
                  <a:pt x="243" y="523"/>
                </a:cubicBezTo>
                <a:cubicBezTo>
                  <a:pt x="225" y="523"/>
                  <a:pt x="210" y="509"/>
                  <a:pt x="210" y="491"/>
                </a:cubicBezTo>
                <a:lnTo>
                  <a:pt x="210" y="438"/>
                </a:lnTo>
                <a:cubicBezTo>
                  <a:pt x="196" y="428"/>
                  <a:pt x="187" y="411"/>
                  <a:pt x="187" y="392"/>
                </a:cubicBezTo>
                <a:cubicBezTo>
                  <a:pt x="187" y="362"/>
                  <a:pt x="212" y="336"/>
                  <a:pt x="243" y="336"/>
                </a:cubicBezTo>
                <a:cubicBezTo>
                  <a:pt x="274" y="336"/>
                  <a:pt x="299" y="362"/>
                  <a:pt x="299" y="392"/>
                </a:cubicBezTo>
                <a:cubicBezTo>
                  <a:pt x="299" y="411"/>
                  <a:pt x="290" y="428"/>
                  <a:pt x="276" y="438"/>
                </a:cubicBez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sp>
        <p:nvSpPr>
          <p:cNvPr id="33" name="Freeform 36"/>
          <p:cNvSpPr>
            <a:spLocks noEditPoints="1"/>
          </p:cNvSpPr>
          <p:nvPr/>
        </p:nvSpPr>
        <p:spPr bwMode="auto">
          <a:xfrm>
            <a:off x="2719296" y="1591279"/>
            <a:ext cx="656657" cy="554099"/>
          </a:xfrm>
          <a:custGeom>
            <a:gdLst>
              <a:gd fmla="*/ 563 w 803" name="T0"/>
              <a:gd fmla="*/ 421 h 678" name="T1"/>
              <a:gd fmla="*/ 445 w 803" name="T2"/>
              <a:gd fmla="*/ 421 h 678" name="T3"/>
              <a:gd fmla="*/ 445 w 803" name="T4"/>
              <a:gd fmla="*/ 540 h 678" name="T5"/>
              <a:gd fmla="*/ 358 w 803" name="T6"/>
              <a:gd fmla="*/ 540 h 678" name="T7"/>
              <a:gd fmla="*/ 358 w 803" name="T8"/>
              <a:gd fmla="*/ 421 h 678" name="T9"/>
              <a:gd fmla="*/ 240 w 803" name="T10"/>
              <a:gd fmla="*/ 421 h 678" name="T11"/>
              <a:gd fmla="*/ 240 w 803" name="T12"/>
              <a:gd fmla="*/ 334 h 678" name="T13"/>
              <a:gd fmla="*/ 358 w 803" name="T14"/>
              <a:gd fmla="*/ 334 h 678" name="T15"/>
              <a:gd fmla="*/ 358 w 803" name="T16"/>
              <a:gd fmla="*/ 215 h 678" name="T17"/>
              <a:gd fmla="*/ 445 w 803" name="T18"/>
              <a:gd fmla="*/ 215 h 678" name="T19"/>
              <a:gd fmla="*/ 445 w 803" name="T20"/>
              <a:gd fmla="*/ 334 h 678" name="T21"/>
              <a:gd fmla="*/ 563 w 803" name="T22"/>
              <a:gd fmla="*/ 334 h 678" name="T23"/>
              <a:gd fmla="*/ 563 w 803" name="T24"/>
              <a:gd fmla="*/ 421 h 678" name="T25"/>
              <a:gd fmla="*/ 737 w 803" name="T26"/>
              <a:gd fmla="*/ 218 h 678" name="T27"/>
              <a:gd fmla="*/ 401 w 803" name="T28"/>
              <a:gd fmla="*/ 161 h 678" name="T29"/>
              <a:gd fmla="*/ 66 w 803" name="T30"/>
              <a:gd fmla="*/ 218 h 678" name="T31"/>
              <a:gd fmla="*/ 402 w 803" name="T32"/>
              <a:gd fmla="*/ 678 h 678" name="T33"/>
              <a:gd fmla="*/ 737 w 803" name="T34"/>
              <a:gd fmla="*/ 218 h 67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78" w="803">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34" name="Freeform 37"/>
          <p:cNvSpPr>
            <a:spLocks noEditPoints="1"/>
          </p:cNvSpPr>
          <p:nvPr/>
        </p:nvSpPr>
        <p:spPr bwMode="auto">
          <a:xfrm>
            <a:off x="5883601" y="3123584"/>
            <a:ext cx="462825" cy="502647"/>
          </a:xfrm>
          <a:custGeom>
            <a:gdLst>
              <a:gd fmla="*/ 38 w 566" name="T0"/>
              <a:gd fmla="*/ 38 h 613" name="T1"/>
              <a:gd fmla="*/ 151 w 566" name="T2"/>
              <a:gd fmla="*/ 37 h 613" name="T3"/>
              <a:gd fmla="*/ 271 w 566" name="T4"/>
              <a:gd fmla="*/ 5 h 613" name="T5"/>
              <a:gd fmla="*/ 283 w 566" name="T6"/>
              <a:gd fmla="*/ 0 h 613" name="T7"/>
              <a:gd fmla="*/ 294 w 566" name="T8"/>
              <a:gd fmla="*/ 5 h 613" name="T9"/>
              <a:gd fmla="*/ 415 w 566" name="T10"/>
              <a:gd fmla="*/ 37 h 613" name="T11"/>
              <a:gd fmla="*/ 528 w 566" name="T12"/>
              <a:gd fmla="*/ 38 h 613" name="T13"/>
              <a:gd fmla="*/ 566 w 566" name="T14"/>
              <a:gd fmla="*/ 33 h 613" name="T15"/>
              <a:gd fmla="*/ 566 w 566" name="T16"/>
              <a:gd fmla="*/ 77 h 613" name="T17"/>
              <a:gd fmla="*/ 486 w 566" name="T18"/>
              <a:gd fmla="*/ 464 h 613" name="T19"/>
              <a:gd fmla="*/ 291 w 566" name="T20"/>
              <a:gd fmla="*/ 611 h 613" name="T21"/>
              <a:gd fmla="*/ 283 w 566" name="T22"/>
              <a:gd fmla="*/ 613 h 613" name="T23"/>
              <a:gd fmla="*/ 275 w 566" name="T24"/>
              <a:gd fmla="*/ 611 h 613" name="T25"/>
              <a:gd fmla="*/ 80 w 566" name="T26"/>
              <a:gd fmla="*/ 464 h 613" name="T27"/>
              <a:gd fmla="*/ 0 w 566" name="T28"/>
              <a:gd fmla="*/ 77 h 613" name="T29"/>
              <a:gd fmla="*/ 0 w 566" name="T30"/>
              <a:gd fmla="*/ 33 h 613" name="T31"/>
              <a:gd fmla="*/ 38 w 566" name="T32"/>
              <a:gd fmla="*/ 38 h 613" name="T33"/>
              <a:gd fmla="*/ 283 w 566" name="T34"/>
              <a:gd fmla="*/ 312 h 613" name="T35"/>
              <a:gd fmla="*/ 283 w 566" name="T36"/>
              <a:gd fmla="*/ 312 h 613" name="T37"/>
              <a:gd fmla="*/ 472 w 566" name="T38"/>
              <a:gd fmla="*/ 312 h 613" name="T39"/>
              <a:gd fmla="*/ 496 w 566" name="T40"/>
              <a:gd fmla="*/ 117 h 613" name="T41"/>
              <a:gd fmla="*/ 407 w 566" name="T42"/>
              <a:gd fmla="*/ 113 h 613" name="T43"/>
              <a:gd fmla="*/ 283 w 566" name="T44"/>
              <a:gd fmla="*/ 81 h 613" name="T45"/>
              <a:gd fmla="*/ 283 w 566" name="T46"/>
              <a:gd fmla="*/ 312 h 613" name="T47"/>
              <a:gd fmla="*/ 283 w 566" name="T48"/>
              <a:gd fmla="*/ 535 h 613" name="T49"/>
              <a:gd fmla="*/ 283 w 566" name="T50"/>
              <a:gd fmla="*/ 535 h 613" name="T51"/>
              <a:gd fmla="*/ 283 w 566" name="T52"/>
              <a:gd fmla="*/ 312 h 613" name="T53"/>
              <a:gd fmla="*/ 94 w 566" name="T54"/>
              <a:gd fmla="*/ 312 h 613" name="T55"/>
              <a:gd fmla="*/ 137 w 566" name="T56"/>
              <a:gd fmla="*/ 423 h 613" name="T57"/>
              <a:gd fmla="*/ 283 w 566" name="T58"/>
              <a:gd fmla="*/ 535 h 61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13" w="566">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sp>
        <p:nvSpPr>
          <p:cNvPr id="35" name="Freeform 38"/>
          <p:cNvSpPr>
            <a:spLocks noEditPoints="1"/>
          </p:cNvSpPr>
          <p:nvPr/>
        </p:nvSpPr>
        <p:spPr bwMode="auto">
          <a:xfrm>
            <a:off x="3885952" y="3105774"/>
            <a:ext cx="401509" cy="516499"/>
          </a:xfrm>
          <a:custGeom>
            <a:gdLst>
              <a:gd fmla="*/ 2 w 491" name="T0"/>
              <a:gd fmla="*/ 492 h 631" name="T1"/>
              <a:gd fmla="*/ 121 w 491" name="T2"/>
              <a:gd fmla="*/ 631 h 631" name="T3"/>
              <a:gd fmla="*/ 122 w 491" name="T4"/>
              <a:gd fmla="*/ 631 h 631" name="T5"/>
              <a:gd fmla="*/ 131 w 491" name="T6"/>
              <a:gd fmla="*/ 631 h 631" name="T7"/>
              <a:gd fmla="*/ 244 w 491" name="T8"/>
              <a:gd fmla="*/ 595 h 631" name="T9"/>
              <a:gd fmla="*/ 247 w 491" name="T10"/>
              <a:gd fmla="*/ 556 h 631" name="T11"/>
              <a:gd fmla="*/ 184 w 491" name="T12"/>
              <a:gd fmla="*/ 498 h 631" name="T13"/>
              <a:gd fmla="*/ 202 w 491" name="T14"/>
              <a:gd fmla="*/ 457 h 631" name="T15"/>
              <a:gd fmla="*/ 162 w 491" name="T16"/>
              <a:gd fmla="*/ 401 h 631" name="T17"/>
              <a:gd fmla="*/ 170 w 491" name="T18"/>
              <a:gd fmla="*/ 372 h 631" name="T19"/>
              <a:gd fmla="*/ 213 w 491" name="T20"/>
              <a:gd fmla="*/ 344 h 631" name="T21"/>
              <a:gd fmla="*/ 198 w 491" name="T22"/>
              <a:gd fmla="*/ 305 h 631" name="T23"/>
              <a:gd fmla="*/ 256 w 491" name="T24"/>
              <a:gd fmla="*/ 246 h 631" name="T25"/>
              <a:gd fmla="*/ 307 w 491" name="T26"/>
              <a:gd fmla="*/ 83 h 631" name="T27"/>
              <a:gd fmla="*/ 2 w 491" name="T28"/>
              <a:gd fmla="*/ 273 h 631" name="T29"/>
              <a:gd fmla="*/ 2 w 491" name="T30"/>
              <a:gd fmla="*/ 492 h 631" name="T31"/>
              <a:gd fmla="*/ 221 w 491" name="T32"/>
              <a:gd fmla="*/ 305 h 631" name="T33"/>
              <a:gd fmla="*/ 256 w 491" name="T34"/>
              <a:gd fmla="*/ 340 h 631" name="T35"/>
              <a:gd fmla="*/ 436 w 491" name="T36"/>
              <a:gd fmla="*/ 340 h 631" name="T37"/>
              <a:gd fmla="*/ 436 w 491" name="T38"/>
              <a:gd fmla="*/ 270 h 631" name="T39"/>
              <a:gd fmla="*/ 265 w 491" name="T40"/>
              <a:gd fmla="*/ 270 h 631" name="T41"/>
              <a:gd fmla="*/ 349 w 491" name="T42"/>
              <a:gd fmla="*/ 366 h 631" name="T43"/>
              <a:gd fmla="*/ 192 w 491" name="T44"/>
              <a:gd fmla="*/ 382 h 631" name="T45"/>
              <a:gd fmla="*/ 221 w 491" name="T46"/>
              <a:gd fmla="*/ 436 h 631" name="T47"/>
              <a:gd fmla="*/ 349 w 491" name="T48"/>
              <a:gd fmla="*/ 436 h 631" name="T49"/>
              <a:gd fmla="*/ 491 w 491" name="T50"/>
              <a:gd fmla="*/ 401 h 631" name="T51"/>
              <a:gd fmla="*/ 349 w 491" name="T52"/>
              <a:gd fmla="*/ 366 h 631" name="T53"/>
              <a:gd fmla="*/ 484 w 491" name="T54"/>
              <a:gd fmla="*/ 498 h 631" name="T55"/>
              <a:gd fmla="*/ 349 w 491" name="T56"/>
              <a:gd fmla="*/ 463 h 631" name="T57"/>
              <a:gd fmla="*/ 256 w 491" name="T58"/>
              <a:gd fmla="*/ 463 h 631" name="T59"/>
              <a:gd fmla="*/ 208 w 491" name="T60"/>
              <a:gd fmla="*/ 492 h 631" name="T61"/>
              <a:gd fmla="*/ 243 w 491" name="T62"/>
              <a:gd fmla="*/ 533 h 631" name="T63"/>
              <a:gd fmla="*/ 315 w 491" name="T64"/>
              <a:gd fmla="*/ 533 h 631" name="T65"/>
              <a:gd fmla="*/ 303 w 491" name="T66"/>
              <a:gd fmla="*/ 630 h 631" name="T67"/>
              <a:gd fmla="*/ 409 w 491" name="T68"/>
              <a:gd fmla="*/ 630 h 631" name="T69"/>
              <a:gd fmla="*/ 409 w 491" name="T70"/>
              <a:gd fmla="*/ 560 h 631" name="T71"/>
              <a:gd fmla="*/ 303 w 491" name="T72"/>
              <a:gd fmla="*/ 560 h 631" name="T73"/>
              <a:gd fmla="*/ 303 w 491" name="T74"/>
              <a:gd fmla="*/ 630 h 63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631" w="491">
                <a:moveTo>
                  <a:pt x="2" y="492"/>
                </a:moveTo>
                <a:lnTo>
                  <a:pt x="2" y="492"/>
                </a:lnTo>
                <a:cubicBezTo>
                  <a:pt x="2" y="494"/>
                  <a:pt x="2" y="496"/>
                  <a:pt x="2" y="498"/>
                </a:cubicBezTo>
                <a:cubicBezTo>
                  <a:pt x="2" y="570"/>
                  <a:pt x="51" y="628"/>
                  <a:pt x="121" y="631"/>
                </a:cubicBezTo>
                <a:lnTo>
                  <a:pt x="121" y="631"/>
                </a:lnTo>
                <a:lnTo>
                  <a:pt x="122" y="631"/>
                </a:lnTo>
                <a:cubicBezTo>
                  <a:pt x="124" y="631"/>
                  <a:pt x="125" y="631"/>
                  <a:pt x="127" y="631"/>
                </a:cubicBezTo>
                <a:cubicBezTo>
                  <a:pt x="128" y="631"/>
                  <a:pt x="130" y="631"/>
                  <a:pt x="131" y="631"/>
                </a:cubicBezTo>
                <a:lnTo>
                  <a:pt x="257" y="631"/>
                </a:lnTo>
                <a:cubicBezTo>
                  <a:pt x="249" y="621"/>
                  <a:pt x="244" y="609"/>
                  <a:pt x="244" y="595"/>
                </a:cubicBezTo>
                <a:cubicBezTo>
                  <a:pt x="244" y="580"/>
                  <a:pt x="250" y="567"/>
                  <a:pt x="259" y="556"/>
                </a:cubicBezTo>
                <a:lnTo>
                  <a:pt x="247" y="556"/>
                </a:lnTo>
                <a:lnTo>
                  <a:pt x="243" y="556"/>
                </a:lnTo>
                <a:cubicBezTo>
                  <a:pt x="211" y="556"/>
                  <a:pt x="184" y="530"/>
                  <a:pt x="184" y="498"/>
                </a:cubicBezTo>
                <a:cubicBezTo>
                  <a:pt x="184" y="496"/>
                  <a:pt x="184" y="494"/>
                  <a:pt x="185" y="492"/>
                </a:cubicBezTo>
                <a:cubicBezTo>
                  <a:pt x="186" y="478"/>
                  <a:pt x="192" y="466"/>
                  <a:pt x="202" y="457"/>
                </a:cubicBezTo>
                <a:cubicBezTo>
                  <a:pt x="197" y="455"/>
                  <a:pt x="192" y="453"/>
                  <a:pt x="188" y="450"/>
                </a:cubicBezTo>
                <a:cubicBezTo>
                  <a:pt x="172" y="439"/>
                  <a:pt x="162" y="421"/>
                  <a:pt x="162" y="401"/>
                </a:cubicBezTo>
                <a:cubicBezTo>
                  <a:pt x="162" y="391"/>
                  <a:pt x="165" y="381"/>
                  <a:pt x="170" y="373"/>
                </a:cubicBezTo>
                <a:cubicBezTo>
                  <a:pt x="170" y="372"/>
                  <a:pt x="170" y="372"/>
                  <a:pt x="170" y="372"/>
                </a:cubicBezTo>
                <a:cubicBezTo>
                  <a:pt x="178" y="358"/>
                  <a:pt x="192" y="348"/>
                  <a:pt x="207" y="345"/>
                </a:cubicBezTo>
                <a:cubicBezTo>
                  <a:pt x="209" y="344"/>
                  <a:pt x="211" y="344"/>
                  <a:pt x="213" y="344"/>
                </a:cubicBezTo>
                <a:cubicBezTo>
                  <a:pt x="212" y="343"/>
                  <a:pt x="211" y="342"/>
                  <a:pt x="211" y="342"/>
                </a:cubicBezTo>
                <a:cubicBezTo>
                  <a:pt x="203" y="332"/>
                  <a:pt x="198" y="319"/>
                  <a:pt x="198" y="305"/>
                </a:cubicBezTo>
                <a:cubicBezTo>
                  <a:pt x="198" y="288"/>
                  <a:pt x="205" y="272"/>
                  <a:pt x="217" y="262"/>
                </a:cubicBezTo>
                <a:cubicBezTo>
                  <a:pt x="227" y="252"/>
                  <a:pt x="241" y="246"/>
                  <a:pt x="256" y="246"/>
                </a:cubicBezTo>
                <a:lnTo>
                  <a:pt x="278" y="246"/>
                </a:lnTo>
                <a:cubicBezTo>
                  <a:pt x="306" y="185"/>
                  <a:pt x="316" y="120"/>
                  <a:pt x="307" y="83"/>
                </a:cubicBezTo>
                <a:cubicBezTo>
                  <a:pt x="286" y="0"/>
                  <a:pt x="217" y="20"/>
                  <a:pt x="212" y="67"/>
                </a:cubicBezTo>
                <a:cubicBezTo>
                  <a:pt x="195" y="209"/>
                  <a:pt x="7" y="231"/>
                  <a:pt x="2" y="273"/>
                </a:cubicBezTo>
                <a:cubicBezTo>
                  <a:pt x="2" y="273"/>
                  <a:pt x="0" y="289"/>
                  <a:pt x="2" y="309"/>
                </a:cubicBezTo>
                <a:lnTo>
                  <a:pt x="2" y="492"/>
                </a:lnTo>
                <a:close/>
                <a:moveTo>
                  <a:pt x="256" y="270"/>
                </a:moveTo>
                <a:cubicBezTo>
                  <a:pt x="237" y="270"/>
                  <a:pt x="221" y="286"/>
                  <a:pt x="221" y="305"/>
                </a:cubicBezTo>
                <a:cubicBezTo>
                  <a:pt x="221" y="312"/>
                  <a:pt x="223" y="319"/>
                  <a:pt x="227" y="324"/>
                </a:cubicBezTo>
                <a:cubicBezTo>
                  <a:pt x="233" y="334"/>
                  <a:pt x="244" y="340"/>
                  <a:pt x="256" y="340"/>
                </a:cubicBezTo>
                <a:lnTo>
                  <a:pt x="349" y="340"/>
                </a:lnTo>
                <a:lnTo>
                  <a:pt x="436" y="340"/>
                </a:lnTo>
                <a:cubicBezTo>
                  <a:pt x="455" y="340"/>
                  <a:pt x="471" y="324"/>
                  <a:pt x="471" y="305"/>
                </a:cubicBezTo>
                <a:cubicBezTo>
                  <a:pt x="471" y="286"/>
                  <a:pt x="455" y="270"/>
                  <a:pt x="436" y="270"/>
                </a:cubicBezTo>
                <a:lnTo>
                  <a:pt x="349" y="270"/>
                </a:lnTo>
                <a:lnTo>
                  <a:pt x="265" y="270"/>
                </a:lnTo>
                <a:lnTo>
                  <a:pt x="256" y="270"/>
                </a:lnTo>
                <a:close/>
                <a:moveTo>
                  <a:pt x="349" y="366"/>
                </a:moveTo>
                <a:lnTo>
                  <a:pt x="221" y="366"/>
                </a:lnTo>
                <a:cubicBezTo>
                  <a:pt x="209" y="366"/>
                  <a:pt x="198" y="372"/>
                  <a:pt x="192" y="382"/>
                </a:cubicBezTo>
                <a:cubicBezTo>
                  <a:pt x="188" y="387"/>
                  <a:pt x="186" y="394"/>
                  <a:pt x="186" y="401"/>
                </a:cubicBezTo>
                <a:cubicBezTo>
                  <a:pt x="186" y="421"/>
                  <a:pt x="201" y="436"/>
                  <a:pt x="221" y="436"/>
                </a:cubicBezTo>
                <a:lnTo>
                  <a:pt x="245" y="436"/>
                </a:lnTo>
                <a:lnTo>
                  <a:pt x="349" y="436"/>
                </a:lnTo>
                <a:lnTo>
                  <a:pt x="456" y="436"/>
                </a:lnTo>
                <a:cubicBezTo>
                  <a:pt x="475" y="436"/>
                  <a:pt x="491" y="421"/>
                  <a:pt x="491" y="401"/>
                </a:cubicBezTo>
                <a:cubicBezTo>
                  <a:pt x="491" y="382"/>
                  <a:pt x="475" y="366"/>
                  <a:pt x="456" y="366"/>
                </a:cubicBezTo>
                <a:lnTo>
                  <a:pt x="349" y="366"/>
                </a:lnTo>
                <a:close/>
                <a:moveTo>
                  <a:pt x="449" y="533"/>
                </a:moveTo>
                <a:cubicBezTo>
                  <a:pt x="469" y="533"/>
                  <a:pt x="484" y="517"/>
                  <a:pt x="484" y="498"/>
                </a:cubicBezTo>
                <a:cubicBezTo>
                  <a:pt x="484" y="479"/>
                  <a:pt x="469" y="463"/>
                  <a:pt x="449" y="463"/>
                </a:cubicBezTo>
                <a:lnTo>
                  <a:pt x="349" y="463"/>
                </a:lnTo>
                <a:lnTo>
                  <a:pt x="315" y="463"/>
                </a:lnTo>
                <a:lnTo>
                  <a:pt x="256" y="463"/>
                </a:lnTo>
                <a:lnTo>
                  <a:pt x="243" y="463"/>
                </a:lnTo>
                <a:cubicBezTo>
                  <a:pt x="225" y="463"/>
                  <a:pt x="211" y="476"/>
                  <a:pt x="208" y="492"/>
                </a:cubicBezTo>
                <a:cubicBezTo>
                  <a:pt x="208" y="494"/>
                  <a:pt x="208" y="496"/>
                  <a:pt x="208" y="498"/>
                </a:cubicBezTo>
                <a:cubicBezTo>
                  <a:pt x="208" y="517"/>
                  <a:pt x="223" y="533"/>
                  <a:pt x="243" y="533"/>
                </a:cubicBezTo>
                <a:lnTo>
                  <a:pt x="256" y="533"/>
                </a:lnTo>
                <a:lnTo>
                  <a:pt x="315" y="533"/>
                </a:lnTo>
                <a:lnTo>
                  <a:pt x="449" y="533"/>
                </a:lnTo>
                <a:close/>
                <a:moveTo>
                  <a:pt x="303" y="630"/>
                </a:moveTo>
                <a:lnTo>
                  <a:pt x="315" y="630"/>
                </a:lnTo>
                <a:lnTo>
                  <a:pt x="409" y="630"/>
                </a:lnTo>
                <a:cubicBezTo>
                  <a:pt x="429" y="630"/>
                  <a:pt x="444" y="614"/>
                  <a:pt x="444" y="595"/>
                </a:cubicBezTo>
                <a:cubicBezTo>
                  <a:pt x="444" y="575"/>
                  <a:pt x="429" y="560"/>
                  <a:pt x="409" y="560"/>
                </a:cubicBezTo>
                <a:lnTo>
                  <a:pt x="315" y="560"/>
                </a:lnTo>
                <a:lnTo>
                  <a:pt x="303" y="560"/>
                </a:lnTo>
                <a:cubicBezTo>
                  <a:pt x="283" y="560"/>
                  <a:pt x="268" y="575"/>
                  <a:pt x="268" y="595"/>
                </a:cubicBezTo>
                <a:cubicBezTo>
                  <a:pt x="268" y="614"/>
                  <a:pt x="283" y="630"/>
                  <a:pt x="303" y="630"/>
                </a:cubicBez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sp>
        <p:nvSpPr>
          <p:cNvPr id="36" name="Freeform 39"/>
          <p:cNvSpPr>
            <a:spLocks noEditPoints="1"/>
          </p:cNvSpPr>
          <p:nvPr/>
        </p:nvSpPr>
        <p:spPr bwMode="auto">
          <a:xfrm>
            <a:off x="3860238" y="3913059"/>
            <a:ext cx="454913" cy="504626"/>
          </a:xfrm>
          <a:custGeom>
            <a:gdLst>
              <a:gd fmla="*/ 78 w 556" name="T0"/>
              <a:gd fmla="*/ 286 h 614" name="T1"/>
              <a:gd fmla="*/ 94 w 556" name="T2"/>
              <a:gd fmla="*/ 292 h 614" name="T3"/>
              <a:gd fmla="*/ 113 w 556" name="T4"/>
              <a:gd fmla="*/ 299 h 614" name="T5"/>
              <a:gd fmla="*/ 132 w 556" name="T6"/>
              <a:gd fmla="*/ 303 h 614" name="T7"/>
              <a:gd fmla="*/ 158 w 556" name="T8"/>
              <a:gd fmla="*/ 308 h 614" name="T9"/>
              <a:gd fmla="*/ 182 w 556" name="T10"/>
              <a:gd fmla="*/ 311 h 614" name="T11"/>
              <a:gd fmla="*/ 215 w 556" name="T12"/>
              <a:gd fmla="*/ 312 h 614" name="T13"/>
              <a:gd fmla="*/ 248 w 556" name="T14"/>
              <a:gd fmla="*/ 311 h 614" name="T15"/>
              <a:gd fmla="*/ 272 w 556" name="T16"/>
              <a:gd fmla="*/ 308 h 614" name="T17"/>
              <a:gd fmla="*/ 298 w 556" name="T18"/>
              <a:gd fmla="*/ 303 h 614" name="T19"/>
              <a:gd fmla="*/ 317 w 556" name="T20"/>
              <a:gd fmla="*/ 299 h 614" name="T21"/>
              <a:gd fmla="*/ 336 w 556" name="T22"/>
              <a:gd fmla="*/ 292 h 614" name="T23"/>
              <a:gd fmla="*/ 352 w 556" name="T24"/>
              <a:gd fmla="*/ 286 h 614" name="T25"/>
              <a:gd fmla="*/ 389 w 556" name="T26"/>
              <a:gd fmla="*/ 253 h 614" name="T27"/>
              <a:gd fmla="*/ 41 w 556" name="T28"/>
              <a:gd fmla="*/ 253 h 614" name="T29"/>
              <a:gd fmla="*/ 462 w 556" name="T30"/>
              <a:gd fmla="*/ 302 h 614" name="T31"/>
              <a:gd fmla="*/ 430 w 556" name="T32"/>
              <a:gd fmla="*/ 307 h 614" name="T33"/>
              <a:gd fmla="*/ 426 w 556" name="T34"/>
              <a:gd fmla="*/ 272 h 614" name="T35"/>
              <a:gd fmla="*/ 4 w 556" name="T36"/>
              <a:gd fmla="*/ 272 h 614" name="T37"/>
              <a:gd fmla="*/ 0 w 556" name="T38"/>
              <a:gd fmla="*/ 526 h 614" name="T39"/>
              <a:gd fmla="*/ 342 w 556" name="T40"/>
              <a:gd fmla="*/ 614 h 614" name="T41"/>
              <a:gd fmla="*/ 430 w 556" name="T42"/>
              <a:gd fmla="*/ 485 h 614" name="T43"/>
              <a:gd fmla="*/ 556 w 556" name="T44"/>
              <a:gd fmla="*/ 396 h 614" name="T45"/>
              <a:gd fmla="*/ 462 w 556" name="T46"/>
              <a:gd fmla="*/ 448 h 614" name="T47"/>
              <a:gd fmla="*/ 430 w 556" name="T48"/>
              <a:gd fmla="*/ 437 h 614" name="T49"/>
              <a:gd fmla="*/ 462 w 556" name="T50"/>
              <a:gd fmla="*/ 345 h 614" name="T51"/>
              <a:gd fmla="*/ 462 w 556" name="T52"/>
              <a:gd fmla="*/ 448 h 614" name="T53"/>
              <a:gd fmla="*/ 139 w 556" name="T54"/>
              <a:gd fmla="*/ 143 h 614" name="T55"/>
              <a:gd fmla="*/ 162 w 556" name="T56"/>
              <a:gd fmla="*/ 53 h 614" name="T57"/>
              <a:gd fmla="*/ 116 w 556" name="T58"/>
              <a:gd fmla="*/ 53 h 614" name="T59"/>
              <a:gd fmla="*/ 139 w 556" name="T60"/>
              <a:gd fmla="*/ 143 h 614" name="T61"/>
              <a:gd fmla="*/ 211 w 556" name="T62"/>
              <a:gd fmla="*/ 114 h 614" name="T63"/>
              <a:gd fmla="*/ 234 w 556" name="T64"/>
              <a:gd fmla="*/ 23 h 614" name="T65"/>
              <a:gd fmla="*/ 188 w 556" name="T66"/>
              <a:gd fmla="*/ 23 h 614" name="T67"/>
              <a:gd fmla="*/ 211 w 556" name="T68"/>
              <a:gd fmla="*/ 114 h 614" name="T69"/>
              <a:gd fmla="*/ 283 w 556" name="T70"/>
              <a:gd fmla="*/ 172 h 614" name="T71"/>
              <a:gd fmla="*/ 305 w 556" name="T72"/>
              <a:gd fmla="*/ 82 h 614" name="T73"/>
              <a:gd fmla="*/ 260 w 556" name="T74"/>
              <a:gd fmla="*/ 82 h 614" name="T75"/>
              <a:gd fmla="*/ 283 w 556" name="T76"/>
              <a:gd fmla="*/ 172 h 61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14" w="556">
                <a:moveTo>
                  <a:pt x="55" y="272"/>
                </a:moveTo>
                <a:cubicBezTo>
                  <a:pt x="61" y="276"/>
                  <a:pt x="69" y="281"/>
                  <a:pt x="78" y="286"/>
                </a:cubicBezTo>
                <a:cubicBezTo>
                  <a:pt x="79" y="286"/>
                  <a:pt x="79" y="286"/>
                  <a:pt x="80" y="286"/>
                </a:cubicBezTo>
                <a:cubicBezTo>
                  <a:pt x="84" y="288"/>
                  <a:pt x="89" y="290"/>
                  <a:pt x="94" y="292"/>
                </a:cubicBezTo>
                <a:cubicBezTo>
                  <a:pt x="94" y="292"/>
                  <a:pt x="95" y="293"/>
                  <a:pt x="95" y="293"/>
                </a:cubicBezTo>
                <a:cubicBezTo>
                  <a:pt x="101" y="295"/>
                  <a:pt x="107" y="297"/>
                  <a:pt x="113" y="299"/>
                </a:cubicBezTo>
                <a:cubicBezTo>
                  <a:pt x="114" y="299"/>
                  <a:pt x="115" y="299"/>
                  <a:pt x="116" y="299"/>
                </a:cubicBezTo>
                <a:cubicBezTo>
                  <a:pt x="121" y="301"/>
                  <a:pt x="126" y="302"/>
                  <a:pt x="132" y="303"/>
                </a:cubicBezTo>
                <a:cubicBezTo>
                  <a:pt x="134" y="304"/>
                  <a:pt x="135" y="304"/>
                  <a:pt x="137" y="304"/>
                </a:cubicBezTo>
                <a:cubicBezTo>
                  <a:pt x="144" y="306"/>
                  <a:pt x="151" y="307"/>
                  <a:pt x="158" y="308"/>
                </a:cubicBezTo>
                <a:cubicBezTo>
                  <a:pt x="159" y="308"/>
                  <a:pt x="161" y="309"/>
                  <a:pt x="162" y="309"/>
                </a:cubicBezTo>
                <a:cubicBezTo>
                  <a:pt x="168" y="310"/>
                  <a:pt x="175" y="310"/>
                  <a:pt x="182" y="311"/>
                </a:cubicBezTo>
                <a:cubicBezTo>
                  <a:pt x="184" y="311"/>
                  <a:pt x="187" y="311"/>
                  <a:pt x="189" y="311"/>
                </a:cubicBezTo>
                <a:cubicBezTo>
                  <a:pt x="197" y="312"/>
                  <a:pt x="206" y="312"/>
                  <a:pt x="215" y="312"/>
                </a:cubicBezTo>
                <a:cubicBezTo>
                  <a:pt x="224" y="312"/>
                  <a:pt x="233" y="312"/>
                  <a:pt x="241" y="311"/>
                </a:cubicBezTo>
                <a:cubicBezTo>
                  <a:pt x="243" y="311"/>
                  <a:pt x="246" y="311"/>
                  <a:pt x="248" y="311"/>
                </a:cubicBezTo>
                <a:cubicBezTo>
                  <a:pt x="255" y="310"/>
                  <a:pt x="262" y="310"/>
                  <a:pt x="268" y="309"/>
                </a:cubicBezTo>
                <a:cubicBezTo>
                  <a:pt x="269" y="309"/>
                  <a:pt x="271" y="308"/>
                  <a:pt x="272" y="308"/>
                </a:cubicBezTo>
                <a:cubicBezTo>
                  <a:pt x="279" y="307"/>
                  <a:pt x="286" y="306"/>
                  <a:pt x="293" y="304"/>
                </a:cubicBezTo>
                <a:cubicBezTo>
                  <a:pt x="295" y="304"/>
                  <a:pt x="296" y="304"/>
                  <a:pt x="298" y="303"/>
                </a:cubicBezTo>
                <a:cubicBezTo>
                  <a:pt x="304" y="302"/>
                  <a:pt x="309" y="301"/>
                  <a:pt x="314" y="299"/>
                </a:cubicBezTo>
                <a:cubicBezTo>
                  <a:pt x="315" y="299"/>
                  <a:pt x="316" y="299"/>
                  <a:pt x="317" y="299"/>
                </a:cubicBezTo>
                <a:cubicBezTo>
                  <a:pt x="323" y="297"/>
                  <a:pt x="329" y="295"/>
                  <a:pt x="335" y="293"/>
                </a:cubicBezTo>
                <a:cubicBezTo>
                  <a:pt x="335" y="293"/>
                  <a:pt x="336" y="292"/>
                  <a:pt x="336" y="292"/>
                </a:cubicBezTo>
                <a:cubicBezTo>
                  <a:pt x="341" y="290"/>
                  <a:pt x="346" y="288"/>
                  <a:pt x="350" y="286"/>
                </a:cubicBezTo>
                <a:cubicBezTo>
                  <a:pt x="351" y="286"/>
                  <a:pt x="351" y="286"/>
                  <a:pt x="352" y="286"/>
                </a:cubicBezTo>
                <a:cubicBezTo>
                  <a:pt x="361" y="281"/>
                  <a:pt x="369" y="276"/>
                  <a:pt x="375" y="272"/>
                </a:cubicBezTo>
                <a:cubicBezTo>
                  <a:pt x="384" y="264"/>
                  <a:pt x="389" y="258"/>
                  <a:pt x="389" y="253"/>
                </a:cubicBezTo>
                <a:cubicBezTo>
                  <a:pt x="389" y="236"/>
                  <a:pt x="328" y="194"/>
                  <a:pt x="215" y="194"/>
                </a:cubicBezTo>
                <a:cubicBezTo>
                  <a:pt x="102" y="194"/>
                  <a:pt x="41" y="236"/>
                  <a:pt x="41" y="253"/>
                </a:cubicBezTo>
                <a:cubicBezTo>
                  <a:pt x="41" y="258"/>
                  <a:pt x="46" y="264"/>
                  <a:pt x="55" y="272"/>
                </a:cubicBezTo>
                <a:close/>
                <a:moveTo>
                  <a:pt x="462" y="302"/>
                </a:moveTo>
                <a:lnTo>
                  <a:pt x="462" y="302"/>
                </a:lnTo>
                <a:cubicBezTo>
                  <a:pt x="451" y="302"/>
                  <a:pt x="440" y="304"/>
                  <a:pt x="430" y="307"/>
                </a:cubicBezTo>
                <a:lnTo>
                  <a:pt x="430" y="272"/>
                </a:lnTo>
                <a:lnTo>
                  <a:pt x="426" y="272"/>
                </a:lnTo>
                <a:cubicBezTo>
                  <a:pt x="407" y="318"/>
                  <a:pt x="320" y="353"/>
                  <a:pt x="215" y="353"/>
                </a:cubicBezTo>
                <a:cubicBezTo>
                  <a:pt x="110" y="353"/>
                  <a:pt x="23" y="318"/>
                  <a:pt x="4" y="272"/>
                </a:cubicBezTo>
                <a:lnTo>
                  <a:pt x="0" y="272"/>
                </a:lnTo>
                <a:lnTo>
                  <a:pt x="0" y="526"/>
                </a:lnTo>
                <a:cubicBezTo>
                  <a:pt x="0" y="575"/>
                  <a:pt x="39" y="614"/>
                  <a:pt x="88" y="614"/>
                </a:cubicBezTo>
                <a:lnTo>
                  <a:pt x="342" y="614"/>
                </a:lnTo>
                <a:cubicBezTo>
                  <a:pt x="391" y="614"/>
                  <a:pt x="430" y="575"/>
                  <a:pt x="430" y="526"/>
                </a:cubicBezTo>
                <a:lnTo>
                  <a:pt x="430" y="485"/>
                </a:lnTo>
                <a:cubicBezTo>
                  <a:pt x="440" y="489"/>
                  <a:pt x="451" y="491"/>
                  <a:pt x="462" y="491"/>
                </a:cubicBezTo>
                <a:cubicBezTo>
                  <a:pt x="514" y="491"/>
                  <a:pt x="556" y="449"/>
                  <a:pt x="556" y="396"/>
                </a:cubicBezTo>
                <a:cubicBezTo>
                  <a:pt x="556" y="344"/>
                  <a:pt x="514" y="302"/>
                  <a:pt x="462" y="302"/>
                </a:cubicBezTo>
                <a:close/>
                <a:moveTo>
                  <a:pt x="462" y="448"/>
                </a:moveTo>
                <a:lnTo>
                  <a:pt x="462" y="448"/>
                </a:lnTo>
                <a:cubicBezTo>
                  <a:pt x="450" y="448"/>
                  <a:pt x="439" y="444"/>
                  <a:pt x="430" y="437"/>
                </a:cubicBezTo>
                <a:lnTo>
                  <a:pt x="430" y="356"/>
                </a:lnTo>
                <a:cubicBezTo>
                  <a:pt x="439" y="349"/>
                  <a:pt x="450" y="345"/>
                  <a:pt x="462" y="345"/>
                </a:cubicBezTo>
                <a:cubicBezTo>
                  <a:pt x="490" y="345"/>
                  <a:pt x="513" y="368"/>
                  <a:pt x="513" y="396"/>
                </a:cubicBezTo>
                <a:cubicBezTo>
                  <a:pt x="513" y="425"/>
                  <a:pt x="490" y="448"/>
                  <a:pt x="462" y="448"/>
                </a:cubicBezTo>
                <a:close/>
                <a:moveTo>
                  <a:pt x="139" y="143"/>
                </a:moveTo>
                <a:lnTo>
                  <a:pt x="139" y="143"/>
                </a:lnTo>
                <a:cubicBezTo>
                  <a:pt x="152" y="143"/>
                  <a:pt x="162" y="133"/>
                  <a:pt x="162" y="120"/>
                </a:cubicBezTo>
                <a:lnTo>
                  <a:pt x="162" y="53"/>
                </a:lnTo>
                <a:cubicBezTo>
                  <a:pt x="162" y="40"/>
                  <a:pt x="152" y="30"/>
                  <a:pt x="139" y="30"/>
                </a:cubicBezTo>
                <a:cubicBezTo>
                  <a:pt x="126" y="30"/>
                  <a:pt x="116" y="40"/>
                  <a:pt x="116" y="53"/>
                </a:cubicBezTo>
                <a:lnTo>
                  <a:pt x="116" y="120"/>
                </a:lnTo>
                <a:cubicBezTo>
                  <a:pt x="116" y="133"/>
                  <a:pt x="126" y="143"/>
                  <a:pt x="139" y="143"/>
                </a:cubicBezTo>
                <a:close/>
                <a:moveTo>
                  <a:pt x="211" y="114"/>
                </a:moveTo>
                <a:lnTo>
                  <a:pt x="211" y="114"/>
                </a:lnTo>
                <a:cubicBezTo>
                  <a:pt x="223" y="114"/>
                  <a:pt x="234" y="104"/>
                  <a:pt x="234" y="91"/>
                </a:cubicBezTo>
                <a:lnTo>
                  <a:pt x="234" y="23"/>
                </a:lnTo>
                <a:cubicBezTo>
                  <a:pt x="234" y="11"/>
                  <a:pt x="223" y="0"/>
                  <a:pt x="211" y="0"/>
                </a:cubicBezTo>
                <a:cubicBezTo>
                  <a:pt x="198" y="0"/>
                  <a:pt x="188" y="11"/>
                  <a:pt x="188" y="23"/>
                </a:cubicBezTo>
                <a:lnTo>
                  <a:pt x="188" y="91"/>
                </a:lnTo>
                <a:cubicBezTo>
                  <a:pt x="188" y="104"/>
                  <a:pt x="198" y="114"/>
                  <a:pt x="211" y="114"/>
                </a:cubicBezTo>
                <a:close/>
                <a:moveTo>
                  <a:pt x="283" y="172"/>
                </a:moveTo>
                <a:lnTo>
                  <a:pt x="283" y="172"/>
                </a:lnTo>
                <a:cubicBezTo>
                  <a:pt x="295" y="172"/>
                  <a:pt x="305" y="162"/>
                  <a:pt x="305" y="150"/>
                </a:cubicBezTo>
                <a:lnTo>
                  <a:pt x="305" y="82"/>
                </a:lnTo>
                <a:cubicBezTo>
                  <a:pt x="305" y="69"/>
                  <a:pt x="295" y="59"/>
                  <a:pt x="283" y="59"/>
                </a:cubicBezTo>
                <a:cubicBezTo>
                  <a:pt x="270" y="59"/>
                  <a:pt x="260" y="69"/>
                  <a:pt x="260" y="82"/>
                </a:cubicBezTo>
                <a:lnTo>
                  <a:pt x="260" y="150"/>
                </a:lnTo>
                <a:cubicBezTo>
                  <a:pt x="260" y="162"/>
                  <a:pt x="270" y="172"/>
                  <a:pt x="283" y="172"/>
                </a:cubicBez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sp>
        <p:nvSpPr>
          <p:cNvPr id="37" name="Freeform 40"/>
          <p:cNvSpPr/>
          <p:nvPr/>
        </p:nvSpPr>
        <p:spPr bwMode="auto">
          <a:xfrm>
            <a:off x="5851955" y="2390540"/>
            <a:ext cx="528095" cy="486816"/>
          </a:xfrm>
          <a:custGeom>
            <a:gdLst>
              <a:gd fmla="*/ 646 w 646" name="T0"/>
              <a:gd fmla="*/ 149 h 595" name="T1"/>
              <a:gd fmla="*/ 601 w 646" name="T2"/>
              <a:gd fmla="*/ 98 h 595" name="T3"/>
              <a:gd fmla="*/ 282 w 646" name="T4"/>
              <a:gd fmla="*/ 54 h 595" name="T5"/>
              <a:gd fmla="*/ 282 w 646" name="T6"/>
              <a:gd fmla="*/ 42 h 595" name="T7"/>
              <a:gd fmla="*/ 259 w 646" name="T8"/>
              <a:gd fmla="*/ 11 h 595" name="T9"/>
              <a:gd fmla="*/ 173 w 646" name="T10"/>
              <a:gd fmla="*/ 0 h 595" name="T11"/>
              <a:gd fmla="*/ 150 w 646" name="T12"/>
              <a:gd fmla="*/ 12 h 595" name="T13"/>
              <a:gd fmla="*/ 204 w 646" name="T14"/>
              <a:gd fmla="*/ 18 h 595" name="T15"/>
              <a:gd fmla="*/ 240 w 646" name="T16"/>
              <a:gd fmla="*/ 47 h 595" name="T17"/>
              <a:gd fmla="*/ 248 w 646" name="T18"/>
              <a:gd fmla="*/ 74 h 595" name="T19"/>
              <a:gd fmla="*/ 569 w 646" name="T20"/>
              <a:gd fmla="*/ 115 h 595" name="T21"/>
              <a:gd fmla="*/ 617 w 646" name="T22"/>
              <a:gd fmla="*/ 164 h 595" name="T23"/>
              <a:gd fmla="*/ 609 w 646" name="T24"/>
              <a:gd fmla="*/ 530 h 595" name="T25"/>
              <a:gd fmla="*/ 575 w 646" name="T26"/>
              <a:gd fmla="*/ 206 h 595" name="T27"/>
              <a:gd fmla="*/ 534 w 646" name="T28"/>
              <a:gd fmla="*/ 159 h 595" name="T29"/>
              <a:gd fmla="*/ 226 w 646" name="T30"/>
              <a:gd fmla="*/ 118 h 595" name="T31"/>
              <a:gd fmla="*/ 184 w 646" name="T32"/>
              <a:gd fmla="*/ 59 h 595" name="T33"/>
              <a:gd fmla="*/ 76 w 646" name="T34"/>
              <a:gd fmla="*/ 45 h 595" name="T35"/>
              <a:gd fmla="*/ 68 w 646" name="T36"/>
              <a:gd fmla="*/ 105 h 595" name="T37"/>
              <a:gd fmla="*/ 0 w 646" name="T38"/>
              <a:gd fmla="*/ 99 h 595" name="T39"/>
              <a:gd fmla="*/ 60 w 646" name="T40"/>
              <a:gd fmla="*/ 508 h 595" name="T41"/>
              <a:gd fmla="*/ 622 w 646" name="T42"/>
              <a:gd fmla="*/ 595 h 595" name="T43"/>
              <a:gd fmla="*/ 646 w 646" name="T44"/>
              <a:gd fmla="*/ 149 h 59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595" w="646">
                <a:moveTo>
                  <a:pt x="646" y="149"/>
                </a:moveTo>
                <a:cubicBezTo>
                  <a:pt x="646" y="149"/>
                  <a:pt x="643" y="106"/>
                  <a:pt x="601" y="98"/>
                </a:cubicBezTo>
                <a:cubicBezTo>
                  <a:pt x="571" y="92"/>
                  <a:pt x="282" y="54"/>
                  <a:pt x="282" y="54"/>
                </a:cubicBezTo>
                <a:lnTo>
                  <a:pt x="282" y="42"/>
                </a:lnTo>
                <a:cubicBezTo>
                  <a:pt x="282" y="42"/>
                  <a:pt x="283" y="17"/>
                  <a:pt x="259" y="11"/>
                </a:cubicBezTo>
                <a:cubicBezTo>
                  <a:pt x="234" y="6"/>
                  <a:pt x="173" y="0"/>
                  <a:pt x="173" y="0"/>
                </a:cubicBezTo>
                <a:lnTo>
                  <a:pt x="150" y="12"/>
                </a:lnTo>
                <a:lnTo>
                  <a:pt x="204" y="18"/>
                </a:lnTo>
                <a:cubicBezTo>
                  <a:pt x="204" y="18"/>
                  <a:pt x="232" y="20"/>
                  <a:pt x="240" y="47"/>
                </a:cubicBezTo>
                <a:cubicBezTo>
                  <a:pt x="248" y="74"/>
                  <a:pt x="248" y="74"/>
                  <a:pt x="248" y="74"/>
                </a:cubicBezTo>
                <a:lnTo>
                  <a:pt x="569" y="115"/>
                </a:lnTo>
                <a:cubicBezTo>
                  <a:pt x="569" y="115"/>
                  <a:pt x="608" y="115"/>
                  <a:pt x="617" y="164"/>
                </a:cubicBezTo>
                <a:cubicBezTo>
                  <a:pt x="621" y="189"/>
                  <a:pt x="605" y="432"/>
                  <a:pt x="609" y="530"/>
                </a:cubicBezTo>
                <a:lnTo>
                  <a:pt x="575" y="206"/>
                </a:lnTo>
                <a:cubicBezTo>
                  <a:pt x="575" y="206"/>
                  <a:pt x="574" y="164"/>
                  <a:pt x="534" y="159"/>
                </a:cubicBezTo>
                <a:cubicBezTo>
                  <a:pt x="493" y="154"/>
                  <a:pt x="226" y="118"/>
                  <a:pt x="226" y="118"/>
                </a:cubicBezTo>
                <a:cubicBezTo>
                  <a:pt x="226" y="118"/>
                  <a:pt x="217" y="62"/>
                  <a:pt x="184" y="59"/>
                </a:cubicBezTo>
                <a:cubicBezTo>
                  <a:pt x="151" y="56"/>
                  <a:pt x="76" y="45"/>
                  <a:pt x="76" y="45"/>
                </a:cubicBezTo>
                <a:cubicBezTo>
                  <a:pt x="76" y="45"/>
                  <a:pt x="49" y="42"/>
                  <a:pt x="68" y="105"/>
                </a:cubicBezTo>
                <a:lnTo>
                  <a:pt x="0" y="99"/>
                </a:lnTo>
                <a:lnTo>
                  <a:pt x="60" y="508"/>
                </a:lnTo>
                <a:lnTo>
                  <a:pt x="622" y="595"/>
                </a:lnTo>
                <a:lnTo>
                  <a:pt x="646" y="149"/>
                </a:ln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sp>
        <p:nvSpPr>
          <p:cNvPr id="38" name="Freeform 41"/>
          <p:cNvSpPr>
            <a:spLocks noEditPoints="1"/>
          </p:cNvSpPr>
          <p:nvPr/>
        </p:nvSpPr>
        <p:spPr bwMode="auto">
          <a:xfrm>
            <a:off x="6913522" y="4708664"/>
            <a:ext cx="512272" cy="492752"/>
          </a:xfrm>
          <a:custGeom>
            <a:gdLst>
              <a:gd fmla="*/ 419 w 628" name="T0"/>
              <a:gd fmla="*/ 232 h 600" name="T1"/>
              <a:gd fmla="*/ 411 w 628" name="T2"/>
              <a:gd fmla="*/ 249 h 600" name="T3"/>
              <a:gd fmla="*/ 408 w 628" name="T4"/>
              <a:gd fmla="*/ 261 h 600" name="T5"/>
              <a:gd fmla="*/ 409 w 628" name="T6"/>
              <a:gd fmla="*/ 283 h 600" name="T7"/>
              <a:gd fmla="*/ 417 w 628" name="T8"/>
              <a:gd fmla="*/ 305 h 600" name="T9"/>
              <a:gd fmla="*/ 424 w 628" name="T10"/>
              <a:gd fmla="*/ 315 h 600" name="T11"/>
              <a:gd fmla="*/ 441 w 628" name="T12"/>
              <a:gd fmla="*/ 330 h 600" name="T13"/>
              <a:gd fmla="*/ 453 w 628" name="T14"/>
              <a:gd fmla="*/ 335 h 600" name="T15"/>
              <a:gd fmla="*/ 478 w 628" name="T16"/>
              <a:gd fmla="*/ 200 h 600" name="T17"/>
              <a:gd fmla="*/ 449 w 628" name="T18"/>
              <a:gd fmla="*/ 207 h 600" name="T19"/>
              <a:gd fmla="*/ 433 w 628" name="T20"/>
              <a:gd fmla="*/ 216 h 600" name="T21"/>
              <a:gd fmla="*/ 425 w 628" name="T22"/>
              <a:gd fmla="*/ 224 h 600" name="T23"/>
              <a:gd fmla="*/ 384 w 628" name="T24"/>
              <a:gd fmla="*/ 70 h 600" name="T25"/>
              <a:gd fmla="*/ 314 w 628" name="T26"/>
              <a:gd fmla="*/ 140 h 600" name="T27"/>
              <a:gd fmla="*/ 379 w 628" name="T28"/>
              <a:gd fmla="*/ 283 h 600" name="T29"/>
              <a:gd fmla="*/ 379 w 628" name="T30"/>
              <a:gd fmla="*/ 254 h 600" name="T31"/>
              <a:gd fmla="*/ 359 w 628" name="T32"/>
              <a:gd fmla="*/ 154 h 600" name="T33"/>
              <a:gd fmla="*/ 249 w 628" name="T34"/>
              <a:gd fmla="*/ 270 h 600" name="T35"/>
              <a:gd fmla="*/ 314 w 628" name="T36"/>
              <a:gd fmla="*/ 396 h 600" name="T37"/>
              <a:gd fmla="*/ 282 w 628" name="T38"/>
              <a:gd fmla="*/ 400 h 600" name="T39"/>
              <a:gd fmla="*/ 267 w 628" name="T40"/>
              <a:gd fmla="*/ 382 h 600" name="T41"/>
              <a:gd fmla="*/ 257 w 628" name="T42"/>
              <a:gd fmla="*/ 374 h 600" name="T43"/>
              <a:gd fmla="*/ 214 w 628" name="T44"/>
              <a:gd fmla="*/ 356 h 600" name="T45"/>
              <a:gd fmla="*/ 195 w 628" name="T46"/>
              <a:gd fmla="*/ 354 h 600" name="T47"/>
              <a:gd fmla="*/ 0 w 628" name="T48"/>
              <a:gd fmla="*/ 600 h 600" name="T49"/>
              <a:gd fmla="*/ 83 w 628" name="T50"/>
              <a:gd fmla="*/ 454 h 600" name="T51"/>
              <a:gd fmla="*/ 216 w 628" name="T52"/>
              <a:gd fmla="*/ 454 h 600" name="T53"/>
              <a:gd fmla="*/ 301 w 628" name="T54"/>
              <a:gd fmla="*/ 600 h 600" name="T55"/>
              <a:gd fmla="*/ 282 w 628" name="T56"/>
              <a:gd fmla="*/ 400 h 600" name="T57"/>
              <a:gd fmla="*/ 433 w 628" name="T58"/>
              <a:gd fmla="*/ 354 h 600" name="T59"/>
              <a:gd fmla="*/ 413 w 628" name="T60"/>
              <a:gd fmla="*/ 356 h 600" name="T61"/>
              <a:gd fmla="*/ 361 w 628" name="T62"/>
              <a:gd fmla="*/ 382 h 600" name="T63"/>
              <a:gd fmla="*/ 353 w 628" name="T64"/>
              <a:gd fmla="*/ 391 h 600" name="T65"/>
              <a:gd fmla="*/ 389 w 628" name="T66"/>
              <a:gd fmla="*/ 600 h 600" name="T67"/>
              <a:gd fmla="*/ 410 w 628" name="T68"/>
              <a:gd fmla="*/ 600 h 600" name="T69"/>
              <a:gd fmla="*/ 564 w 628" name="T70"/>
              <a:gd fmla="*/ 454 h 600" name="T71"/>
              <a:gd fmla="*/ 628 w 628" name="T72"/>
              <a:gd fmla="*/ 460 h 600" name="T73"/>
              <a:gd fmla="*/ 150 w 628" name="T74"/>
              <a:gd fmla="*/ 340 h 600" name="T75"/>
              <a:gd fmla="*/ 186 w 628" name="T76"/>
              <a:gd fmla="*/ 330 h 600" name="T77"/>
              <a:gd fmla="*/ 196 w 628" name="T78"/>
              <a:gd fmla="*/ 323 h 600" name="T79"/>
              <a:gd fmla="*/ 216 w 628" name="T80"/>
              <a:gd fmla="*/ 295 h 600" name="T81"/>
              <a:gd fmla="*/ 219 w 628" name="T82"/>
              <a:gd fmla="*/ 282 h 600" name="T83"/>
              <a:gd fmla="*/ 219 w 628" name="T84"/>
              <a:gd fmla="*/ 258 h 600" name="T85"/>
              <a:gd fmla="*/ 214 w 628" name="T86"/>
              <a:gd fmla="*/ 241 h 600" name="T87"/>
              <a:gd fmla="*/ 208 w 628" name="T88"/>
              <a:gd fmla="*/ 231 h 600" name="T89"/>
              <a:gd fmla="*/ 195 w 628" name="T90"/>
              <a:gd fmla="*/ 217 h 600" name="T91"/>
              <a:gd fmla="*/ 186 w 628" name="T92"/>
              <a:gd fmla="*/ 210 h 600" name="T93"/>
              <a:gd fmla="*/ 150 w 628" name="T94"/>
              <a:gd fmla="*/ 200 h 6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0" w="628">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
        <p:nvSpPr>
          <p:cNvPr id="39" name="Freeform 42"/>
          <p:cNvSpPr>
            <a:spLocks noEditPoints="1"/>
          </p:cNvSpPr>
          <p:nvPr/>
        </p:nvSpPr>
        <p:spPr bwMode="auto">
          <a:xfrm>
            <a:off x="8104552" y="3970449"/>
            <a:ext cx="486560" cy="476921"/>
          </a:xfrm>
          <a:custGeom>
            <a:gdLst>
              <a:gd fmla="*/ 25 w 596" name="T0"/>
              <a:gd fmla="*/ 345 h 583" name="T1"/>
              <a:gd fmla="*/ 25 w 596" name="T2"/>
              <a:gd fmla="*/ 62 h 583" name="T3"/>
              <a:gd fmla="*/ 61 w 596" name="T4"/>
              <a:gd fmla="*/ 26 h 583" name="T5"/>
              <a:gd fmla="*/ 534 w 596" name="T6"/>
              <a:gd fmla="*/ 26 h 583" name="T7"/>
              <a:gd fmla="*/ 570 w 596" name="T8"/>
              <a:gd fmla="*/ 62 h 583" name="T9"/>
              <a:gd fmla="*/ 570 w 596" name="T10"/>
              <a:gd fmla="*/ 345 h 583" name="T11"/>
              <a:gd fmla="*/ 534 w 596" name="T12"/>
              <a:gd fmla="*/ 381 h 583" name="T13"/>
              <a:gd fmla="*/ 61 w 596" name="T14"/>
              <a:gd fmla="*/ 381 h 583" name="T15"/>
              <a:gd fmla="*/ 25 w 596" name="T16"/>
              <a:gd fmla="*/ 345 h 583" name="T17"/>
              <a:gd fmla="*/ 534 w 596" name="T18"/>
              <a:gd fmla="*/ 406 h 583" name="T19"/>
              <a:gd fmla="*/ 596 w 596" name="T20"/>
              <a:gd fmla="*/ 345 h 583" name="T21"/>
              <a:gd fmla="*/ 596 w 596" name="T22"/>
              <a:gd fmla="*/ 62 h 583" name="T23"/>
              <a:gd fmla="*/ 534 w 596" name="T24"/>
              <a:gd fmla="*/ 0 h 583" name="T25"/>
              <a:gd fmla="*/ 61 w 596" name="T26"/>
              <a:gd fmla="*/ 0 h 583" name="T27"/>
              <a:gd fmla="*/ 0 w 596" name="T28"/>
              <a:gd fmla="*/ 62 h 583" name="T29"/>
              <a:gd fmla="*/ 0 w 596" name="T30"/>
              <a:gd fmla="*/ 345 h 583" name="T31"/>
              <a:gd fmla="*/ 61 w 596" name="T32"/>
              <a:gd fmla="*/ 406 h 583" name="T33"/>
              <a:gd fmla="*/ 245 w 596" name="T34"/>
              <a:gd fmla="*/ 406 h 583" name="T35"/>
              <a:gd fmla="*/ 245 w 596" name="T36"/>
              <a:gd fmla="*/ 462 h 583" name="T37"/>
              <a:gd fmla="*/ 61 w 596" name="T38"/>
              <a:gd fmla="*/ 462 h 583" name="T39"/>
              <a:gd fmla="*/ 0 w 596" name="T40"/>
              <a:gd fmla="*/ 524 h 583" name="T41"/>
              <a:gd fmla="*/ 0 w 596" name="T42"/>
              <a:gd fmla="*/ 570 h 583" name="T43"/>
              <a:gd fmla="*/ 12 w 596" name="T44"/>
              <a:gd fmla="*/ 583 h 583" name="T45"/>
              <a:gd fmla="*/ 583 w 596" name="T46"/>
              <a:gd fmla="*/ 583 h 583" name="T47"/>
              <a:gd fmla="*/ 596 w 596" name="T48"/>
              <a:gd fmla="*/ 570 h 583" name="T49"/>
              <a:gd fmla="*/ 596 w 596" name="T50"/>
              <a:gd fmla="*/ 524 h 583" name="T51"/>
              <a:gd fmla="*/ 534 w 596" name="T52"/>
              <a:gd fmla="*/ 462 h 583" name="T53"/>
              <a:gd fmla="*/ 351 w 596" name="T54"/>
              <a:gd fmla="*/ 462 h 583" name="T55"/>
              <a:gd fmla="*/ 351 w 596" name="T56"/>
              <a:gd fmla="*/ 406 h 583" name="T57"/>
              <a:gd fmla="*/ 534 w 596" name="T58"/>
              <a:gd fmla="*/ 406 h 583" name="T59"/>
              <a:gd fmla="*/ 544 w 596" name="T60"/>
              <a:gd fmla="*/ 345 h 583" name="T61"/>
              <a:gd fmla="*/ 544 w 596" name="T62"/>
              <a:gd fmla="*/ 62 h 583" name="T63"/>
              <a:gd fmla="*/ 534 w 596" name="T64"/>
              <a:gd fmla="*/ 52 h 583" name="T65"/>
              <a:gd fmla="*/ 61 w 596" name="T66"/>
              <a:gd fmla="*/ 52 h 583" name="T67"/>
              <a:gd fmla="*/ 51 w 596" name="T68"/>
              <a:gd fmla="*/ 62 h 583" name="T69"/>
              <a:gd fmla="*/ 51 w 596" name="T70"/>
              <a:gd fmla="*/ 345 h 583" name="T71"/>
              <a:gd fmla="*/ 61 w 596" name="T72"/>
              <a:gd fmla="*/ 355 h 583" name="T73"/>
              <a:gd fmla="*/ 534 w 596" name="T74"/>
              <a:gd fmla="*/ 355 h 583" name="T75"/>
              <a:gd fmla="*/ 544 w 596" name="T76"/>
              <a:gd fmla="*/ 345 h 58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83" w="596">
                <a:moveTo>
                  <a:pt x="25" y="345"/>
                </a:moveTo>
                <a:lnTo>
                  <a:pt x="25" y="62"/>
                </a:lnTo>
                <a:cubicBezTo>
                  <a:pt x="25" y="42"/>
                  <a:pt x="41" y="26"/>
                  <a:pt x="61" y="26"/>
                </a:cubicBezTo>
                <a:lnTo>
                  <a:pt x="534" y="26"/>
                </a:lnTo>
                <a:cubicBezTo>
                  <a:pt x="554" y="26"/>
                  <a:pt x="570" y="42"/>
                  <a:pt x="570" y="62"/>
                </a:cubicBezTo>
                <a:lnTo>
                  <a:pt x="570" y="345"/>
                </a:lnTo>
                <a:cubicBezTo>
                  <a:pt x="570" y="365"/>
                  <a:pt x="554" y="381"/>
                  <a:pt x="534" y="381"/>
                </a:cubicBezTo>
                <a:lnTo>
                  <a:pt x="61" y="381"/>
                </a:lnTo>
                <a:cubicBezTo>
                  <a:pt x="41" y="381"/>
                  <a:pt x="25" y="365"/>
                  <a:pt x="25" y="345"/>
                </a:cubicBezTo>
                <a:close/>
                <a:moveTo>
                  <a:pt x="534" y="406"/>
                </a:moveTo>
                <a:cubicBezTo>
                  <a:pt x="568" y="406"/>
                  <a:pt x="596" y="379"/>
                  <a:pt x="596" y="345"/>
                </a:cubicBezTo>
                <a:lnTo>
                  <a:pt x="596" y="62"/>
                </a:lnTo>
                <a:cubicBezTo>
                  <a:pt x="596" y="28"/>
                  <a:pt x="568" y="0"/>
                  <a:pt x="534" y="0"/>
                </a:cubicBezTo>
                <a:lnTo>
                  <a:pt x="61" y="0"/>
                </a:lnTo>
                <a:cubicBezTo>
                  <a:pt x="27" y="0"/>
                  <a:pt x="0" y="28"/>
                  <a:pt x="0" y="62"/>
                </a:cubicBezTo>
                <a:lnTo>
                  <a:pt x="0" y="345"/>
                </a:lnTo>
                <a:cubicBezTo>
                  <a:pt x="0" y="379"/>
                  <a:pt x="27" y="406"/>
                  <a:pt x="61" y="406"/>
                </a:cubicBezTo>
                <a:lnTo>
                  <a:pt x="245" y="406"/>
                </a:lnTo>
                <a:lnTo>
                  <a:pt x="245" y="462"/>
                </a:lnTo>
                <a:lnTo>
                  <a:pt x="61" y="462"/>
                </a:lnTo>
                <a:cubicBezTo>
                  <a:pt x="27" y="462"/>
                  <a:pt x="0" y="490"/>
                  <a:pt x="0" y="524"/>
                </a:cubicBezTo>
                <a:lnTo>
                  <a:pt x="0" y="570"/>
                </a:lnTo>
                <a:cubicBezTo>
                  <a:pt x="0" y="577"/>
                  <a:pt x="5" y="583"/>
                  <a:pt x="12" y="583"/>
                </a:cubicBezTo>
                <a:lnTo>
                  <a:pt x="583" y="583"/>
                </a:lnTo>
                <a:cubicBezTo>
                  <a:pt x="590" y="583"/>
                  <a:pt x="596" y="577"/>
                  <a:pt x="596" y="570"/>
                </a:cubicBezTo>
                <a:lnTo>
                  <a:pt x="596" y="524"/>
                </a:lnTo>
                <a:cubicBezTo>
                  <a:pt x="596" y="490"/>
                  <a:pt x="568" y="462"/>
                  <a:pt x="534" y="462"/>
                </a:cubicBezTo>
                <a:lnTo>
                  <a:pt x="351" y="462"/>
                </a:lnTo>
                <a:lnTo>
                  <a:pt x="351" y="406"/>
                </a:lnTo>
                <a:lnTo>
                  <a:pt x="534" y="406"/>
                </a:lnTo>
                <a:close/>
                <a:moveTo>
                  <a:pt x="544" y="345"/>
                </a:moveTo>
                <a:lnTo>
                  <a:pt x="544" y="62"/>
                </a:lnTo>
                <a:cubicBezTo>
                  <a:pt x="544" y="56"/>
                  <a:pt x="540" y="52"/>
                  <a:pt x="534" y="52"/>
                </a:cubicBezTo>
                <a:lnTo>
                  <a:pt x="61" y="52"/>
                </a:lnTo>
                <a:cubicBezTo>
                  <a:pt x="56" y="52"/>
                  <a:pt x="51" y="56"/>
                  <a:pt x="51" y="62"/>
                </a:cubicBezTo>
                <a:lnTo>
                  <a:pt x="51" y="345"/>
                </a:lnTo>
                <a:cubicBezTo>
                  <a:pt x="51" y="350"/>
                  <a:pt x="56" y="355"/>
                  <a:pt x="61" y="355"/>
                </a:cubicBezTo>
                <a:lnTo>
                  <a:pt x="534" y="355"/>
                </a:lnTo>
                <a:cubicBezTo>
                  <a:pt x="540" y="355"/>
                  <a:pt x="544" y="350"/>
                  <a:pt x="544" y="345"/>
                </a:cubicBezTo>
                <a:close/>
              </a:path>
            </a:pathLst>
          </a:custGeom>
          <a:solidFill>
            <a:srgbClr val="484F59"/>
          </a:solidFill>
          <a:ln>
            <a:noFill/>
          </a:ln>
        </p:spPr>
        <p:txBody>
          <a:bodyPr anchor="t" anchorCtr="0" bIns="34285" compatLnSpc="1" lIns="68571" numCol="1" rIns="68571" tIns="34285" vert="horz" wrap="square"/>
          <a:lstStyle/>
          <a:p>
            <a:endParaRPr altLang="en-US" lang="zh-CN">
              <a:cs typeface="+mn-ea"/>
              <a:sym typeface="+mn-lt"/>
            </a:endParaRPr>
          </a:p>
        </p:txBody>
      </p:sp>
      <p:grpSp>
        <p:nvGrpSpPr>
          <p:cNvPr id="40" name="组合 39"/>
          <p:cNvGrpSpPr/>
          <p:nvPr/>
        </p:nvGrpSpPr>
        <p:grpSpPr>
          <a:xfrm>
            <a:off x="9090959" y="3940764"/>
            <a:ext cx="579519" cy="536289"/>
            <a:chOff x="2438399" y="4906963"/>
            <a:chExt cx="465137" cy="430213"/>
          </a:xfrm>
          <a:solidFill>
            <a:srgbClr val="FFC000"/>
          </a:solidFill>
        </p:grpSpPr>
        <p:sp>
          <p:nvSpPr>
            <p:cNvPr id="42" name="Freeform 43"/>
            <p:cNvSpPr>
              <a:spLocks noEditPoints="1"/>
            </p:cNvSpPr>
            <p:nvPr/>
          </p:nvSpPr>
          <p:spPr bwMode="auto">
            <a:xfrm>
              <a:off x="2438399" y="5080001"/>
              <a:ext cx="230187" cy="231775"/>
            </a:xfrm>
            <a:custGeom>
              <a:gdLst>
                <a:gd fmla="*/ 101 w 351" name="T0"/>
                <a:gd fmla="*/ 239 h 353" name="T1"/>
                <a:gd fmla="*/ 172 w 351" name="T2"/>
                <a:gd fmla="*/ 119 h 353" name="T3"/>
                <a:gd fmla="*/ 234 w 351" name="T4"/>
                <a:gd fmla="*/ 151 h 353" name="T5"/>
                <a:gd fmla="*/ 188 w 351" name="T6"/>
                <a:gd fmla="*/ 0 h 353" name="T7"/>
                <a:gd fmla="*/ 1 w 351" name="T8"/>
                <a:gd fmla="*/ 31 h 353" name="T9"/>
                <a:gd fmla="*/ 56 w 351" name="T10"/>
                <a:gd fmla="*/ 60 h 353" name="T11"/>
                <a:gd fmla="*/ 14 w 351" name="T12"/>
                <a:gd fmla="*/ 123 h 353" name="T13"/>
                <a:gd fmla="*/ 29 w 351" name="T14"/>
                <a:gd fmla="*/ 201 h 353" name="T15"/>
                <a:gd fmla="*/ 120 w 351" name="T16"/>
                <a:gd fmla="*/ 332 h 353" name="T17"/>
                <a:gd fmla="*/ 101 w 351" name="T18"/>
                <a:gd fmla="*/ 239 h 353" name="T19"/>
                <a:gd fmla="*/ 334 w 351" name="T20"/>
                <a:gd fmla="*/ 214 h 353" name="T21"/>
                <a:gd fmla="*/ 334 w 351" name="T22"/>
                <a:gd fmla="*/ 214 h 353" name="T23"/>
                <a:gd fmla="*/ 132 w 351" name="T24"/>
                <a:gd fmla="*/ 221 h 353" name="T25"/>
                <a:gd fmla="*/ 125 w 351" name="T26"/>
                <a:gd fmla="*/ 282 h 353" name="T27"/>
                <a:gd fmla="*/ 144 w 351" name="T28"/>
                <a:gd fmla="*/ 340 h 353" name="T29"/>
                <a:gd fmla="*/ 185 w 351" name="T30"/>
                <a:gd fmla="*/ 353 h 353" name="T31"/>
                <a:gd fmla="*/ 351 w 351" name="T32"/>
                <a:gd fmla="*/ 345 h 353" name="T33"/>
                <a:gd fmla="*/ 334 w 351" name="T34"/>
                <a:gd fmla="*/ 214 h 3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53" w="351">
                  <a:moveTo>
                    <a:pt x="101" y="239"/>
                  </a:moveTo>
                  <a:cubicBezTo>
                    <a:pt x="102" y="212"/>
                    <a:pt x="149" y="149"/>
                    <a:pt x="172" y="119"/>
                  </a:cubicBezTo>
                  <a:lnTo>
                    <a:pt x="234" y="151"/>
                  </a:lnTo>
                  <a:lnTo>
                    <a:pt x="188" y="0"/>
                  </a:lnTo>
                  <a:lnTo>
                    <a:pt x="1" y="31"/>
                  </a:lnTo>
                  <a:lnTo>
                    <a:pt x="56" y="60"/>
                  </a:lnTo>
                  <a:cubicBezTo>
                    <a:pt x="43" y="77"/>
                    <a:pt x="24" y="104"/>
                    <a:pt x="14" y="123"/>
                  </a:cubicBezTo>
                  <a:cubicBezTo>
                    <a:pt x="0" y="154"/>
                    <a:pt x="14" y="172"/>
                    <a:pt x="29" y="201"/>
                  </a:cubicBezTo>
                  <a:cubicBezTo>
                    <a:pt x="44" y="230"/>
                    <a:pt x="120" y="332"/>
                    <a:pt x="120" y="332"/>
                  </a:cubicBezTo>
                  <a:cubicBezTo>
                    <a:pt x="120" y="332"/>
                    <a:pt x="100" y="276"/>
                    <a:pt x="101" y="239"/>
                  </a:cubicBezTo>
                  <a:close/>
                  <a:moveTo>
                    <a:pt x="334" y="214"/>
                  </a:moveTo>
                  <a:lnTo>
                    <a:pt x="334" y="214"/>
                  </a:lnTo>
                  <a:lnTo>
                    <a:pt x="132" y="221"/>
                  </a:lnTo>
                  <a:cubicBezTo>
                    <a:pt x="132" y="221"/>
                    <a:pt x="115" y="229"/>
                    <a:pt x="125" y="282"/>
                  </a:cubicBezTo>
                  <a:cubicBezTo>
                    <a:pt x="133" y="322"/>
                    <a:pt x="144" y="340"/>
                    <a:pt x="144" y="340"/>
                  </a:cubicBezTo>
                  <a:cubicBezTo>
                    <a:pt x="144" y="340"/>
                    <a:pt x="151" y="352"/>
                    <a:pt x="185" y="353"/>
                  </a:cubicBezTo>
                  <a:cubicBezTo>
                    <a:pt x="214" y="353"/>
                    <a:pt x="351" y="345"/>
                    <a:pt x="351" y="345"/>
                  </a:cubicBezTo>
                  <a:lnTo>
                    <a:pt x="334" y="2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3" name="Freeform 44"/>
            <p:cNvSpPr>
              <a:spLocks noEditPoints="1"/>
            </p:cNvSpPr>
            <p:nvPr/>
          </p:nvSpPr>
          <p:spPr bwMode="auto">
            <a:xfrm>
              <a:off x="2522537" y="4906963"/>
              <a:ext cx="295275" cy="161925"/>
            </a:xfrm>
            <a:custGeom>
              <a:gdLst>
                <a:gd fmla="*/ 222 w 450" name="T0"/>
                <a:gd fmla="*/ 42 h 247" name="T1"/>
                <a:gd fmla="*/ 285 w 450" name="T2"/>
                <a:gd fmla="*/ 170 h 247" name="T3"/>
                <a:gd fmla="*/ 226 w 450" name="T4"/>
                <a:gd fmla="*/ 202 h 247" name="T5"/>
                <a:gd fmla="*/ 401 w 450" name="T6"/>
                <a:gd fmla="*/ 226 h 247" name="T7"/>
                <a:gd fmla="*/ 450 w 450" name="T8"/>
                <a:gd fmla="*/ 81 h 247" name="T9"/>
                <a:gd fmla="*/ 397 w 450" name="T10"/>
                <a:gd fmla="*/ 110 h 247" name="T11"/>
                <a:gd fmla="*/ 366 w 450" name="T12"/>
                <a:gd fmla="*/ 38 h 247" name="T13"/>
                <a:gd fmla="*/ 293 w 450" name="T14"/>
                <a:gd fmla="*/ 5 h 247" name="T15"/>
                <a:gd fmla="*/ 134 w 450" name="T16"/>
                <a:gd fmla="*/ 3 h 247" name="T17"/>
                <a:gd fmla="*/ 222 w 450" name="T18"/>
                <a:gd fmla="*/ 42 h 247" name="T19"/>
                <a:gd fmla="*/ 119 w 450" name="T20"/>
                <a:gd fmla="*/ 247 h 247" name="T21"/>
                <a:gd fmla="*/ 119 w 450" name="T22"/>
                <a:gd fmla="*/ 247 h 247" name="T23"/>
                <a:gd fmla="*/ 221 w 450" name="T24"/>
                <a:gd fmla="*/ 78 h 247" name="T25"/>
                <a:gd fmla="*/ 173 w 450" name="T26"/>
                <a:gd fmla="*/ 37 h 247" name="T27"/>
                <a:gd fmla="*/ 115 w 450" name="T28"/>
                <a:gd fmla="*/ 18 h 247" name="T29"/>
                <a:gd fmla="*/ 82 w 450" name="T30"/>
                <a:gd fmla="*/ 44 h 247" name="T31"/>
                <a:gd fmla="*/ 0 w 450" name="T32"/>
                <a:gd fmla="*/ 185 h 247" name="T33"/>
                <a:gd fmla="*/ 119 w 450" name="T34"/>
                <a:gd fmla="*/ 247 h 24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46" w="450">
                  <a:moveTo>
                    <a:pt x="222" y="42"/>
                  </a:moveTo>
                  <a:cubicBezTo>
                    <a:pt x="245" y="58"/>
                    <a:pt x="273" y="134"/>
                    <a:pt x="285" y="170"/>
                  </a:cubicBezTo>
                  <a:lnTo>
                    <a:pt x="226" y="202"/>
                  </a:lnTo>
                  <a:lnTo>
                    <a:pt x="401" y="226"/>
                  </a:lnTo>
                  <a:lnTo>
                    <a:pt x="450" y="81"/>
                  </a:lnTo>
                  <a:lnTo>
                    <a:pt x="397" y="110"/>
                  </a:lnTo>
                  <a:cubicBezTo>
                    <a:pt x="389" y="89"/>
                    <a:pt x="377" y="57"/>
                    <a:pt x="366" y="38"/>
                  </a:cubicBezTo>
                  <a:cubicBezTo>
                    <a:pt x="347" y="8"/>
                    <a:pt x="325" y="10"/>
                    <a:pt x="293" y="5"/>
                  </a:cubicBezTo>
                  <a:cubicBezTo>
                    <a:pt x="260" y="0"/>
                    <a:pt x="134" y="3"/>
                    <a:pt x="134" y="3"/>
                  </a:cubicBezTo>
                  <a:cubicBezTo>
                    <a:pt x="134" y="3"/>
                    <a:pt x="192" y="19"/>
                    <a:pt x="222" y="42"/>
                  </a:cubicBezTo>
                  <a:close/>
                  <a:moveTo>
                    <a:pt x="119" y="247"/>
                  </a:moveTo>
                  <a:lnTo>
                    <a:pt x="119" y="247"/>
                  </a:lnTo>
                  <a:lnTo>
                    <a:pt x="221" y="78"/>
                  </a:lnTo>
                  <a:cubicBezTo>
                    <a:pt x="221" y="78"/>
                    <a:pt x="223" y="60"/>
                    <a:pt x="173" y="37"/>
                  </a:cubicBezTo>
                  <a:cubicBezTo>
                    <a:pt x="136" y="19"/>
                    <a:pt x="115" y="18"/>
                    <a:pt x="115" y="18"/>
                  </a:cubicBezTo>
                  <a:cubicBezTo>
                    <a:pt x="115" y="18"/>
                    <a:pt x="100" y="17"/>
                    <a:pt x="82" y="44"/>
                  </a:cubicBezTo>
                  <a:cubicBezTo>
                    <a:pt x="66" y="68"/>
                    <a:pt x="0" y="185"/>
                    <a:pt x="0" y="185"/>
                  </a:cubicBezTo>
                  <a:lnTo>
                    <a:pt x="119" y="24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sp>
          <p:nvSpPr>
            <p:cNvPr id="44" name="Freeform 45"/>
            <p:cNvSpPr>
              <a:spLocks noEditPoints="1"/>
            </p:cNvSpPr>
            <p:nvPr/>
          </p:nvSpPr>
          <p:spPr bwMode="auto">
            <a:xfrm>
              <a:off x="2692399" y="5038726"/>
              <a:ext cx="211137" cy="298450"/>
            </a:xfrm>
            <a:custGeom>
              <a:gdLst>
                <a:gd fmla="*/ 256 w 324" name="T0"/>
                <a:gd fmla="*/ 262 h 453" name="T1"/>
                <a:gd fmla="*/ 114 w 324" name="T2"/>
                <a:gd fmla="*/ 265 h 453" name="T3"/>
                <a:gd fmla="*/ 105 w 324" name="T4"/>
                <a:gd fmla="*/ 198 h 453" name="T5"/>
                <a:gd fmla="*/ 0 w 324" name="T6"/>
                <a:gd fmla="*/ 331 h 453" name="T7"/>
                <a:gd fmla="*/ 137 w 324" name="T8"/>
                <a:gd fmla="*/ 453 h 453" name="T9"/>
                <a:gd fmla="*/ 130 w 324" name="T10"/>
                <a:gd fmla="*/ 392 h 453" name="T11"/>
                <a:gd fmla="*/ 207 w 324" name="T12"/>
                <a:gd fmla="*/ 394 h 453" name="T13"/>
                <a:gd fmla="*/ 265 w 324" name="T14"/>
                <a:gd fmla="*/ 341 h 453" name="T15"/>
                <a:gd fmla="*/ 324 w 324" name="T16"/>
                <a:gd fmla="*/ 198 h 453" name="T17"/>
                <a:gd fmla="*/ 256 w 324" name="T18"/>
                <a:gd fmla="*/ 262 h 453" name="T19"/>
                <a:gd fmla="*/ 102 w 324" name="T20"/>
                <a:gd fmla="*/ 82 h 453" name="T21"/>
                <a:gd fmla="*/ 102 w 324" name="T22"/>
                <a:gd fmla="*/ 82 h 453" name="T23"/>
                <a:gd fmla="*/ 223 w 324" name="T24"/>
                <a:gd fmla="*/ 246 h 453" name="T25"/>
                <a:gd fmla="*/ 279 w 324" name="T26"/>
                <a:gd fmla="*/ 219 h 453" name="T27"/>
                <a:gd fmla="*/ 317 w 324" name="T28"/>
                <a:gd fmla="*/ 174 h 453" name="T29"/>
                <a:gd fmla="*/ 305 w 324" name="T30"/>
                <a:gd fmla="*/ 134 h 453" name="T31"/>
                <a:gd fmla="*/ 203 w 324" name="T32"/>
                <a:gd fmla="*/ 0 h 453" name="T33"/>
                <a:gd fmla="*/ 102 w 324" name="T34"/>
                <a:gd fmla="*/ 82 h 4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324">
                  <a:moveTo>
                    <a:pt x="256" y="262"/>
                  </a:moveTo>
                  <a:cubicBezTo>
                    <a:pt x="232" y="276"/>
                    <a:pt x="152" y="269"/>
                    <a:pt x="114" y="265"/>
                  </a:cubicBezTo>
                  <a:lnTo>
                    <a:pt x="105" y="198"/>
                  </a:lnTo>
                  <a:lnTo>
                    <a:pt x="0" y="331"/>
                  </a:lnTo>
                  <a:lnTo>
                    <a:pt x="137" y="453"/>
                  </a:lnTo>
                  <a:lnTo>
                    <a:pt x="130" y="392"/>
                  </a:lnTo>
                  <a:cubicBezTo>
                    <a:pt x="152" y="394"/>
                    <a:pt x="186" y="396"/>
                    <a:pt x="207" y="394"/>
                  </a:cubicBezTo>
                  <a:cubicBezTo>
                    <a:pt x="242" y="390"/>
                    <a:pt x="249" y="369"/>
                    <a:pt x="265" y="341"/>
                  </a:cubicBezTo>
                  <a:cubicBezTo>
                    <a:pt x="281" y="314"/>
                    <a:pt x="324" y="198"/>
                    <a:pt x="324" y="198"/>
                  </a:cubicBezTo>
                  <a:cubicBezTo>
                    <a:pt x="324" y="198"/>
                    <a:pt x="288" y="243"/>
                    <a:pt x="256" y="262"/>
                  </a:cubicBezTo>
                  <a:close/>
                  <a:moveTo>
                    <a:pt x="102" y="82"/>
                  </a:moveTo>
                  <a:lnTo>
                    <a:pt x="102" y="82"/>
                  </a:lnTo>
                  <a:lnTo>
                    <a:pt x="223" y="246"/>
                  </a:lnTo>
                  <a:cubicBezTo>
                    <a:pt x="223" y="246"/>
                    <a:pt x="239" y="255"/>
                    <a:pt x="279" y="219"/>
                  </a:cubicBezTo>
                  <a:cubicBezTo>
                    <a:pt x="308" y="192"/>
                    <a:pt x="317" y="174"/>
                    <a:pt x="317" y="174"/>
                  </a:cubicBezTo>
                  <a:cubicBezTo>
                    <a:pt x="317" y="174"/>
                    <a:pt x="323" y="161"/>
                    <a:pt x="305" y="134"/>
                  </a:cubicBezTo>
                  <a:cubicBezTo>
                    <a:pt x="288" y="108"/>
                    <a:pt x="203" y="0"/>
                    <a:pt x="203" y="0"/>
                  </a:cubicBezTo>
                  <a:lnTo>
                    <a:pt x="102" y="8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cs typeface="+mn-ea"/>
                <a:sym typeface="+mn-lt"/>
              </a:endParaRPr>
            </a:p>
          </p:txBody>
        </p:sp>
      </p:grpSp>
      <p:sp>
        <p:nvSpPr>
          <p:cNvPr id="41" name="Freeform 46"/>
          <p:cNvSpPr>
            <a:spLocks noEditPoints="1"/>
          </p:cNvSpPr>
          <p:nvPr/>
        </p:nvSpPr>
        <p:spPr bwMode="auto">
          <a:xfrm>
            <a:off x="9195787" y="4710642"/>
            <a:ext cx="431179" cy="556078"/>
          </a:xfrm>
          <a:custGeom>
            <a:gdLst>
              <a:gd fmla="*/ 394 w 527" name="T0"/>
              <a:gd fmla="*/ 362 h 679" name="T1"/>
              <a:gd fmla="*/ 340 w 527" name="T2"/>
              <a:gd fmla="*/ 239 h 679" name="T3"/>
              <a:gd fmla="*/ 276 w 527" name="T4"/>
              <a:gd fmla="*/ 270 h 679" name="T5"/>
              <a:gd fmla="*/ 257 w 527" name="T6"/>
              <a:gd fmla="*/ 247 h 679" name="T7"/>
              <a:gd fmla="*/ 256 w 527" name="T8"/>
              <a:gd fmla="*/ 242 h 679" name="T9"/>
              <a:gd fmla="*/ 255 w 527" name="T10"/>
              <a:gd fmla="*/ 237 h 679" name="T11"/>
              <a:gd fmla="*/ 255 w 527" name="T12"/>
              <a:gd fmla="*/ 231 h 679" name="T13"/>
              <a:gd fmla="*/ 255 w 527" name="T14"/>
              <a:gd fmla="*/ 227 h 679" name="T15"/>
              <a:gd fmla="*/ 256 w 527" name="T16"/>
              <a:gd fmla="*/ 222 h 679" name="T17"/>
              <a:gd fmla="*/ 258 w 527" name="T18"/>
              <a:gd fmla="*/ 217 h 679" name="T19"/>
              <a:gd fmla="*/ 261 w 527" name="T20"/>
              <a:gd fmla="*/ 211 h 679" name="T21"/>
              <a:gd fmla="*/ 275 w 527" name="T22"/>
              <a:gd fmla="*/ 196 h 679" name="T23"/>
              <a:gd fmla="*/ 437 w 527" name="T24"/>
              <a:gd fmla="*/ 174 h 679" name="T25"/>
              <a:gd fmla="*/ 349 w 527" name="T26"/>
              <a:gd fmla="*/ 69 h 679" name="T27"/>
              <a:gd fmla="*/ 274 w 527" name="T28"/>
              <a:gd fmla="*/ 138 h 679" name="T29"/>
              <a:gd fmla="*/ 254 w 527" name="T30"/>
              <a:gd fmla="*/ 138 h 679" name="T31"/>
              <a:gd fmla="*/ 225 w 527" name="T32"/>
              <a:gd fmla="*/ 144 h 679" name="T33"/>
              <a:gd fmla="*/ 207 w 527" name="T34"/>
              <a:gd fmla="*/ 150 h 679" name="T35"/>
              <a:gd fmla="*/ 198 w 527" name="T36"/>
              <a:gd fmla="*/ 155 h 679" name="T37"/>
              <a:gd fmla="*/ 189 w 527" name="T38"/>
              <a:gd fmla="*/ 159 h 679" name="T39"/>
              <a:gd fmla="*/ 181 w 527" name="T40"/>
              <a:gd fmla="*/ 165 h 679" name="T41"/>
              <a:gd fmla="*/ 165 w 527" name="T42"/>
              <a:gd fmla="*/ 177 h 679" name="T43"/>
              <a:gd fmla="*/ 158 w 527" name="T44"/>
              <a:gd fmla="*/ 184 h 679" name="T45"/>
              <a:gd fmla="*/ 151 w 527" name="T46"/>
              <a:gd fmla="*/ 193 h 679" name="T47"/>
              <a:gd fmla="*/ 145 w 527" name="T48"/>
              <a:gd fmla="*/ 200 h 679" name="T49"/>
              <a:gd fmla="*/ 138 w 527" name="T50"/>
              <a:gd fmla="*/ 211 h 679" name="T51"/>
              <a:gd fmla="*/ 181 w 527" name="T52"/>
              <a:gd fmla="*/ 430 h 679" name="T53"/>
              <a:gd fmla="*/ 17 w 527" name="T54"/>
              <a:gd fmla="*/ 580 h 679" name="T55"/>
              <a:gd fmla="*/ 44 w 527" name="T56"/>
              <a:gd fmla="*/ 667 h 679" name="T57"/>
              <a:gd fmla="*/ 91 w 527" name="T58"/>
              <a:gd fmla="*/ 614 h 679" name="T59"/>
              <a:gd fmla="*/ 140 w 527" name="T60"/>
              <a:gd fmla="*/ 532 h 679" name="T61"/>
              <a:gd fmla="*/ 253 w 527" name="T62"/>
              <a:gd fmla="*/ 434 h 679" name="T63"/>
              <a:gd fmla="*/ 256 w 527" name="T64"/>
              <a:gd fmla="*/ 434 h 679" name="T65"/>
              <a:gd fmla="*/ 264 w 527" name="T66"/>
              <a:gd fmla="*/ 435 h 679" name="T67"/>
              <a:gd fmla="*/ 272 w 527" name="T68"/>
              <a:gd fmla="*/ 435 h 679" name="T69"/>
              <a:gd fmla="*/ 280 w 527" name="T70"/>
              <a:gd fmla="*/ 434 h 679" name="T71"/>
              <a:gd fmla="*/ 301 w 527" name="T72"/>
              <a:gd fmla="*/ 198 h 679" name="T73"/>
              <a:gd fmla="*/ 298 w 527" name="T74"/>
              <a:gd fmla="*/ 190 h 679" name="T75"/>
              <a:gd fmla="*/ 329 w 527" name="T76"/>
              <a:gd fmla="*/ 203 h 679" name="T77"/>
              <a:gd fmla="*/ 364 w 527" name="T78"/>
              <a:gd fmla="*/ 87 h 679" name="T79"/>
              <a:gd fmla="*/ 485 w 527" name="T80"/>
              <a:gd fmla="*/ 44 h 679" name="T81"/>
              <a:gd fmla="*/ 376 w 527" name="T82"/>
              <a:gd fmla="*/ 187 h 679" name="T83"/>
              <a:gd fmla="*/ 366 w 527" name="T84"/>
              <a:gd fmla="*/ 176 h 679" name="T85"/>
              <a:gd fmla="*/ 364 w 527" name="T86"/>
              <a:gd fmla="*/ 175 h 679" name="T87"/>
              <a:gd fmla="*/ 358 w 527" name="T88"/>
              <a:gd fmla="*/ 170 h 679" name="T89"/>
              <a:gd fmla="*/ 351 w 527" name="T90"/>
              <a:gd fmla="*/ 165 h 679" name="T91"/>
              <a:gd fmla="*/ 342 w 527" name="T92"/>
              <a:gd fmla="*/ 159 h 679" name="T93"/>
              <a:gd fmla="*/ 333 w 527" name="T94"/>
              <a:gd fmla="*/ 154 h 679" name="T95"/>
              <a:gd fmla="*/ 313 w 527" name="T96"/>
              <a:gd fmla="*/ 145 h 679" name="T97"/>
              <a:gd fmla="*/ 37 w 527" name="T98"/>
              <a:gd fmla="*/ 592 h 679" name="T99"/>
              <a:gd fmla="*/ 125 w 527" name="T100"/>
              <a:gd fmla="*/ 444 h 679" name="T101"/>
              <a:gd fmla="*/ 41 w 527" name="T102"/>
              <a:gd fmla="*/ 613 h 679" name="T103"/>
              <a:gd fmla="*/ 37 w 527" name="T104"/>
              <a:gd fmla="*/ 592 h 67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679" w="527">
                <a:moveTo>
                  <a:pt x="320" y="425"/>
                </a:moveTo>
                <a:cubicBezTo>
                  <a:pt x="350" y="413"/>
                  <a:pt x="376" y="392"/>
                  <a:pt x="394" y="362"/>
                </a:cubicBezTo>
                <a:cubicBezTo>
                  <a:pt x="421" y="316"/>
                  <a:pt x="421" y="262"/>
                  <a:pt x="398" y="217"/>
                </a:cubicBezTo>
                <a:cubicBezTo>
                  <a:pt x="378" y="228"/>
                  <a:pt x="358" y="236"/>
                  <a:pt x="340" y="239"/>
                </a:cubicBezTo>
                <a:cubicBezTo>
                  <a:pt x="339" y="245"/>
                  <a:pt x="338" y="250"/>
                  <a:pt x="335" y="255"/>
                </a:cubicBezTo>
                <a:cubicBezTo>
                  <a:pt x="322" y="275"/>
                  <a:pt x="296" y="282"/>
                  <a:pt x="276" y="270"/>
                </a:cubicBezTo>
                <a:cubicBezTo>
                  <a:pt x="268" y="265"/>
                  <a:pt x="262" y="259"/>
                  <a:pt x="259" y="251"/>
                </a:cubicBezTo>
                <a:cubicBezTo>
                  <a:pt x="258" y="250"/>
                  <a:pt x="257" y="248"/>
                  <a:pt x="257" y="247"/>
                </a:cubicBezTo>
                <a:cubicBezTo>
                  <a:pt x="257" y="246"/>
                  <a:pt x="257" y="246"/>
                  <a:pt x="257" y="246"/>
                </a:cubicBezTo>
                <a:cubicBezTo>
                  <a:pt x="256" y="245"/>
                  <a:pt x="256" y="243"/>
                  <a:pt x="256" y="242"/>
                </a:cubicBezTo>
                <a:cubicBezTo>
                  <a:pt x="256" y="242"/>
                  <a:pt x="256" y="241"/>
                  <a:pt x="255" y="241"/>
                </a:cubicBezTo>
                <a:cubicBezTo>
                  <a:pt x="255" y="240"/>
                  <a:pt x="255" y="238"/>
                  <a:pt x="255" y="237"/>
                </a:cubicBezTo>
                <a:cubicBezTo>
                  <a:pt x="255" y="237"/>
                  <a:pt x="255" y="236"/>
                  <a:pt x="255" y="236"/>
                </a:cubicBezTo>
                <a:cubicBezTo>
                  <a:pt x="255" y="235"/>
                  <a:pt x="255" y="233"/>
                  <a:pt x="255" y="231"/>
                </a:cubicBezTo>
                <a:cubicBezTo>
                  <a:pt x="255" y="231"/>
                  <a:pt x="255" y="231"/>
                  <a:pt x="255" y="231"/>
                </a:cubicBezTo>
                <a:cubicBezTo>
                  <a:pt x="255" y="230"/>
                  <a:pt x="255" y="228"/>
                  <a:pt x="255" y="227"/>
                </a:cubicBezTo>
                <a:cubicBezTo>
                  <a:pt x="255" y="226"/>
                  <a:pt x="255" y="226"/>
                  <a:pt x="255" y="225"/>
                </a:cubicBezTo>
                <a:cubicBezTo>
                  <a:pt x="256" y="224"/>
                  <a:pt x="256" y="223"/>
                  <a:pt x="256" y="222"/>
                </a:cubicBezTo>
                <a:cubicBezTo>
                  <a:pt x="256" y="221"/>
                  <a:pt x="257" y="221"/>
                  <a:pt x="257" y="220"/>
                </a:cubicBezTo>
                <a:cubicBezTo>
                  <a:pt x="257" y="219"/>
                  <a:pt x="257" y="218"/>
                  <a:pt x="258" y="217"/>
                </a:cubicBezTo>
                <a:cubicBezTo>
                  <a:pt x="258" y="217"/>
                  <a:pt x="258" y="216"/>
                  <a:pt x="258" y="216"/>
                </a:cubicBezTo>
                <a:cubicBezTo>
                  <a:pt x="259" y="214"/>
                  <a:pt x="260" y="213"/>
                  <a:pt x="261" y="211"/>
                </a:cubicBezTo>
                <a:cubicBezTo>
                  <a:pt x="262" y="210"/>
                  <a:pt x="263" y="208"/>
                  <a:pt x="264" y="207"/>
                </a:cubicBezTo>
                <a:cubicBezTo>
                  <a:pt x="267" y="203"/>
                  <a:pt x="271" y="199"/>
                  <a:pt x="275" y="196"/>
                </a:cubicBezTo>
                <a:cubicBezTo>
                  <a:pt x="277" y="203"/>
                  <a:pt x="279" y="209"/>
                  <a:pt x="283" y="213"/>
                </a:cubicBezTo>
                <a:cubicBezTo>
                  <a:pt x="307" y="242"/>
                  <a:pt x="376" y="225"/>
                  <a:pt x="437" y="174"/>
                </a:cubicBezTo>
                <a:cubicBezTo>
                  <a:pt x="498" y="123"/>
                  <a:pt x="527" y="58"/>
                  <a:pt x="503" y="29"/>
                </a:cubicBezTo>
                <a:cubicBezTo>
                  <a:pt x="479" y="0"/>
                  <a:pt x="410" y="18"/>
                  <a:pt x="349" y="69"/>
                </a:cubicBezTo>
                <a:cubicBezTo>
                  <a:pt x="322" y="91"/>
                  <a:pt x="302" y="116"/>
                  <a:pt x="289" y="140"/>
                </a:cubicBezTo>
                <a:cubicBezTo>
                  <a:pt x="284" y="139"/>
                  <a:pt x="279" y="138"/>
                  <a:pt x="274" y="138"/>
                </a:cubicBezTo>
                <a:lnTo>
                  <a:pt x="274" y="138"/>
                </a:lnTo>
                <a:cubicBezTo>
                  <a:pt x="268" y="138"/>
                  <a:pt x="261" y="138"/>
                  <a:pt x="254" y="138"/>
                </a:cubicBezTo>
                <a:cubicBezTo>
                  <a:pt x="254" y="138"/>
                  <a:pt x="254" y="138"/>
                  <a:pt x="254" y="138"/>
                </a:cubicBezTo>
                <a:cubicBezTo>
                  <a:pt x="244" y="139"/>
                  <a:pt x="235" y="141"/>
                  <a:pt x="225" y="144"/>
                </a:cubicBezTo>
                <a:cubicBezTo>
                  <a:pt x="225" y="144"/>
                  <a:pt x="225" y="144"/>
                  <a:pt x="225" y="144"/>
                </a:cubicBezTo>
                <a:cubicBezTo>
                  <a:pt x="219" y="145"/>
                  <a:pt x="213" y="148"/>
                  <a:pt x="207" y="150"/>
                </a:cubicBezTo>
                <a:cubicBezTo>
                  <a:pt x="206" y="150"/>
                  <a:pt x="206" y="151"/>
                  <a:pt x="206" y="151"/>
                </a:cubicBezTo>
                <a:cubicBezTo>
                  <a:pt x="203" y="152"/>
                  <a:pt x="200" y="153"/>
                  <a:pt x="198" y="155"/>
                </a:cubicBezTo>
                <a:cubicBezTo>
                  <a:pt x="197" y="155"/>
                  <a:pt x="197" y="155"/>
                  <a:pt x="197" y="155"/>
                </a:cubicBezTo>
                <a:cubicBezTo>
                  <a:pt x="194" y="156"/>
                  <a:pt x="191" y="158"/>
                  <a:pt x="189" y="159"/>
                </a:cubicBezTo>
                <a:cubicBezTo>
                  <a:pt x="188" y="160"/>
                  <a:pt x="188" y="160"/>
                  <a:pt x="188" y="160"/>
                </a:cubicBezTo>
                <a:cubicBezTo>
                  <a:pt x="185" y="162"/>
                  <a:pt x="183" y="163"/>
                  <a:pt x="181" y="165"/>
                </a:cubicBezTo>
                <a:cubicBezTo>
                  <a:pt x="180" y="165"/>
                  <a:pt x="180" y="165"/>
                  <a:pt x="179" y="166"/>
                </a:cubicBezTo>
                <a:cubicBezTo>
                  <a:pt x="174" y="169"/>
                  <a:pt x="170" y="173"/>
                  <a:pt x="165" y="177"/>
                </a:cubicBezTo>
                <a:cubicBezTo>
                  <a:pt x="165" y="178"/>
                  <a:pt x="164" y="178"/>
                  <a:pt x="163" y="179"/>
                </a:cubicBezTo>
                <a:cubicBezTo>
                  <a:pt x="162" y="181"/>
                  <a:pt x="160" y="183"/>
                  <a:pt x="158" y="184"/>
                </a:cubicBezTo>
                <a:cubicBezTo>
                  <a:pt x="158" y="185"/>
                  <a:pt x="157" y="185"/>
                  <a:pt x="157" y="186"/>
                </a:cubicBezTo>
                <a:cubicBezTo>
                  <a:pt x="155" y="188"/>
                  <a:pt x="153" y="190"/>
                  <a:pt x="151" y="193"/>
                </a:cubicBezTo>
                <a:cubicBezTo>
                  <a:pt x="150" y="193"/>
                  <a:pt x="150" y="194"/>
                  <a:pt x="149" y="194"/>
                </a:cubicBezTo>
                <a:cubicBezTo>
                  <a:pt x="148" y="196"/>
                  <a:pt x="146" y="198"/>
                  <a:pt x="145" y="200"/>
                </a:cubicBezTo>
                <a:cubicBezTo>
                  <a:pt x="144" y="201"/>
                  <a:pt x="144" y="202"/>
                  <a:pt x="143" y="203"/>
                </a:cubicBezTo>
                <a:cubicBezTo>
                  <a:pt x="142" y="205"/>
                  <a:pt x="140" y="208"/>
                  <a:pt x="138" y="211"/>
                </a:cubicBezTo>
                <a:cubicBezTo>
                  <a:pt x="96" y="281"/>
                  <a:pt x="120" y="372"/>
                  <a:pt x="190" y="414"/>
                </a:cubicBezTo>
                <a:lnTo>
                  <a:pt x="181" y="430"/>
                </a:lnTo>
                <a:cubicBezTo>
                  <a:pt x="161" y="418"/>
                  <a:pt x="145" y="403"/>
                  <a:pt x="132" y="386"/>
                </a:cubicBezTo>
                <a:lnTo>
                  <a:pt x="17" y="580"/>
                </a:lnTo>
                <a:cubicBezTo>
                  <a:pt x="0" y="609"/>
                  <a:pt x="9" y="647"/>
                  <a:pt x="39" y="664"/>
                </a:cubicBezTo>
                <a:lnTo>
                  <a:pt x="44" y="667"/>
                </a:lnTo>
                <a:cubicBezTo>
                  <a:pt x="64" y="679"/>
                  <a:pt x="88" y="678"/>
                  <a:pt x="106" y="667"/>
                </a:cubicBezTo>
                <a:lnTo>
                  <a:pt x="91" y="614"/>
                </a:lnTo>
                <a:lnTo>
                  <a:pt x="158" y="595"/>
                </a:lnTo>
                <a:lnTo>
                  <a:pt x="140" y="532"/>
                </a:lnTo>
                <a:lnTo>
                  <a:pt x="204" y="519"/>
                </a:lnTo>
                <a:lnTo>
                  <a:pt x="253" y="434"/>
                </a:lnTo>
                <a:cubicBezTo>
                  <a:pt x="254" y="434"/>
                  <a:pt x="254" y="434"/>
                  <a:pt x="255" y="434"/>
                </a:cubicBezTo>
                <a:cubicBezTo>
                  <a:pt x="255" y="434"/>
                  <a:pt x="256" y="434"/>
                  <a:pt x="256" y="434"/>
                </a:cubicBezTo>
                <a:cubicBezTo>
                  <a:pt x="258" y="435"/>
                  <a:pt x="260" y="435"/>
                  <a:pt x="263" y="435"/>
                </a:cubicBezTo>
                <a:cubicBezTo>
                  <a:pt x="263" y="435"/>
                  <a:pt x="264" y="435"/>
                  <a:pt x="264" y="435"/>
                </a:cubicBezTo>
                <a:cubicBezTo>
                  <a:pt x="266" y="435"/>
                  <a:pt x="269" y="435"/>
                  <a:pt x="271" y="435"/>
                </a:cubicBezTo>
                <a:cubicBezTo>
                  <a:pt x="271" y="435"/>
                  <a:pt x="272" y="435"/>
                  <a:pt x="272" y="435"/>
                </a:cubicBezTo>
                <a:cubicBezTo>
                  <a:pt x="275" y="435"/>
                  <a:pt x="277" y="434"/>
                  <a:pt x="280" y="434"/>
                </a:cubicBezTo>
                <a:cubicBezTo>
                  <a:pt x="280" y="434"/>
                  <a:pt x="280" y="434"/>
                  <a:pt x="280" y="434"/>
                </a:cubicBezTo>
                <a:cubicBezTo>
                  <a:pt x="294" y="433"/>
                  <a:pt x="307" y="430"/>
                  <a:pt x="320" y="425"/>
                </a:cubicBezTo>
                <a:close/>
                <a:moveTo>
                  <a:pt x="301" y="198"/>
                </a:moveTo>
                <a:lnTo>
                  <a:pt x="301" y="198"/>
                </a:lnTo>
                <a:cubicBezTo>
                  <a:pt x="299" y="196"/>
                  <a:pt x="298" y="194"/>
                  <a:pt x="298" y="190"/>
                </a:cubicBezTo>
                <a:cubicBezTo>
                  <a:pt x="305" y="190"/>
                  <a:pt x="313" y="192"/>
                  <a:pt x="320" y="196"/>
                </a:cubicBezTo>
                <a:cubicBezTo>
                  <a:pt x="323" y="198"/>
                  <a:pt x="326" y="201"/>
                  <a:pt x="329" y="203"/>
                </a:cubicBezTo>
                <a:cubicBezTo>
                  <a:pt x="315" y="205"/>
                  <a:pt x="305" y="203"/>
                  <a:pt x="301" y="198"/>
                </a:cubicBezTo>
                <a:close/>
                <a:moveTo>
                  <a:pt x="364" y="87"/>
                </a:moveTo>
                <a:lnTo>
                  <a:pt x="364" y="87"/>
                </a:lnTo>
                <a:cubicBezTo>
                  <a:pt x="419" y="40"/>
                  <a:pt x="474" y="30"/>
                  <a:pt x="485" y="44"/>
                </a:cubicBezTo>
                <a:cubicBezTo>
                  <a:pt x="497" y="58"/>
                  <a:pt x="477" y="110"/>
                  <a:pt x="422" y="156"/>
                </a:cubicBezTo>
                <a:cubicBezTo>
                  <a:pt x="406" y="169"/>
                  <a:pt x="391" y="179"/>
                  <a:pt x="376" y="187"/>
                </a:cubicBezTo>
                <a:cubicBezTo>
                  <a:pt x="373" y="183"/>
                  <a:pt x="370" y="180"/>
                  <a:pt x="366" y="176"/>
                </a:cubicBezTo>
                <a:cubicBezTo>
                  <a:pt x="366" y="176"/>
                  <a:pt x="366" y="176"/>
                  <a:pt x="366" y="176"/>
                </a:cubicBezTo>
                <a:cubicBezTo>
                  <a:pt x="366" y="176"/>
                  <a:pt x="366" y="176"/>
                  <a:pt x="366" y="176"/>
                </a:cubicBezTo>
                <a:cubicBezTo>
                  <a:pt x="365" y="176"/>
                  <a:pt x="365" y="175"/>
                  <a:pt x="364" y="175"/>
                </a:cubicBezTo>
                <a:cubicBezTo>
                  <a:pt x="363" y="174"/>
                  <a:pt x="362" y="173"/>
                  <a:pt x="360" y="171"/>
                </a:cubicBezTo>
                <a:cubicBezTo>
                  <a:pt x="360" y="171"/>
                  <a:pt x="359" y="170"/>
                  <a:pt x="358" y="170"/>
                </a:cubicBezTo>
                <a:cubicBezTo>
                  <a:pt x="357" y="169"/>
                  <a:pt x="356" y="168"/>
                  <a:pt x="354" y="167"/>
                </a:cubicBezTo>
                <a:cubicBezTo>
                  <a:pt x="353" y="166"/>
                  <a:pt x="352" y="165"/>
                  <a:pt x="351" y="165"/>
                </a:cubicBezTo>
                <a:cubicBezTo>
                  <a:pt x="350" y="164"/>
                  <a:pt x="349" y="163"/>
                  <a:pt x="348" y="163"/>
                </a:cubicBezTo>
                <a:cubicBezTo>
                  <a:pt x="346" y="161"/>
                  <a:pt x="344" y="160"/>
                  <a:pt x="342" y="159"/>
                </a:cubicBezTo>
                <a:cubicBezTo>
                  <a:pt x="339" y="157"/>
                  <a:pt x="337" y="156"/>
                  <a:pt x="334" y="154"/>
                </a:cubicBezTo>
                <a:cubicBezTo>
                  <a:pt x="334" y="154"/>
                  <a:pt x="334" y="154"/>
                  <a:pt x="333" y="154"/>
                </a:cubicBezTo>
                <a:cubicBezTo>
                  <a:pt x="331" y="153"/>
                  <a:pt x="328" y="151"/>
                  <a:pt x="326" y="150"/>
                </a:cubicBezTo>
                <a:cubicBezTo>
                  <a:pt x="321" y="148"/>
                  <a:pt x="317" y="147"/>
                  <a:pt x="313" y="145"/>
                </a:cubicBezTo>
                <a:cubicBezTo>
                  <a:pt x="323" y="127"/>
                  <a:pt x="340" y="106"/>
                  <a:pt x="364" y="87"/>
                </a:cubicBezTo>
                <a:close/>
                <a:moveTo>
                  <a:pt x="37" y="592"/>
                </a:moveTo>
                <a:lnTo>
                  <a:pt x="37" y="592"/>
                </a:lnTo>
                <a:lnTo>
                  <a:pt x="125" y="444"/>
                </a:lnTo>
                <a:lnTo>
                  <a:pt x="136" y="451"/>
                </a:lnTo>
                <a:lnTo>
                  <a:pt x="41" y="613"/>
                </a:lnTo>
                <a:cubicBezTo>
                  <a:pt x="38" y="618"/>
                  <a:pt x="36" y="623"/>
                  <a:pt x="36" y="628"/>
                </a:cubicBezTo>
                <a:cubicBezTo>
                  <a:pt x="30" y="617"/>
                  <a:pt x="30" y="603"/>
                  <a:pt x="37" y="592"/>
                </a:cubicBezTo>
                <a:close/>
              </a:path>
            </a:pathLst>
          </a:custGeom>
          <a:solidFill>
            <a:srgbClr val="FFC000"/>
          </a:solidFill>
          <a:ln>
            <a:noFill/>
          </a:ln>
        </p:spPr>
        <p:txBody>
          <a:bodyPr anchor="t" anchorCtr="0" bIns="34285" compatLnSpc="1" lIns="68571" numCol="1" rIns="68571" tIns="34285" vert="horz" wrap="square"/>
          <a:lstStyle/>
          <a:p>
            <a:endParaRPr altLang="en-US" lang="zh-CN">
              <a:cs typeface="+mn-ea"/>
              <a:sym typeface="+mn-lt"/>
            </a:endParaRP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val="0"/>
              </a:ext>
            </a:extLst>
          </a:blip>
          <a:stretch>
            <a:fillRect/>
          </a:stretch>
        </p:blipFill>
        <p:spPr>
          <a:xfrm>
            <a:off x="1126402" y="2566896"/>
            <a:ext cx="2771134" cy="1847423"/>
          </a:xfrm>
          <a:prstGeom prst="rect">
            <a:avLst/>
          </a:prstGeom>
        </p:spPr>
      </p:pic>
      <p:pic>
        <p:nvPicPr>
          <p:cNvPr id="4" name="图片 3"/>
          <p:cNvPicPr>
            <a:picLocks noChangeAspect="1"/>
          </p:cNvPicPr>
          <p:nvPr/>
        </p:nvPicPr>
        <p:blipFill>
          <a:blip r:embed="rId3">
            <a:extLst>
              <a:ext uri="{28A0092B-C50C-407E-A947-70E740481C1C}">
                <a14:useLocalDpi val="0"/>
              </a:ext>
            </a:extLst>
          </a:blip>
          <a:stretch>
            <a:fillRect/>
          </a:stretch>
        </p:blipFill>
        <p:spPr>
          <a:xfrm>
            <a:off x="4706753" y="2566896"/>
            <a:ext cx="2778494" cy="1854343"/>
          </a:xfrm>
          <a:prstGeom prst="rect">
            <a:avLst/>
          </a:prstGeom>
        </p:spPr>
      </p:pic>
      <p:pic>
        <p:nvPicPr>
          <p:cNvPr id="5" name="图片 4"/>
          <p:cNvPicPr>
            <a:picLocks noChangeAspect="1"/>
          </p:cNvPicPr>
          <p:nvPr/>
        </p:nvPicPr>
        <p:blipFill>
          <a:blip r:embed="rId4">
            <a:extLst>
              <a:ext uri="{28A0092B-C50C-407E-A947-70E740481C1C}">
                <a14:useLocalDpi val="0"/>
              </a:ext>
            </a:extLst>
          </a:blip>
          <a:stretch>
            <a:fillRect/>
          </a:stretch>
        </p:blipFill>
        <p:spPr>
          <a:xfrm>
            <a:off x="8289275" y="2559976"/>
            <a:ext cx="2781514" cy="1854342"/>
          </a:xfrm>
          <a:prstGeom prst="rect">
            <a:avLst/>
          </a:prstGeom>
        </p:spPr>
      </p:pic>
      <p:sp>
        <p:nvSpPr>
          <p:cNvPr id="6" name="TextBox 76"/>
          <p:cNvSpPr txBox="1"/>
          <p:nvPr/>
        </p:nvSpPr>
        <p:spPr>
          <a:xfrm>
            <a:off x="1121212" y="4959953"/>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7" name="文本框 6"/>
          <p:cNvSpPr txBox="1"/>
          <p:nvPr/>
        </p:nvSpPr>
        <p:spPr>
          <a:xfrm>
            <a:off x="1121212" y="5329286"/>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8" name="TextBox 76"/>
          <p:cNvSpPr txBox="1"/>
          <p:nvPr/>
        </p:nvSpPr>
        <p:spPr>
          <a:xfrm>
            <a:off x="4705243" y="4959953"/>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9" name="文本框 8"/>
          <p:cNvSpPr txBox="1"/>
          <p:nvPr/>
        </p:nvSpPr>
        <p:spPr>
          <a:xfrm>
            <a:off x="4705243" y="5329286"/>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10" name="TextBox 76"/>
          <p:cNvSpPr txBox="1"/>
          <p:nvPr/>
        </p:nvSpPr>
        <p:spPr>
          <a:xfrm>
            <a:off x="8289273" y="4959953"/>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11" name="文本框 10"/>
          <p:cNvSpPr txBox="1"/>
          <p:nvPr/>
        </p:nvSpPr>
        <p:spPr>
          <a:xfrm>
            <a:off x="8289273" y="5329286"/>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12" name="文本框 11"/>
          <p:cNvSpPr txBox="1"/>
          <p:nvPr/>
        </p:nvSpPr>
        <p:spPr>
          <a:xfrm>
            <a:off x="938819" y="1546505"/>
            <a:ext cx="10329840" cy="646176"/>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请在此添加文字说明，单击此处编辑文字。请在此添加文字说明，单击此处编辑文字。请在此添加文字说明，单击此处编辑文字。请在此添加文字说明，单击此处编辑文字。</a:t>
            </a:r>
          </a:p>
        </p:txBody>
      </p:sp>
      <p:sp>
        <p:nvSpPr>
          <p:cNvPr id="13" name="TextBox 76"/>
          <p:cNvSpPr txBox="1"/>
          <p:nvPr/>
        </p:nvSpPr>
        <p:spPr>
          <a:xfrm>
            <a:off x="938819" y="1179107"/>
            <a:ext cx="3049628" cy="396240"/>
          </a:xfrm>
          <a:prstGeom prst="rect">
            <a:avLst/>
          </a:prstGeom>
          <a:noFill/>
        </p:spPr>
        <p:txBody>
          <a:bodyPr rtlCol="0" wrap="square">
            <a:spAutoFit/>
          </a:bodyPr>
          <a:lstStyle/>
          <a:p>
            <a:r>
              <a:rPr altLang="en-US" b="1" lang="zh-CN" sz="2000">
                <a:solidFill>
                  <a:srgbClr val="FFC000"/>
                </a:solidFill>
                <a:cs typeface="+mn-ea"/>
                <a:sym typeface="+mn-lt"/>
              </a:rPr>
              <a:t>在此添加标题</a:t>
            </a:r>
          </a:p>
        </p:txBody>
      </p:sp>
    </p:spTree>
    <p:extLst>
      <p:ext uri="{BB962C8B-B14F-4D97-AF65-F5344CB8AC3E}">
        <p14:creationId val="797038882"/>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1764747" y="2019657"/>
            <a:ext cx="1711004" cy="1711004"/>
          </a:xfrm>
          <a:prstGeom prst="ellipse">
            <a:avLst/>
          </a:prstGeom>
          <a:blipFill rotWithShape="1">
            <a:blip r:embed="rId2"/>
            <a:stretch>
              <a:fillRect/>
            </a:stretch>
          </a:blipFill>
          <a:ln algn="ctr" cap="flat" cmpd="sng" w="22225">
            <a:solidFill>
              <a:srgbClr val="404040"/>
            </a:solidFill>
            <a:prstDash val="solid"/>
          </a:ln>
          <a:effectLst/>
        </p:spPr>
        <p:txBody>
          <a:bodyPr anchor="ctr" rtlCol="0"/>
          <a:lstStyle/>
          <a:p>
            <a:pPr algn="ctr" defTabSz="609585"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FFFFFF"/>
              </a:solidFill>
              <a:effectLst/>
              <a:uLnTx/>
              <a:uFillTx/>
              <a:latin typeface="Century Gothic"/>
              <a:ea charset="0" typeface="微软雅黑"/>
              <a:cs typeface="Arial"/>
            </a:endParaRPr>
          </a:p>
        </p:txBody>
      </p:sp>
      <p:sp>
        <p:nvSpPr>
          <p:cNvPr id="3" name="椭圆 2"/>
          <p:cNvSpPr/>
          <p:nvPr/>
        </p:nvSpPr>
        <p:spPr>
          <a:xfrm>
            <a:off x="5240498" y="1311731"/>
            <a:ext cx="1711004" cy="1711004"/>
          </a:xfrm>
          <a:prstGeom prst="ellipse">
            <a:avLst/>
          </a:prstGeom>
          <a:blipFill rotWithShape="1">
            <a:blip r:embed="rId3"/>
            <a:stretch>
              <a:fillRect/>
            </a:stretch>
          </a:blipFill>
          <a:ln algn="ctr" cap="flat" cmpd="sng" w="22225">
            <a:solidFill>
              <a:srgbClr val="404040"/>
            </a:solidFill>
            <a:prstDash val="solid"/>
          </a:ln>
          <a:effectLst/>
        </p:spPr>
        <p:txBody>
          <a:bodyPr anchor="ctr" rtlCol="0"/>
          <a:lstStyle/>
          <a:p>
            <a:pPr algn="ctr" defTabSz="609585"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FFFFFF"/>
              </a:solidFill>
              <a:effectLst/>
              <a:uLnTx/>
              <a:uFillTx/>
              <a:latin typeface="Century Gothic"/>
              <a:ea charset="0" typeface="微软雅黑"/>
              <a:cs typeface="Arial"/>
            </a:endParaRPr>
          </a:p>
        </p:txBody>
      </p:sp>
      <p:sp>
        <p:nvSpPr>
          <p:cNvPr id="4" name="椭圆 3"/>
          <p:cNvSpPr/>
          <p:nvPr/>
        </p:nvSpPr>
        <p:spPr>
          <a:xfrm>
            <a:off x="8716249" y="2019657"/>
            <a:ext cx="1711004" cy="1711004"/>
          </a:xfrm>
          <a:prstGeom prst="ellipse">
            <a:avLst/>
          </a:prstGeom>
          <a:blipFill rotWithShape="1">
            <a:blip r:embed="rId4"/>
            <a:stretch>
              <a:fillRect/>
            </a:stretch>
          </a:blipFill>
          <a:ln algn="ctr" cap="flat" cmpd="sng" w="22225">
            <a:solidFill>
              <a:schemeClr val="tx1">
                <a:lumMod val="75000"/>
                <a:lumOff val="25000"/>
              </a:schemeClr>
            </a:solidFill>
            <a:prstDash val="solid"/>
          </a:ln>
          <a:effectLst/>
        </p:spPr>
        <p:txBody>
          <a:bodyPr anchor="ctr" rtlCol="0"/>
          <a:lstStyle/>
          <a:p>
            <a:pPr algn="ctr" defTabSz="609585" eaLnBrk="1" fontAlgn="auto" hangingPunct="1" indent="0" latinLnBrk="0" lvl="0" marL="0" marR="0">
              <a:lnSpc>
                <a:spcPct val="100000"/>
              </a:lnSpc>
              <a:spcBef>
                <a:spcPct val="0"/>
              </a:spcBef>
              <a:spcAft>
                <a:spcPct val="0"/>
              </a:spcAft>
              <a:buClrTx/>
              <a:buSzTx/>
              <a:buFontTx/>
              <a:buNone/>
              <a:defRPr/>
            </a:pPr>
            <a:endParaRPr altLang="en-US" b="0" baseline="0" cap="none" i="0" kern="0" kumimoji="1" lang="zh-CN" noProof="0" normalizeH="0" spc="0" strike="noStrike" sz="3200" u="none">
              <a:ln>
                <a:noFill/>
              </a:ln>
              <a:solidFill>
                <a:srgbClr val="FFFFFF"/>
              </a:solidFill>
              <a:effectLst/>
              <a:uLnTx/>
              <a:uFillTx/>
              <a:latin typeface="Century Gothic"/>
              <a:ea charset="0" typeface="微软雅黑"/>
              <a:cs typeface="Arial"/>
            </a:endParaRPr>
          </a:p>
        </p:txBody>
      </p:sp>
      <p:sp>
        <p:nvSpPr>
          <p:cNvPr id="8" name="TextBox 76"/>
          <p:cNvSpPr txBox="1"/>
          <p:nvPr/>
        </p:nvSpPr>
        <p:spPr>
          <a:xfrm>
            <a:off x="2059522" y="4018071"/>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9" name="文本框 8"/>
          <p:cNvSpPr txBox="1"/>
          <p:nvPr/>
        </p:nvSpPr>
        <p:spPr>
          <a:xfrm>
            <a:off x="1083121" y="4387404"/>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10" name="TextBox 76"/>
          <p:cNvSpPr txBox="1"/>
          <p:nvPr/>
        </p:nvSpPr>
        <p:spPr>
          <a:xfrm>
            <a:off x="9065006" y="4018071"/>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11" name="文本框 10"/>
          <p:cNvSpPr txBox="1"/>
          <p:nvPr/>
        </p:nvSpPr>
        <p:spPr>
          <a:xfrm>
            <a:off x="8088606" y="4387404"/>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12" name="TextBox 76"/>
          <p:cNvSpPr txBox="1"/>
          <p:nvPr/>
        </p:nvSpPr>
        <p:spPr>
          <a:xfrm>
            <a:off x="5562263" y="3182457"/>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13" name="文本框 12"/>
          <p:cNvSpPr txBox="1"/>
          <p:nvPr/>
        </p:nvSpPr>
        <p:spPr>
          <a:xfrm>
            <a:off x="4585862" y="3551789"/>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Tree>
    <p:extLst>
      <p:ext uri="{BB962C8B-B14F-4D97-AF65-F5344CB8AC3E}">
        <p14:creationId val="1511453774"/>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泪滴形 1"/>
          <p:cNvSpPr/>
          <p:nvPr/>
        </p:nvSpPr>
        <p:spPr>
          <a:xfrm>
            <a:off x="7036475" y="2038841"/>
            <a:ext cx="992665" cy="992665"/>
          </a:xfrm>
          <a:prstGeom prst="teardrop">
            <a:avLst/>
          </a:prstGeom>
          <a:solidFill>
            <a:srgbClr val="484F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cs typeface="+mn-ea"/>
              <a:sym typeface="+mn-lt"/>
            </a:endParaRPr>
          </a:p>
        </p:txBody>
      </p:sp>
      <p:sp>
        <p:nvSpPr>
          <p:cNvPr id="3" name="泪滴形 2"/>
          <p:cNvSpPr/>
          <p:nvPr/>
        </p:nvSpPr>
        <p:spPr>
          <a:xfrm>
            <a:off x="2011436" y="2038841"/>
            <a:ext cx="992665" cy="992665"/>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cs typeface="+mn-ea"/>
              <a:sym typeface="+mn-lt"/>
            </a:endParaRPr>
          </a:p>
        </p:txBody>
      </p:sp>
      <p:sp>
        <p:nvSpPr>
          <p:cNvPr id="4" name="泪滴形 3"/>
          <p:cNvSpPr/>
          <p:nvPr/>
        </p:nvSpPr>
        <p:spPr>
          <a:xfrm>
            <a:off x="2011436" y="4165626"/>
            <a:ext cx="992665" cy="992665"/>
          </a:xfrm>
          <a:prstGeom prst="teardrop">
            <a:avLst/>
          </a:prstGeom>
          <a:solidFill>
            <a:srgbClr val="484F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cs typeface="+mn-ea"/>
              <a:sym typeface="+mn-lt"/>
            </a:endParaRPr>
          </a:p>
        </p:txBody>
      </p:sp>
      <p:sp>
        <p:nvSpPr>
          <p:cNvPr id="5" name="泪滴形 4"/>
          <p:cNvSpPr/>
          <p:nvPr/>
        </p:nvSpPr>
        <p:spPr>
          <a:xfrm>
            <a:off x="7036475" y="4165626"/>
            <a:ext cx="992665" cy="992665"/>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cs typeface="+mn-ea"/>
              <a:sym typeface="+mn-lt"/>
            </a:endParaRPr>
          </a:p>
        </p:txBody>
      </p:sp>
      <p:grpSp>
        <p:nvGrpSpPr>
          <p:cNvPr id="6" name="组合 5"/>
          <p:cNvGrpSpPr/>
          <p:nvPr/>
        </p:nvGrpSpPr>
        <p:grpSpPr>
          <a:xfrm>
            <a:off x="7223725" y="4466768"/>
            <a:ext cx="612646" cy="436027"/>
            <a:chOff x="8869199" y="4098647"/>
            <a:chExt cx="606426" cy="431601"/>
          </a:xfrm>
          <a:solidFill>
            <a:schemeClr val="bg1"/>
          </a:solidFill>
        </p:grpSpPr>
        <p:sp>
          <p:nvSpPr>
            <p:cNvPr id="7" name="Freeform 363"/>
            <p:cNvSpPr>
              <a:spLocks noEditPoints="1"/>
            </p:cNvSpPr>
            <p:nvPr/>
          </p:nvSpPr>
          <p:spPr bwMode="auto">
            <a:xfrm>
              <a:off x="8869199" y="4098647"/>
              <a:ext cx="606426" cy="431601"/>
            </a:xfrm>
            <a:custGeom>
              <a:gdLst>
                <a:gd fmla="*/ 279 w 288" name="T0"/>
                <a:gd fmla="*/ 24 h 206" name="T1"/>
                <a:gd fmla="*/ 222 w 288" name="T2"/>
                <a:gd fmla="*/ 24 h 206" name="T3"/>
                <a:gd fmla="*/ 221 w 288" name="T4"/>
                <a:gd fmla="*/ 24 h 206" name="T5"/>
                <a:gd fmla="*/ 213 w 288" name="T6"/>
                <a:gd fmla="*/ 8 h 206" name="T7"/>
                <a:gd fmla="*/ 201 w 288" name="T8"/>
                <a:gd fmla="*/ 0 h 206" name="T9"/>
                <a:gd fmla="*/ 90 w 288" name="T10"/>
                <a:gd fmla="*/ 0 h 206" name="T11"/>
                <a:gd fmla="*/ 77 w 288" name="T12"/>
                <a:gd fmla="*/ 8 h 206" name="T13"/>
                <a:gd fmla="*/ 69 w 288" name="T14"/>
                <a:gd fmla="*/ 24 h 206" name="T15"/>
                <a:gd fmla="*/ 69 w 288" name="T16"/>
                <a:gd fmla="*/ 24 h 206" name="T17"/>
                <a:gd fmla="*/ 9 w 288" name="T18"/>
                <a:gd fmla="*/ 24 h 206" name="T19"/>
                <a:gd fmla="*/ 0 w 288" name="T20"/>
                <a:gd fmla="*/ 33 h 206" name="T21"/>
                <a:gd fmla="*/ 0 w 288" name="T22"/>
                <a:gd fmla="*/ 197 h 206" name="T23"/>
                <a:gd fmla="*/ 9 w 288" name="T24"/>
                <a:gd fmla="*/ 206 h 206" name="T25"/>
                <a:gd fmla="*/ 279 w 288" name="T26"/>
                <a:gd fmla="*/ 206 h 206" name="T27"/>
                <a:gd fmla="*/ 288 w 288" name="T28"/>
                <a:gd fmla="*/ 197 h 206" name="T29"/>
                <a:gd fmla="*/ 288 w 288" name="T30"/>
                <a:gd fmla="*/ 33 h 206" name="T31"/>
                <a:gd fmla="*/ 279 w 288" name="T32"/>
                <a:gd fmla="*/ 24 h 206" name="T33"/>
                <a:gd fmla="*/ 144 w 288" name="T34"/>
                <a:gd fmla="*/ 181 h 206" name="T35"/>
                <a:gd fmla="*/ 76 w 288" name="T36"/>
                <a:gd fmla="*/ 113 h 206" name="T37"/>
                <a:gd fmla="*/ 144 w 288" name="T38"/>
                <a:gd fmla="*/ 45 h 206" name="T39"/>
                <a:gd fmla="*/ 212 w 288" name="T40"/>
                <a:gd fmla="*/ 113 h 206" name="T41"/>
                <a:gd fmla="*/ 144 w 288" name="T42"/>
                <a:gd fmla="*/ 181 h 20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06" w="288">
                  <a:moveTo>
                    <a:pt x="279" y="24"/>
                  </a:moveTo>
                  <a:cubicBezTo>
                    <a:pt x="222" y="24"/>
                    <a:pt x="222" y="24"/>
                    <a:pt x="222" y="24"/>
                  </a:cubicBezTo>
                  <a:cubicBezTo>
                    <a:pt x="222" y="24"/>
                    <a:pt x="222" y="24"/>
                    <a:pt x="221" y="24"/>
                  </a:cubicBezTo>
                  <a:cubicBezTo>
                    <a:pt x="213" y="8"/>
                    <a:pt x="213" y="8"/>
                    <a:pt x="213" y="8"/>
                  </a:cubicBezTo>
                  <a:cubicBezTo>
                    <a:pt x="211" y="3"/>
                    <a:pt x="205" y="0"/>
                    <a:pt x="201" y="0"/>
                  </a:cubicBezTo>
                  <a:cubicBezTo>
                    <a:pt x="90" y="0"/>
                    <a:pt x="90" y="0"/>
                    <a:pt x="90" y="0"/>
                  </a:cubicBezTo>
                  <a:cubicBezTo>
                    <a:pt x="85" y="0"/>
                    <a:pt x="79" y="3"/>
                    <a:pt x="77" y="8"/>
                  </a:cubicBezTo>
                  <a:cubicBezTo>
                    <a:pt x="69" y="24"/>
                    <a:pt x="69" y="24"/>
                    <a:pt x="69" y="24"/>
                  </a:cubicBezTo>
                  <a:cubicBezTo>
                    <a:pt x="69" y="24"/>
                    <a:pt x="69" y="24"/>
                    <a:pt x="69" y="24"/>
                  </a:cubicBezTo>
                  <a:cubicBezTo>
                    <a:pt x="9" y="24"/>
                    <a:pt x="9" y="24"/>
                    <a:pt x="9" y="24"/>
                  </a:cubicBezTo>
                  <a:cubicBezTo>
                    <a:pt x="4" y="24"/>
                    <a:pt x="0" y="28"/>
                    <a:pt x="0" y="33"/>
                  </a:cubicBezTo>
                  <a:cubicBezTo>
                    <a:pt x="0" y="197"/>
                    <a:pt x="0" y="197"/>
                    <a:pt x="0" y="197"/>
                  </a:cubicBezTo>
                  <a:cubicBezTo>
                    <a:pt x="0" y="202"/>
                    <a:pt x="4" y="206"/>
                    <a:pt x="9" y="206"/>
                  </a:cubicBezTo>
                  <a:cubicBezTo>
                    <a:pt x="279" y="206"/>
                    <a:pt x="279" y="206"/>
                    <a:pt x="279" y="206"/>
                  </a:cubicBezTo>
                  <a:cubicBezTo>
                    <a:pt x="284" y="206"/>
                    <a:pt x="288" y="202"/>
                    <a:pt x="288" y="197"/>
                  </a:cubicBezTo>
                  <a:cubicBezTo>
                    <a:pt x="288" y="33"/>
                    <a:pt x="288" y="33"/>
                    <a:pt x="288" y="33"/>
                  </a:cubicBezTo>
                  <a:cubicBezTo>
                    <a:pt x="288" y="28"/>
                    <a:pt x="284" y="24"/>
                    <a:pt x="279" y="24"/>
                  </a:cubicBezTo>
                  <a:close/>
                  <a:moveTo>
                    <a:pt x="144" y="181"/>
                  </a:moveTo>
                  <a:cubicBezTo>
                    <a:pt x="107" y="181"/>
                    <a:pt x="76" y="150"/>
                    <a:pt x="76" y="113"/>
                  </a:cubicBezTo>
                  <a:cubicBezTo>
                    <a:pt x="76" y="76"/>
                    <a:pt x="107" y="45"/>
                    <a:pt x="144" y="45"/>
                  </a:cubicBezTo>
                  <a:cubicBezTo>
                    <a:pt x="182" y="45"/>
                    <a:pt x="212" y="76"/>
                    <a:pt x="212" y="113"/>
                  </a:cubicBezTo>
                  <a:cubicBezTo>
                    <a:pt x="212" y="150"/>
                    <a:pt x="182" y="181"/>
                    <a:pt x="144" y="181"/>
                  </a:cubicBezTo>
                  <a:close/>
                </a:path>
              </a:pathLst>
            </a:custGeom>
            <a:grpFill/>
            <a:ln>
              <a:noFill/>
            </a:ln>
          </p:spPr>
          <p:txBody>
            <a:bodyPr/>
            <a:lstStyle/>
            <a:p>
              <a:pPr fontAlgn="auto">
                <a:spcBef>
                  <a:spcPct val="0"/>
                </a:spcBef>
                <a:spcAft>
                  <a:spcPct val="0"/>
                </a:spcAft>
                <a:defRPr/>
              </a:pPr>
              <a:endParaRPr altLang="en-US" lang="zh-CN">
                <a:cs typeface="+mn-ea"/>
                <a:sym typeface="+mn-lt"/>
              </a:endParaRPr>
            </a:p>
          </p:txBody>
        </p:sp>
        <p:sp>
          <p:nvSpPr>
            <p:cNvPr id="8" name="Oval 364"/>
            <p:cNvSpPr>
              <a:spLocks noChangeArrowheads="1"/>
            </p:cNvSpPr>
            <p:nvPr/>
          </p:nvSpPr>
          <p:spPr bwMode="auto">
            <a:xfrm>
              <a:off x="9082265" y="4240692"/>
              <a:ext cx="185752" cy="185752"/>
            </a:xfrm>
            <a:prstGeom prst="ellipse">
              <a:avLst/>
            </a:prstGeom>
            <a:grpFill/>
            <a:ln>
              <a:noFill/>
            </a:ln>
          </p:spPr>
          <p:txBody>
            <a:bodyPr/>
            <a:lstStyle/>
            <a:p>
              <a:pPr fontAlgn="auto">
                <a:spcBef>
                  <a:spcPct val="0"/>
                </a:spcBef>
                <a:spcAft>
                  <a:spcPct val="0"/>
                </a:spcAft>
                <a:defRPr/>
              </a:pPr>
              <a:endParaRPr altLang="en-US" lang="zh-CN">
                <a:cs typeface="+mn-ea"/>
                <a:sym typeface="+mn-lt"/>
              </a:endParaRPr>
            </a:p>
          </p:txBody>
        </p:sp>
      </p:grpSp>
      <p:grpSp>
        <p:nvGrpSpPr>
          <p:cNvPr id="9" name="组合 8"/>
          <p:cNvGrpSpPr/>
          <p:nvPr/>
        </p:nvGrpSpPr>
        <p:grpSpPr>
          <a:xfrm>
            <a:off x="2314592" y="2220164"/>
            <a:ext cx="386352" cy="618163"/>
            <a:chOff x="2246138" y="4024893"/>
            <a:chExt cx="382430" cy="611888"/>
          </a:xfrm>
          <a:solidFill>
            <a:schemeClr val="bg1"/>
          </a:solidFill>
        </p:grpSpPr>
        <p:sp>
          <p:nvSpPr>
            <p:cNvPr id="10" name="Freeform 626"/>
            <p:cNvSpPr/>
            <p:nvPr/>
          </p:nvSpPr>
          <p:spPr bwMode="auto">
            <a:xfrm>
              <a:off x="2246138" y="4194253"/>
              <a:ext cx="382430" cy="442528"/>
            </a:xfrm>
            <a:custGeom>
              <a:gdLst>
                <a:gd fmla="*/ 180 w 180" name="T0"/>
                <a:gd fmla="*/ 68 h 209" name="T1"/>
                <a:gd fmla="*/ 180 w 180" name="T2"/>
                <a:gd fmla="*/ 15 h 209" name="T3"/>
                <a:gd fmla="*/ 156 w 180" name="T4"/>
                <a:gd fmla="*/ 15 h 209" name="T5"/>
                <a:gd fmla="*/ 156 w 180" name="T6"/>
                <a:gd fmla="*/ 68 h 209" name="T7"/>
                <a:gd fmla="*/ 92 w 180" name="T8"/>
                <a:gd fmla="*/ 132 h 209" name="T9"/>
                <a:gd fmla="*/ 91 w 180" name="T10"/>
                <a:gd fmla="*/ 132 h 209" name="T11"/>
                <a:gd fmla="*/ 90 w 180" name="T12"/>
                <a:gd fmla="*/ 132 h 209" name="T13"/>
                <a:gd fmla="*/ 90 w 180" name="T14"/>
                <a:gd fmla="*/ 132 h 209" name="T15"/>
                <a:gd fmla="*/ 89 w 180" name="T16"/>
                <a:gd fmla="*/ 132 h 209" name="T17"/>
                <a:gd fmla="*/ 24 w 180" name="T18"/>
                <a:gd fmla="*/ 68 h 209" name="T19"/>
                <a:gd fmla="*/ 24 w 180" name="T20"/>
                <a:gd fmla="*/ 15 h 209" name="T21"/>
                <a:gd fmla="*/ 0 w 180" name="T22"/>
                <a:gd fmla="*/ 15 h 209" name="T23"/>
                <a:gd fmla="*/ 0 w 180" name="T24"/>
                <a:gd fmla="*/ 68 h 209" name="T25"/>
                <a:gd fmla="*/ 76 w 180" name="T26"/>
                <a:gd fmla="*/ 156 h 209" name="T27"/>
                <a:gd fmla="*/ 76 w 180" name="T28"/>
                <a:gd fmla="*/ 194 h 209" name="T29"/>
                <a:gd fmla="*/ 22 w 180" name="T30"/>
                <a:gd fmla="*/ 209 h 209" name="T31"/>
                <a:gd fmla="*/ 159 w 180" name="T32"/>
                <a:gd fmla="*/ 209 h 209" name="T33"/>
                <a:gd fmla="*/ 104 w 180" name="T34"/>
                <a:gd fmla="*/ 193 h 209" name="T35"/>
                <a:gd fmla="*/ 104 w 180" name="T36"/>
                <a:gd fmla="*/ 156 h 209" name="T37"/>
                <a:gd fmla="*/ 180 w 180" name="T38"/>
                <a:gd fmla="*/ 68 h 20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09" w="180">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p:spPr>
          <p:txBody>
            <a:bodyPr/>
            <a:lstStyle/>
            <a:p>
              <a:pPr fontAlgn="auto">
                <a:spcBef>
                  <a:spcPct val="0"/>
                </a:spcBef>
                <a:spcAft>
                  <a:spcPct val="0"/>
                </a:spcAft>
                <a:defRPr/>
              </a:pPr>
              <a:endParaRPr altLang="en-US" lang="zh-CN">
                <a:cs typeface="+mn-ea"/>
                <a:sym typeface="+mn-lt"/>
              </a:endParaRPr>
            </a:p>
          </p:txBody>
        </p:sp>
        <p:sp>
          <p:nvSpPr>
            <p:cNvPr id="11" name="Freeform 627"/>
            <p:cNvSpPr/>
            <p:nvPr/>
          </p:nvSpPr>
          <p:spPr bwMode="auto">
            <a:xfrm>
              <a:off x="2349939" y="4024893"/>
              <a:ext cx="180290" cy="404283"/>
            </a:xfrm>
            <a:custGeom>
              <a:gdLst>
                <a:gd fmla="*/ 43 w 87" name="T0"/>
                <a:gd fmla="*/ 190 h 190" name="T1"/>
                <a:gd fmla="*/ 43 w 87" name="T2"/>
                <a:gd fmla="*/ 190 h 190" name="T3"/>
                <a:gd fmla="*/ 44 w 87" name="T4"/>
                <a:gd fmla="*/ 190 h 190" name="T5"/>
                <a:gd fmla="*/ 87 w 87" name="T6"/>
                <a:gd fmla="*/ 147 h 190" name="T7"/>
                <a:gd fmla="*/ 87 w 87" name="T8"/>
                <a:gd fmla="*/ 43 h 190" name="T9"/>
                <a:gd fmla="*/ 44 w 87" name="T10"/>
                <a:gd fmla="*/ 0 h 190" name="T11"/>
                <a:gd fmla="*/ 43 w 87" name="T12"/>
                <a:gd fmla="*/ 0 h 190" name="T13"/>
                <a:gd fmla="*/ 43 w 87" name="T14"/>
                <a:gd fmla="*/ 0 h 190" name="T15"/>
                <a:gd fmla="*/ 0 w 87" name="T16"/>
                <a:gd fmla="*/ 43 h 190" name="T17"/>
                <a:gd fmla="*/ 0 w 87" name="T18"/>
                <a:gd fmla="*/ 147 h 190" name="T19"/>
                <a:gd fmla="*/ 43 w 87" name="T20"/>
                <a:gd fmla="*/ 190 h 19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0" w="87">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p:spPr>
          <p:txBody>
            <a:bodyPr/>
            <a:lstStyle/>
            <a:p>
              <a:pPr fontAlgn="auto">
                <a:spcBef>
                  <a:spcPct val="0"/>
                </a:spcBef>
                <a:spcAft>
                  <a:spcPct val="0"/>
                </a:spcAft>
                <a:defRPr/>
              </a:pPr>
              <a:endParaRPr altLang="en-US" lang="zh-CN">
                <a:cs typeface="+mn-ea"/>
                <a:sym typeface="+mn-lt"/>
              </a:endParaRPr>
            </a:p>
          </p:txBody>
        </p:sp>
      </p:grpSp>
      <p:grpSp>
        <p:nvGrpSpPr>
          <p:cNvPr id="12" name="组合 11"/>
          <p:cNvGrpSpPr/>
          <p:nvPr/>
        </p:nvGrpSpPr>
        <p:grpSpPr>
          <a:xfrm>
            <a:off x="7256841" y="2220164"/>
            <a:ext cx="551932" cy="618163"/>
            <a:chOff x="6622902" y="4065869"/>
            <a:chExt cx="546329" cy="611888"/>
          </a:xfrm>
          <a:solidFill>
            <a:schemeClr val="bg1"/>
          </a:solidFill>
        </p:grpSpPr>
        <p:sp>
          <p:nvSpPr>
            <p:cNvPr id="13" name="Freeform 628"/>
            <p:cNvSpPr/>
            <p:nvPr/>
          </p:nvSpPr>
          <p:spPr bwMode="auto">
            <a:xfrm>
              <a:off x="6726706" y="4169670"/>
              <a:ext cx="344189" cy="289556"/>
            </a:xfrm>
            <a:custGeom>
              <a:gdLst>
                <a:gd fmla="*/ 163 w 163" name="T0"/>
                <a:gd fmla="*/ 81 h 139" name="T1"/>
                <a:gd fmla="*/ 81 w 163" name="T2"/>
                <a:gd fmla="*/ 0 h 139" name="T3"/>
                <a:gd fmla="*/ 0 w 163" name="T4"/>
                <a:gd fmla="*/ 81 h 139" name="T5"/>
                <a:gd fmla="*/ 24 w 163" name="T6"/>
                <a:gd fmla="*/ 139 h 139" name="T7"/>
                <a:gd fmla="*/ 39 w 163" name="T8"/>
                <a:gd fmla="*/ 120 h 139" name="T9"/>
                <a:gd fmla="*/ 24 w 163" name="T10"/>
                <a:gd fmla="*/ 81 h 139" name="T11"/>
                <a:gd fmla="*/ 81 w 163" name="T12"/>
                <a:gd fmla="*/ 24 h 139" name="T13"/>
                <a:gd fmla="*/ 139 w 163" name="T14"/>
                <a:gd fmla="*/ 81 h 139" name="T15"/>
                <a:gd fmla="*/ 123 w 163" name="T16"/>
                <a:gd fmla="*/ 120 h 139" name="T17"/>
                <a:gd fmla="*/ 139 w 163" name="T18"/>
                <a:gd fmla="*/ 139 h 139" name="T19"/>
                <a:gd fmla="*/ 163 w 163" name="T20"/>
                <a:gd fmla="*/ 81 h 13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9" w="163">
                  <a:moveTo>
                    <a:pt x="163" y="81"/>
                  </a:moveTo>
                  <a:cubicBezTo>
                    <a:pt x="163" y="36"/>
                    <a:pt x="126" y="0"/>
                    <a:pt x="81" y="0"/>
                  </a:cubicBezTo>
                  <a:cubicBezTo>
                    <a:pt x="36" y="0"/>
                    <a:pt x="0" y="36"/>
                    <a:pt x="0" y="81"/>
                  </a:cubicBezTo>
                  <a:cubicBezTo>
                    <a:pt x="0" y="104"/>
                    <a:pt x="9" y="124"/>
                    <a:pt x="24" y="139"/>
                  </a:cubicBezTo>
                  <a:cubicBezTo>
                    <a:pt x="28" y="132"/>
                    <a:pt x="33" y="126"/>
                    <a:pt x="39" y="120"/>
                  </a:cubicBezTo>
                  <a:cubicBezTo>
                    <a:pt x="30" y="110"/>
                    <a:pt x="24" y="96"/>
                    <a:pt x="24" y="81"/>
                  </a:cubicBezTo>
                  <a:cubicBezTo>
                    <a:pt x="24" y="50"/>
                    <a:pt x="49" y="24"/>
                    <a:pt x="81" y="24"/>
                  </a:cubicBezTo>
                  <a:cubicBezTo>
                    <a:pt x="113" y="24"/>
                    <a:pt x="139" y="50"/>
                    <a:pt x="139" y="81"/>
                  </a:cubicBezTo>
                  <a:cubicBezTo>
                    <a:pt x="139" y="96"/>
                    <a:pt x="133" y="110"/>
                    <a:pt x="123" y="120"/>
                  </a:cubicBezTo>
                  <a:cubicBezTo>
                    <a:pt x="129" y="125"/>
                    <a:pt x="135" y="132"/>
                    <a:pt x="139" y="139"/>
                  </a:cubicBezTo>
                  <a:cubicBezTo>
                    <a:pt x="153" y="124"/>
                    <a:pt x="163" y="104"/>
                    <a:pt x="163" y="81"/>
                  </a:cubicBezTo>
                  <a:close/>
                </a:path>
              </a:pathLst>
            </a:custGeom>
            <a:grpFill/>
            <a:ln>
              <a:noFill/>
            </a:ln>
          </p:spPr>
          <p:txBody>
            <a:bodyPr/>
            <a:lstStyle/>
            <a:p>
              <a:pPr fontAlgn="auto">
                <a:spcBef>
                  <a:spcPct val="0"/>
                </a:spcBef>
                <a:spcAft>
                  <a:spcPct val="0"/>
                </a:spcAft>
                <a:defRPr/>
              </a:pPr>
              <a:endParaRPr altLang="en-US" lang="zh-CN">
                <a:cs typeface="+mn-ea"/>
                <a:sym typeface="+mn-lt"/>
              </a:endParaRPr>
            </a:p>
          </p:txBody>
        </p:sp>
        <p:sp>
          <p:nvSpPr>
            <p:cNvPr id="14" name="Freeform 629"/>
            <p:cNvSpPr/>
            <p:nvPr/>
          </p:nvSpPr>
          <p:spPr bwMode="auto">
            <a:xfrm>
              <a:off x="6622902" y="4065869"/>
              <a:ext cx="546329" cy="513549"/>
            </a:xfrm>
            <a:custGeom>
              <a:gdLst>
                <a:gd fmla="*/ 259 w 259" name="T0"/>
                <a:gd fmla="*/ 129 h 244" name="T1"/>
                <a:gd fmla="*/ 130 w 259" name="T2"/>
                <a:gd fmla="*/ 0 h 244" name="T3"/>
                <a:gd fmla="*/ 0 w 259" name="T4"/>
                <a:gd fmla="*/ 129 h 244" name="T5"/>
                <a:gd fmla="*/ 70 w 259" name="T6"/>
                <a:gd fmla="*/ 244 h 244" name="T7"/>
                <a:gd fmla="*/ 65 w 259" name="T8"/>
                <a:gd fmla="*/ 217 h 244" name="T9"/>
                <a:gd fmla="*/ 65 w 259" name="T10"/>
                <a:gd fmla="*/ 214 h 244" name="T11"/>
                <a:gd fmla="*/ 23 w 259" name="T12"/>
                <a:gd fmla="*/ 129 h 244" name="T13"/>
                <a:gd fmla="*/ 130 w 259" name="T14"/>
                <a:gd fmla="*/ 23 h 244" name="T15"/>
                <a:gd fmla="*/ 236 w 259" name="T16"/>
                <a:gd fmla="*/ 129 h 244" name="T17"/>
                <a:gd fmla="*/ 195 w 259" name="T18"/>
                <a:gd fmla="*/ 214 h 244" name="T19"/>
                <a:gd fmla="*/ 195 w 259" name="T20"/>
                <a:gd fmla="*/ 217 h 244" name="T21"/>
                <a:gd fmla="*/ 191 w 259" name="T22"/>
                <a:gd fmla="*/ 244 h 244" name="T23"/>
                <a:gd fmla="*/ 259 w 259" name="T24"/>
                <a:gd fmla="*/ 129 h 24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4" w="259">
                  <a:moveTo>
                    <a:pt x="259" y="129"/>
                  </a:moveTo>
                  <a:cubicBezTo>
                    <a:pt x="259" y="58"/>
                    <a:pt x="201" y="0"/>
                    <a:pt x="130" y="0"/>
                  </a:cubicBezTo>
                  <a:cubicBezTo>
                    <a:pt x="58" y="0"/>
                    <a:pt x="0" y="58"/>
                    <a:pt x="0" y="129"/>
                  </a:cubicBezTo>
                  <a:cubicBezTo>
                    <a:pt x="0" y="179"/>
                    <a:pt x="29" y="223"/>
                    <a:pt x="70" y="244"/>
                  </a:cubicBezTo>
                  <a:cubicBezTo>
                    <a:pt x="67" y="233"/>
                    <a:pt x="65" y="223"/>
                    <a:pt x="65" y="217"/>
                  </a:cubicBezTo>
                  <a:cubicBezTo>
                    <a:pt x="65" y="216"/>
                    <a:pt x="65" y="215"/>
                    <a:pt x="65" y="214"/>
                  </a:cubicBezTo>
                  <a:cubicBezTo>
                    <a:pt x="40" y="195"/>
                    <a:pt x="23" y="164"/>
                    <a:pt x="23" y="129"/>
                  </a:cubicBezTo>
                  <a:cubicBezTo>
                    <a:pt x="23" y="71"/>
                    <a:pt x="71" y="23"/>
                    <a:pt x="130" y="23"/>
                  </a:cubicBezTo>
                  <a:cubicBezTo>
                    <a:pt x="189" y="23"/>
                    <a:pt x="236" y="71"/>
                    <a:pt x="236" y="129"/>
                  </a:cubicBezTo>
                  <a:cubicBezTo>
                    <a:pt x="236" y="164"/>
                    <a:pt x="220" y="194"/>
                    <a:pt x="195" y="214"/>
                  </a:cubicBezTo>
                  <a:cubicBezTo>
                    <a:pt x="195" y="215"/>
                    <a:pt x="195" y="216"/>
                    <a:pt x="195" y="217"/>
                  </a:cubicBezTo>
                  <a:cubicBezTo>
                    <a:pt x="195" y="223"/>
                    <a:pt x="193" y="233"/>
                    <a:pt x="191" y="244"/>
                  </a:cubicBezTo>
                  <a:cubicBezTo>
                    <a:pt x="232" y="222"/>
                    <a:pt x="259" y="179"/>
                    <a:pt x="259" y="129"/>
                  </a:cubicBezTo>
                  <a:close/>
                </a:path>
              </a:pathLst>
            </a:custGeom>
            <a:grpFill/>
            <a:ln>
              <a:noFill/>
            </a:ln>
          </p:spPr>
          <p:txBody>
            <a:bodyPr/>
            <a:lstStyle/>
            <a:p>
              <a:pPr fontAlgn="auto">
                <a:spcBef>
                  <a:spcPct val="0"/>
                </a:spcBef>
                <a:spcAft>
                  <a:spcPct val="0"/>
                </a:spcAft>
                <a:defRPr/>
              </a:pPr>
              <a:endParaRPr altLang="en-US" lang="zh-CN">
                <a:cs typeface="+mn-ea"/>
                <a:sym typeface="+mn-lt"/>
              </a:endParaRPr>
            </a:p>
          </p:txBody>
        </p:sp>
        <p:sp>
          <p:nvSpPr>
            <p:cNvPr id="15" name="Freeform 630"/>
            <p:cNvSpPr/>
            <p:nvPr/>
          </p:nvSpPr>
          <p:spPr bwMode="auto">
            <a:xfrm>
              <a:off x="6808654" y="4437372"/>
              <a:ext cx="174825" cy="240385"/>
            </a:xfrm>
            <a:custGeom>
              <a:gdLst>
                <a:gd fmla="*/ 21 w 84" name="T0"/>
                <a:gd fmla="*/ 113 h 113" name="T1"/>
                <a:gd fmla="*/ 64 w 84" name="T2"/>
                <a:gd fmla="*/ 113 h 113" name="T3"/>
                <a:gd fmla="*/ 84 w 84" name="T4"/>
                <a:gd fmla="*/ 41 h 113" name="T5"/>
                <a:gd fmla="*/ 43 w 84" name="T6"/>
                <a:gd fmla="*/ 0 h 113" name="T7"/>
                <a:gd fmla="*/ 42 w 84" name="T8"/>
                <a:gd fmla="*/ 0 h 113" name="T9"/>
                <a:gd fmla="*/ 42 w 84" name="T10"/>
                <a:gd fmla="*/ 0 h 113" name="T11"/>
                <a:gd fmla="*/ 42 w 84" name="T12"/>
                <a:gd fmla="*/ 0 h 113" name="T13"/>
                <a:gd fmla="*/ 42 w 84" name="T14"/>
                <a:gd fmla="*/ 0 h 113" name="T15"/>
                <a:gd fmla="*/ 0 w 84" name="T16"/>
                <a:gd fmla="*/ 41 h 113" name="T17"/>
                <a:gd fmla="*/ 21 w 84" name="T18"/>
                <a:gd fmla="*/ 113 h 11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3" w="84">
                  <a:moveTo>
                    <a:pt x="21" y="113"/>
                  </a:moveTo>
                  <a:cubicBezTo>
                    <a:pt x="64" y="113"/>
                    <a:pt x="64" y="113"/>
                    <a:pt x="64" y="113"/>
                  </a:cubicBezTo>
                  <a:cubicBezTo>
                    <a:pt x="73" y="90"/>
                    <a:pt x="84" y="52"/>
                    <a:pt x="84" y="41"/>
                  </a:cubicBezTo>
                  <a:cubicBezTo>
                    <a:pt x="84" y="19"/>
                    <a:pt x="66" y="0"/>
                    <a:pt x="43" y="0"/>
                  </a:cubicBezTo>
                  <a:cubicBezTo>
                    <a:pt x="43" y="0"/>
                    <a:pt x="43" y="0"/>
                    <a:pt x="42" y="0"/>
                  </a:cubicBezTo>
                  <a:cubicBezTo>
                    <a:pt x="42" y="0"/>
                    <a:pt x="42" y="0"/>
                    <a:pt x="42" y="0"/>
                  </a:cubicBezTo>
                  <a:cubicBezTo>
                    <a:pt x="42" y="0"/>
                    <a:pt x="42" y="0"/>
                    <a:pt x="42" y="0"/>
                  </a:cubicBezTo>
                  <a:cubicBezTo>
                    <a:pt x="42" y="0"/>
                    <a:pt x="42" y="0"/>
                    <a:pt x="42" y="0"/>
                  </a:cubicBezTo>
                  <a:cubicBezTo>
                    <a:pt x="19" y="0"/>
                    <a:pt x="0" y="19"/>
                    <a:pt x="0" y="41"/>
                  </a:cubicBezTo>
                  <a:cubicBezTo>
                    <a:pt x="0" y="52"/>
                    <a:pt x="11" y="90"/>
                    <a:pt x="21" y="113"/>
                  </a:cubicBezTo>
                  <a:close/>
                </a:path>
              </a:pathLst>
            </a:custGeom>
            <a:grpFill/>
            <a:ln>
              <a:noFill/>
            </a:ln>
          </p:spPr>
          <p:txBody>
            <a:bodyPr/>
            <a:lstStyle/>
            <a:p>
              <a:pPr fontAlgn="auto">
                <a:spcBef>
                  <a:spcPct val="0"/>
                </a:spcBef>
                <a:spcAft>
                  <a:spcPct val="0"/>
                </a:spcAft>
                <a:defRPr/>
              </a:pPr>
              <a:endParaRPr altLang="en-US" lang="zh-CN">
                <a:cs typeface="+mn-ea"/>
                <a:sym typeface="+mn-lt"/>
              </a:endParaRPr>
            </a:p>
          </p:txBody>
        </p:sp>
        <p:sp>
          <p:nvSpPr>
            <p:cNvPr id="16" name="Freeform 631"/>
            <p:cNvSpPr/>
            <p:nvPr/>
          </p:nvSpPr>
          <p:spPr bwMode="auto">
            <a:xfrm>
              <a:off x="6830507" y="4273474"/>
              <a:ext cx="125657" cy="131119"/>
            </a:xfrm>
            <a:custGeom>
              <a:gdLst>
                <a:gd fmla="*/ 60 w 60" name="T0"/>
                <a:gd fmla="*/ 30 h 61" name="T1"/>
                <a:gd fmla="*/ 30 w 60" name="T2"/>
                <a:gd fmla="*/ 0 h 61" name="T3"/>
                <a:gd fmla="*/ 0 w 60" name="T4"/>
                <a:gd fmla="*/ 30 h 61" name="T5"/>
                <a:gd fmla="*/ 14 w 60" name="T6"/>
                <a:gd fmla="*/ 56 h 61" name="T7"/>
                <a:gd fmla="*/ 30 w 60" name="T8"/>
                <a:gd fmla="*/ 61 h 61" name="T9"/>
                <a:gd fmla="*/ 46 w 60" name="T10"/>
                <a:gd fmla="*/ 56 h 61" name="T11"/>
                <a:gd fmla="*/ 60 w 60" name="T12"/>
                <a:gd fmla="*/ 30 h 61" name="T13"/>
              </a:gdLst>
              <a:cxnLst>
                <a:cxn ang="0">
                  <a:pos x="T0" y="T1"/>
                </a:cxn>
                <a:cxn ang="0">
                  <a:pos x="T2" y="T3"/>
                </a:cxn>
                <a:cxn ang="0">
                  <a:pos x="T4" y="T5"/>
                </a:cxn>
                <a:cxn ang="0">
                  <a:pos x="T6" y="T7"/>
                </a:cxn>
                <a:cxn ang="0">
                  <a:pos x="T8" y="T9"/>
                </a:cxn>
                <a:cxn ang="0">
                  <a:pos x="T10" y="T11"/>
                </a:cxn>
                <a:cxn ang="0">
                  <a:pos x="T12" y="T13"/>
                </a:cxn>
              </a:cxnLst>
              <a:rect b="b" l="0" r="r" t="0"/>
              <a:pathLst>
                <a:path h="61" w="60">
                  <a:moveTo>
                    <a:pt x="60" y="30"/>
                  </a:moveTo>
                  <a:cubicBezTo>
                    <a:pt x="60" y="14"/>
                    <a:pt x="47" y="0"/>
                    <a:pt x="30" y="0"/>
                  </a:cubicBezTo>
                  <a:cubicBezTo>
                    <a:pt x="13" y="0"/>
                    <a:pt x="0" y="14"/>
                    <a:pt x="0" y="30"/>
                  </a:cubicBezTo>
                  <a:cubicBezTo>
                    <a:pt x="0" y="41"/>
                    <a:pt x="5" y="51"/>
                    <a:pt x="14" y="56"/>
                  </a:cubicBezTo>
                  <a:cubicBezTo>
                    <a:pt x="19" y="59"/>
                    <a:pt x="24" y="61"/>
                    <a:pt x="30" y="61"/>
                  </a:cubicBezTo>
                  <a:cubicBezTo>
                    <a:pt x="36" y="61"/>
                    <a:pt x="41" y="59"/>
                    <a:pt x="46" y="56"/>
                  </a:cubicBezTo>
                  <a:cubicBezTo>
                    <a:pt x="55" y="51"/>
                    <a:pt x="60" y="41"/>
                    <a:pt x="60" y="30"/>
                  </a:cubicBezTo>
                  <a:close/>
                </a:path>
              </a:pathLst>
            </a:custGeom>
            <a:grpFill/>
            <a:ln>
              <a:noFill/>
            </a:ln>
          </p:spPr>
          <p:txBody>
            <a:bodyPr/>
            <a:lstStyle/>
            <a:p>
              <a:pPr fontAlgn="auto">
                <a:spcBef>
                  <a:spcPct val="0"/>
                </a:spcBef>
                <a:spcAft>
                  <a:spcPct val="0"/>
                </a:spcAft>
                <a:defRPr/>
              </a:pPr>
              <a:endParaRPr altLang="en-US" lang="zh-CN">
                <a:cs typeface="+mn-ea"/>
                <a:sym typeface="+mn-lt"/>
              </a:endParaRPr>
            </a:p>
          </p:txBody>
        </p:sp>
      </p:grpSp>
      <p:grpSp>
        <p:nvGrpSpPr>
          <p:cNvPr id="17" name="组合 16"/>
          <p:cNvGrpSpPr/>
          <p:nvPr/>
        </p:nvGrpSpPr>
        <p:grpSpPr>
          <a:xfrm>
            <a:off x="2231802" y="4355635"/>
            <a:ext cx="551931" cy="612646"/>
            <a:chOff x="4400365" y="4030355"/>
            <a:chExt cx="546328" cy="606426"/>
          </a:xfrm>
          <a:solidFill>
            <a:schemeClr val="bg1"/>
          </a:solidFill>
        </p:grpSpPr>
        <p:sp>
          <p:nvSpPr>
            <p:cNvPr id="18" name="Freeform 718"/>
            <p:cNvSpPr/>
            <p:nvPr/>
          </p:nvSpPr>
          <p:spPr bwMode="auto">
            <a:xfrm>
              <a:off x="4400365" y="4139621"/>
              <a:ext cx="546328" cy="497160"/>
            </a:xfrm>
            <a:custGeom>
              <a:gdLst>
                <a:gd fmla="*/ 217 w 260" name="T0"/>
                <a:gd fmla="*/ 8 h 235" name="T1"/>
                <a:gd fmla="*/ 187 w 260" name="T2"/>
                <a:gd fmla="*/ 9 h 235" name="T3"/>
                <a:gd fmla="*/ 188 w 260" name="T4"/>
                <a:gd fmla="*/ 39 h 235" name="T5"/>
                <a:gd fmla="*/ 218 w 260" name="T6"/>
                <a:gd fmla="*/ 105 h 235" name="T7"/>
                <a:gd fmla="*/ 130 w 260" name="T8"/>
                <a:gd fmla="*/ 193 h 235" name="T9"/>
                <a:gd fmla="*/ 42 w 260" name="T10"/>
                <a:gd fmla="*/ 105 h 235" name="T11"/>
                <a:gd fmla="*/ 72 w 260" name="T12"/>
                <a:gd fmla="*/ 39 h 235" name="T13"/>
                <a:gd fmla="*/ 73 w 260" name="T14"/>
                <a:gd fmla="*/ 9 h 235" name="T15"/>
                <a:gd fmla="*/ 44 w 260" name="T16"/>
                <a:gd fmla="*/ 7 h 235" name="T17"/>
                <a:gd fmla="*/ 44 w 260" name="T18"/>
                <a:gd fmla="*/ 7 h 235" name="T19"/>
                <a:gd fmla="*/ 0 w 260" name="T20"/>
                <a:gd fmla="*/ 105 h 235" name="T21"/>
                <a:gd fmla="*/ 130 w 260" name="T22"/>
                <a:gd fmla="*/ 235 h 235" name="T23"/>
                <a:gd fmla="*/ 260 w 260" name="T24"/>
                <a:gd fmla="*/ 105 h 235" name="T25"/>
                <a:gd fmla="*/ 217 w 260" name="T26"/>
                <a:gd fmla="*/ 8 h 2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35" w="260">
                  <a:moveTo>
                    <a:pt x="217" y="8"/>
                  </a:moveTo>
                  <a:cubicBezTo>
                    <a:pt x="208" y="0"/>
                    <a:pt x="194" y="1"/>
                    <a:pt x="187" y="9"/>
                  </a:cubicBezTo>
                  <a:cubicBezTo>
                    <a:pt x="179" y="18"/>
                    <a:pt x="180" y="31"/>
                    <a:pt x="188" y="39"/>
                  </a:cubicBezTo>
                  <a:cubicBezTo>
                    <a:pt x="206" y="55"/>
                    <a:pt x="218" y="79"/>
                    <a:pt x="218" y="105"/>
                  </a:cubicBezTo>
                  <a:cubicBezTo>
                    <a:pt x="218" y="153"/>
                    <a:pt x="178" y="193"/>
                    <a:pt x="130" y="193"/>
                  </a:cubicBezTo>
                  <a:cubicBezTo>
                    <a:pt x="81" y="193"/>
                    <a:pt x="42" y="153"/>
                    <a:pt x="42" y="105"/>
                  </a:cubicBezTo>
                  <a:cubicBezTo>
                    <a:pt x="42" y="79"/>
                    <a:pt x="53" y="55"/>
                    <a:pt x="72" y="39"/>
                  </a:cubicBezTo>
                  <a:cubicBezTo>
                    <a:pt x="80" y="31"/>
                    <a:pt x="81" y="18"/>
                    <a:pt x="73" y="9"/>
                  </a:cubicBezTo>
                  <a:cubicBezTo>
                    <a:pt x="66" y="0"/>
                    <a:pt x="52" y="0"/>
                    <a:pt x="44" y="7"/>
                  </a:cubicBezTo>
                  <a:cubicBezTo>
                    <a:pt x="44" y="7"/>
                    <a:pt x="44" y="7"/>
                    <a:pt x="44" y="7"/>
                  </a:cubicBezTo>
                  <a:cubicBezTo>
                    <a:pt x="17" y="31"/>
                    <a:pt x="0" y="66"/>
                    <a:pt x="0" y="105"/>
                  </a:cubicBezTo>
                  <a:cubicBezTo>
                    <a:pt x="0" y="177"/>
                    <a:pt x="58" y="235"/>
                    <a:pt x="130" y="235"/>
                  </a:cubicBezTo>
                  <a:cubicBezTo>
                    <a:pt x="202" y="235"/>
                    <a:pt x="260" y="177"/>
                    <a:pt x="260" y="105"/>
                  </a:cubicBezTo>
                  <a:cubicBezTo>
                    <a:pt x="260" y="66"/>
                    <a:pt x="243" y="31"/>
                    <a:pt x="217" y="8"/>
                  </a:cubicBezTo>
                  <a:close/>
                </a:path>
              </a:pathLst>
            </a:custGeom>
            <a:grpFill/>
            <a:ln>
              <a:noFill/>
            </a:ln>
          </p:spPr>
          <p:txBody>
            <a:bodyPr/>
            <a:lstStyle/>
            <a:p>
              <a:pPr fontAlgn="auto">
                <a:spcBef>
                  <a:spcPct val="0"/>
                </a:spcBef>
                <a:spcAft>
                  <a:spcPct val="0"/>
                </a:spcAft>
                <a:defRPr/>
              </a:pPr>
              <a:endParaRPr altLang="en-US" lang="zh-CN">
                <a:cs typeface="+mn-ea"/>
                <a:sym typeface="+mn-lt"/>
              </a:endParaRPr>
            </a:p>
          </p:txBody>
        </p:sp>
        <p:sp>
          <p:nvSpPr>
            <p:cNvPr id="19" name="Freeform 719"/>
            <p:cNvSpPr/>
            <p:nvPr/>
          </p:nvSpPr>
          <p:spPr bwMode="auto">
            <a:xfrm>
              <a:off x="4629823" y="4030355"/>
              <a:ext cx="87412" cy="376968"/>
            </a:xfrm>
            <a:custGeom>
              <a:gdLst>
                <a:gd fmla="*/ 21 w 42" name="T0"/>
                <a:gd fmla="*/ 179 h 179" name="T1"/>
                <a:gd fmla="*/ 42 w 42" name="T2"/>
                <a:gd fmla="*/ 158 h 179" name="T3"/>
                <a:gd fmla="*/ 42 w 42" name="T4"/>
                <a:gd fmla="*/ 22 h 179" name="T5"/>
                <a:gd fmla="*/ 21 w 42" name="T6"/>
                <a:gd fmla="*/ 0 h 179" name="T7"/>
                <a:gd fmla="*/ 0 w 42" name="T8"/>
                <a:gd fmla="*/ 22 h 179" name="T9"/>
                <a:gd fmla="*/ 0 w 42" name="T10"/>
                <a:gd fmla="*/ 158 h 179" name="T11"/>
                <a:gd fmla="*/ 21 w 42" name="T12"/>
                <a:gd fmla="*/ 179 h 179" name="T13"/>
              </a:gdLst>
              <a:cxnLst>
                <a:cxn ang="0">
                  <a:pos x="T0" y="T1"/>
                </a:cxn>
                <a:cxn ang="0">
                  <a:pos x="T2" y="T3"/>
                </a:cxn>
                <a:cxn ang="0">
                  <a:pos x="T4" y="T5"/>
                </a:cxn>
                <a:cxn ang="0">
                  <a:pos x="T6" y="T7"/>
                </a:cxn>
                <a:cxn ang="0">
                  <a:pos x="T8" y="T9"/>
                </a:cxn>
                <a:cxn ang="0">
                  <a:pos x="T10" y="T11"/>
                </a:cxn>
                <a:cxn ang="0">
                  <a:pos x="T12" y="T13"/>
                </a:cxn>
              </a:cxnLst>
              <a:rect b="b" l="0" r="r" t="0"/>
              <a:pathLst>
                <a:path h="179" w="42">
                  <a:moveTo>
                    <a:pt x="21" y="179"/>
                  </a:moveTo>
                  <a:cubicBezTo>
                    <a:pt x="33" y="179"/>
                    <a:pt x="42" y="170"/>
                    <a:pt x="42" y="158"/>
                  </a:cubicBezTo>
                  <a:cubicBezTo>
                    <a:pt x="42" y="22"/>
                    <a:pt x="42" y="22"/>
                    <a:pt x="42" y="22"/>
                  </a:cubicBezTo>
                  <a:cubicBezTo>
                    <a:pt x="42" y="10"/>
                    <a:pt x="33" y="0"/>
                    <a:pt x="21" y="0"/>
                  </a:cubicBezTo>
                  <a:cubicBezTo>
                    <a:pt x="9" y="0"/>
                    <a:pt x="0" y="10"/>
                    <a:pt x="0" y="22"/>
                  </a:cubicBezTo>
                  <a:cubicBezTo>
                    <a:pt x="0" y="158"/>
                    <a:pt x="0" y="158"/>
                    <a:pt x="0" y="158"/>
                  </a:cubicBezTo>
                  <a:cubicBezTo>
                    <a:pt x="0" y="170"/>
                    <a:pt x="9" y="179"/>
                    <a:pt x="21" y="179"/>
                  </a:cubicBezTo>
                  <a:close/>
                </a:path>
              </a:pathLst>
            </a:custGeom>
            <a:grpFill/>
            <a:ln>
              <a:noFill/>
            </a:ln>
          </p:spPr>
          <p:txBody>
            <a:bodyPr/>
            <a:lstStyle/>
            <a:p>
              <a:pPr fontAlgn="auto">
                <a:spcBef>
                  <a:spcPct val="0"/>
                </a:spcBef>
                <a:spcAft>
                  <a:spcPct val="0"/>
                </a:spcAft>
                <a:defRPr/>
              </a:pPr>
              <a:endParaRPr altLang="en-US" lang="zh-CN">
                <a:cs typeface="+mn-ea"/>
                <a:sym typeface="+mn-lt"/>
              </a:endParaRPr>
            </a:p>
          </p:txBody>
        </p:sp>
      </p:grpSp>
      <p:sp>
        <p:nvSpPr>
          <p:cNvPr id="20" name="TextBox 76"/>
          <p:cNvSpPr txBox="1"/>
          <p:nvPr/>
        </p:nvSpPr>
        <p:spPr>
          <a:xfrm>
            <a:off x="3137928" y="1955697"/>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21" name="文本框 20"/>
          <p:cNvSpPr txBox="1"/>
          <p:nvPr/>
        </p:nvSpPr>
        <p:spPr>
          <a:xfrm>
            <a:off x="3137929" y="2263636"/>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22" name="TextBox 76"/>
          <p:cNvSpPr txBox="1"/>
          <p:nvPr/>
        </p:nvSpPr>
        <p:spPr>
          <a:xfrm>
            <a:off x="8134006" y="1955697"/>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23" name="文本框 22"/>
          <p:cNvSpPr txBox="1"/>
          <p:nvPr/>
        </p:nvSpPr>
        <p:spPr>
          <a:xfrm>
            <a:off x="8134006" y="2263636"/>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24" name="TextBox 76"/>
          <p:cNvSpPr txBox="1"/>
          <p:nvPr/>
        </p:nvSpPr>
        <p:spPr>
          <a:xfrm>
            <a:off x="3137928" y="4096690"/>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25" name="文本框 24"/>
          <p:cNvSpPr txBox="1"/>
          <p:nvPr/>
        </p:nvSpPr>
        <p:spPr>
          <a:xfrm>
            <a:off x="3137929" y="4404629"/>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26" name="TextBox 76"/>
          <p:cNvSpPr txBox="1"/>
          <p:nvPr/>
        </p:nvSpPr>
        <p:spPr>
          <a:xfrm>
            <a:off x="8134006" y="4096690"/>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27" name="文本框 26"/>
          <p:cNvSpPr txBox="1"/>
          <p:nvPr/>
        </p:nvSpPr>
        <p:spPr>
          <a:xfrm>
            <a:off x="8134006" y="4404629"/>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Tree>
    <p:extLst>
      <p:ext uri="{BB962C8B-B14F-4D97-AF65-F5344CB8AC3E}">
        <p14:creationId val="479686894"/>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7" name="Group 35"/>
          <p:cNvGrpSpPr/>
          <p:nvPr/>
        </p:nvGrpSpPr>
        <p:grpSpPr>
          <a:xfrm>
            <a:off x="960028" y="1506564"/>
            <a:ext cx="4360635" cy="4008195"/>
            <a:chOff x="1802741" y="2042460"/>
            <a:chExt cx="4134755" cy="3800571"/>
          </a:xfrm>
        </p:grpSpPr>
        <p:grpSp>
          <p:nvGrpSpPr>
            <p:cNvPr id="38" name="Group 3"/>
            <p:cNvGrpSpPr/>
            <p:nvPr/>
          </p:nvGrpSpPr>
          <p:grpSpPr>
            <a:xfrm>
              <a:off x="1802741" y="2042460"/>
              <a:ext cx="829215" cy="3800571"/>
              <a:chOff x="1802741" y="2042460"/>
              <a:chExt cx="829215" cy="3800571"/>
            </a:xfrm>
          </p:grpSpPr>
          <p:sp>
            <p:nvSpPr>
              <p:cNvPr id="48" name="Freeform 5"/>
              <p:cNvSpPr/>
              <p:nvPr/>
            </p:nvSpPr>
            <p:spPr bwMode="auto">
              <a:xfrm>
                <a:off x="2047737" y="2042460"/>
                <a:ext cx="339225" cy="3266606"/>
              </a:xfrm>
              <a:custGeom>
                <a:gdLst>
                  <a:gd fmla="*/ 0 w 89" name="T0"/>
                  <a:gd fmla="*/ 41 h 864" name="T1"/>
                  <a:gd fmla="*/ 0 w 89" name="T2"/>
                  <a:gd fmla="*/ 41 h 864" name="T3"/>
                  <a:gd fmla="*/ 44 w 89" name="T4"/>
                  <a:gd fmla="*/ 0 h 864" name="T5"/>
                  <a:gd fmla="*/ 89 w 89" name="T6"/>
                  <a:gd fmla="*/ 41 h 864" name="T7"/>
                  <a:gd fmla="*/ 89 w 89" name="T8"/>
                  <a:gd fmla="*/ 41 h 864" name="T9"/>
                  <a:gd fmla="*/ 89 w 89" name="T10"/>
                  <a:gd fmla="*/ 864 h 864" name="T11"/>
                  <a:gd fmla="*/ 0 w 89" name="T12"/>
                  <a:gd fmla="*/ 864 h 864" name="T13"/>
                  <a:gd fmla="*/ 0 w 89" name="T14"/>
                  <a:gd fmla="*/ 45 h 864" name="T15"/>
                  <a:gd fmla="*/ 0 w 89" name="T16"/>
                  <a:gd fmla="*/ 41 h 8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4" w="89">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sp>
            <p:nvSpPr>
              <p:cNvPr id="49" name="Oval 6"/>
              <p:cNvSpPr>
                <a:spLocks noChangeArrowheads="1"/>
              </p:cNvSpPr>
              <p:nvPr/>
            </p:nvSpPr>
            <p:spPr bwMode="auto">
              <a:xfrm>
                <a:off x="1802741" y="5022192"/>
                <a:ext cx="829215" cy="820839"/>
              </a:xfrm>
              <a:prstGeom prst="ellipse">
                <a:avLst/>
              </a:prstGeom>
              <a:solidFill>
                <a:schemeClr val="bg1">
                  <a:lumMod val="85000"/>
                </a:schemeClr>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grpSp>
        <p:grpSp>
          <p:nvGrpSpPr>
            <p:cNvPr id="39" name="Group 5"/>
            <p:cNvGrpSpPr/>
            <p:nvPr/>
          </p:nvGrpSpPr>
          <p:grpSpPr>
            <a:xfrm>
              <a:off x="2899558" y="2042460"/>
              <a:ext cx="829215" cy="3800571"/>
              <a:chOff x="2899558" y="2042460"/>
              <a:chExt cx="829215" cy="3800571"/>
            </a:xfrm>
          </p:grpSpPr>
          <p:sp>
            <p:nvSpPr>
              <p:cNvPr id="46" name="Freeform 5"/>
              <p:cNvSpPr/>
              <p:nvPr/>
            </p:nvSpPr>
            <p:spPr bwMode="auto">
              <a:xfrm>
                <a:off x="3144554" y="2042460"/>
                <a:ext cx="339225" cy="3266606"/>
              </a:xfrm>
              <a:custGeom>
                <a:gdLst>
                  <a:gd fmla="*/ 0 w 89" name="T0"/>
                  <a:gd fmla="*/ 41 h 864" name="T1"/>
                  <a:gd fmla="*/ 0 w 89" name="T2"/>
                  <a:gd fmla="*/ 41 h 864" name="T3"/>
                  <a:gd fmla="*/ 44 w 89" name="T4"/>
                  <a:gd fmla="*/ 0 h 864" name="T5"/>
                  <a:gd fmla="*/ 89 w 89" name="T6"/>
                  <a:gd fmla="*/ 41 h 864" name="T7"/>
                  <a:gd fmla="*/ 89 w 89" name="T8"/>
                  <a:gd fmla="*/ 41 h 864" name="T9"/>
                  <a:gd fmla="*/ 89 w 89" name="T10"/>
                  <a:gd fmla="*/ 864 h 864" name="T11"/>
                  <a:gd fmla="*/ 0 w 89" name="T12"/>
                  <a:gd fmla="*/ 864 h 864" name="T13"/>
                  <a:gd fmla="*/ 0 w 89" name="T14"/>
                  <a:gd fmla="*/ 45 h 864" name="T15"/>
                  <a:gd fmla="*/ 0 w 89" name="T16"/>
                  <a:gd fmla="*/ 41 h 8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4" w="89">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sp>
            <p:nvSpPr>
              <p:cNvPr id="47" name="Oval 6"/>
              <p:cNvSpPr>
                <a:spLocks noChangeArrowheads="1"/>
              </p:cNvSpPr>
              <p:nvPr/>
            </p:nvSpPr>
            <p:spPr bwMode="auto">
              <a:xfrm>
                <a:off x="2899558" y="5022192"/>
                <a:ext cx="829215" cy="820839"/>
              </a:xfrm>
              <a:prstGeom prst="ellipse">
                <a:avLst/>
              </a:prstGeom>
              <a:solidFill>
                <a:schemeClr val="bg1">
                  <a:lumMod val="85000"/>
                </a:schemeClr>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grpSp>
        <p:grpSp>
          <p:nvGrpSpPr>
            <p:cNvPr id="40" name="Group 31"/>
            <p:cNvGrpSpPr/>
            <p:nvPr/>
          </p:nvGrpSpPr>
          <p:grpSpPr>
            <a:xfrm>
              <a:off x="4011464" y="2042460"/>
              <a:ext cx="829215" cy="3800571"/>
              <a:chOff x="4055006" y="2042460"/>
              <a:chExt cx="829215" cy="3800571"/>
            </a:xfrm>
          </p:grpSpPr>
          <p:sp>
            <p:nvSpPr>
              <p:cNvPr id="44" name="Freeform 5"/>
              <p:cNvSpPr/>
              <p:nvPr/>
            </p:nvSpPr>
            <p:spPr bwMode="auto">
              <a:xfrm>
                <a:off x="4300002" y="2042460"/>
                <a:ext cx="339225" cy="3266606"/>
              </a:xfrm>
              <a:custGeom>
                <a:gdLst>
                  <a:gd fmla="*/ 0 w 89" name="T0"/>
                  <a:gd fmla="*/ 41 h 864" name="T1"/>
                  <a:gd fmla="*/ 0 w 89" name="T2"/>
                  <a:gd fmla="*/ 41 h 864" name="T3"/>
                  <a:gd fmla="*/ 44 w 89" name="T4"/>
                  <a:gd fmla="*/ 0 h 864" name="T5"/>
                  <a:gd fmla="*/ 89 w 89" name="T6"/>
                  <a:gd fmla="*/ 41 h 864" name="T7"/>
                  <a:gd fmla="*/ 89 w 89" name="T8"/>
                  <a:gd fmla="*/ 41 h 864" name="T9"/>
                  <a:gd fmla="*/ 89 w 89" name="T10"/>
                  <a:gd fmla="*/ 864 h 864" name="T11"/>
                  <a:gd fmla="*/ 0 w 89" name="T12"/>
                  <a:gd fmla="*/ 864 h 864" name="T13"/>
                  <a:gd fmla="*/ 0 w 89" name="T14"/>
                  <a:gd fmla="*/ 45 h 864" name="T15"/>
                  <a:gd fmla="*/ 0 w 89" name="T16"/>
                  <a:gd fmla="*/ 41 h 8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4" w="89">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sp>
            <p:nvSpPr>
              <p:cNvPr id="45" name="Oval 6"/>
              <p:cNvSpPr>
                <a:spLocks noChangeArrowheads="1"/>
              </p:cNvSpPr>
              <p:nvPr/>
            </p:nvSpPr>
            <p:spPr bwMode="auto">
              <a:xfrm>
                <a:off x="4055006" y="5022192"/>
                <a:ext cx="829215" cy="820839"/>
              </a:xfrm>
              <a:prstGeom prst="ellipse">
                <a:avLst/>
              </a:prstGeom>
              <a:solidFill>
                <a:schemeClr val="bg1">
                  <a:lumMod val="85000"/>
                </a:schemeClr>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grpSp>
        <p:grpSp>
          <p:nvGrpSpPr>
            <p:cNvPr id="41" name="Group 34"/>
            <p:cNvGrpSpPr/>
            <p:nvPr/>
          </p:nvGrpSpPr>
          <p:grpSpPr>
            <a:xfrm>
              <a:off x="5108281" y="2042460"/>
              <a:ext cx="829215" cy="3800571"/>
              <a:chOff x="5151823" y="2042460"/>
              <a:chExt cx="829215" cy="3800571"/>
            </a:xfrm>
          </p:grpSpPr>
          <p:sp>
            <p:nvSpPr>
              <p:cNvPr id="42" name="Freeform 5"/>
              <p:cNvSpPr/>
              <p:nvPr/>
            </p:nvSpPr>
            <p:spPr bwMode="auto">
              <a:xfrm>
                <a:off x="5396819" y="2042460"/>
                <a:ext cx="339225" cy="3266606"/>
              </a:xfrm>
              <a:custGeom>
                <a:gdLst>
                  <a:gd fmla="*/ 0 w 89" name="T0"/>
                  <a:gd fmla="*/ 41 h 864" name="T1"/>
                  <a:gd fmla="*/ 0 w 89" name="T2"/>
                  <a:gd fmla="*/ 41 h 864" name="T3"/>
                  <a:gd fmla="*/ 44 w 89" name="T4"/>
                  <a:gd fmla="*/ 0 h 864" name="T5"/>
                  <a:gd fmla="*/ 89 w 89" name="T6"/>
                  <a:gd fmla="*/ 41 h 864" name="T7"/>
                  <a:gd fmla="*/ 89 w 89" name="T8"/>
                  <a:gd fmla="*/ 41 h 864" name="T9"/>
                  <a:gd fmla="*/ 89 w 89" name="T10"/>
                  <a:gd fmla="*/ 864 h 864" name="T11"/>
                  <a:gd fmla="*/ 0 w 89" name="T12"/>
                  <a:gd fmla="*/ 864 h 864" name="T13"/>
                  <a:gd fmla="*/ 0 w 89" name="T14"/>
                  <a:gd fmla="*/ 45 h 864" name="T15"/>
                  <a:gd fmla="*/ 0 w 89" name="T16"/>
                  <a:gd fmla="*/ 41 h 8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64" w="89">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sp>
            <p:nvSpPr>
              <p:cNvPr id="43" name="Oval 6"/>
              <p:cNvSpPr>
                <a:spLocks noChangeArrowheads="1"/>
              </p:cNvSpPr>
              <p:nvPr/>
            </p:nvSpPr>
            <p:spPr bwMode="auto">
              <a:xfrm>
                <a:off x="5151823" y="5022192"/>
                <a:ext cx="829215" cy="820839"/>
              </a:xfrm>
              <a:prstGeom prst="ellipse">
                <a:avLst/>
              </a:prstGeom>
              <a:solidFill>
                <a:schemeClr val="bg1">
                  <a:lumMod val="85000"/>
                </a:schemeClr>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grpSp>
      </p:grpSp>
      <p:grpSp>
        <p:nvGrpSpPr>
          <p:cNvPr id="50" name="Group 2"/>
          <p:cNvGrpSpPr/>
          <p:nvPr/>
        </p:nvGrpSpPr>
        <p:grpSpPr>
          <a:xfrm>
            <a:off x="960028" y="2482244"/>
            <a:ext cx="874515" cy="3032515"/>
            <a:chOff x="1802741" y="2967600"/>
            <a:chExt cx="829215" cy="2875431"/>
          </a:xfrm>
          <a:solidFill>
            <a:srgbClr val="FFC000"/>
          </a:solidFill>
        </p:grpSpPr>
        <p:sp>
          <p:nvSpPr>
            <p:cNvPr id="51" name="Rectangle 7"/>
            <p:cNvSpPr>
              <a:spLocks noChangeArrowheads="1"/>
            </p:cNvSpPr>
            <p:nvPr/>
          </p:nvSpPr>
          <p:spPr bwMode="auto">
            <a:xfrm>
              <a:off x="2047737" y="2967600"/>
              <a:ext cx="339225" cy="2341465"/>
            </a:xfrm>
            <a:prstGeom prst="rect">
              <a:avLst/>
            </a:prstGeom>
            <a:grp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sp>
          <p:nvSpPr>
            <p:cNvPr id="52" name="Oval 8"/>
            <p:cNvSpPr>
              <a:spLocks noChangeArrowheads="1"/>
            </p:cNvSpPr>
            <p:nvPr/>
          </p:nvSpPr>
          <p:spPr bwMode="auto">
            <a:xfrm>
              <a:off x="1802741" y="5022192"/>
              <a:ext cx="829215" cy="820839"/>
            </a:xfrm>
            <a:prstGeom prst="ellipse">
              <a:avLst/>
            </a:prstGeom>
            <a:grp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grpSp>
      <p:sp>
        <p:nvSpPr>
          <p:cNvPr id="53" name="Rectangle 11"/>
          <p:cNvSpPr/>
          <p:nvPr/>
        </p:nvSpPr>
        <p:spPr>
          <a:xfrm>
            <a:off x="920276" y="4766070"/>
            <a:ext cx="954018" cy="573557"/>
          </a:xfrm>
          <a:prstGeom prst="rect">
            <a:avLst/>
          </a:prstGeom>
        </p:spPr>
        <p:txBody>
          <a:bodyPr wrap="square">
            <a:spAutoFit/>
          </a:bodyPr>
          <a:lstStyle/>
          <a:p>
            <a:pPr algn="ctr">
              <a:lnSpc>
                <a:spcPct val="150000"/>
              </a:lnSpc>
            </a:pPr>
            <a:r>
              <a:rPr b="1" lang="en-US" sz="2109">
                <a:solidFill>
                  <a:schemeClr val="bg1"/>
                </a:solidFill>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rPr>
              <a:t>75%</a:t>
            </a:r>
          </a:p>
        </p:txBody>
      </p:sp>
      <p:grpSp>
        <p:nvGrpSpPr>
          <p:cNvPr id="54" name="Group 4"/>
          <p:cNvGrpSpPr/>
          <p:nvPr/>
        </p:nvGrpSpPr>
        <p:grpSpPr>
          <a:xfrm>
            <a:off x="2116764" y="2269372"/>
            <a:ext cx="874515" cy="3245386"/>
            <a:chOff x="2899558" y="2765755"/>
            <a:chExt cx="829215" cy="3077276"/>
          </a:xfrm>
        </p:grpSpPr>
        <p:sp>
          <p:nvSpPr>
            <p:cNvPr id="55" name="Rectangle 7"/>
            <p:cNvSpPr>
              <a:spLocks noChangeArrowheads="1"/>
            </p:cNvSpPr>
            <p:nvPr/>
          </p:nvSpPr>
          <p:spPr bwMode="auto">
            <a:xfrm>
              <a:off x="3144554" y="2765755"/>
              <a:ext cx="339225" cy="2543312"/>
            </a:xfrm>
            <a:prstGeom prst="rect">
              <a:avLst/>
            </a:prstGeom>
            <a:solidFill>
              <a:srgbClr val="484F59"/>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sp>
          <p:nvSpPr>
            <p:cNvPr id="56" name="Oval 8"/>
            <p:cNvSpPr>
              <a:spLocks noChangeArrowheads="1"/>
            </p:cNvSpPr>
            <p:nvPr/>
          </p:nvSpPr>
          <p:spPr bwMode="auto">
            <a:xfrm>
              <a:off x="2899558" y="5022192"/>
              <a:ext cx="829215" cy="820839"/>
            </a:xfrm>
            <a:prstGeom prst="ellipse">
              <a:avLst/>
            </a:prstGeom>
            <a:solidFill>
              <a:srgbClr val="484F59"/>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grpSp>
      <p:sp>
        <p:nvSpPr>
          <p:cNvPr id="57" name="Rectangle 17"/>
          <p:cNvSpPr/>
          <p:nvPr/>
        </p:nvSpPr>
        <p:spPr>
          <a:xfrm>
            <a:off x="2077011" y="4766070"/>
            <a:ext cx="954018" cy="573557"/>
          </a:xfrm>
          <a:prstGeom prst="rect">
            <a:avLst/>
          </a:prstGeom>
        </p:spPr>
        <p:txBody>
          <a:bodyPr wrap="square">
            <a:spAutoFit/>
          </a:bodyPr>
          <a:lstStyle/>
          <a:p>
            <a:pPr algn="ctr">
              <a:lnSpc>
                <a:spcPct val="150000"/>
              </a:lnSpc>
            </a:pPr>
            <a:r>
              <a:rPr b="1" lang="en-US" sz="2109">
                <a:solidFill>
                  <a:schemeClr val="bg1"/>
                </a:solidFill>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rPr>
              <a:t>80%</a:t>
            </a:r>
          </a:p>
        </p:txBody>
      </p:sp>
      <p:grpSp>
        <p:nvGrpSpPr>
          <p:cNvPr id="58" name="Group 30"/>
          <p:cNvGrpSpPr/>
          <p:nvPr/>
        </p:nvGrpSpPr>
        <p:grpSpPr>
          <a:xfrm>
            <a:off x="3289413" y="3358638"/>
            <a:ext cx="874515" cy="2156121"/>
            <a:chOff x="4055006" y="3798597"/>
            <a:chExt cx="829215" cy="2044434"/>
          </a:xfrm>
          <a:solidFill>
            <a:schemeClr val="accent3"/>
          </a:solidFill>
        </p:grpSpPr>
        <p:sp>
          <p:nvSpPr>
            <p:cNvPr id="59" name="Rectangle 7"/>
            <p:cNvSpPr>
              <a:spLocks noChangeArrowheads="1"/>
            </p:cNvSpPr>
            <p:nvPr/>
          </p:nvSpPr>
          <p:spPr bwMode="auto">
            <a:xfrm>
              <a:off x="4300002" y="3798597"/>
              <a:ext cx="339225" cy="1510469"/>
            </a:xfrm>
            <a:prstGeom prst="rect">
              <a:avLst/>
            </a:prstGeom>
            <a:solidFill>
              <a:srgbClr val="FFC000"/>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sp>
          <p:nvSpPr>
            <p:cNvPr id="60" name="Oval 8"/>
            <p:cNvSpPr>
              <a:spLocks noChangeArrowheads="1"/>
            </p:cNvSpPr>
            <p:nvPr/>
          </p:nvSpPr>
          <p:spPr bwMode="auto">
            <a:xfrm>
              <a:off x="4055006" y="5022192"/>
              <a:ext cx="829215" cy="820839"/>
            </a:xfrm>
            <a:prstGeom prst="ellipse">
              <a:avLst/>
            </a:prstGeom>
            <a:solidFill>
              <a:srgbClr val="FFC000"/>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grpSp>
      <p:sp>
        <p:nvSpPr>
          <p:cNvPr id="61" name="Rectangle 23"/>
          <p:cNvSpPr/>
          <p:nvPr/>
        </p:nvSpPr>
        <p:spPr>
          <a:xfrm>
            <a:off x="3214326" y="4766070"/>
            <a:ext cx="954018" cy="573557"/>
          </a:xfrm>
          <a:prstGeom prst="rect">
            <a:avLst/>
          </a:prstGeom>
        </p:spPr>
        <p:txBody>
          <a:bodyPr wrap="square">
            <a:spAutoFit/>
          </a:bodyPr>
          <a:lstStyle/>
          <a:p>
            <a:pPr algn="ctr">
              <a:lnSpc>
                <a:spcPct val="150000"/>
              </a:lnSpc>
            </a:pPr>
            <a:r>
              <a:rPr b="1" lang="en-US" sz="2109">
                <a:solidFill>
                  <a:schemeClr val="bg1"/>
                </a:solidFill>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rPr>
              <a:t>50%</a:t>
            </a:r>
          </a:p>
        </p:txBody>
      </p:sp>
      <p:grpSp>
        <p:nvGrpSpPr>
          <p:cNvPr id="62" name="Group 33"/>
          <p:cNvGrpSpPr/>
          <p:nvPr/>
        </p:nvGrpSpPr>
        <p:grpSpPr>
          <a:xfrm>
            <a:off x="4446149" y="1875887"/>
            <a:ext cx="874515" cy="3638872"/>
            <a:chOff x="5151823" y="2392652"/>
            <a:chExt cx="829215" cy="3450379"/>
          </a:xfrm>
          <a:solidFill>
            <a:schemeClr val="accent4"/>
          </a:solidFill>
        </p:grpSpPr>
        <p:sp>
          <p:nvSpPr>
            <p:cNvPr id="63" name="Rectangle 7"/>
            <p:cNvSpPr>
              <a:spLocks noChangeArrowheads="1"/>
            </p:cNvSpPr>
            <p:nvPr/>
          </p:nvSpPr>
          <p:spPr bwMode="auto">
            <a:xfrm>
              <a:off x="5396819" y="2392652"/>
              <a:ext cx="339225" cy="2916414"/>
            </a:xfrm>
            <a:prstGeom prst="rect">
              <a:avLst/>
            </a:prstGeom>
            <a:solidFill>
              <a:srgbClr val="484F59"/>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sp>
          <p:nvSpPr>
            <p:cNvPr id="64" name="Oval 8"/>
            <p:cNvSpPr>
              <a:spLocks noChangeArrowheads="1"/>
            </p:cNvSpPr>
            <p:nvPr/>
          </p:nvSpPr>
          <p:spPr bwMode="auto">
            <a:xfrm>
              <a:off x="5151823" y="5022192"/>
              <a:ext cx="829215" cy="820839"/>
            </a:xfrm>
            <a:prstGeom prst="ellipse">
              <a:avLst/>
            </a:prstGeom>
            <a:solidFill>
              <a:srgbClr val="484F59"/>
            </a:solidFill>
            <a:ln cap="flat" w="4">
              <a:noFill/>
              <a:prstDash val="solid"/>
              <a:miter lim="800000"/>
            </a:ln>
          </p:spPr>
          <p:txBody>
            <a:bodyPr anchor="t" anchorCtr="0" bIns="64290" compatLnSpc="1" lIns="128580" numCol="1" rIns="128580" tIns="64290" vert="horz" wrap="square">
              <a:prstTxWarp prst="textNoShape">
                <a:avLst/>
              </a:prstTxWarp>
            </a:bodyPr>
            <a:lstStyle/>
            <a:p>
              <a:endParaRPr lang="en-US" sz="2109">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endParaRPr>
            </a:p>
          </p:txBody>
        </p:sp>
      </p:grpSp>
      <p:sp>
        <p:nvSpPr>
          <p:cNvPr id="65" name="Rectangle 29"/>
          <p:cNvSpPr/>
          <p:nvPr/>
        </p:nvSpPr>
        <p:spPr>
          <a:xfrm>
            <a:off x="4406396" y="4766070"/>
            <a:ext cx="954018" cy="573557"/>
          </a:xfrm>
          <a:prstGeom prst="rect">
            <a:avLst/>
          </a:prstGeom>
        </p:spPr>
        <p:txBody>
          <a:bodyPr wrap="square">
            <a:spAutoFit/>
          </a:bodyPr>
          <a:lstStyle/>
          <a:p>
            <a:pPr algn="ctr">
              <a:lnSpc>
                <a:spcPct val="150000"/>
              </a:lnSpc>
            </a:pPr>
            <a:r>
              <a:rPr b="1" lang="en-US" sz="2109">
                <a:solidFill>
                  <a:schemeClr val="bg1"/>
                </a:solidFill>
                <a:latin charset="0" panose="02020603050405020304" pitchFamily="18" typeface="Times New Roman"/>
                <a:ea charset="-122" panose="020b0503020204020204" pitchFamily="34" typeface="微软雅黑"/>
                <a:cs charset="0" panose="020b0306030504020204" pitchFamily="34" typeface="Open Sans Light"/>
                <a:sym charset="0" panose="02020603050405020304" pitchFamily="18" typeface="Times New Roman"/>
              </a:rPr>
              <a:t>90%</a:t>
            </a:r>
          </a:p>
        </p:txBody>
      </p:sp>
      <p:grpSp>
        <p:nvGrpSpPr>
          <p:cNvPr id="68" name="Group 76"/>
          <p:cNvGrpSpPr/>
          <p:nvPr/>
        </p:nvGrpSpPr>
        <p:grpSpPr>
          <a:xfrm>
            <a:off x="6656054" y="1271635"/>
            <a:ext cx="492960" cy="477966"/>
            <a:chOff x="4411266" y="2303265"/>
            <a:chExt cx="325040" cy="315154"/>
          </a:xfrm>
          <a:solidFill>
            <a:srgbClr val="F69C15"/>
          </a:solidFill>
        </p:grpSpPr>
        <p:sp>
          <p:nvSpPr>
            <p:cNvPr id="69" name="Freeform 28"/>
            <p:cNvSpPr/>
            <p:nvPr/>
          </p:nvSpPr>
          <p:spPr bwMode="auto">
            <a:xfrm>
              <a:off x="4411266" y="2336007"/>
              <a:ext cx="291108" cy="282412"/>
            </a:xfrm>
            <a:custGeom>
              <a:gdLst>
                <a:gd fmla="*/ 417 w 21600" name="T0"/>
                <a:gd fmla="*/ 102 h 21600" name="T1"/>
                <a:gd fmla="*/ 384 w 21600" name="T2"/>
                <a:gd fmla="*/ 65 h 21600" name="T3"/>
                <a:gd fmla="*/ 316 w 21600" name="T4"/>
                <a:gd fmla="*/ 0 h 21600" name="T5"/>
                <a:gd fmla="*/ 283 w 21600" name="T6"/>
                <a:gd fmla="*/ 33 h 21600" name="T7"/>
                <a:gd fmla="*/ 149 w 21600" name="T8"/>
                <a:gd fmla="*/ 102 h 21600" name="T9"/>
                <a:gd fmla="*/ 0 w 21600" name="T10"/>
                <a:gd fmla="*/ 465 h 21600" name="T11"/>
                <a:gd fmla="*/ 182 w 21600" name="T12"/>
                <a:gd fmla="*/ 265 h 21600" name="T13"/>
                <a:gd fmla="*/ 182 w 21600" name="T14"/>
                <a:gd fmla="*/ 265 h 21600" name="T15"/>
                <a:gd fmla="*/ 197 w 21600" name="T16"/>
                <a:gd fmla="*/ 181 h 21600" name="T17"/>
                <a:gd fmla="*/ 302 w 21600" name="T18"/>
                <a:gd fmla="*/ 181 h 21600" name="T19"/>
                <a:gd fmla="*/ 302 w 21600" name="T20"/>
                <a:gd fmla="*/ 283 h 21600" name="T21"/>
                <a:gd fmla="*/ 216 w 21600" name="T22"/>
                <a:gd fmla="*/ 297 h 21600" name="T23"/>
                <a:gd fmla="*/ 216 w 21600" name="T24"/>
                <a:gd fmla="*/ 297 h 21600" name="T25"/>
                <a:gd fmla="*/ 10 w 21600" name="T26"/>
                <a:gd fmla="*/ 474 h 21600" name="T27"/>
                <a:gd fmla="*/ 384 w 21600" name="T28"/>
                <a:gd fmla="*/ 330 h 21600" name="T29"/>
                <a:gd fmla="*/ 451 w 21600" name="T30"/>
                <a:gd fmla="*/ 200 h 21600" name="T31"/>
                <a:gd fmla="*/ 489 w 21600" name="T32"/>
                <a:gd fmla="*/ 167 h 21600" name="T33"/>
                <a:gd fmla="*/ 417 w 21600" name="T34"/>
                <a:gd fmla="*/ 102 h 21600" name="T35"/>
                <a:gd fmla="*/ 417 w 21600" name="T36"/>
                <a:gd fmla="*/ 102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rgbClr val="FFC000"/>
            </a:solidFill>
            <a:ln>
              <a:noFill/>
            </a:ln>
            <a:extLst/>
          </p:spPr>
          <p:txBody>
            <a:bodyPr bIns="0" lIns="0" rIns="0" tIns="0"/>
            <a:lstStyle/>
            <a:p>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70" name="Freeform 30"/>
            <p:cNvSpPr/>
            <p:nvPr/>
          </p:nvSpPr>
          <p:spPr bwMode="auto">
            <a:xfrm>
              <a:off x="4619625" y="2303265"/>
              <a:ext cx="116681" cy="113109"/>
            </a:xfrm>
            <a:custGeom>
              <a:gdLst>
                <a:gd fmla="*/ 24 w 21600" name="T0"/>
                <a:gd fmla="*/ 0 h 21600" name="T1"/>
                <a:gd fmla="*/ 196 w 21600" name="T2"/>
                <a:gd fmla="*/ 167 h 21600" name="T3"/>
                <a:gd fmla="*/ 172 w 21600" name="T4"/>
                <a:gd fmla="*/ 190 h 21600" name="T5"/>
                <a:gd fmla="*/ 0 w 21600" name="T6"/>
                <a:gd fmla="*/ 23 h 21600" name="T7"/>
                <a:gd fmla="*/ 24 w 21600" name="T8"/>
                <a:gd fmla="*/ 0 h 21600" name="T9"/>
                <a:gd fmla="*/ 24 w 21600" name="T10"/>
                <a:gd fmla="*/ 0 h 21600"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1600" w="21600">
                  <a:moveTo>
                    <a:pt x="2667" y="0"/>
                  </a:moveTo>
                  <a:lnTo>
                    <a:pt x="21600" y="18933"/>
                  </a:lnTo>
                  <a:lnTo>
                    <a:pt x="18933" y="21600"/>
                  </a:lnTo>
                  <a:lnTo>
                    <a:pt x="0" y="2667"/>
                  </a:lnTo>
                  <a:lnTo>
                    <a:pt x="2667" y="0"/>
                  </a:lnTo>
                  <a:close/>
                  <a:moveTo>
                    <a:pt x="2667" y="0"/>
                  </a:moveTo>
                </a:path>
              </a:pathLst>
            </a:custGeom>
            <a:solidFill>
              <a:schemeClr val="accent1"/>
            </a:solidFill>
            <a:ln>
              <a:noFill/>
            </a:ln>
            <a:extLst/>
          </p:spPr>
          <p:txBody>
            <a:bodyPr bIns="0" lIns="0" rIns="0" tIns="0"/>
            <a:lstStyle/>
            <a:p>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grpSp>
      <p:sp>
        <p:nvSpPr>
          <p:cNvPr id="75" name="AutoShape 36"/>
          <p:cNvSpPr/>
          <p:nvPr/>
        </p:nvSpPr>
        <p:spPr bwMode="auto">
          <a:xfrm>
            <a:off x="6595266" y="2437460"/>
            <a:ext cx="553748" cy="386652"/>
          </a:xfrm>
          <a:custGeom>
            <a:gdLst>
              <a:gd fmla="*/ 2348 w 21600" name="T0"/>
              <a:gd fmla="*/ 2618 h 21600" name="T1"/>
              <a:gd fmla="*/ 13148 w 21600" name="T2"/>
              <a:gd fmla="*/ 2618 h 21600" name="T3"/>
              <a:gd fmla="*/ 13148 w 21600" name="T4"/>
              <a:gd fmla="*/ 2618 h 21600" name="T5"/>
              <a:gd fmla="*/ 13148 w 21600" name="T6"/>
              <a:gd fmla="*/ 1309 h 21600" name="T7"/>
              <a:gd fmla="*/ 13617 w 21600" name="T8"/>
              <a:gd fmla="*/ 0 h 21600" name="T9"/>
              <a:gd fmla="*/ 17843 w 21600" name="T10"/>
              <a:gd fmla="*/ 0 h 21600" name="T11"/>
              <a:gd fmla="*/ 18783 w 21600" name="T12"/>
              <a:gd fmla="*/ 1309 h 21600" name="T13"/>
              <a:gd fmla="*/ 18783 w 21600" name="T14"/>
              <a:gd fmla="*/ 2618 h 21600" name="T15"/>
              <a:gd fmla="*/ 18783 w 21600" name="T16"/>
              <a:gd fmla="*/ 2618 h 21600" name="T17"/>
              <a:gd fmla="*/ 19252 w 21600" name="T18"/>
              <a:gd fmla="*/ 2618 h 21600" name="T19"/>
              <a:gd fmla="*/ 21600 w 21600" name="T20"/>
              <a:gd fmla="*/ 5891 h 21600" name="T21"/>
              <a:gd fmla="*/ 21600 w 21600" name="T22"/>
              <a:gd fmla="*/ 18327 h 21600" name="T23"/>
              <a:gd fmla="*/ 19252 w 21600" name="T24"/>
              <a:gd fmla="*/ 21600 h 21600" name="T25"/>
              <a:gd fmla="*/ 2348 w 21600" name="T26"/>
              <a:gd fmla="*/ 21600 h 21600" name="T27"/>
              <a:gd fmla="*/ 0 w 21600" name="T28"/>
              <a:gd fmla="*/ 18327 h 21600" name="T29"/>
              <a:gd fmla="*/ 0 w 21600" name="T30"/>
              <a:gd fmla="*/ 5891 h 21600" name="T31"/>
              <a:gd fmla="*/ 2348 w 21600" name="T32"/>
              <a:gd fmla="*/ 2618 h 21600" name="T33"/>
              <a:gd fmla="*/ 14087 w 21600" name="T34"/>
              <a:gd fmla="*/ 2618 h 21600" name="T35"/>
              <a:gd fmla="*/ 17374 w 21600" name="T36"/>
              <a:gd fmla="*/ 2618 h 21600" name="T37"/>
              <a:gd fmla="*/ 17374 w 21600" name="T38"/>
              <a:gd fmla="*/ 1309 h 21600" name="T39"/>
              <a:gd fmla="*/ 14087 w 21600" name="T40"/>
              <a:gd fmla="*/ 1309 h 21600" name="T41"/>
              <a:gd fmla="*/ 14087 w 21600" name="T42"/>
              <a:gd fmla="*/ 2618 h 21600" name="T43"/>
              <a:gd fmla="*/ 11270 w 21600" name="T44"/>
              <a:gd fmla="*/ 4582 h 21600" name="T45"/>
              <a:gd fmla="*/ 5635 w 21600" name="T46"/>
              <a:gd fmla="*/ 12436 h 21600" name="T47"/>
              <a:gd fmla="*/ 11270 w 21600" name="T48"/>
              <a:gd fmla="*/ 19636 h 21600" name="T49"/>
              <a:gd fmla="*/ 16435 w 21600" name="T50"/>
              <a:gd fmla="*/ 12436 h 21600" name="T51"/>
              <a:gd fmla="*/ 11270 w 21600" name="T52"/>
              <a:gd fmla="*/ 4582 h 21600" name="T53"/>
              <a:gd fmla="*/ 14557 w 21600" name="T54"/>
              <a:gd fmla="*/ 12436 h 21600" name="T55"/>
              <a:gd fmla="*/ 11270 w 21600" name="T56"/>
              <a:gd fmla="*/ 7200 h 21600" name="T57"/>
              <a:gd fmla="*/ 7513 w 21600" name="T58"/>
              <a:gd fmla="*/ 12436 h 21600" name="T59"/>
              <a:gd fmla="*/ 11270 w 21600" name="T60"/>
              <a:gd fmla="*/ 17018 h 21600" name="T61"/>
              <a:gd fmla="*/ 14557 w 21600" name="T62"/>
              <a:gd fmla="*/ 12436 h 21600" name="T63"/>
              <a:gd fmla="*/ 11270 w 21600" name="T64"/>
              <a:gd fmla="*/ 6545 h 21600" name="T65"/>
              <a:gd fmla="*/ 6574 w 21600" name="T66"/>
              <a:gd fmla="*/ 12436 h 21600" name="T67"/>
              <a:gd fmla="*/ 11270 w 21600" name="T68"/>
              <a:gd fmla="*/ 18327 h 21600" name="T69"/>
              <a:gd fmla="*/ 15496 w 21600" name="T70"/>
              <a:gd fmla="*/ 12436 h 21600" name="T71"/>
              <a:gd fmla="*/ 11270 w 21600" name="T72"/>
              <a:gd fmla="*/ 6545 h 21600" name="T73"/>
              <a:gd fmla="*/ 11270 w 21600" name="T74"/>
              <a:gd fmla="*/ 6545 h 2160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1600" w="21600">
                <a:moveTo>
                  <a:pt x="2348" y="2618"/>
                </a:moveTo>
                <a:cubicBezTo>
                  <a:pt x="13148" y="2618"/>
                  <a:pt x="13148" y="2618"/>
                  <a:pt x="13148" y="2618"/>
                </a:cubicBezTo>
                <a:cubicBezTo>
                  <a:pt x="13148" y="2618"/>
                  <a:pt x="13148" y="2618"/>
                  <a:pt x="13148" y="2618"/>
                </a:cubicBezTo>
                <a:cubicBezTo>
                  <a:pt x="13148" y="1309"/>
                  <a:pt x="13148" y="1309"/>
                  <a:pt x="13148" y="1309"/>
                </a:cubicBezTo>
                <a:cubicBezTo>
                  <a:pt x="13148" y="655"/>
                  <a:pt x="13148" y="0"/>
                  <a:pt x="13617" y="0"/>
                </a:cubicBezTo>
                <a:cubicBezTo>
                  <a:pt x="17843" y="0"/>
                  <a:pt x="17843" y="0"/>
                  <a:pt x="17843" y="0"/>
                </a:cubicBezTo>
                <a:cubicBezTo>
                  <a:pt x="18313" y="0"/>
                  <a:pt x="18783" y="655"/>
                  <a:pt x="18783" y="1309"/>
                </a:cubicBezTo>
                <a:cubicBezTo>
                  <a:pt x="18783" y="2618"/>
                  <a:pt x="18783" y="2618"/>
                  <a:pt x="18783" y="2618"/>
                </a:cubicBezTo>
                <a:cubicBezTo>
                  <a:pt x="18783" y="2618"/>
                  <a:pt x="18783" y="2618"/>
                  <a:pt x="18783" y="2618"/>
                </a:cubicBezTo>
                <a:cubicBezTo>
                  <a:pt x="19252" y="2618"/>
                  <a:pt x="19252" y="2618"/>
                  <a:pt x="19252" y="2618"/>
                </a:cubicBezTo>
                <a:cubicBezTo>
                  <a:pt x="20661" y="2618"/>
                  <a:pt x="21600" y="3927"/>
                  <a:pt x="21600" y="5891"/>
                </a:cubicBezTo>
                <a:cubicBezTo>
                  <a:pt x="21600" y="18327"/>
                  <a:pt x="21600" y="18327"/>
                  <a:pt x="21600" y="18327"/>
                </a:cubicBezTo>
                <a:cubicBezTo>
                  <a:pt x="21600" y="20291"/>
                  <a:pt x="20661" y="21600"/>
                  <a:pt x="19252" y="21600"/>
                </a:cubicBezTo>
                <a:cubicBezTo>
                  <a:pt x="2348" y="21600"/>
                  <a:pt x="2348" y="21600"/>
                  <a:pt x="2348" y="21600"/>
                </a:cubicBezTo>
                <a:cubicBezTo>
                  <a:pt x="939" y="21600"/>
                  <a:pt x="0" y="20291"/>
                  <a:pt x="0" y="18327"/>
                </a:cubicBezTo>
                <a:cubicBezTo>
                  <a:pt x="0" y="5891"/>
                  <a:pt x="0" y="5891"/>
                  <a:pt x="0" y="5891"/>
                </a:cubicBezTo>
                <a:cubicBezTo>
                  <a:pt x="0" y="3927"/>
                  <a:pt x="939" y="2618"/>
                  <a:pt x="2348" y="2618"/>
                </a:cubicBezTo>
                <a:close/>
                <a:moveTo>
                  <a:pt x="14087" y="2618"/>
                </a:moveTo>
                <a:cubicBezTo>
                  <a:pt x="17374" y="2618"/>
                  <a:pt x="17374" y="2618"/>
                  <a:pt x="17374" y="2618"/>
                </a:cubicBezTo>
                <a:cubicBezTo>
                  <a:pt x="17374" y="1309"/>
                  <a:pt x="17374" y="1309"/>
                  <a:pt x="17374" y="1309"/>
                </a:cubicBezTo>
                <a:cubicBezTo>
                  <a:pt x="14087" y="1309"/>
                  <a:pt x="14087" y="1309"/>
                  <a:pt x="14087" y="1309"/>
                </a:cubicBezTo>
                <a:cubicBezTo>
                  <a:pt x="14087" y="2618"/>
                  <a:pt x="14087" y="2618"/>
                  <a:pt x="14087" y="2618"/>
                </a:cubicBezTo>
                <a:close/>
                <a:moveTo>
                  <a:pt x="11270" y="4582"/>
                </a:moveTo>
                <a:cubicBezTo>
                  <a:pt x="7983" y="4582"/>
                  <a:pt x="5635" y="7855"/>
                  <a:pt x="5635" y="12436"/>
                </a:cubicBezTo>
                <a:cubicBezTo>
                  <a:pt x="5635" y="16364"/>
                  <a:pt x="7983" y="19636"/>
                  <a:pt x="11270" y="19636"/>
                </a:cubicBezTo>
                <a:cubicBezTo>
                  <a:pt x="14087" y="19636"/>
                  <a:pt x="16435" y="16364"/>
                  <a:pt x="16435" y="12436"/>
                </a:cubicBezTo>
                <a:cubicBezTo>
                  <a:pt x="16435" y="7855"/>
                  <a:pt x="14087" y="4582"/>
                  <a:pt x="11270" y="4582"/>
                </a:cubicBezTo>
                <a:close/>
                <a:moveTo>
                  <a:pt x="14557" y="12436"/>
                </a:moveTo>
                <a:cubicBezTo>
                  <a:pt x="14557" y="9818"/>
                  <a:pt x="13148" y="7200"/>
                  <a:pt x="11270" y="7200"/>
                </a:cubicBezTo>
                <a:cubicBezTo>
                  <a:pt x="8922" y="7200"/>
                  <a:pt x="7513" y="9818"/>
                  <a:pt x="7513" y="12436"/>
                </a:cubicBezTo>
                <a:cubicBezTo>
                  <a:pt x="7513" y="15055"/>
                  <a:pt x="8922" y="17018"/>
                  <a:pt x="11270" y="17018"/>
                </a:cubicBezTo>
                <a:cubicBezTo>
                  <a:pt x="13148" y="17018"/>
                  <a:pt x="14557" y="15055"/>
                  <a:pt x="14557" y="12436"/>
                </a:cubicBezTo>
                <a:close/>
                <a:moveTo>
                  <a:pt x="11270" y="6545"/>
                </a:moveTo>
                <a:cubicBezTo>
                  <a:pt x="8452" y="6545"/>
                  <a:pt x="6574" y="9164"/>
                  <a:pt x="6574" y="12436"/>
                </a:cubicBezTo>
                <a:cubicBezTo>
                  <a:pt x="6574" y="15709"/>
                  <a:pt x="8452" y="18327"/>
                  <a:pt x="11270" y="18327"/>
                </a:cubicBezTo>
                <a:cubicBezTo>
                  <a:pt x="13617" y="18327"/>
                  <a:pt x="15496" y="15709"/>
                  <a:pt x="15496" y="12436"/>
                </a:cubicBezTo>
                <a:cubicBezTo>
                  <a:pt x="15496" y="9164"/>
                  <a:pt x="13617" y="6545"/>
                  <a:pt x="11270" y="6545"/>
                </a:cubicBezTo>
                <a:close/>
                <a:moveTo>
                  <a:pt x="11270" y="6545"/>
                </a:moveTo>
              </a:path>
            </a:pathLst>
          </a:custGeom>
          <a:solidFill>
            <a:srgbClr val="484F59"/>
          </a:solidFill>
          <a:ln>
            <a:noFill/>
          </a:ln>
          <a:extLst/>
        </p:spPr>
        <p:txBody>
          <a:bodyPr bIns="0" lIns="0" rIns="0" tIns="0"/>
          <a:lstStyle/>
          <a:p>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80" name="AutoShape 38"/>
          <p:cNvSpPr/>
          <p:nvPr/>
        </p:nvSpPr>
        <p:spPr bwMode="auto">
          <a:xfrm>
            <a:off x="6656054" y="3572131"/>
            <a:ext cx="492960" cy="496782"/>
          </a:xfrm>
          <a:custGeom>
            <a:gdLst>
              <a:gd fmla="*/ 16241 w 21600" name="T0"/>
              <a:gd fmla="*/ 491 h 21600" name="T1"/>
              <a:gd fmla="*/ 15753 w 21600" name="T2"/>
              <a:gd fmla="*/ 0 h 21600" name="T3"/>
              <a:gd fmla="*/ 5847 w 21600" name="T4"/>
              <a:gd fmla="*/ 0 h 21600" name="T5"/>
              <a:gd fmla="*/ 5359 w 21600" name="T6"/>
              <a:gd fmla="*/ 491 h 21600" name="T7"/>
              <a:gd fmla="*/ 5359 w 21600" name="T8"/>
              <a:gd fmla="*/ 5400 h 21600" name="T9"/>
              <a:gd fmla="*/ 16241 w 21600" name="T10"/>
              <a:gd fmla="*/ 5400 h 21600" name="T11"/>
              <a:gd fmla="*/ 16241 w 21600" name="T12"/>
              <a:gd fmla="*/ 491 h 21600" name="T13"/>
              <a:gd fmla="*/ 16403 w 21600" name="T14"/>
              <a:gd fmla="*/ 16691 h 21600" name="T15"/>
              <a:gd fmla="*/ 15916 w 21600" name="T16"/>
              <a:gd fmla="*/ 16364 h 21600" name="T17"/>
              <a:gd fmla="*/ 5684 w 21600" name="T18"/>
              <a:gd fmla="*/ 16364 h 21600" name="T19"/>
              <a:gd fmla="*/ 5197 w 21600" name="T20"/>
              <a:gd fmla="*/ 16691 h 21600" name="T21"/>
              <a:gd fmla="*/ 3573 w 21600" name="T22"/>
              <a:gd fmla="*/ 21109 h 21600" name="T23"/>
              <a:gd fmla="*/ 3735 w 21600" name="T24"/>
              <a:gd fmla="*/ 21436 h 21600" name="T25"/>
              <a:gd fmla="*/ 4060 w 21600" name="T26"/>
              <a:gd fmla="*/ 21600 h 21600" name="T27"/>
              <a:gd fmla="*/ 17540 w 21600" name="T28"/>
              <a:gd fmla="*/ 21600 h 21600" name="T29"/>
              <a:gd fmla="*/ 17865 w 21600" name="T30"/>
              <a:gd fmla="*/ 21436 h 21600" name="T31"/>
              <a:gd fmla="*/ 18027 w 21600" name="T32"/>
              <a:gd fmla="*/ 21109 h 21600" name="T33"/>
              <a:gd fmla="*/ 16403 w 21600" name="T34"/>
              <a:gd fmla="*/ 16691 h 21600" name="T35"/>
              <a:gd fmla="*/ 4872 w 21600" name="T36"/>
              <a:gd fmla="*/ 9164 h 21600" name="T37"/>
              <a:gd fmla="*/ 4872 w 21600" name="T38"/>
              <a:gd fmla="*/ 10964 h 21600" name="T39"/>
              <a:gd fmla="*/ 16565 w 21600" name="T40"/>
              <a:gd fmla="*/ 10964 h 21600" name="T41"/>
              <a:gd fmla="*/ 16565 w 21600" name="T42"/>
              <a:gd fmla="*/ 9164 h 21600" name="T43"/>
              <a:gd fmla="*/ 15266 w 21600" name="T44"/>
              <a:gd fmla="*/ 6545 h 21600" name="T45"/>
              <a:gd fmla="*/ 6334 w 21600" name="T46"/>
              <a:gd fmla="*/ 6545 h 21600" name="T47"/>
              <a:gd fmla="*/ 4872 w 21600" name="T48"/>
              <a:gd fmla="*/ 9164 h 21600" name="T49"/>
              <a:gd fmla="*/ 10719 w 21600" name="T50"/>
              <a:gd fmla="*/ 8345 h 21600" name="T51"/>
              <a:gd fmla="*/ 12505 w 21600" name="T52"/>
              <a:gd fmla="*/ 9164 h 21600" name="T53"/>
              <a:gd fmla="*/ 10719 w 21600" name="T54"/>
              <a:gd fmla="*/ 10145 h 21600" name="T55"/>
              <a:gd fmla="*/ 9095 w 21600" name="T56"/>
              <a:gd fmla="*/ 9164 h 21600" name="T57"/>
              <a:gd fmla="*/ 10719 w 21600" name="T58"/>
              <a:gd fmla="*/ 8345 h 21600" name="T59"/>
              <a:gd fmla="*/ 19326 w 21600" name="T60"/>
              <a:gd fmla="*/ 6545 h 21600" name="T61"/>
              <a:gd fmla="*/ 16403 w 21600" name="T62"/>
              <a:gd fmla="*/ 6545 h 21600" name="T63"/>
              <a:gd fmla="*/ 17540 w 21600" name="T64"/>
              <a:gd fmla="*/ 8836 h 21600" name="T65"/>
              <a:gd fmla="*/ 17540 w 21600" name="T66"/>
              <a:gd fmla="*/ 8836 h 21600" name="T67"/>
              <a:gd fmla="*/ 17702 w 21600" name="T68"/>
              <a:gd fmla="*/ 9000 h 21600" name="T69"/>
              <a:gd fmla="*/ 17702 w 21600" name="T70"/>
              <a:gd fmla="*/ 11455 h 21600" name="T71"/>
              <a:gd fmla="*/ 17215 w 21600" name="T72"/>
              <a:gd fmla="*/ 11945 h 21600" name="T73"/>
              <a:gd fmla="*/ 4385 w 21600" name="T74"/>
              <a:gd fmla="*/ 11945 h 21600" name="T75"/>
              <a:gd fmla="*/ 3898 w 21600" name="T76"/>
              <a:gd fmla="*/ 11455 h 21600" name="T77"/>
              <a:gd fmla="*/ 3898 w 21600" name="T78"/>
              <a:gd fmla="*/ 9000 h 21600" name="T79"/>
              <a:gd fmla="*/ 4060 w 21600" name="T80"/>
              <a:gd fmla="*/ 8836 h 21600" name="T81"/>
              <a:gd fmla="*/ 5197 w 21600" name="T82"/>
              <a:gd fmla="*/ 6545 h 21600" name="T83"/>
              <a:gd fmla="*/ 2274 w 21600" name="T84"/>
              <a:gd fmla="*/ 6545 h 21600" name="T85"/>
              <a:gd fmla="*/ 0 w 21600" name="T86"/>
              <a:gd fmla="*/ 8836 h 21600" name="T87"/>
              <a:gd fmla="*/ 0 w 21600" name="T88"/>
              <a:gd fmla="*/ 16527 h 21600" name="T89"/>
              <a:gd fmla="*/ 2274 w 21600" name="T90"/>
              <a:gd fmla="*/ 18818 h 21600" name="T91"/>
              <a:gd fmla="*/ 3086 w 21600" name="T92"/>
              <a:gd fmla="*/ 18818 h 21600" name="T93"/>
              <a:gd fmla="*/ 4060 w 21600" name="T94"/>
              <a:gd fmla="*/ 16200 h 21600" name="T95"/>
              <a:gd fmla="*/ 5684 w 21600" name="T96"/>
              <a:gd fmla="*/ 15055 h 21600" name="T97"/>
              <a:gd fmla="*/ 15916 w 21600" name="T98"/>
              <a:gd fmla="*/ 15055 h 21600" name="T99"/>
              <a:gd fmla="*/ 17540 w 21600" name="T100"/>
              <a:gd fmla="*/ 16200 h 21600" name="T101"/>
              <a:gd fmla="*/ 18514 w 21600" name="T102"/>
              <a:gd fmla="*/ 18818 h 21600" name="T103"/>
              <a:gd fmla="*/ 19326 w 21600" name="T104"/>
              <a:gd fmla="*/ 18818 h 21600" name="T105"/>
              <a:gd fmla="*/ 21600 w 21600" name="T106"/>
              <a:gd fmla="*/ 16527 h 21600" name="T107"/>
              <a:gd fmla="*/ 21600 w 21600" name="T108"/>
              <a:gd fmla="*/ 8836 h 21600" name="T109"/>
              <a:gd fmla="*/ 19326 w 21600" name="T110"/>
              <a:gd fmla="*/ 6545 h 21600" name="T111"/>
              <a:gd fmla="*/ 19326 w 21600" name="T112"/>
              <a:gd fmla="*/ 6545 h 2160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1600" w="2160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moveTo>
                  <a:pt x="19326" y="6545"/>
                </a:moveTo>
              </a:path>
            </a:pathLst>
          </a:custGeom>
          <a:solidFill>
            <a:srgbClr val="FFC000"/>
          </a:solidFill>
          <a:ln>
            <a:noFill/>
          </a:ln>
          <a:extLst/>
        </p:spPr>
        <p:txBody>
          <a:bodyPr bIns="0" lIns="0" rIns="0" tIns="0"/>
          <a:lstStyle/>
          <a:p>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sp>
        <p:nvSpPr>
          <p:cNvPr id="85" name="AutoShape 32"/>
          <p:cNvSpPr/>
          <p:nvPr/>
        </p:nvSpPr>
        <p:spPr bwMode="auto">
          <a:xfrm>
            <a:off x="6595266" y="4695511"/>
            <a:ext cx="576255" cy="475887"/>
          </a:xfrm>
          <a:custGeom>
            <a:gdLst>
              <a:gd fmla="*/ 15660 w 21600" name="T0"/>
              <a:gd fmla="*/ 16668 h 21148" name="T1"/>
              <a:gd fmla="*/ 11880 w 21600" name="T2"/>
              <a:gd fmla="*/ 12668 h 21148" name="T3"/>
              <a:gd fmla="*/ 11880 w 21600" name="T4"/>
              <a:gd fmla="*/ 10428 h 21148" name="T5"/>
              <a:gd fmla="*/ 13365 w 21600" name="T6"/>
              <a:gd fmla="*/ 12508 h 21148" name="T7"/>
              <a:gd fmla="*/ 15390 w 21600" name="T8"/>
              <a:gd fmla="*/ 11388 h 21148" name="T9"/>
              <a:gd fmla="*/ 16470 w 21600" name="T10"/>
              <a:gd fmla="*/ 11228 h 21148" name="T11"/>
              <a:gd fmla="*/ 17820 w 21600" name="T12"/>
              <a:gd fmla="*/ 9948 h 21148" name="T13"/>
              <a:gd fmla="*/ 21600 w 21600" name="T14"/>
              <a:gd fmla="*/ 14428 h 21148" name="T15"/>
              <a:gd fmla="*/ 18765 w 21600" name="T16"/>
              <a:gd fmla="*/ 4828 h 21148" name="T17"/>
              <a:gd fmla="*/ 18630 w 21600" name="T18"/>
              <a:gd fmla="*/ 2588 h 21148" name="T19"/>
              <a:gd fmla="*/ 15660 w 21600" name="T20"/>
              <a:gd fmla="*/ 28 h 21148" name="T21"/>
              <a:gd fmla="*/ 12690 w 21600" name="T22"/>
              <a:gd fmla="*/ 4828 h 21148" name="T23"/>
              <a:gd fmla="*/ 12285 w 21600" name="T24"/>
              <a:gd fmla="*/ 5308 h 21148" name="T25"/>
              <a:gd fmla="*/ 13230 w 21600" name="T26"/>
              <a:gd fmla="*/ 6748 h 21148" name="T27"/>
              <a:gd fmla="*/ 13635 w 21600" name="T28"/>
              <a:gd fmla="*/ 8188 h 21148" name="T29"/>
              <a:gd fmla="*/ 13635 w 21600" name="T30"/>
              <a:gd fmla="*/ 8188 h 21148" name="T31"/>
              <a:gd fmla="*/ 13770 w 21600" name="T32"/>
              <a:gd fmla="*/ 8348 h 21148" name="T33"/>
              <a:gd fmla="*/ 13770 w 21600" name="T34"/>
              <a:gd fmla="*/ 8668 h 21148" name="T35"/>
              <a:gd fmla="*/ 15660 w 21600" name="T36"/>
              <a:gd fmla="*/ 11068 h 21148" name="T37"/>
              <a:gd fmla="*/ 17415 w 21600" name="T38"/>
              <a:gd fmla="*/ 8668 h 21148" name="T39"/>
              <a:gd fmla="*/ 17550 w 21600" name="T40"/>
              <a:gd fmla="*/ 8188 h 21148" name="T41"/>
              <a:gd fmla="*/ 17955 w 21600" name="T42"/>
              <a:gd fmla="*/ 6748 h 21148" name="T43"/>
              <a:gd fmla="*/ 18900 w 21600" name="T44"/>
              <a:gd fmla="*/ 5308 h 21148" name="T45"/>
              <a:gd fmla="*/ 16335 w 21600" name="T46"/>
              <a:gd fmla="*/ 14268 h 21148" name="T47"/>
              <a:gd fmla="*/ 16335 w 21600" name="T48"/>
              <a:gd fmla="*/ 14268 h 21148" name="T49"/>
              <a:gd fmla="*/ 16335 w 21600" name="T50"/>
              <a:gd fmla="*/ 14268 h 21148" name="T51"/>
              <a:gd fmla="*/ 16335 w 21600" name="T52"/>
              <a:gd fmla="*/ 14268 h 21148" name="T53"/>
              <a:gd fmla="*/ 16335 w 21600" name="T54"/>
              <a:gd fmla="*/ 14268 h 21148" name="T55"/>
              <a:gd fmla="*/ 9855 w 21600" name="T56"/>
              <a:gd fmla="*/ 13148 h 21148" name="T57"/>
              <a:gd fmla="*/ 8100 w 21600" name="T58"/>
              <a:gd fmla="*/ 14748 h 21148" name="T59"/>
              <a:gd fmla="*/ 7020 w 21600" name="T60"/>
              <a:gd fmla="*/ 14908 h 21148" name="T61"/>
              <a:gd fmla="*/ 4455 w 21600" name="T62"/>
              <a:gd fmla="*/ 16188 h 21148" name="T63"/>
              <a:gd fmla="*/ 2700 w 21600" name="T64"/>
              <a:gd fmla="*/ 13788 h 21148" name="T65"/>
              <a:gd fmla="*/ 7155 w 21600" name="T66"/>
              <a:gd fmla="*/ 21148 h 21148" name="T67"/>
              <a:gd fmla="*/ 11610 w 21600" name="T68"/>
              <a:gd fmla="*/ 13788 h 21148" name="T69"/>
              <a:gd fmla="*/ 10935 w 21600" name="T70"/>
              <a:gd fmla="*/ 7228 h 21148" name="T71"/>
              <a:gd fmla="*/ 10665 w 21600" name="T72"/>
              <a:gd fmla="*/ 4348 h 21148" name="T73"/>
              <a:gd fmla="*/ 7155 w 21600" name="T74"/>
              <a:gd fmla="*/ 1308 h 21148" name="T75"/>
              <a:gd fmla="*/ 3645 w 21600" name="T76"/>
              <a:gd fmla="*/ 7068 h 21148" name="T77"/>
              <a:gd fmla="*/ 3240 w 21600" name="T78"/>
              <a:gd fmla="*/ 7708 h 21148" name="T79"/>
              <a:gd fmla="*/ 4320 w 21600" name="T80"/>
              <a:gd fmla="*/ 9468 h 21148" name="T81"/>
              <a:gd fmla="*/ 4725 w 21600" name="T82"/>
              <a:gd fmla="*/ 11068 h 21148" name="T83"/>
              <a:gd fmla="*/ 4860 w 21600" name="T84"/>
              <a:gd fmla="*/ 11228 h 21148" name="T85"/>
              <a:gd fmla="*/ 4860 w 21600" name="T86"/>
              <a:gd fmla="*/ 11228 h 21148" name="T87"/>
              <a:gd fmla="*/ 4995 w 21600" name="T88"/>
              <a:gd fmla="*/ 11708 h 21148" name="T89"/>
              <a:gd fmla="*/ 7155 w 21600" name="T90"/>
              <a:gd fmla="*/ 14588 h 21148" name="T91"/>
              <a:gd fmla="*/ 9315 w 21600" name="T92"/>
              <a:gd fmla="*/ 11708 h 21148" name="T93"/>
              <a:gd fmla="*/ 9450 w 21600" name="T94"/>
              <a:gd fmla="*/ 11228 h 21148" name="T95"/>
              <a:gd fmla="*/ 9990 w 21600" name="T96"/>
              <a:gd fmla="*/ 9468 h 21148" name="T97"/>
              <a:gd fmla="*/ 11070 w 21600" name="T98"/>
              <a:gd fmla="*/ 7708 h 2114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1148" w="21600">
                <a:moveTo>
                  <a:pt x="21600" y="14428"/>
                </a:moveTo>
                <a:cubicBezTo>
                  <a:pt x="21600" y="16188"/>
                  <a:pt x="17280" y="16668"/>
                  <a:pt x="15660" y="16668"/>
                </a:cubicBezTo>
                <a:cubicBezTo>
                  <a:pt x="15390" y="16668"/>
                  <a:pt x="15255" y="16668"/>
                  <a:pt x="15120" y="16668"/>
                </a:cubicBezTo>
                <a:cubicBezTo>
                  <a:pt x="14580" y="14748"/>
                  <a:pt x="13365" y="12988"/>
                  <a:pt x="11880" y="12668"/>
                </a:cubicBezTo>
                <a:cubicBezTo>
                  <a:pt x="11205" y="12508"/>
                  <a:pt x="10665" y="12188"/>
                  <a:pt x="10260" y="11868"/>
                </a:cubicBezTo>
                <a:cubicBezTo>
                  <a:pt x="10665" y="11228"/>
                  <a:pt x="11205" y="10588"/>
                  <a:pt x="11880" y="10428"/>
                </a:cubicBezTo>
                <a:cubicBezTo>
                  <a:pt x="12015" y="10428"/>
                  <a:pt x="12690" y="10268"/>
                  <a:pt x="13365" y="9948"/>
                </a:cubicBezTo>
                <a:cubicBezTo>
                  <a:pt x="13365" y="12508"/>
                  <a:pt x="13365" y="12508"/>
                  <a:pt x="13365" y="12508"/>
                </a:cubicBezTo>
                <a:cubicBezTo>
                  <a:pt x="13500" y="12188"/>
                  <a:pt x="14175" y="11068"/>
                  <a:pt x="14715" y="11228"/>
                </a:cubicBezTo>
                <a:cubicBezTo>
                  <a:pt x="14985" y="11228"/>
                  <a:pt x="15120" y="11388"/>
                  <a:pt x="15390" y="11388"/>
                </a:cubicBezTo>
                <a:cubicBezTo>
                  <a:pt x="15660" y="11388"/>
                  <a:pt x="15660" y="11388"/>
                  <a:pt x="15660" y="11388"/>
                </a:cubicBezTo>
                <a:cubicBezTo>
                  <a:pt x="16065" y="11388"/>
                  <a:pt x="16200" y="11228"/>
                  <a:pt x="16470" y="11228"/>
                </a:cubicBezTo>
                <a:cubicBezTo>
                  <a:pt x="16875" y="11068"/>
                  <a:pt x="17685" y="12188"/>
                  <a:pt x="17820" y="12508"/>
                </a:cubicBezTo>
                <a:cubicBezTo>
                  <a:pt x="17820" y="9948"/>
                  <a:pt x="17820" y="9948"/>
                  <a:pt x="17820" y="9948"/>
                </a:cubicBezTo>
                <a:cubicBezTo>
                  <a:pt x="18495" y="10268"/>
                  <a:pt x="19170" y="10428"/>
                  <a:pt x="19305" y="10428"/>
                </a:cubicBezTo>
                <a:cubicBezTo>
                  <a:pt x="20655" y="10748"/>
                  <a:pt x="21600" y="12828"/>
                  <a:pt x="21600" y="14428"/>
                </a:cubicBezTo>
                <a:close/>
                <a:moveTo>
                  <a:pt x="18900" y="5308"/>
                </a:moveTo>
                <a:cubicBezTo>
                  <a:pt x="18900" y="4988"/>
                  <a:pt x="18765" y="4988"/>
                  <a:pt x="18765" y="4828"/>
                </a:cubicBezTo>
                <a:cubicBezTo>
                  <a:pt x="18630" y="4828"/>
                  <a:pt x="18630" y="4828"/>
                  <a:pt x="18495" y="4828"/>
                </a:cubicBezTo>
                <a:cubicBezTo>
                  <a:pt x="18765" y="4028"/>
                  <a:pt x="18765" y="3228"/>
                  <a:pt x="18630" y="2588"/>
                </a:cubicBezTo>
                <a:cubicBezTo>
                  <a:pt x="18225" y="1148"/>
                  <a:pt x="17550" y="508"/>
                  <a:pt x="17010" y="188"/>
                </a:cubicBezTo>
                <a:cubicBezTo>
                  <a:pt x="16605" y="28"/>
                  <a:pt x="15660" y="28"/>
                  <a:pt x="15660" y="28"/>
                </a:cubicBezTo>
                <a:cubicBezTo>
                  <a:pt x="15660" y="28"/>
                  <a:pt x="13500" y="-452"/>
                  <a:pt x="12555" y="2588"/>
                </a:cubicBezTo>
                <a:cubicBezTo>
                  <a:pt x="12420" y="3228"/>
                  <a:pt x="12555" y="4028"/>
                  <a:pt x="12690" y="4828"/>
                </a:cubicBezTo>
                <a:cubicBezTo>
                  <a:pt x="12555" y="4828"/>
                  <a:pt x="12555" y="4828"/>
                  <a:pt x="12420" y="4828"/>
                </a:cubicBezTo>
                <a:cubicBezTo>
                  <a:pt x="12420" y="4988"/>
                  <a:pt x="12285" y="4988"/>
                  <a:pt x="12285" y="5308"/>
                </a:cubicBezTo>
                <a:cubicBezTo>
                  <a:pt x="12285" y="5628"/>
                  <a:pt x="12285" y="5948"/>
                  <a:pt x="12420" y="6268"/>
                </a:cubicBezTo>
                <a:cubicBezTo>
                  <a:pt x="12555" y="6748"/>
                  <a:pt x="12690" y="7068"/>
                  <a:pt x="13230" y="6748"/>
                </a:cubicBezTo>
                <a:cubicBezTo>
                  <a:pt x="13230" y="7708"/>
                  <a:pt x="13365" y="8028"/>
                  <a:pt x="13635" y="8188"/>
                </a:cubicBezTo>
                <a:cubicBezTo>
                  <a:pt x="13635" y="8188"/>
                  <a:pt x="13635" y="8188"/>
                  <a:pt x="13635" y="8188"/>
                </a:cubicBezTo>
                <a:cubicBezTo>
                  <a:pt x="13635" y="8188"/>
                  <a:pt x="13635" y="8188"/>
                  <a:pt x="13635" y="8188"/>
                </a:cubicBezTo>
                <a:cubicBezTo>
                  <a:pt x="13635" y="8188"/>
                  <a:pt x="13635" y="8188"/>
                  <a:pt x="13635" y="8188"/>
                </a:cubicBezTo>
                <a:cubicBezTo>
                  <a:pt x="13635" y="8188"/>
                  <a:pt x="13635" y="8188"/>
                  <a:pt x="13635" y="8188"/>
                </a:cubicBezTo>
                <a:cubicBezTo>
                  <a:pt x="13635" y="8188"/>
                  <a:pt x="13635" y="8188"/>
                  <a:pt x="13770" y="8348"/>
                </a:cubicBezTo>
                <a:cubicBezTo>
                  <a:pt x="13770" y="8348"/>
                  <a:pt x="13770" y="8348"/>
                  <a:pt x="13770" y="8348"/>
                </a:cubicBezTo>
                <a:cubicBezTo>
                  <a:pt x="13770" y="8508"/>
                  <a:pt x="13770" y="8668"/>
                  <a:pt x="13770" y="8668"/>
                </a:cubicBezTo>
                <a:cubicBezTo>
                  <a:pt x="13770" y="8988"/>
                  <a:pt x="13770" y="9308"/>
                  <a:pt x="13770" y="9468"/>
                </a:cubicBezTo>
                <a:cubicBezTo>
                  <a:pt x="13905" y="9628"/>
                  <a:pt x="14715" y="11068"/>
                  <a:pt x="15660" y="11068"/>
                </a:cubicBezTo>
                <a:cubicBezTo>
                  <a:pt x="16605" y="11068"/>
                  <a:pt x="17415" y="9628"/>
                  <a:pt x="17415" y="9468"/>
                </a:cubicBezTo>
                <a:cubicBezTo>
                  <a:pt x="17415" y="9148"/>
                  <a:pt x="17415" y="8988"/>
                  <a:pt x="17415" y="8668"/>
                </a:cubicBezTo>
                <a:cubicBezTo>
                  <a:pt x="17415" y="8668"/>
                  <a:pt x="17415" y="8508"/>
                  <a:pt x="17415" y="8348"/>
                </a:cubicBezTo>
                <a:cubicBezTo>
                  <a:pt x="17415" y="8348"/>
                  <a:pt x="17550" y="8348"/>
                  <a:pt x="17550" y="8188"/>
                </a:cubicBezTo>
                <a:cubicBezTo>
                  <a:pt x="17550" y="8188"/>
                  <a:pt x="17550" y="8188"/>
                  <a:pt x="17550" y="8188"/>
                </a:cubicBezTo>
                <a:cubicBezTo>
                  <a:pt x="17685" y="8028"/>
                  <a:pt x="17955" y="7708"/>
                  <a:pt x="17955" y="6748"/>
                </a:cubicBezTo>
                <a:cubicBezTo>
                  <a:pt x="18495" y="7068"/>
                  <a:pt x="18630" y="6748"/>
                  <a:pt x="18765" y="6268"/>
                </a:cubicBezTo>
                <a:cubicBezTo>
                  <a:pt x="18900" y="5948"/>
                  <a:pt x="18900" y="5628"/>
                  <a:pt x="18900" y="5308"/>
                </a:cubicBezTo>
                <a:close/>
                <a:moveTo>
                  <a:pt x="16335" y="14268"/>
                </a:moveTo>
                <a:cubicBezTo>
                  <a:pt x="16335" y="14268"/>
                  <a:pt x="16335" y="14268"/>
                  <a:pt x="16335" y="14268"/>
                </a:cubicBezTo>
                <a:cubicBezTo>
                  <a:pt x="16335" y="14268"/>
                  <a:pt x="16335" y="14268"/>
                  <a:pt x="16335" y="14268"/>
                </a:cubicBezTo>
                <a:close/>
                <a:moveTo>
                  <a:pt x="16335" y="14268"/>
                </a:moveTo>
                <a:cubicBezTo>
                  <a:pt x="16335" y="14268"/>
                  <a:pt x="16335" y="14268"/>
                  <a:pt x="16335" y="14268"/>
                </a:cubicBezTo>
                <a:cubicBezTo>
                  <a:pt x="16335" y="14268"/>
                  <a:pt x="16335" y="14268"/>
                  <a:pt x="16335" y="14268"/>
                </a:cubicBezTo>
                <a:close/>
                <a:moveTo>
                  <a:pt x="16335" y="14268"/>
                </a:moveTo>
                <a:cubicBezTo>
                  <a:pt x="16335" y="14268"/>
                  <a:pt x="16335" y="14268"/>
                  <a:pt x="16335" y="14268"/>
                </a:cubicBezTo>
                <a:cubicBezTo>
                  <a:pt x="16335" y="14268"/>
                  <a:pt x="16335" y="14268"/>
                  <a:pt x="16335" y="14268"/>
                </a:cubicBezTo>
                <a:cubicBezTo>
                  <a:pt x="16335" y="14268"/>
                  <a:pt x="16335" y="14268"/>
                  <a:pt x="16335" y="14268"/>
                </a:cubicBezTo>
                <a:close/>
                <a:moveTo>
                  <a:pt x="11610" y="13788"/>
                </a:moveTo>
                <a:cubicBezTo>
                  <a:pt x="11475" y="13788"/>
                  <a:pt x="10530" y="13628"/>
                  <a:pt x="9855" y="13148"/>
                </a:cubicBezTo>
                <a:cubicBezTo>
                  <a:pt x="9855" y="16188"/>
                  <a:pt x="9855" y="16188"/>
                  <a:pt x="9855" y="16188"/>
                </a:cubicBezTo>
                <a:cubicBezTo>
                  <a:pt x="9585" y="15868"/>
                  <a:pt x="8775" y="14428"/>
                  <a:pt x="8100" y="14748"/>
                </a:cubicBezTo>
                <a:cubicBezTo>
                  <a:pt x="7830" y="14748"/>
                  <a:pt x="7695" y="14908"/>
                  <a:pt x="7290" y="14908"/>
                </a:cubicBezTo>
                <a:cubicBezTo>
                  <a:pt x="7020" y="14908"/>
                  <a:pt x="7020" y="14908"/>
                  <a:pt x="7020" y="14908"/>
                </a:cubicBezTo>
                <a:cubicBezTo>
                  <a:pt x="6615" y="14908"/>
                  <a:pt x="6480" y="14748"/>
                  <a:pt x="6210" y="14748"/>
                </a:cubicBezTo>
                <a:cubicBezTo>
                  <a:pt x="5535" y="14428"/>
                  <a:pt x="4725" y="15868"/>
                  <a:pt x="4455" y="16188"/>
                </a:cubicBezTo>
                <a:cubicBezTo>
                  <a:pt x="4455" y="13148"/>
                  <a:pt x="4455" y="13148"/>
                  <a:pt x="4455" y="13148"/>
                </a:cubicBezTo>
                <a:cubicBezTo>
                  <a:pt x="3780" y="13628"/>
                  <a:pt x="2835" y="13788"/>
                  <a:pt x="2700" y="13788"/>
                </a:cubicBezTo>
                <a:cubicBezTo>
                  <a:pt x="1080" y="14268"/>
                  <a:pt x="0" y="16668"/>
                  <a:pt x="0" y="18428"/>
                </a:cubicBezTo>
                <a:cubicBezTo>
                  <a:pt x="0" y="20508"/>
                  <a:pt x="5130" y="21148"/>
                  <a:pt x="7155" y="21148"/>
                </a:cubicBezTo>
                <a:cubicBezTo>
                  <a:pt x="9180" y="21148"/>
                  <a:pt x="14310" y="20508"/>
                  <a:pt x="14310" y="18428"/>
                </a:cubicBezTo>
                <a:cubicBezTo>
                  <a:pt x="14310" y="16668"/>
                  <a:pt x="13095" y="14268"/>
                  <a:pt x="11610" y="13788"/>
                </a:cubicBezTo>
                <a:close/>
                <a:moveTo>
                  <a:pt x="11070" y="7708"/>
                </a:moveTo>
                <a:cubicBezTo>
                  <a:pt x="11070" y="7388"/>
                  <a:pt x="10935" y="7228"/>
                  <a:pt x="10935" y="7228"/>
                </a:cubicBezTo>
                <a:cubicBezTo>
                  <a:pt x="10800" y="7068"/>
                  <a:pt x="10665" y="7068"/>
                  <a:pt x="10665" y="7068"/>
                </a:cubicBezTo>
                <a:cubicBezTo>
                  <a:pt x="10800" y="6108"/>
                  <a:pt x="10935" y="5308"/>
                  <a:pt x="10665" y="4348"/>
                </a:cubicBezTo>
                <a:cubicBezTo>
                  <a:pt x="10260" y="2908"/>
                  <a:pt x="9450" y="2108"/>
                  <a:pt x="8775" y="1628"/>
                </a:cubicBezTo>
                <a:cubicBezTo>
                  <a:pt x="8370" y="1468"/>
                  <a:pt x="7155" y="1308"/>
                  <a:pt x="7155" y="1308"/>
                </a:cubicBezTo>
                <a:cubicBezTo>
                  <a:pt x="7155" y="1308"/>
                  <a:pt x="4590" y="988"/>
                  <a:pt x="3645" y="4348"/>
                </a:cubicBezTo>
                <a:cubicBezTo>
                  <a:pt x="3375" y="5308"/>
                  <a:pt x="3510" y="6108"/>
                  <a:pt x="3645" y="7068"/>
                </a:cubicBezTo>
                <a:cubicBezTo>
                  <a:pt x="3645" y="7068"/>
                  <a:pt x="3510" y="7068"/>
                  <a:pt x="3510" y="7228"/>
                </a:cubicBezTo>
                <a:cubicBezTo>
                  <a:pt x="3375" y="7228"/>
                  <a:pt x="3240" y="7388"/>
                  <a:pt x="3240" y="7708"/>
                </a:cubicBezTo>
                <a:cubicBezTo>
                  <a:pt x="3240" y="8028"/>
                  <a:pt x="3240" y="8508"/>
                  <a:pt x="3375" y="8828"/>
                </a:cubicBezTo>
                <a:cubicBezTo>
                  <a:pt x="3510" y="9468"/>
                  <a:pt x="3780" y="9788"/>
                  <a:pt x="4320" y="9468"/>
                </a:cubicBezTo>
                <a:cubicBezTo>
                  <a:pt x="4320" y="10428"/>
                  <a:pt x="4590" y="10908"/>
                  <a:pt x="4725" y="11068"/>
                </a:cubicBezTo>
                <a:cubicBezTo>
                  <a:pt x="4725" y="11068"/>
                  <a:pt x="4725" y="11068"/>
                  <a:pt x="4725" y="11068"/>
                </a:cubicBezTo>
                <a:cubicBezTo>
                  <a:pt x="4725" y="11068"/>
                  <a:pt x="4725" y="11068"/>
                  <a:pt x="4725" y="11068"/>
                </a:cubicBezTo>
                <a:cubicBezTo>
                  <a:pt x="4860" y="11068"/>
                  <a:pt x="4860" y="11228"/>
                  <a:pt x="4860" y="11228"/>
                </a:cubicBezTo>
                <a:cubicBezTo>
                  <a:pt x="4860" y="11228"/>
                  <a:pt x="4860" y="11228"/>
                  <a:pt x="4860" y="11228"/>
                </a:cubicBezTo>
                <a:cubicBezTo>
                  <a:pt x="4860" y="11228"/>
                  <a:pt x="4860" y="11228"/>
                  <a:pt x="4860" y="11228"/>
                </a:cubicBezTo>
                <a:cubicBezTo>
                  <a:pt x="4995" y="11228"/>
                  <a:pt x="4995" y="11228"/>
                  <a:pt x="4995" y="11388"/>
                </a:cubicBezTo>
                <a:cubicBezTo>
                  <a:pt x="4995" y="11388"/>
                  <a:pt x="4995" y="11548"/>
                  <a:pt x="4995" y="11708"/>
                </a:cubicBezTo>
                <a:cubicBezTo>
                  <a:pt x="4995" y="12028"/>
                  <a:pt x="4995" y="12348"/>
                  <a:pt x="5130" y="12668"/>
                </a:cubicBezTo>
                <a:cubicBezTo>
                  <a:pt x="5130" y="12988"/>
                  <a:pt x="6075" y="14588"/>
                  <a:pt x="7155" y="14588"/>
                </a:cubicBezTo>
                <a:cubicBezTo>
                  <a:pt x="8235" y="14588"/>
                  <a:pt x="9315" y="12828"/>
                  <a:pt x="9315" y="12508"/>
                </a:cubicBezTo>
                <a:cubicBezTo>
                  <a:pt x="9315" y="12348"/>
                  <a:pt x="9315" y="12028"/>
                  <a:pt x="9315" y="11708"/>
                </a:cubicBezTo>
                <a:cubicBezTo>
                  <a:pt x="9315" y="11548"/>
                  <a:pt x="9315" y="11388"/>
                  <a:pt x="9315" y="11388"/>
                </a:cubicBezTo>
                <a:cubicBezTo>
                  <a:pt x="9315" y="11228"/>
                  <a:pt x="9450" y="11228"/>
                  <a:pt x="9450" y="11228"/>
                </a:cubicBezTo>
                <a:cubicBezTo>
                  <a:pt x="9450" y="11228"/>
                  <a:pt x="9450" y="11228"/>
                  <a:pt x="9450" y="11228"/>
                </a:cubicBezTo>
                <a:cubicBezTo>
                  <a:pt x="9720" y="11068"/>
                  <a:pt x="9990" y="10588"/>
                  <a:pt x="9990" y="9468"/>
                </a:cubicBezTo>
                <a:cubicBezTo>
                  <a:pt x="10530" y="9788"/>
                  <a:pt x="10800" y="9468"/>
                  <a:pt x="10935" y="8828"/>
                </a:cubicBezTo>
                <a:cubicBezTo>
                  <a:pt x="11070" y="8508"/>
                  <a:pt x="11070" y="8028"/>
                  <a:pt x="11070" y="7708"/>
                </a:cubicBezTo>
                <a:close/>
                <a:moveTo>
                  <a:pt x="11070" y="7708"/>
                </a:moveTo>
              </a:path>
            </a:pathLst>
          </a:custGeom>
          <a:solidFill>
            <a:srgbClr val="484F59"/>
          </a:solidFill>
          <a:ln>
            <a:noFill/>
          </a:ln>
          <a:extLst/>
        </p:spPr>
        <p:txBody>
          <a:bodyPr bIns="0" lIns="0" rIns="0" tIns="0"/>
          <a:lstStyle/>
          <a:p>
            <a:endParaRPr lang="en-US">
              <a:latin charset="0" panose="02020603050405020304" pitchFamily="18" typeface="Times New Roman"/>
              <a:ea charset="-122" panose="020b0503020204020204" pitchFamily="34" typeface="微软雅黑"/>
              <a:sym charset="0" panose="02020603050405020304" pitchFamily="18" typeface="Times New Roman"/>
            </a:endParaRPr>
          </a:p>
        </p:txBody>
      </p:sp>
      <p:grpSp>
        <p:nvGrpSpPr>
          <p:cNvPr id="90" name="组合 89"/>
          <p:cNvGrpSpPr/>
          <p:nvPr/>
        </p:nvGrpSpPr>
        <p:grpSpPr>
          <a:xfrm>
            <a:off x="7363446" y="962964"/>
            <a:ext cx="3051344" cy="960425"/>
            <a:chOff x="7363446" y="1131424"/>
            <a:chExt cx="3051344" cy="960425"/>
          </a:xfrm>
        </p:grpSpPr>
        <p:sp>
          <p:nvSpPr>
            <p:cNvPr id="88" name="TextBox 76"/>
            <p:cNvSpPr txBox="1"/>
            <p:nvPr/>
          </p:nvSpPr>
          <p:spPr>
            <a:xfrm>
              <a:off x="7363447" y="1131424"/>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89" name="文本框 88"/>
            <p:cNvSpPr txBox="1"/>
            <p:nvPr/>
          </p:nvSpPr>
          <p:spPr>
            <a:xfrm>
              <a:off x="7363447" y="1439363"/>
              <a:ext cx="3051344" cy="646176"/>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a:t>
              </a:r>
            </a:p>
          </p:txBody>
        </p:sp>
      </p:grpSp>
      <p:grpSp>
        <p:nvGrpSpPr>
          <p:cNvPr id="91" name="组合 90"/>
          <p:cNvGrpSpPr/>
          <p:nvPr/>
        </p:nvGrpSpPr>
        <p:grpSpPr>
          <a:xfrm>
            <a:off x="7363446" y="2112381"/>
            <a:ext cx="3051344" cy="960425"/>
            <a:chOff x="7363446" y="1131424"/>
            <a:chExt cx="3051344" cy="960425"/>
          </a:xfrm>
        </p:grpSpPr>
        <p:sp>
          <p:nvSpPr>
            <p:cNvPr id="92" name="TextBox 76"/>
            <p:cNvSpPr txBox="1"/>
            <p:nvPr/>
          </p:nvSpPr>
          <p:spPr>
            <a:xfrm>
              <a:off x="7363447" y="1131424"/>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93" name="文本框 92"/>
            <p:cNvSpPr txBox="1"/>
            <p:nvPr/>
          </p:nvSpPr>
          <p:spPr>
            <a:xfrm>
              <a:off x="7363447" y="1439363"/>
              <a:ext cx="3051344" cy="646176"/>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a:t>
              </a:r>
            </a:p>
          </p:txBody>
        </p:sp>
      </p:grpSp>
      <p:grpSp>
        <p:nvGrpSpPr>
          <p:cNvPr id="94" name="组合 93"/>
          <p:cNvGrpSpPr/>
          <p:nvPr/>
        </p:nvGrpSpPr>
        <p:grpSpPr>
          <a:xfrm>
            <a:off x="7363446" y="3306042"/>
            <a:ext cx="3051344" cy="960425"/>
            <a:chOff x="7363446" y="1131424"/>
            <a:chExt cx="3051344" cy="960425"/>
          </a:xfrm>
        </p:grpSpPr>
        <p:sp>
          <p:nvSpPr>
            <p:cNvPr id="95" name="TextBox 76"/>
            <p:cNvSpPr txBox="1"/>
            <p:nvPr/>
          </p:nvSpPr>
          <p:spPr>
            <a:xfrm>
              <a:off x="7363447" y="1131424"/>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96" name="文本框 95"/>
            <p:cNvSpPr txBox="1"/>
            <p:nvPr/>
          </p:nvSpPr>
          <p:spPr>
            <a:xfrm>
              <a:off x="7363447" y="1439363"/>
              <a:ext cx="3051344" cy="646176"/>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a:t>
              </a:r>
            </a:p>
          </p:txBody>
        </p:sp>
      </p:grpSp>
      <p:grpSp>
        <p:nvGrpSpPr>
          <p:cNvPr id="97" name="组合 96"/>
          <p:cNvGrpSpPr/>
          <p:nvPr/>
        </p:nvGrpSpPr>
        <p:grpSpPr>
          <a:xfrm>
            <a:off x="7363446" y="4455459"/>
            <a:ext cx="3051344" cy="960425"/>
            <a:chOff x="7363446" y="1131424"/>
            <a:chExt cx="3051344" cy="960425"/>
          </a:xfrm>
        </p:grpSpPr>
        <p:sp>
          <p:nvSpPr>
            <p:cNvPr id="98" name="TextBox 76"/>
            <p:cNvSpPr txBox="1"/>
            <p:nvPr/>
          </p:nvSpPr>
          <p:spPr>
            <a:xfrm>
              <a:off x="7363447" y="1131424"/>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99" name="文本框 98"/>
            <p:cNvSpPr txBox="1"/>
            <p:nvPr/>
          </p:nvSpPr>
          <p:spPr>
            <a:xfrm>
              <a:off x="7363447" y="1439363"/>
              <a:ext cx="3051344" cy="646176"/>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a:t>
              </a:r>
            </a:p>
          </p:txBody>
        </p:sp>
      </p:grpSp>
    </p:spTree>
    <p:extLst>
      <p:ext uri="{BB962C8B-B14F-4D97-AF65-F5344CB8AC3E}">
        <p14:creationId val="390782051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7"/>
                                        </p:tgtEl>
                                        <p:attrNameLst>
                                          <p:attrName>style.visibility</p:attrName>
                                        </p:attrNameLst>
                                      </p:cBhvr>
                                      <p:to>
                                        <p:strVal val="visible"/>
                                      </p:to>
                                    </p:set>
                                    <p:animEffect filter="fade" transition="in">
                                      <p:cBhvr>
                                        <p:cTn dur="500" id="7"/>
                                        <p:tgtEl>
                                          <p:spTgt spid="37"/>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50"/>
                                        </p:tgtEl>
                                        <p:attrNameLst>
                                          <p:attrName>style.visibility</p:attrName>
                                        </p:attrNameLst>
                                      </p:cBhvr>
                                      <p:to>
                                        <p:strVal val="visible"/>
                                      </p:to>
                                    </p:set>
                                    <p:animEffect filter="wipe(down)" transition="in">
                                      <p:cBhvr>
                                        <p:cTn dur="500" id="11"/>
                                        <p:tgtEl>
                                          <p:spTgt spid="50"/>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53"/>
                                        </p:tgtEl>
                                        <p:attrNameLst>
                                          <p:attrName>style.visibility</p:attrName>
                                        </p:attrNameLst>
                                      </p:cBhvr>
                                      <p:to>
                                        <p:strVal val="visible"/>
                                      </p:to>
                                    </p:set>
                                    <p:anim calcmode="lin" valueType="num">
                                      <p:cBhvr>
                                        <p:cTn dur="500" fill="hold" id="15"/>
                                        <p:tgtEl>
                                          <p:spTgt spid="53"/>
                                        </p:tgtEl>
                                        <p:attrNameLst>
                                          <p:attrName>ppt_w</p:attrName>
                                        </p:attrNameLst>
                                      </p:cBhvr>
                                      <p:tavLst>
                                        <p:tav tm="0">
                                          <p:val>
                                            <p:fltVal val="0"/>
                                          </p:val>
                                        </p:tav>
                                        <p:tav tm="100000">
                                          <p:val>
                                            <p:strVal val="#ppt_w"/>
                                          </p:val>
                                        </p:tav>
                                      </p:tavLst>
                                    </p:anim>
                                    <p:anim calcmode="lin" valueType="num">
                                      <p:cBhvr>
                                        <p:cTn dur="500" fill="hold" id="16"/>
                                        <p:tgtEl>
                                          <p:spTgt spid="53"/>
                                        </p:tgtEl>
                                        <p:attrNameLst>
                                          <p:attrName>ppt_h</p:attrName>
                                        </p:attrNameLst>
                                      </p:cBhvr>
                                      <p:tavLst>
                                        <p:tav tm="0">
                                          <p:val>
                                            <p:fltVal val="0"/>
                                          </p:val>
                                        </p:tav>
                                        <p:tav tm="100000">
                                          <p:val>
                                            <p:strVal val="#ppt_h"/>
                                          </p:val>
                                        </p:tav>
                                      </p:tavLst>
                                    </p:anim>
                                    <p:animEffect filter="fade" transition="in">
                                      <p:cBhvr>
                                        <p:cTn dur="500" id="17"/>
                                        <p:tgtEl>
                                          <p:spTgt spid="53"/>
                                        </p:tgtEl>
                                      </p:cBhvr>
                                    </p:animEffect>
                                  </p:childTnLst>
                                </p:cTn>
                              </p:par>
                            </p:childTnLst>
                          </p:cTn>
                        </p:par>
                        <p:par>
                          <p:cTn fill="hold" id="18" nodeType="afterGroup">
                            <p:stCondLst>
                              <p:cond delay="1500"/>
                            </p:stCondLst>
                            <p:childTnLst>
                              <p:par>
                                <p:cTn fill="hold" id="19" nodeType="afterEffect" presetClass="entr" presetID="22" presetSubtype="4">
                                  <p:stCondLst>
                                    <p:cond delay="0"/>
                                  </p:stCondLst>
                                  <p:childTnLst>
                                    <p:set>
                                      <p:cBhvr>
                                        <p:cTn dur="1" fill="hold" id="20">
                                          <p:stCondLst>
                                            <p:cond delay="0"/>
                                          </p:stCondLst>
                                        </p:cTn>
                                        <p:tgtEl>
                                          <p:spTgt spid="54"/>
                                        </p:tgtEl>
                                        <p:attrNameLst>
                                          <p:attrName>style.visibility</p:attrName>
                                        </p:attrNameLst>
                                      </p:cBhvr>
                                      <p:to>
                                        <p:strVal val="visible"/>
                                      </p:to>
                                    </p:set>
                                    <p:animEffect filter="wipe(down)" transition="in">
                                      <p:cBhvr>
                                        <p:cTn dur="500" id="21"/>
                                        <p:tgtEl>
                                          <p:spTgt spid="54"/>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57"/>
                                        </p:tgtEl>
                                        <p:attrNameLst>
                                          <p:attrName>style.visibility</p:attrName>
                                        </p:attrNameLst>
                                      </p:cBhvr>
                                      <p:to>
                                        <p:strVal val="visible"/>
                                      </p:to>
                                    </p:set>
                                    <p:anim calcmode="lin" valueType="num">
                                      <p:cBhvr>
                                        <p:cTn dur="500" fill="hold" id="25"/>
                                        <p:tgtEl>
                                          <p:spTgt spid="57"/>
                                        </p:tgtEl>
                                        <p:attrNameLst>
                                          <p:attrName>ppt_w</p:attrName>
                                        </p:attrNameLst>
                                      </p:cBhvr>
                                      <p:tavLst>
                                        <p:tav tm="0">
                                          <p:val>
                                            <p:fltVal val="0"/>
                                          </p:val>
                                        </p:tav>
                                        <p:tav tm="100000">
                                          <p:val>
                                            <p:strVal val="#ppt_w"/>
                                          </p:val>
                                        </p:tav>
                                      </p:tavLst>
                                    </p:anim>
                                    <p:anim calcmode="lin" valueType="num">
                                      <p:cBhvr>
                                        <p:cTn dur="500" fill="hold" id="26"/>
                                        <p:tgtEl>
                                          <p:spTgt spid="57"/>
                                        </p:tgtEl>
                                        <p:attrNameLst>
                                          <p:attrName>ppt_h</p:attrName>
                                        </p:attrNameLst>
                                      </p:cBhvr>
                                      <p:tavLst>
                                        <p:tav tm="0">
                                          <p:val>
                                            <p:fltVal val="0"/>
                                          </p:val>
                                        </p:tav>
                                        <p:tav tm="100000">
                                          <p:val>
                                            <p:strVal val="#ppt_h"/>
                                          </p:val>
                                        </p:tav>
                                      </p:tavLst>
                                    </p:anim>
                                    <p:animEffect filter="fade" transition="in">
                                      <p:cBhvr>
                                        <p:cTn dur="500" id="27"/>
                                        <p:tgtEl>
                                          <p:spTgt spid="57"/>
                                        </p:tgtEl>
                                      </p:cBhvr>
                                    </p:animEffect>
                                  </p:childTnLst>
                                </p:cTn>
                              </p:par>
                            </p:childTnLst>
                          </p:cTn>
                        </p:par>
                        <p:par>
                          <p:cTn fill="hold" id="28" nodeType="afterGroup">
                            <p:stCondLst>
                              <p:cond delay="2500"/>
                            </p:stCondLst>
                            <p:childTnLst>
                              <p:par>
                                <p:cTn fill="hold" id="29" nodeType="afterEffect" presetClass="entr" presetID="22" presetSubtype="4">
                                  <p:stCondLst>
                                    <p:cond delay="0"/>
                                  </p:stCondLst>
                                  <p:childTnLst>
                                    <p:set>
                                      <p:cBhvr>
                                        <p:cTn dur="1" fill="hold" id="30">
                                          <p:stCondLst>
                                            <p:cond delay="0"/>
                                          </p:stCondLst>
                                        </p:cTn>
                                        <p:tgtEl>
                                          <p:spTgt spid="58"/>
                                        </p:tgtEl>
                                        <p:attrNameLst>
                                          <p:attrName>style.visibility</p:attrName>
                                        </p:attrNameLst>
                                      </p:cBhvr>
                                      <p:to>
                                        <p:strVal val="visible"/>
                                      </p:to>
                                    </p:set>
                                    <p:animEffect filter="wipe(down)" transition="in">
                                      <p:cBhvr>
                                        <p:cTn dur="500" id="31"/>
                                        <p:tgtEl>
                                          <p:spTgt spid="58"/>
                                        </p:tgtEl>
                                      </p:cBhvr>
                                    </p:animEffect>
                                  </p:childTnLst>
                                </p:cTn>
                              </p:par>
                            </p:childTnLst>
                          </p:cTn>
                        </p:par>
                        <p:par>
                          <p:cTn fill="hold" id="32" nodeType="afterGroup">
                            <p:stCondLst>
                              <p:cond delay="3000"/>
                            </p:stCondLst>
                            <p:childTnLst>
                              <p:par>
                                <p:cTn fill="hold" grpId="0" id="33" nodeType="afterEffect" presetClass="entr" presetID="53" presetSubtype="0">
                                  <p:stCondLst>
                                    <p:cond delay="0"/>
                                  </p:stCondLst>
                                  <p:childTnLst>
                                    <p:set>
                                      <p:cBhvr>
                                        <p:cTn dur="1" fill="hold" id="34">
                                          <p:stCondLst>
                                            <p:cond delay="0"/>
                                          </p:stCondLst>
                                        </p:cTn>
                                        <p:tgtEl>
                                          <p:spTgt spid="61"/>
                                        </p:tgtEl>
                                        <p:attrNameLst>
                                          <p:attrName>style.visibility</p:attrName>
                                        </p:attrNameLst>
                                      </p:cBhvr>
                                      <p:to>
                                        <p:strVal val="visible"/>
                                      </p:to>
                                    </p:set>
                                    <p:anim calcmode="lin" valueType="num">
                                      <p:cBhvr>
                                        <p:cTn dur="500" fill="hold" id="35"/>
                                        <p:tgtEl>
                                          <p:spTgt spid="61"/>
                                        </p:tgtEl>
                                        <p:attrNameLst>
                                          <p:attrName>ppt_w</p:attrName>
                                        </p:attrNameLst>
                                      </p:cBhvr>
                                      <p:tavLst>
                                        <p:tav tm="0">
                                          <p:val>
                                            <p:fltVal val="0"/>
                                          </p:val>
                                        </p:tav>
                                        <p:tav tm="100000">
                                          <p:val>
                                            <p:strVal val="#ppt_w"/>
                                          </p:val>
                                        </p:tav>
                                      </p:tavLst>
                                    </p:anim>
                                    <p:anim calcmode="lin" valueType="num">
                                      <p:cBhvr>
                                        <p:cTn dur="500" fill="hold" id="36"/>
                                        <p:tgtEl>
                                          <p:spTgt spid="61"/>
                                        </p:tgtEl>
                                        <p:attrNameLst>
                                          <p:attrName>ppt_h</p:attrName>
                                        </p:attrNameLst>
                                      </p:cBhvr>
                                      <p:tavLst>
                                        <p:tav tm="0">
                                          <p:val>
                                            <p:fltVal val="0"/>
                                          </p:val>
                                        </p:tav>
                                        <p:tav tm="100000">
                                          <p:val>
                                            <p:strVal val="#ppt_h"/>
                                          </p:val>
                                        </p:tav>
                                      </p:tavLst>
                                    </p:anim>
                                    <p:animEffect filter="fade" transition="in">
                                      <p:cBhvr>
                                        <p:cTn dur="500" id="37"/>
                                        <p:tgtEl>
                                          <p:spTgt spid="61"/>
                                        </p:tgtEl>
                                      </p:cBhvr>
                                    </p:animEffect>
                                  </p:childTnLst>
                                </p:cTn>
                              </p:par>
                            </p:childTnLst>
                          </p:cTn>
                        </p:par>
                        <p:par>
                          <p:cTn fill="hold" id="38" nodeType="afterGroup">
                            <p:stCondLst>
                              <p:cond delay="3500"/>
                            </p:stCondLst>
                            <p:childTnLst>
                              <p:par>
                                <p:cTn fill="hold" id="39" nodeType="afterEffect" presetClass="entr" presetID="22" presetSubtype="4">
                                  <p:stCondLst>
                                    <p:cond delay="0"/>
                                  </p:stCondLst>
                                  <p:childTnLst>
                                    <p:set>
                                      <p:cBhvr>
                                        <p:cTn dur="1" fill="hold" id="40">
                                          <p:stCondLst>
                                            <p:cond delay="0"/>
                                          </p:stCondLst>
                                        </p:cTn>
                                        <p:tgtEl>
                                          <p:spTgt spid="62"/>
                                        </p:tgtEl>
                                        <p:attrNameLst>
                                          <p:attrName>style.visibility</p:attrName>
                                        </p:attrNameLst>
                                      </p:cBhvr>
                                      <p:to>
                                        <p:strVal val="visible"/>
                                      </p:to>
                                    </p:set>
                                    <p:animEffect filter="wipe(down)" transition="in">
                                      <p:cBhvr>
                                        <p:cTn dur="500" id="41"/>
                                        <p:tgtEl>
                                          <p:spTgt spid="62"/>
                                        </p:tgtEl>
                                      </p:cBhvr>
                                    </p:animEffect>
                                  </p:childTnLst>
                                </p:cTn>
                              </p:par>
                            </p:childTnLst>
                          </p:cTn>
                        </p:par>
                        <p:par>
                          <p:cTn fill="hold" id="42" nodeType="afterGroup">
                            <p:stCondLst>
                              <p:cond delay="4000"/>
                            </p:stCondLst>
                            <p:childTnLst>
                              <p:par>
                                <p:cTn fill="hold" grpId="0" id="43" nodeType="afterEffect" presetClass="entr" presetID="53" presetSubtype="0">
                                  <p:stCondLst>
                                    <p:cond delay="0"/>
                                  </p:stCondLst>
                                  <p:childTnLst>
                                    <p:set>
                                      <p:cBhvr>
                                        <p:cTn dur="1" fill="hold" id="44">
                                          <p:stCondLst>
                                            <p:cond delay="0"/>
                                          </p:stCondLst>
                                        </p:cTn>
                                        <p:tgtEl>
                                          <p:spTgt spid="65"/>
                                        </p:tgtEl>
                                        <p:attrNameLst>
                                          <p:attrName>style.visibility</p:attrName>
                                        </p:attrNameLst>
                                      </p:cBhvr>
                                      <p:to>
                                        <p:strVal val="visible"/>
                                      </p:to>
                                    </p:set>
                                    <p:anim calcmode="lin" valueType="num">
                                      <p:cBhvr>
                                        <p:cTn dur="500" fill="hold" id="45"/>
                                        <p:tgtEl>
                                          <p:spTgt spid="65"/>
                                        </p:tgtEl>
                                        <p:attrNameLst>
                                          <p:attrName>ppt_w</p:attrName>
                                        </p:attrNameLst>
                                      </p:cBhvr>
                                      <p:tavLst>
                                        <p:tav tm="0">
                                          <p:val>
                                            <p:fltVal val="0"/>
                                          </p:val>
                                        </p:tav>
                                        <p:tav tm="100000">
                                          <p:val>
                                            <p:strVal val="#ppt_w"/>
                                          </p:val>
                                        </p:tav>
                                      </p:tavLst>
                                    </p:anim>
                                    <p:anim calcmode="lin" valueType="num">
                                      <p:cBhvr>
                                        <p:cTn dur="500" fill="hold" id="46"/>
                                        <p:tgtEl>
                                          <p:spTgt spid="65"/>
                                        </p:tgtEl>
                                        <p:attrNameLst>
                                          <p:attrName>ppt_h</p:attrName>
                                        </p:attrNameLst>
                                      </p:cBhvr>
                                      <p:tavLst>
                                        <p:tav tm="0">
                                          <p:val>
                                            <p:fltVal val="0"/>
                                          </p:val>
                                        </p:tav>
                                        <p:tav tm="100000">
                                          <p:val>
                                            <p:strVal val="#ppt_h"/>
                                          </p:val>
                                        </p:tav>
                                      </p:tavLst>
                                    </p:anim>
                                    <p:animEffect filter="fade" transition="in">
                                      <p:cBhvr>
                                        <p:cTn dur="500" id="47"/>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3"/>
      <p:bldP grpId="0" spid="57"/>
      <p:bldP grpId="0" spid="61"/>
      <p:bldP grpId="0" spid="6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4"/>
          <p:cNvSpPr/>
          <p:nvPr/>
        </p:nvSpPr>
        <p:spPr>
          <a:xfrm>
            <a:off x="7588469" y="1388604"/>
            <a:ext cx="3782727" cy="2884488"/>
          </a:xfrm>
          <a:prstGeom prst="rect">
            <a:avLst/>
          </a:prstGeom>
          <a:solidFill>
            <a:srgbClr val="484F59"/>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en-US">
              <a:solidFill>
                <a:srgbClr val="48474A"/>
              </a:solidFill>
              <a:cs typeface="+mn-ea"/>
              <a:sym typeface="+mn-lt"/>
            </a:endParaRPr>
          </a:p>
        </p:txBody>
      </p:sp>
      <p:sp>
        <p:nvSpPr>
          <p:cNvPr id="3" name="Rectangle 5"/>
          <p:cNvSpPr/>
          <p:nvPr/>
        </p:nvSpPr>
        <p:spPr>
          <a:xfrm>
            <a:off x="933177" y="1388604"/>
            <a:ext cx="6516688" cy="2884488"/>
          </a:xfrm>
          <a:prstGeom prst="rect">
            <a:avLst/>
          </a:prstGeom>
          <a:blipFill>
            <a:blip r:embed="rId2"/>
            <a:stretch>
              <a:fillRect/>
            </a:stretch>
          </a:bli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en-US">
              <a:solidFill>
                <a:srgbClr val="48474A"/>
              </a:solidFill>
              <a:cs typeface="+mn-ea"/>
              <a:sym typeface="+mn-lt"/>
            </a:endParaRPr>
          </a:p>
        </p:txBody>
      </p:sp>
      <p:sp>
        <p:nvSpPr>
          <p:cNvPr id="4" name="TextBox 76"/>
          <p:cNvSpPr txBox="1"/>
          <p:nvPr/>
        </p:nvSpPr>
        <p:spPr>
          <a:xfrm>
            <a:off x="8731892" y="2070746"/>
            <a:ext cx="1475529" cy="457200"/>
          </a:xfrm>
          <a:prstGeom prst="rect">
            <a:avLst/>
          </a:prstGeom>
          <a:noFill/>
        </p:spPr>
        <p:txBody>
          <a:bodyPr rtlCol="0" wrap="square">
            <a:spAutoFit/>
          </a:bodyPr>
          <a:lstStyle/>
          <a:p>
            <a:r>
              <a:rPr altLang="en-US" b="1" lang="zh-CN" sz="2400">
                <a:solidFill>
                  <a:schemeClr val="bg1"/>
                </a:solidFill>
                <a:cs typeface="+mn-ea"/>
                <a:sym typeface="+mn-lt"/>
              </a:rPr>
              <a:t>添加标题</a:t>
            </a:r>
          </a:p>
        </p:txBody>
      </p:sp>
      <p:sp>
        <p:nvSpPr>
          <p:cNvPr id="5" name="文本框 4"/>
          <p:cNvSpPr txBox="1"/>
          <p:nvPr/>
        </p:nvSpPr>
        <p:spPr>
          <a:xfrm>
            <a:off x="8021577" y="2761929"/>
            <a:ext cx="2896158" cy="923544"/>
          </a:xfrm>
          <a:prstGeom prst="rect">
            <a:avLst/>
          </a:prstGeom>
          <a:noFill/>
        </p:spPr>
        <p:txBody>
          <a:bodyPr rtlCol="0" wrap="square">
            <a:spAutoFit/>
          </a:bodyPr>
          <a:lstStyle/>
          <a:p>
            <a:pPr algn="ctr">
              <a:lnSpc>
                <a:spcPct val="130000"/>
              </a:lnSpc>
            </a:pPr>
            <a:r>
              <a:rPr altLang="en-US" lang="zh-CN" sz="1400">
                <a:solidFill>
                  <a:schemeClr val="bg1"/>
                </a:solidFill>
                <a:cs typeface="+mn-ea"/>
                <a:sym typeface="+mn-lt"/>
              </a:rPr>
              <a:t>请在此添加文字说明，单击此处编辑文字。请在此添加文字说明，单击此处编辑文字。</a:t>
            </a:r>
          </a:p>
        </p:txBody>
      </p:sp>
      <p:sp>
        <p:nvSpPr>
          <p:cNvPr id="6" name="任意多边形 10"/>
          <p:cNvSpPr/>
          <p:nvPr/>
        </p:nvSpPr>
        <p:spPr>
          <a:xfrm>
            <a:off x="933177" y="1388604"/>
            <a:ext cx="919374" cy="2889803"/>
          </a:xfrm>
          <a:custGeom>
            <a:gdLst>
              <a:gd fmla="*/ 0 w 1171574" name="connsiteX0"/>
              <a:gd fmla="*/ 0 h 3682520" name="connsiteY0"/>
              <a:gd fmla="*/ 1171574 w 1171574" name="connsiteX1"/>
              <a:gd fmla="*/ 0 h 3682520" name="connsiteY1"/>
              <a:gd fmla="*/ 0 w 1171574" name="connsiteX2"/>
              <a:gd fmla="*/ 3682520 h 3682520" name="connsiteY2"/>
              <a:gd fmla="*/ 0 w 1171574" name="connsiteX3"/>
              <a:gd fmla="*/ 0 h 3682520" name="connsiteY3"/>
            </a:gdLst>
            <a:cxnLst>
              <a:cxn ang="0">
                <a:pos x="connsiteX0" y="connsiteY0"/>
              </a:cxn>
              <a:cxn ang="0">
                <a:pos x="connsiteX1" y="connsiteY1"/>
              </a:cxn>
              <a:cxn ang="0">
                <a:pos x="connsiteX2" y="connsiteY2"/>
              </a:cxn>
              <a:cxn ang="0">
                <a:pos x="connsiteX3" y="connsiteY3"/>
              </a:cxn>
            </a:cxnLst>
            <a:rect b="b" l="l" r="r" t="t"/>
            <a:pathLst>
              <a:path h="3682520" w="1171574">
                <a:moveTo>
                  <a:pt x="0" y="0"/>
                </a:moveTo>
                <a:lnTo>
                  <a:pt x="1171574" y="0"/>
                </a:lnTo>
                <a:lnTo>
                  <a:pt x="0" y="3682520"/>
                </a:lnTo>
                <a:lnTo>
                  <a:pt x="0" y="0"/>
                </a:lnTo>
                <a:close/>
              </a:path>
            </a:pathLst>
          </a:cu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7" name="任意多边形 11"/>
          <p:cNvSpPr/>
          <p:nvPr/>
        </p:nvSpPr>
        <p:spPr>
          <a:xfrm flipH="1" flipV="1">
            <a:off x="10953235" y="2901491"/>
            <a:ext cx="436367" cy="1371601"/>
          </a:xfrm>
          <a:custGeom>
            <a:gdLst>
              <a:gd fmla="*/ 0 w 1171574" name="connsiteX0"/>
              <a:gd fmla="*/ 0 h 3682520" name="connsiteY0"/>
              <a:gd fmla="*/ 1171574 w 1171574" name="connsiteX1"/>
              <a:gd fmla="*/ 0 h 3682520" name="connsiteY1"/>
              <a:gd fmla="*/ 0 w 1171574" name="connsiteX2"/>
              <a:gd fmla="*/ 3682520 h 3682520" name="connsiteY2"/>
              <a:gd fmla="*/ 0 w 1171574" name="connsiteX3"/>
              <a:gd fmla="*/ 0 h 3682520" name="connsiteY3"/>
            </a:gdLst>
            <a:cxnLst>
              <a:cxn ang="0">
                <a:pos x="connsiteX0" y="connsiteY0"/>
              </a:cxn>
              <a:cxn ang="0">
                <a:pos x="connsiteX1" y="connsiteY1"/>
              </a:cxn>
              <a:cxn ang="0">
                <a:pos x="connsiteX2" y="connsiteY2"/>
              </a:cxn>
              <a:cxn ang="0">
                <a:pos x="connsiteX3" y="connsiteY3"/>
              </a:cxn>
            </a:cxnLst>
            <a:rect b="b" l="l" r="r" t="t"/>
            <a:pathLst>
              <a:path h="3682520" w="1171574">
                <a:moveTo>
                  <a:pt x="0" y="0"/>
                </a:moveTo>
                <a:lnTo>
                  <a:pt x="1171574" y="0"/>
                </a:lnTo>
                <a:lnTo>
                  <a:pt x="0" y="368252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8" name="文本框 7"/>
          <p:cNvSpPr txBox="1"/>
          <p:nvPr/>
        </p:nvSpPr>
        <p:spPr>
          <a:xfrm>
            <a:off x="938819" y="5164890"/>
            <a:ext cx="10329840"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请在此添加文字说明，单击此处编辑文字。请在此添加文字说明，单击此处编辑文字。请在此添加文字说明，单击此处编辑文字。请在此添加文字说明，单击此处编辑文字。请在此添加文字说明，单击此处编辑文字。</a:t>
            </a:r>
          </a:p>
        </p:txBody>
      </p:sp>
      <p:sp>
        <p:nvSpPr>
          <p:cNvPr id="9" name="TextBox 76"/>
          <p:cNvSpPr txBox="1"/>
          <p:nvPr/>
        </p:nvSpPr>
        <p:spPr>
          <a:xfrm>
            <a:off x="938819" y="4624002"/>
            <a:ext cx="3049628" cy="518160"/>
          </a:xfrm>
          <a:prstGeom prst="rect">
            <a:avLst/>
          </a:prstGeom>
          <a:noFill/>
        </p:spPr>
        <p:txBody>
          <a:bodyPr rtlCol="0" wrap="square">
            <a:spAutoFit/>
          </a:bodyPr>
          <a:lstStyle/>
          <a:p>
            <a:r>
              <a:rPr altLang="en-US" b="1" lang="zh-CN" sz="2800">
                <a:solidFill>
                  <a:srgbClr val="FFC000"/>
                </a:solidFill>
                <a:cs typeface="+mn-ea"/>
                <a:sym typeface="+mn-lt"/>
              </a:rPr>
              <a:t>在此添加标题</a:t>
            </a:r>
          </a:p>
        </p:txBody>
      </p:sp>
      <p:sp>
        <p:nvSpPr>
          <p:cNvPr id="10" name="任意多边形 10"/>
          <p:cNvSpPr/>
          <p:nvPr/>
        </p:nvSpPr>
        <p:spPr>
          <a:xfrm flipH="1" flipV="1">
            <a:off x="6577781" y="1383288"/>
            <a:ext cx="872084" cy="2889804"/>
          </a:xfrm>
          <a:custGeom>
            <a:gdLst>
              <a:gd fmla="*/ 0 w 1171574" name="connsiteX0"/>
              <a:gd fmla="*/ 0 h 3682520" name="connsiteY0"/>
              <a:gd fmla="*/ 1171574 w 1171574" name="connsiteX1"/>
              <a:gd fmla="*/ 0 h 3682520" name="connsiteY1"/>
              <a:gd fmla="*/ 0 w 1171574" name="connsiteX2"/>
              <a:gd fmla="*/ 3682520 h 3682520" name="connsiteY2"/>
              <a:gd fmla="*/ 0 w 1171574" name="connsiteX3"/>
              <a:gd fmla="*/ 0 h 3682520" name="connsiteY3"/>
            </a:gdLst>
            <a:cxnLst>
              <a:cxn ang="0">
                <a:pos x="connsiteX0" y="connsiteY0"/>
              </a:cxn>
              <a:cxn ang="0">
                <a:pos x="connsiteX1" y="connsiteY1"/>
              </a:cxn>
              <a:cxn ang="0">
                <a:pos x="connsiteX2" y="connsiteY2"/>
              </a:cxn>
              <a:cxn ang="0">
                <a:pos x="connsiteX3" y="connsiteY3"/>
              </a:cxn>
            </a:cxnLst>
            <a:rect b="b" l="l" r="r" t="t"/>
            <a:pathLst>
              <a:path h="3682520" w="1171574">
                <a:moveTo>
                  <a:pt x="0" y="0"/>
                </a:moveTo>
                <a:lnTo>
                  <a:pt x="1171574" y="0"/>
                </a:lnTo>
                <a:lnTo>
                  <a:pt x="0" y="3682520"/>
                </a:lnTo>
                <a:lnTo>
                  <a:pt x="0" y="0"/>
                </a:lnTo>
                <a:close/>
              </a:path>
            </a:pathLst>
          </a:custGeom>
          <a:solidFill>
            <a:srgbClr val="484F5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Tree>
    <p:extLst>
      <p:ext uri="{BB962C8B-B14F-4D97-AF65-F5344CB8AC3E}">
        <p14:creationId val="2359780216"/>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5"/>
          <p:cNvSpPr>
            <a:spLocks noEditPoints="1"/>
          </p:cNvSpPr>
          <p:nvPr/>
        </p:nvSpPr>
        <p:spPr bwMode="auto">
          <a:xfrm>
            <a:off x="5371508" y="2686472"/>
            <a:ext cx="1448984" cy="1448984"/>
          </a:xfrm>
          <a:custGeom>
            <a:gdLst>
              <a:gd fmla="*/ 116 w 211" name="T0"/>
              <a:gd fmla="*/ 10 h 211" name="T1"/>
              <a:gd fmla="*/ 116 w 211" name="T2"/>
              <a:gd fmla="*/ 0 h 211" name="T3"/>
              <a:gd fmla="*/ 181 w 211" name="T4"/>
              <a:gd fmla="*/ 30 h 211" name="T5"/>
              <a:gd fmla="*/ 211 w 211" name="T6"/>
              <a:gd fmla="*/ 95 h 211" name="T7"/>
              <a:gd fmla="*/ 201 w 211" name="T8"/>
              <a:gd fmla="*/ 95 h 211" name="T9"/>
              <a:gd fmla="*/ 174 w 211" name="T10"/>
              <a:gd fmla="*/ 37 h 211" name="T11"/>
              <a:gd fmla="*/ 116 w 211" name="T12"/>
              <a:gd fmla="*/ 10 h 211" name="T13"/>
              <a:gd fmla="*/ 10 w 211" name="T14"/>
              <a:gd fmla="*/ 115 h 211" name="T15"/>
              <a:gd fmla="*/ 0 w 211" name="T16"/>
              <a:gd fmla="*/ 115 h 211" name="T17"/>
              <a:gd fmla="*/ 30 w 211" name="T18"/>
              <a:gd fmla="*/ 180 h 211" name="T19"/>
              <a:gd fmla="*/ 96 w 211" name="T20"/>
              <a:gd fmla="*/ 211 h 211" name="T21"/>
              <a:gd fmla="*/ 96 w 211" name="T22"/>
              <a:gd fmla="*/ 201 h 211" name="T23"/>
              <a:gd fmla="*/ 38 w 211" name="T24"/>
              <a:gd fmla="*/ 173 h 211" name="T25"/>
              <a:gd fmla="*/ 10 w 211" name="T26"/>
              <a:gd fmla="*/ 115 h 211" name="T27"/>
              <a:gd fmla="*/ 10 w 211" name="T28"/>
              <a:gd fmla="*/ 95 h 211" name="T29"/>
              <a:gd fmla="*/ 38 w 211" name="T30"/>
              <a:gd fmla="*/ 37 h 211" name="T31"/>
              <a:gd fmla="*/ 96 w 211" name="T32"/>
              <a:gd fmla="*/ 10 h 211" name="T33"/>
              <a:gd fmla="*/ 96 w 211" name="T34"/>
              <a:gd fmla="*/ 0 h 211" name="T35"/>
              <a:gd fmla="*/ 30 w 211" name="T36"/>
              <a:gd fmla="*/ 30 h 211" name="T37"/>
              <a:gd fmla="*/ 0 w 211" name="T38"/>
              <a:gd fmla="*/ 95 h 211" name="T39"/>
              <a:gd fmla="*/ 10 w 211" name="T40"/>
              <a:gd fmla="*/ 95 h 211" name="T41"/>
              <a:gd fmla="*/ 201 w 211" name="T42"/>
              <a:gd fmla="*/ 115 h 211" name="T43"/>
              <a:gd fmla="*/ 174 w 211" name="T44"/>
              <a:gd fmla="*/ 173 h 211" name="T45"/>
              <a:gd fmla="*/ 116 w 211" name="T46"/>
              <a:gd fmla="*/ 201 h 211" name="T47"/>
              <a:gd fmla="*/ 116 w 211" name="T48"/>
              <a:gd fmla="*/ 211 h 211" name="T49"/>
              <a:gd fmla="*/ 181 w 211" name="T50"/>
              <a:gd fmla="*/ 180 h 211" name="T51"/>
              <a:gd fmla="*/ 211 w 211" name="T52"/>
              <a:gd fmla="*/ 115 h 211" name="T53"/>
              <a:gd fmla="*/ 201 w 211" name="T54"/>
              <a:gd fmla="*/ 115 h 21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11" w="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6"/>
          <p:cNvSpPr/>
          <p:nvPr/>
        </p:nvSpPr>
        <p:spPr bwMode="auto">
          <a:xfrm>
            <a:off x="4636608" y="1945236"/>
            <a:ext cx="1393776" cy="1393776"/>
          </a:xfrm>
          <a:custGeom>
            <a:gdLst>
              <a:gd fmla="*/ 95 w 203" name="T0"/>
              <a:gd fmla="*/ 203 h 203" name="T1"/>
              <a:gd fmla="*/ 129 w 203" name="T2"/>
              <a:gd fmla="*/ 130 h 203" name="T3"/>
              <a:gd fmla="*/ 203 w 203" name="T4"/>
              <a:gd fmla="*/ 96 h 203" name="T5"/>
              <a:gd fmla="*/ 203 w 203" name="T6"/>
              <a:gd fmla="*/ 0 h 203" name="T7"/>
              <a:gd fmla="*/ 77 w 203" name="T8"/>
              <a:gd fmla="*/ 48 h 203" name="T9"/>
              <a:gd fmla="*/ 40 w 203" name="T10"/>
              <a:gd fmla="*/ 41 h 203" name="T11"/>
              <a:gd fmla="*/ 48 w 203" name="T12"/>
              <a:gd fmla="*/ 78 h 203" name="T13"/>
              <a:gd fmla="*/ 0 w 203" name="T14"/>
              <a:gd fmla="*/ 203 h 203" name="T15"/>
              <a:gd fmla="*/ 95 w 203" name="T16"/>
              <a:gd fmla="*/ 203 h 2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3" w="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484F59"/>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7"/>
          <p:cNvSpPr/>
          <p:nvPr/>
        </p:nvSpPr>
        <p:spPr bwMode="auto">
          <a:xfrm>
            <a:off x="4636608" y="3476580"/>
            <a:ext cx="1393776" cy="1393776"/>
          </a:xfrm>
          <a:custGeom>
            <a:gdLst>
              <a:gd fmla="*/ 203 w 203" name="T0"/>
              <a:gd fmla="*/ 108 h 203" name="T1"/>
              <a:gd fmla="*/ 129 w 203" name="T2"/>
              <a:gd fmla="*/ 74 h 203" name="T3"/>
              <a:gd fmla="*/ 95 w 203" name="T4"/>
              <a:gd fmla="*/ 0 h 203" name="T5"/>
              <a:gd fmla="*/ 0 w 203" name="T6"/>
              <a:gd fmla="*/ 0 h 203" name="T7"/>
              <a:gd fmla="*/ 48 w 203" name="T8"/>
              <a:gd fmla="*/ 126 h 203" name="T9"/>
              <a:gd fmla="*/ 40 w 203" name="T10"/>
              <a:gd fmla="*/ 162 h 203" name="T11"/>
              <a:gd fmla="*/ 77 w 203" name="T12"/>
              <a:gd fmla="*/ 155 h 203" name="T13"/>
              <a:gd fmla="*/ 203 w 203" name="T14"/>
              <a:gd fmla="*/ 203 h 203" name="T15"/>
              <a:gd fmla="*/ 203 w 203" name="T16"/>
              <a:gd fmla="*/ 108 h 2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3" w="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FFC00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8"/>
          <p:cNvSpPr/>
          <p:nvPr/>
        </p:nvSpPr>
        <p:spPr bwMode="auto">
          <a:xfrm>
            <a:off x="6167952" y="1945236"/>
            <a:ext cx="1387441" cy="1393776"/>
          </a:xfrm>
          <a:custGeom>
            <a:gdLst>
              <a:gd fmla="*/ 127 w 202" name="T0"/>
              <a:gd fmla="*/ 50 h 203" name="T1"/>
              <a:gd fmla="*/ 0 w 202" name="T2"/>
              <a:gd fmla="*/ 0 h 203" name="T3"/>
              <a:gd fmla="*/ 0 w 202" name="T4"/>
              <a:gd fmla="*/ 96 h 203" name="T5"/>
              <a:gd fmla="*/ 73 w 202" name="T6"/>
              <a:gd fmla="*/ 130 h 203" name="T7"/>
              <a:gd fmla="*/ 107 w 202" name="T8"/>
              <a:gd fmla="*/ 203 h 203" name="T9"/>
              <a:gd fmla="*/ 202 w 202" name="T10"/>
              <a:gd fmla="*/ 203 h 203" name="T11"/>
              <a:gd fmla="*/ 156 w 202" name="T12"/>
              <a:gd fmla="*/ 79 h 203" name="T13"/>
              <a:gd fmla="*/ 163 w 202" name="T14"/>
              <a:gd fmla="*/ 42 h 203" name="T15"/>
              <a:gd fmla="*/ 127 w 202" name="T16"/>
              <a:gd fmla="*/ 50 h 2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3" w="201">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FFC00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9"/>
          <p:cNvSpPr/>
          <p:nvPr/>
        </p:nvSpPr>
        <p:spPr bwMode="auto">
          <a:xfrm>
            <a:off x="6167952" y="3476580"/>
            <a:ext cx="1387441" cy="1393776"/>
          </a:xfrm>
          <a:custGeom>
            <a:gdLst>
              <a:gd fmla="*/ 107 w 202" name="T0"/>
              <a:gd fmla="*/ 0 h 203" name="T1"/>
              <a:gd fmla="*/ 73 w 202" name="T2"/>
              <a:gd fmla="*/ 74 h 203" name="T3"/>
              <a:gd fmla="*/ 0 w 202" name="T4"/>
              <a:gd fmla="*/ 108 h 203" name="T5"/>
              <a:gd fmla="*/ 0 w 202" name="T6"/>
              <a:gd fmla="*/ 203 h 203" name="T7"/>
              <a:gd fmla="*/ 123 w 202" name="T8"/>
              <a:gd fmla="*/ 157 h 203" name="T9"/>
              <a:gd fmla="*/ 161 w 202" name="T10"/>
              <a:gd fmla="*/ 164 h 203" name="T11"/>
              <a:gd fmla="*/ 153 w 202" name="T12"/>
              <a:gd fmla="*/ 127 h 203" name="T13"/>
              <a:gd fmla="*/ 202 w 202" name="T14"/>
              <a:gd fmla="*/ 0 h 203" name="T15"/>
              <a:gd fmla="*/ 107 w 202" name="T16"/>
              <a:gd fmla="*/ 0 h 20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03" w="201">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484F59"/>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nvGrpSpPr>
          <p:cNvPr id="12" name="组合 11"/>
          <p:cNvGrpSpPr/>
          <p:nvPr/>
        </p:nvGrpSpPr>
        <p:grpSpPr>
          <a:xfrm>
            <a:off x="5006367" y="2408193"/>
            <a:ext cx="640775" cy="291426"/>
            <a:chOff x="8478838" y="1247776"/>
            <a:chExt cx="1123950" cy="511175"/>
          </a:xfrm>
          <a:solidFill>
            <a:schemeClr val="bg1"/>
          </a:solidFill>
        </p:grpSpPr>
        <p:sp>
          <p:nvSpPr>
            <p:cNvPr id="35" name="Freeform 24"/>
            <p:cNvSpPr/>
            <p:nvPr/>
          </p:nvSpPr>
          <p:spPr bwMode="auto">
            <a:xfrm>
              <a:off x="8478838" y="1408113"/>
              <a:ext cx="1123950" cy="269875"/>
            </a:xfrm>
            <a:custGeom>
              <a:gdLst>
                <a:gd fmla="*/ 0 w 182" name="T0"/>
                <a:gd fmla="*/ 3 h 44" name="T1"/>
                <a:gd fmla="*/ 1 w 182" name="T2"/>
                <a:gd fmla="*/ 3 h 44" name="T3"/>
                <a:gd fmla="*/ 153 w 182" name="T4"/>
                <a:gd fmla="*/ 3 h 44" name="T5"/>
                <a:gd fmla="*/ 182 w 182" name="T6"/>
                <a:gd fmla="*/ 41 h 44" name="T7"/>
                <a:gd fmla="*/ 182 w 182" name="T8"/>
                <a:gd fmla="*/ 41 h 44" name="T9"/>
                <a:gd fmla="*/ 182 w 182" name="T10"/>
                <a:gd fmla="*/ 41 h 44" name="T11"/>
                <a:gd fmla="*/ 170 w 182" name="T12"/>
                <a:gd fmla="*/ 41 h 44" name="T13"/>
                <a:gd fmla="*/ 150 w 182" name="T14"/>
                <a:gd fmla="*/ 22 h 44" name="T15"/>
                <a:gd fmla="*/ 130 w 182" name="T16"/>
                <a:gd fmla="*/ 41 h 44" name="T17"/>
                <a:gd fmla="*/ 65 w 182" name="T18"/>
                <a:gd fmla="*/ 41 h 44" name="T19"/>
                <a:gd fmla="*/ 45 w 182" name="T20"/>
                <a:gd fmla="*/ 22 h 44" name="T21"/>
                <a:gd fmla="*/ 26 w 182" name="T22"/>
                <a:gd fmla="*/ 41 h 44" name="T23"/>
                <a:gd fmla="*/ 22 w 182" name="T24"/>
                <a:gd fmla="*/ 41 h 44" name="T25"/>
                <a:gd fmla="*/ 0 w 182" name="T26"/>
                <a:gd fmla="*/ 3 h 44" name="T27"/>
                <a:gd fmla="*/ 0 w 182" name="T28"/>
                <a:gd fmla="*/ 3 h 44" name="T29"/>
                <a:gd fmla="*/ 0 w 182" name="T30"/>
                <a:gd fmla="*/ 3 h 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4" w="182">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26"/>
            <p:cNvSpPr>
              <a:spLocks noEditPoints="1"/>
            </p:cNvSpPr>
            <p:nvPr/>
          </p:nvSpPr>
          <p:spPr bwMode="auto">
            <a:xfrm>
              <a:off x="8553450" y="1247776"/>
              <a:ext cx="833437" cy="227013"/>
            </a:xfrm>
            <a:custGeom>
              <a:gdLst>
                <a:gd fmla="*/ 6 w 135" name="T0"/>
                <a:gd fmla="*/ 29 h 37" name="T1"/>
                <a:gd fmla="*/ 57 w 135" name="T2"/>
                <a:gd fmla="*/ 1 h 37" name="T3"/>
                <a:gd fmla="*/ 68 w 135" name="T4"/>
                <a:gd fmla="*/ 0 h 37" name="T5"/>
                <a:gd fmla="*/ 78 w 135" name="T6"/>
                <a:gd fmla="*/ 1 h 37" name="T7"/>
                <a:gd fmla="*/ 129 w 135" name="T8"/>
                <a:gd fmla="*/ 29 h 37" name="T9"/>
                <a:gd fmla="*/ 135 w 135" name="T10"/>
                <a:gd fmla="*/ 37 h 37" name="T11"/>
                <a:gd fmla="*/ 0 w 135" name="T12"/>
                <a:gd fmla="*/ 37 h 37" name="T13"/>
                <a:gd fmla="*/ 6 w 135" name="T14"/>
                <a:gd fmla="*/ 29 h 37" name="T15"/>
                <a:gd fmla="*/ 77 w 135" name="T16"/>
                <a:gd fmla="*/ 10 h 37" name="T17"/>
                <a:gd fmla="*/ 68 w 135" name="T18"/>
                <a:gd fmla="*/ 9 h 37" name="T19"/>
                <a:gd fmla="*/ 58 w 135" name="T20"/>
                <a:gd fmla="*/ 10 h 37" name="T21"/>
                <a:gd fmla="*/ 20 w 135" name="T22"/>
                <a:gd fmla="*/ 28 h 37" name="T23"/>
                <a:gd fmla="*/ 115 w 135" name="T24"/>
                <a:gd fmla="*/ 28 h 37" name="T25"/>
                <a:gd fmla="*/ 77 w 135" name="T26"/>
                <a:gd fmla="*/ 10 h 3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7" w="135">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Rectangle 27"/>
            <p:cNvSpPr>
              <a:spLocks noChangeArrowheads="1"/>
            </p:cNvSpPr>
            <p:nvPr/>
          </p:nvSpPr>
          <p:spPr bwMode="auto">
            <a:xfrm>
              <a:off x="8953500" y="1265238"/>
              <a:ext cx="38100" cy="1857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8"/>
            <p:cNvSpPr/>
            <p:nvPr/>
          </p:nvSpPr>
          <p:spPr bwMode="auto">
            <a:xfrm>
              <a:off x="9521825" y="1536701"/>
              <a:ext cx="80962" cy="61913"/>
            </a:xfrm>
            <a:custGeom>
              <a:gdLst>
                <a:gd fmla="*/ 5 w 13" name="T0"/>
                <a:gd fmla="*/ 10 h 10" name="T1"/>
                <a:gd fmla="*/ 0 w 13" name="T2"/>
                <a:gd fmla="*/ 5 h 10" name="T3"/>
                <a:gd fmla="*/ 5 w 13" name="T4"/>
                <a:gd fmla="*/ 0 h 10" name="T5"/>
                <a:gd fmla="*/ 10 w 13" name="T6"/>
                <a:gd fmla="*/ 0 h 10" name="T7"/>
                <a:gd fmla="*/ 13 w 13" name="T8"/>
                <a:gd fmla="*/ 10 h 10" name="T9"/>
                <a:gd fmla="*/ 5 w 13" name="T10"/>
                <a:gd fmla="*/ 10 h 10" name="T11"/>
              </a:gdLst>
              <a:cxnLst>
                <a:cxn ang="0">
                  <a:pos x="T0" y="T1"/>
                </a:cxn>
                <a:cxn ang="0">
                  <a:pos x="T2" y="T3"/>
                </a:cxn>
                <a:cxn ang="0">
                  <a:pos x="T4" y="T5"/>
                </a:cxn>
                <a:cxn ang="0">
                  <a:pos x="T6" y="T7"/>
                </a:cxn>
                <a:cxn ang="0">
                  <a:pos x="T8" y="T9"/>
                </a:cxn>
                <a:cxn ang="0">
                  <a:pos x="T10" y="T11"/>
                </a:cxn>
              </a:cxnLst>
              <a:rect b="b" l="0" r="r" t="0"/>
              <a:pathLst>
                <a:path h="10" w="13">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Oval 29"/>
            <p:cNvSpPr>
              <a:spLocks noChangeArrowheads="1"/>
            </p:cNvSpPr>
            <p:nvPr/>
          </p:nvSpPr>
          <p:spPr bwMode="auto">
            <a:xfrm>
              <a:off x="8664575" y="1566863"/>
              <a:ext cx="190500" cy="1920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Oval 30"/>
            <p:cNvSpPr>
              <a:spLocks noChangeArrowheads="1"/>
            </p:cNvSpPr>
            <p:nvPr/>
          </p:nvSpPr>
          <p:spPr bwMode="auto">
            <a:xfrm>
              <a:off x="9312275" y="1566863"/>
              <a:ext cx="185737" cy="1920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1"/>
            <p:cNvSpPr/>
            <p:nvPr/>
          </p:nvSpPr>
          <p:spPr bwMode="auto">
            <a:xfrm>
              <a:off x="9361488" y="1616076"/>
              <a:ext cx="93662" cy="93663"/>
            </a:xfrm>
            <a:custGeom>
              <a:gdLst>
                <a:gd fmla="*/ 0 w 15" name="T0"/>
                <a:gd fmla="*/ 8 h 15" name="T1"/>
                <a:gd fmla="*/ 7 w 15" name="T2"/>
                <a:gd fmla="*/ 15 h 15" name="T3"/>
                <a:gd fmla="*/ 15 w 15" name="T4"/>
                <a:gd fmla="*/ 7 h 15" name="T5"/>
                <a:gd fmla="*/ 7 w 15" name="T6"/>
                <a:gd fmla="*/ 0 h 15" name="T7"/>
                <a:gd fmla="*/ 0 w 15" name="T8"/>
                <a:gd fmla="*/ 8 h 15" name="T9"/>
              </a:gdLst>
              <a:cxnLst>
                <a:cxn ang="0">
                  <a:pos x="T0" y="T1"/>
                </a:cxn>
                <a:cxn ang="0">
                  <a:pos x="T2" y="T3"/>
                </a:cxn>
                <a:cxn ang="0">
                  <a:pos x="T4" y="T5"/>
                </a:cxn>
                <a:cxn ang="0">
                  <a:pos x="T6" y="T7"/>
                </a:cxn>
                <a:cxn ang="0">
                  <a:pos x="T8" y="T9"/>
                </a:cxn>
              </a:cxnLst>
              <a:rect b="b" l="0" r="r" t="0"/>
              <a:pathLst>
                <a:path h="15" w="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Oval 32"/>
            <p:cNvSpPr>
              <a:spLocks noChangeArrowheads="1"/>
            </p:cNvSpPr>
            <p:nvPr/>
          </p:nvSpPr>
          <p:spPr bwMode="auto">
            <a:xfrm>
              <a:off x="8713788" y="1616076"/>
              <a:ext cx="92075" cy="936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3" name="组合 12"/>
          <p:cNvGrpSpPr/>
          <p:nvPr/>
        </p:nvGrpSpPr>
        <p:grpSpPr>
          <a:xfrm>
            <a:off x="6666698" y="2379360"/>
            <a:ext cx="400937" cy="403652"/>
            <a:chOff x="10121900" y="1050926"/>
            <a:chExt cx="703262" cy="708025"/>
          </a:xfrm>
          <a:solidFill>
            <a:schemeClr val="bg1"/>
          </a:solidFill>
        </p:grpSpPr>
        <p:sp>
          <p:nvSpPr>
            <p:cNvPr id="33" name="Freeform 44"/>
            <p:cNvSpPr/>
            <p:nvPr/>
          </p:nvSpPr>
          <p:spPr bwMode="auto">
            <a:xfrm>
              <a:off x="10331450" y="1068388"/>
              <a:ext cx="493712" cy="690563"/>
            </a:xfrm>
            <a:custGeom>
              <a:gdLst>
                <a:gd fmla="*/ 60 w 80" name="T0"/>
                <a:gd fmla="*/ 27 h 112" name="T1"/>
                <a:gd fmla="*/ 63 w 80" name="T2"/>
                <a:gd fmla="*/ 43 h 112" name="T3"/>
                <a:gd fmla="*/ 66 w 80" name="T4"/>
                <a:gd fmla="*/ 39 h 112" name="T5"/>
                <a:gd fmla="*/ 72 w 80" name="T6"/>
                <a:gd fmla="*/ 44 h 112" name="T7"/>
                <a:gd fmla="*/ 64 w 80" name="T8"/>
                <a:gd fmla="*/ 52 h 112" name="T9"/>
                <a:gd fmla="*/ 66 w 80" name="T10"/>
                <a:gd fmla="*/ 65 h 112" name="T11"/>
                <a:gd fmla="*/ 70 w 80" name="T12"/>
                <a:gd fmla="*/ 61 h 112" name="T13"/>
                <a:gd fmla="*/ 75 w 80" name="T14"/>
                <a:gd fmla="*/ 66 h 112" name="T15"/>
                <a:gd fmla="*/ 68 w 80" name="T16"/>
                <a:gd fmla="*/ 74 h 112" name="T17"/>
                <a:gd fmla="*/ 73 w 80" name="T18"/>
                <a:gd fmla="*/ 108 h 112" name="T19"/>
                <a:gd fmla="*/ 70 w 80" name="T20"/>
                <a:gd fmla="*/ 112 h 112" name="T21"/>
                <a:gd fmla="*/ 38 w 80" name="T22"/>
                <a:gd fmla="*/ 51 h 112" name="T23"/>
                <a:gd fmla="*/ 11 w 80" name="T24"/>
                <a:gd fmla="*/ 80 h 112" name="T25"/>
                <a:gd fmla="*/ 17 w 80" name="T26"/>
                <a:gd fmla="*/ 104 h 112" name="T27"/>
                <a:gd fmla="*/ 12 w 80" name="T28"/>
                <a:gd fmla="*/ 110 h 112" name="T29"/>
                <a:gd fmla="*/ 0 w 80" name="T30"/>
                <a:gd fmla="*/ 86 h 112" name="T31"/>
                <a:gd fmla="*/ 45 w 80" name="T32"/>
                <a:gd fmla="*/ 30 h 112" name="T33"/>
                <a:gd fmla="*/ 76 w 80" name="T34"/>
                <a:gd fmla="*/ 0 h 112" name="T35"/>
                <a:gd fmla="*/ 60 w 80" name="T36"/>
                <a:gd fmla="*/ 27 h 11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2" w="80">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45"/>
            <p:cNvSpPr/>
            <p:nvPr/>
          </p:nvSpPr>
          <p:spPr bwMode="auto">
            <a:xfrm>
              <a:off x="10121900" y="1050926"/>
              <a:ext cx="677862" cy="547688"/>
            </a:xfrm>
            <a:custGeom>
              <a:gdLst>
                <a:gd fmla="*/ 85 w 110" name="T0"/>
                <a:gd fmla="*/ 22 h 89" name="T1"/>
                <a:gd fmla="*/ 69 w 110" name="T2"/>
                <a:gd fmla="*/ 22 h 89" name="T3"/>
                <a:gd fmla="*/ 73 w 110" name="T4"/>
                <a:gd fmla="*/ 18 h 89" name="T5"/>
                <a:gd fmla="*/ 67 w 110" name="T6"/>
                <a:gd fmla="*/ 13 h 89" name="T7"/>
                <a:gd fmla="*/ 60 w 110" name="T8"/>
                <a:gd fmla="*/ 22 h 89" name="T9"/>
                <a:gd fmla="*/ 47 w 110" name="T10"/>
                <a:gd fmla="*/ 21 h 89" name="T11"/>
                <a:gd fmla="*/ 50 w 110" name="T12"/>
                <a:gd fmla="*/ 17 h 89" name="T13"/>
                <a:gd fmla="*/ 45 w 110" name="T14"/>
                <a:gd fmla="*/ 13 h 89" name="T15"/>
                <a:gd fmla="*/ 38 w 110" name="T16"/>
                <a:gd fmla="*/ 21 h 89" name="T17"/>
                <a:gd fmla="*/ 4 w 110" name="T18"/>
                <a:gd fmla="*/ 20 h 89" name="T19"/>
                <a:gd fmla="*/ 0 w 110" name="T20"/>
                <a:gd fmla="*/ 24 h 89" name="T21"/>
                <a:gd fmla="*/ 64 w 110" name="T22"/>
                <a:gd fmla="*/ 47 h 89" name="T23"/>
                <a:gd fmla="*/ 39 w 110" name="T24"/>
                <a:gd fmla="*/ 78 h 89" name="T25"/>
                <a:gd fmla="*/ 15 w 110" name="T26"/>
                <a:gd fmla="*/ 75 h 89" name="T27"/>
                <a:gd fmla="*/ 10 w 110" name="T28"/>
                <a:gd fmla="*/ 81 h 89" name="T29"/>
                <a:gd fmla="*/ 34 w 110" name="T30"/>
                <a:gd fmla="*/ 89 h 89" name="T31"/>
                <a:gd fmla="*/ 110 w 110" name="T32"/>
                <a:gd fmla="*/ 3 h 89" name="T33"/>
                <a:gd fmla="*/ 85 w 110" name="T34"/>
                <a:gd fmla="*/ 22 h 8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9" w="110">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4" name="组合 13"/>
          <p:cNvGrpSpPr/>
          <p:nvPr/>
        </p:nvGrpSpPr>
        <p:grpSpPr>
          <a:xfrm>
            <a:off x="5001389" y="3996871"/>
            <a:ext cx="570181" cy="358400"/>
            <a:chOff x="8491538" y="3690938"/>
            <a:chExt cx="1000124" cy="628650"/>
          </a:xfrm>
          <a:solidFill>
            <a:schemeClr val="bg1"/>
          </a:solidFill>
        </p:grpSpPr>
        <p:sp>
          <p:nvSpPr>
            <p:cNvPr id="24" name="Freeform 57"/>
            <p:cNvSpPr>
              <a:spLocks noEditPoints="1"/>
            </p:cNvSpPr>
            <p:nvPr/>
          </p:nvSpPr>
          <p:spPr bwMode="auto">
            <a:xfrm>
              <a:off x="8491538" y="3925888"/>
              <a:ext cx="395287" cy="393700"/>
            </a:xfrm>
            <a:custGeom>
              <a:gdLst>
                <a:gd fmla="*/ 32 w 64" name="T0"/>
                <a:gd fmla="*/ 0 h 64" name="T1"/>
                <a:gd fmla="*/ 0 w 64" name="T2"/>
                <a:gd fmla="*/ 32 h 64" name="T3"/>
                <a:gd fmla="*/ 33 w 64" name="T4"/>
                <a:gd fmla="*/ 64 h 64" name="T5"/>
                <a:gd fmla="*/ 64 w 64" name="T6"/>
                <a:gd fmla="*/ 32 h 64" name="T7"/>
                <a:gd fmla="*/ 32 w 64" name="T8"/>
                <a:gd fmla="*/ 0 h 64" name="T9"/>
                <a:gd fmla="*/ 33 w 64" name="T10"/>
                <a:gd fmla="*/ 56 h 64" name="T11"/>
                <a:gd fmla="*/ 9 w 64" name="T12"/>
                <a:gd fmla="*/ 32 h 64" name="T13"/>
                <a:gd fmla="*/ 32 w 64" name="T14"/>
                <a:gd fmla="*/ 9 h 64" name="T15"/>
                <a:gd fmla="*/ 56 w 64" name="T16"/>
                <a:gd fmla="*/ 33 h 64" name="T17"/>
                <a:gd fmla="*/ 33 w 64" name="T18"/>
                <a:gd fmla="*/ 56 h 6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4" w="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58"/>
            <p:cNvSpPr>
              <a:spLocks noEditPoints="1"/>
            </p:cNvSpPr>
            <p:nvPr/>
          </p:nvSpPr>
          <p:spPr bwMode="auto">
            <a:xfrm>
              <a:off x="9096375" y="3919538"/>
              <a:ext cx="395287" cy="400050"/>
            </a:xfrm>
            <a:custGeom>
              <a:gdLst>
                <a:gd fmla="*/ 32 w 64" name="T0"/>
                <a:gd fmla="*/ 0 h 65" name="T1"/>
                <a:gd fmla="*/ 0 w 64" name="T2"/>
                <a:gd fmla="*/ 33 h 65" name="T3"/>
                <a:gd fmla="*/ 32 w 64" name="T4"/>
                <a:gd fmla="*/ 64 h 65" name="T5"/>
                <a:gd fmla="*/ 64 w 64" name="T6"/>
                <a:gd fmla="*/ 32 h 65" name="T7"/>
                <a:gd fmla="*/ 32 w 64" name="T8"/>
                <a:gd fmla="*/ 0 h 65" name="T9"/>
                <a:gd fmla="*/ 32 w 64" name="T10"/>
                <a:gd fmla="*/ 56 h 65" name="T11"/>
                <a:gd fmla="*/ 8 w 64" name="T12"/>
                <a:gd fmla="*/ 32 h 65" name="T13"/>
                <a:gd fmla="*/ 32 w 64" name="T14"/>
                <a:gd fmla="*/ 9 h 65" name="T15"/>
                <a:gd fmla="*/ 55 w 64" name="T16"/>
                <a:gd fmla="*/ 33 h 65" name="T17"/>
                <a:gd fmla="*/ 32 w 64" name="T18"/>
                <a:gd fmla="*/ 56 h 6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5" w="64">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59"/>
            <p:cNvSpPr/>
            <p:nvPr/>
          </p:nvSpPr>
          <p:spPr bwMode="auto">
            <a:xfrm>
              <a:off x="9059863" y="3716338"/>
              <a:ext cx="239712" cy="393700"/>
            </a:xfrm>
            <a:custGeom>
              <a:gdLst>
                <a:gd fmla="*/ 151 w 151" name="T0"/>
                <a:gd fmla="*/ 244 h 248" name="T1"/>
                <a:gd fmla="*/ 62 w 151" name="T2"/>
                <a:gd fmla="*/ 0 h 248" name="T3"/>
                <a:gd fmla="*/ 3 w 151" name="T4"/>
                <a:gd fmla="*/ 0 h 248" name="T5"/>
                <a:gd fmla="*/ 0 w 151" name="T6"/>
                <a:gd fmla="*/ 15 h 248" name="T7"/>
                <a:gd fmla="*/ 46 w 151" name="T8"/>
                <a:gd fmla="*/ 19 h 248" name="T9"/>
                <a:gd fmla="*/ 140 w 151" name="T10"/>
                <a:gd fmla="*/ 248 h 248" name="T11"/>
                <a:gd fmla="*/ 151 w 151" name="T12"/>
                <a:gd fmla="*/ 244 h 248" name="T13"/>
              </a:gdLst>
              <a:cxnLst>
                <a:cxn ang="0">
                  <a:pos x="T0" y="T1"/>
                </a:cxn>
                <a:cxn ang="0">
                  <a:pos x="T2" y="T3"/>
                </a:cxn>
                <a:cxn ang="0">
                  <a:pos x="T4" y="T5"/>
                </a:cxn>
                <a:cxn ang="0">
                  <a:pos x="T6" y="T7"/>
                </a:cxn>
                <a:cxn ang="0">
                  <a:pos x="T8" y="T9"/>
                </a:cxn>
                <a:cxn ang="0">
                  <a:pos x="T10" y="T11"/>
                </a:cxn>
                <a:cxn ang="0">
                  <a:pos x="T12" y="T13"/>
                </a:cxn>
              </a:cxnLst>
              <a:rect b="b" l="0" r="r" t="0"/>
              <a:pathLst>
                <a:path h="248" w="151">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0"/>
            <p:cNvSpPr>
              <a:spLocks noEditPoints="1"/>
            </p:cNvSpPr>
            <p:nvPr/>
          </p:nvSpPr>
          <p:spPr bwMode="auto">
            <a:xfrm>
              <a:off x="8682038" y="3740151"/>
              <a:ext cx="512762" cy="461963"/>
            </a:xfrm>
            <a:custGeom>
              <a:gdLst>
                <a:gd fmla="*/ 81 w 83" name="T0"/>
                <a:gd fmla="*/ 15 h 75" name="T1"/>
                <a:gd fmla="*/ 27 w 83" name="T2"/>
                <a:gd fmla="*/ 15 h 75" name="T3"/>
                <a:gd fmla="*/ 21 w 83" name="T4"/>
                <a:gd fmla="*/ 0 h 75" name="T5"/>
                <a:gd fmla="*/ 18 w 83" name="T6"/>
                <a:gd fmla="*/ 5 h 75" name="T7"/>
                <a:gd fmla="*/ 23 w 83" name="T8"/>
                <a:gd fmla="*/ 17 h 75" name="T9"/>
                <a:gd fmla="*/ 0 w 83" name="T10"/>
                <a:gd fmla="*/ 58 h 75" name="T11"/>
                <a:gd fmla="*/ 3 w 83" name="T12"/>
                <a:gd fmla="*/ 62 h 75" name="T13"/>
                <a:gd fmla="*/ 4 w 83" name="T14"/>
                <a:gd fmla="*/ 60 h 75" name="T15"/>
                <a:gd fmla="*/ 5 w 83" name="T16"/>
                <a:gd fmla="*/ 64 h 75" name="T17"/>
                <a:gd fmla="*/ 45 w 83" name="T18"/>
                <a:gd fmla="*/ 69 h 75" name="T19"/>
                <a:gd fmla="*/ 59 w 83" name="T20"/>
                <a:gd fmla="*/ 68 h 75" name="T21"/>
                <a:gd fmla="*/ 57 w 83" name="T22"/>
                <a:gd fmla="*/ 57 h 75" name="T23"/>
                <a:gd fmla="*/ 77 w 83" name="T24"/>
                <a:gd fmla="*/ 27 h 75" name="T25"/>
                <a:gd fmla="*/ 83 w 83" name="T26"/>
                <a:gd fmla="*/ 20 h 75" name="T27"/>
                <a:gd fmla="*/ 81 w 83" name="T28"/>
                <a:gd fmla="*/ 15 h 75" name="T29"/>
                <a:gd fmla="*/ 5 w 83" name="T30"/>
                <a:gd fmla="*/ 59 h 75" name="T31"/>
                <a:gd fmla="*/ 27 w 83" name="T32"/>
                <a:gd fmla="*/ 21 h 75" name="T33"/>
                <a:gd fmla="*/ 44 w 83" name="T34"/>
                <a:gd fmla="*/ 57 h 75" name="T35"/>
                <a:gd fmla="*/ 5 w 83" name="T36"/>
                <a:gd fmla="*/ 59 h 75" name="T37"/>
                <a:gd fmla="*/ 53 w 83" name="T38"/>
                <a:gd fmla="*/ 55 h 75" name="T39"/>
                <a:gd fmla="*/ 50 w 83" name="T40"/>
                <a:gd fmla="*/ 55 h 75" name="T41"/>
                <a:gd fmla="*/ 31 w 83" name="T42"/>
                <a:gd fmla="*/ 20 h 75" name="T43"/>
                <a:gd fmla="*/ 75 w 83" name="T44"/>
                <a:gd fmla="*/ 20 h 75" name="T45"/>
                <a:gd fmla="*/ 53 w 83" name="T46"/>
                <a:gd fmla="*/ 55 h 75"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75" w="83">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61"/>
            <p:cNvSpPr/>
            <p:nvPr/>
          </p:nvSpPr>
          <p:spPr bwMode="auto">
            <a:xfrm>
              <a:off x="8726488" y="3690938"/>
              <a:ext cx="209550" cy="111125"/>
            </a:xfrm>
            <a:custGeom>
              <a:gdLst>
                <a:gd fmla="*/ 34 w 34" name="T0"/>
                <a:gd fmla="*/ 9 h 18" name="T1"/>
                <a:gd fmla="*/ 24 w 34" name="T2"/>
                <a:gd fmla="*/ 4 h 18" name="T3"/>
                <a:gd fmla="*/ 3 w 34" name="T4"/>
                <a:gd fmla="*/ 3 h 18" name="T5"/>
                <a:gd fmla="*/ 7 w 34" name="T6"/>
                <a:gd fmla="*/ 15 h 18" name="T7"/>
                <a:gd fmla="*/ 19 w 34" name="T8"/>
                <a:gd fmla="*/ 11 h 18" name="T9"/>
                <a:gd fmla="*/ 34 w 34" name="T10"/>
                <a:gd fmla="*/ 9 h 18" name="T11"/>
              </a:gdLst>
              <a:cxnLst>
                <a:cxn ang="0">
                  <a:pos x="T0" y="T1"/>
                </a:cxn>
                <a:cxn ang="0">
                  <a:pos x="T2" y="T3"/>
                </a:cxn>
                <a:cxn ang="0">
                  <a:pos x="T4" y="T5"/>
                </a:cxn>
                <a:cxn ang="0">
                  <a:pos x="T6" y="T7"/>
                </a:cxn>
                <a:cxn ang="0">
                  <a:pos x="T8" y="T9"/>
                </a:cxn>
                <a:cxn ang="0">
                  <a:pos x="T10" y="T11"/>
                </a:cxn>
              </a:cxnLst>
              <a:rect b="b" l="0" r="r" t="0"/>
              <a:pathLst>
                <a:path h="18" w="34">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62"/>
            <p:cNvSpPr/>
            <p:nvPr/>
          </p:nvSpPr>
          <p:spPr bwMode="auto">
            <a:xfrm>
              <a:off x="8645525" y="4079876"/>
              <a:ext cx="85725" cy="85725"/>
            </a:xfrm>
            <a:custGeom>
              <a:gdLst>
                <a:gd fmla="*/ 14 w 14" name="T0"/>
                <a:gd fmla="*/ 7 h 14" name="T1"/>
                <a:gd fmla="*/ 7 w 14" name="T2"/>
                <a:gd fmla="*/ 14 h 14" name="T3"/>
                <a:gd fmla="*/ 0 w 14" name="T4"/>
                <a:gd fmla="*/ 7 h 14" name="T5"/>
                <a:gd fmla="*/ 7 w 14" name="T6"/>
                <a:gd fmla="*/ 0 h 14" name="T7"/>
                <a:gd fmla="*/ 14 w 14" name="T8"/>
                <a:gd fmla="*/ 7 h 14" name="T9"/>
              </a:gdLst>
              <a:cxnLst>
                <a:cxn ang="0">
                  <a:pos x="T0" y="T1"/>
                </a:cxn>
                <a:cxn ang="0">
                  <a:pos x="T2" y="T3"/>
                </a:cxn>
                <a:cxn ang="0">
                  <a:pos x="T4" y="T5"/>
                </a:cxn>
                <a:cxn ang="0">
                  <a:pos x="T6" y="T7"/>
                </a:cxn>
                <a:cxn ang="0">
                  <a:pos x="T8" y="T9"/>
                </a:cxn>
              </a:cxnLst>
              <a:rect b="b" l="0" r="r" t="0"/>
              <a:pathLst>
                <a:path h="14" w="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63"/>
            <p:cNvSpPr/>
            <p:nvPr/>
          </p:nvSpPr>
          <p:spPr bwMode="auto">
            <a:xfrm>
              <a:off x="9250363" y="4079876"/>
              <a:ext cx="87312" cy="85725"/>
            </a:xfrm>
            <a:custGeom>
              <a:gdLst>
                <a:gd fmla="*/ 14 w 14" name="T0"/>
                <a:gd fmla="*/ 7 h 14" name="T1"/>
                <a:gd fmla="*/ 7 w 14" name="T2"/>
                <a:gd fmla="*/ 14 h 14" name="T3"/>
                <a:gd fmla="*/ 1 w 14" name="T4"/>
                <a:gd fmla="*/ 7 h 14" name="T5"/>
                <a:gd fmla="*/ 7 w 14" name="T6"/>
                <a:gd fmla="*/ 1 h 14" name="T7"/>
                <a:gd fmla="*/ 14 w 14" name="T8"/>
                <a:gd fmla="*/ 7 h 14" name="T9"/>
              </a:gdLst>
              <a:cxnLst>
                <a:cxn ang="0">
                  <a:pos x="T0" y="T1"/>
                </a:cxn>
                <a:cxn ang="0">
                  <a:pos x="T2" y="T3"/>
                </a:cxn>
                <a:cxn ang="0">
                  <a:pos x="T4" y="T5"/>
                </a:cxn>
                <a:cxn ang="0">
                  <a:pos x="T6" y="T7"/>
                </a:cxn>
                <a:cxn ang="0">
                  <a:pos x="T8" y="T9"/>
                </a:cxn>
              </a:cxnLst>
              <a:rect b="b" l="0" r="r" t="0"/>
              <a:pathLst>
                <a:path h="14" w="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Freeform 64"/>
            <p:cNvSpPr/>
            <p:nvPr/>
          </p:nvSpPr>
          <p:spPr bwMode="auto">
            <a:xfrm>
              <a:off x="8786813" y="3765551"/>
              <a:ext cx="44450" cy="30163"/>
            </a:xfrm>
            <a:custGeom>
              <a:gdLst>
                <a:gd fmla="*/ 6 w 7" name="T0"/>
                <a:gd fmla="*/ 0 h 5" name="T1"/>
                <a:gd fmla="*/ 1 w 7" name="T2"/>
                <a:gd fmla="*/ 3 h 5" name="T3"/>
                <a:gd fmla="*/ 1 w 7" name="T4"/>
                <a:gd fmla="*/ 5 h 5" name="T5"/>
                <a:gd fmla="*/ 7 w 7" name="T6"/>
                <a:gd fmla="*/ 2 h 5" name="T7"/>
                <a:gd fmla="*/ 6 w 7" name="T8"/>
                <a:gd fmla="*/ 0 h 5" name="T9"/>
              </a:gdLst>
              <a:cxnLst>
                <a:cxn ang="0">
                  <a:pos x="T0" y="T1"/>
                </a:cxn>
                <a:cxn ang="0">
                  <a:pos x="T2" y="T3"/>
                </a:cxn>
                <a:cxn ang="0">
                  <a:pos x="T4" y="T5"/>
                </a:cxn>
                <a:cxn ang="0">
                  <a:pos x="T6" y="T7"/>
                </a:cxn>
                <a:cxn ang="0">
                  <a:pos x="T8" y="T9"/>
                </a:cxn>
              </a:cxnLst>
              <a:rect b="b" l="0" r="r" t="0"/>
              <a:pathLst>
                <a:path h="5" w="7">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65"/>
            <p:cNvSpPr/>
            <p:nvPr/>
          </p:nvSpPr>
          <p:spPr bwMode="auto">
            <a:xfrm>
              <a:off x="9053513" y="3697288"/>
              <a:ext cx="73025" cy="61913"/>
            </a:xfrm>
            <a:custGeom>
              <a:gdLst>
                <a:gd fmla="*/ 46 w 46" name="T0"/>
                <a:gd fmla="*/ 39 h 39" name="T1"/>
                <a:gd fmla="*/ 46 w 46" name="T2"/>
                <a:gd fmla="*/ 0 h 39" name="T3"/>
                <a:gd fmla="*/ 0 w 46" name="T4"/>
                <a:gd fmla="*/ 8 h 39" name="T5"/>
                <a:gd fmla="*/ 0 w 46" name="T6"/>
                <a:gd fmla="*/ 35 h 39" name="T7"/>
                <a:gd fmla="*/ 46 w 46" name="T8"/>
                <a:gd fmla="*/ 39 h 39" name="T9"/>
              </a:gdLst>
              <a:cxnLst>
                <a:cxn ang="0">
                  <a:pos x="T0" y="T1"/>
                </a:cxn>
                <a:cxn ang="0">
                  <a:pos x="T2" y="T3"/>
                </a:cxn>
                <a:cxn ang="0">
                  <a:pos x="T4" y="T5"/>
                </a:cxn>
                <a:cxn ang="0">
                  <a:pos x="T6" y="T7"/>
                </a:cxn>
                <a:cxn ang="0">
                  <a:pos x="T8" y="T9"/>
                </a:cxn>
              </a:cxnLst>
              <a:rect b="b" l="0" r="r" t="0"/>
              <a:pathLst>
                <a:path h="39" w="46">
                  <a:moveTo>
                    <a:pt x="46" y="39"/>
                  </a:moveTo>
                  <a:lnTo>
                    <a:pt x="46" y="0"/>
                  </a:lnTo>
                  <a:lnTo>
                    <a:pt x="0" y="8"/>
                  </a:lnTo>
                  <a:lnTo>
                    <a:pt x="0" y="35"/>
                  </a:lnTo>
                  <a:lnTo>
                    <a:pt x="46" y="3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5" name="组合 14"/>
          <p:cNvGrpSpPr/>
          <p:nvPr/>
        </p:nvGrpSpPr>
        <p:grpSpPr>
          <a:xfrm>
            <a:off x="6753066" y="3898721"/>
            <a:ext cx="344824" cy="515879"/>
            <a:chOff x="10158413" y="3421063"/>
            <a:chExt cx="604837" cy="904876"/>
          </a:xfrm>
          <a:solidFill>
            <a:schemeClr val="bg1"/>
          </a:solidFill>
        </p:grpSpPr>
        <p:sp>
          <p:nvSpPr>
            <p:cNvPr id="16" name="Freeform 5"/>
            <p:cNvSpPr>
              <a:spLocks noEditPoints="1"/>
            </p:cNvSpPr>
            <p:nvPr/>
          </p:nvSpPr>
          <p:spPr bwMode="auto">
            <a:xfrm>
              <a:off x="10158413" y="3981451"/>
              <a:ext cx="604837" cy="301625"/>
            </a:xfrm>
            <a:custGeom>
              <a:gdLst>
                <a:gd fmla="*/ 0 w 98" name="T0"/>
                <a:gd fmla="*/ 0 h 49" name="T1"/>
                <a:gd fmla="*/ 49 w 98" name="T2"/>
                <a:gd fmla="*/ 49 h 49" name="T3"/>
                <a:gd fmla="*/ 98 w 98" name="T4"/>
                <a:gd fmla="*/ 0 h 49" name="T5"/>
                <a:gd fmla="*/ 0 w 98" name="T6"/>
                <a:gd fmla="*/ 0 h 49" name="T7"/>
                <a:gd fmla="*/ 21 w 98" name="T8"/>
                <a:gd fmla="*/ 18 h 49" name="T9"/>
                <a:gd fmla="*/ 16 w 98" name="T10"/>
                <a:gd fmla="*/ 14 h 49" name="T11"/>
                <a:gd fmla="*/ 21 w 98" name="T12"/>
                <a:gd fmla="*/ 9 h 49" name="T13"/>
                <a:gd fmla="*/ 26 w 98" name="T14"/>
                <a:gd fmla="*/ 14 h 49" name="T15"/>
                <a:gd fmla="*/ 21 w 98" name="T16"/>
                <a:gd fmla="*/ 18 h 49" name="T17"/>
                <a:gd fmla="*/ 40 w 98" name="T18"/>
                <a:gd fmla="*/ 18 h 49" name="T19"/>
                <a:gd fmla="*/ 35 w 98" name="T20"/>
                <a:gd fmla="*/ 14 h 49" name="T21"/>
                <a:gd fmla="*/ 40 w 98" name="T22"/>
                <a:gd fmla="*/ 9 h 49" name="T23"/>
                <a:gd fmla="*/ 45 w 98" name="T24"/>
                <a:gd fmla="*/ 14 h 49" name="T25"/>
                <a:gd fmla="*/ 40 w 98" name="T26"/>
                <a:gd fmla="*/ 18 h 49" name="T27"/>
                <a:gd fmla="*/ 59 w 98" name="T28"/>
                <a:gd fmla="*/ 18 h 49" name="T29"/>
                <a:gd fmla="*/ 54 w 98" name="T30"/>
                <a:gd fmla="*/ 14 h 49" name="T31"/>
                <a:gd fmla="*/ 59 w 98" name="T32"/>
                <a:gd fmla="*/ 9 h 49" name="T33"/>
                <a:gd fmla="*/ 64 w 98" name="T34"/>
                <a:gd fmla="*/ 14 h 49" name="T35"/>
                <a:gd fmla="*/ 59 w 98" name="T36"/>
                <a:gd fmla="*/ 18 h 49" name="T37"/>
                <a:gd fmla="*/ 78 w 98" name="T38"/>
                <a:gd fmla="*/ 18 h 49" name="T39"/>
                <a:gd fmla="*/ 73 w 98" name="T40"/>
                <a:gd fmla="*/ 14 h 49" name="T41"/>
                <a:gd fmla="*/ 78 w 98" name="T42"/>
                <a:gd fmla="*/ 9 h 49" name="T43"/>
                <a:gd fmla="*/ 83 w 98" name="T44"/>
                <a:gd fmla="*/ 14 h 49" name="T45"/>
                <a:gd fmla="*/ 78 w 98" name="T46"/>
                <a:gd fmla="*/ 18 h 4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9" w="98">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6"/>
            <p:cNvSpPr/>
            <p:nvPr/>
          </p:nvSpPr>
          <p:spPr bwMode="auto">
            <a:xfrm>
              <a:off x="10171113" y="3532188"/>
              <a:ext cx="307975" cy="387350"/>
            </a:xfrm>
            <a:custGeom>
              <a:gdLst>
                <a:gd fmla="*/ 183 w 194" name="T0"/>
                <a:gd fmla="*/ 0 h 244" name="T1"/>
                <a:gd fmla="*/ 0 w 194" name="T2"/>
                <a:gd fmla="*/ 244 h 244" name="T3"/>
                <a:gd fmla="*/ 194 w 194" name="T4"/>
                <a:gd fmla="*/ 244 h 244" name="T5"/>
                <a:gd fmla="*/ 183 w 194" name="T6"/>
                <a:gd fmla="*/ 0 h 244" name="T7"/>
              </a:gdLst>
              <a:cxnLst>
                <a:cxn ang="0">
                  <a:pos x="T0" y="T1"/>
                </a:cxn>
                <a:cxn ang="0">
                  <a:pos x="T2" y="T3"/>
                </a:cxn>
                <a:cxn ang="0">
                  <a:pos x="T4" y="T5"/>
                </a:cxn>
                <a:cxn ang="0">
                  <a:pos x="T6" y="T7"/>
                </a:cxn>
              </a:cxnLst>
              <a:rect b="b" l="0" r="r" t="0"/>
              <a:pathLst>
                <a:path h="244" w="194">
                  <a:moveTo>
                    <a:pt x="183" y="0"/>
                  </a:moveTo>
                  <a:lnTo>
                    <a:pt x="0" y="244"/>
                  </a:lnTo>
                  <a:lnTo>
                    <a:pt x="194" y="244"/>
                  </a:lnTo>
                  <a:lnTo>
                    <a:pt x="183" y="0"/>
                  </a:lnTo>
                  <a:close/>
                </a:path>
              </a:pathLst>
            </a:custGeom>
            <a:solidFill>
              <a:srgbClr val="F8F8F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7"/>
            <p:cNvSpPr/>
            <p:nvPr/>
          </p:nvSpPr>
          <p:spPr bwMode="auto">
            <a:xfrm>
              <a:off x="10461625" y="3532188"/>
              <a:ext cx="301625" cy="387350"/>
            </a:xfrm>
            <a:custGeom>
              <a:gdLst>
                <a:gd fmla="*/ 11 w 190" name="T0"/>
                <a:gd fmla="*/ 0 h 244" name="T1"/>
                <a:gd fmla="*/ 190 w 190" name="T2"/>
                <a:gd fmla="*/ 244 h 244" name="T3"/>
                <a:gd fmla="*/ 0 w 190" name="T4"/>
                <a:gd fmla="*/ 244 h 244" name="T5"/>
                <a:gd fmla="*/ 11 w 190" name="T6"/>
                <a:gd fmla="*/ 0 h 244" name="T7"/>
              </a:gdLst>
              <a:cxnLst>
                <a:cxn ang="0">
                  <a:pos x="T0" y="T1"/>
                </a:cxn>
                <a:cxn ang="0">
                  <a:pos x="T2" y="T3"/>
                </a:cxn>
                <a:cxn ang="0">
                  <a:pos x="T4" y="T5"/>
                </a:cxn>
                <a:cxn ang="0">
                  <a:pos x="T6" y="T7"/>
                </a:cxn>
              </a:cxnLst>
              <a:rect b="b" l="0" r="r" t="0"/>
              <a:pathLst>
                <a:path h="244" w="190">
                  <a:moveTo>
                    <a:pt x="11" y="0"/>
                  </a:moveTo>
                  <a:lnTo>
                    <a:pt x="190" y="244"/>
                  </a:lnTo>
                  <a:lnTo>
                    <a:pt x="0" y="244"/>
                  </a:lnTo>
                  <a:lnTo>
                    <a:pt x="1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Rectangle 8"/>
            <p:cNvSpPr>
              <a:spLocks noChangeArrowheads="1"/>
            </p:cNvSpPr>
            <p:nvPr/>
          </p:nvSpPr>
          <p:spPr bwMode="auto">
            <a:xfrm>
              <a:off x="10448925" y="3421063"/>
              <a:ext cx="36512" cy="5603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9"/>
            <p:cNvSpPr/>
            <p:nvPr/>
          </p:nvSpPr>
          <p:spPr bwMode="auto">
            <a:xfrm>
              <a:off x="10250488" y="4178301"/>
              <a:ext cx="149225" cy="141288"/>
            </a:xfrm>
            <a:custGeom>
              <a:gdLst>
                <a:gd fmla="*/ 15 w 24" name="T0"/>
                <a:gd fmla="*/ 5 h 23" name="T1"/>
                <a:gd fmla="*/ 6 w 24" name="T2"/>
                <a:gd fmla="*/ 14 h 23" name="T3"/>
                <a:gd fmla="*/ 6 w 24" name="T4"/>
                <a:gd fmla="*/ 23 h 23" name="T5"/>
                <a:gd fmla="*/ 24 w 24" name="T6"/>
                <a:gd fmla="*/ 5 h 23" name="T7"/>
                <a:gd fmla="*/ 15 w 24" name="T8"/>
                <a:gd fmla="*/ 5 h 23" name="T9"/>
              </a:gdLst>
              <a:cxnLst>
                <a:cxn ang="0">
                  <a:pos x="T0" y="T1"/>
                </a:cxn>
                <a:cxn ang="0">
                  <a:pos x="T2" y="T3"/>
                </a:cxn>
                <a:cxn ang="0">
                  <a:pos x="T4" y="T5"/>
                </a:cxn>
                <a:cxn ang="0">
                  <a:pos x="T6" y="T7"/>
                </a:cxn>
                <a:cxn ang="0">
                  <a:pos x="T8" y="T9"/>
                </a:cxn>
              </a:cxnLst>
              <a:rect b="b" l="0" r="r" t="0"/>
              <a:pathLst>
                <a:path h="23" w="24">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10"/>
            <p:cNvSpPr/>
            <p:nvPr/>
          </p:nvSpPr>
          <p:spPr bwMode="auto">
            <a:xfrm>
              <a:off x="10344150" y="4178301"/>
              <a:ext cx="215900" cy="147638"/>
            </a:xfrm>
            <a:custGeom>
              <a:gdLst>
                <a:gd fmla="*/ 26 w 35" name="T0"/>
                <a:gd fmla="*/ 5 h 24" name="T1"/>
                <a:gd fmla="*/ 9 w 35" name="T2"/>
                <a:gd fmla="*/ 5 h 24" name="T3"/>
                <a:gd fmla="*/ 0 w 35" name="T4"/>
                <a:gd fmla="*/ 5 h 24" name="T5"/>
                <a:gd fmla="*/ 18 w 35" name="T6"/>
                <a:gd fmla="*/ 23 h 24" name="T7"/>
                <a:gd fmla="*/ 35 w 35" name="T8"/>
                <a:gd fmla="*/ 5 h 24" name="T9"/>
                <a:gd fmla="*/ 26 w 35" name="T10"/>
                <a:gd fmla="*/ 5 h 24" name="T11"/>
              </a:gdLst>
              <a:cxnLst>
                <a:cxn ang="0">
                  <a:pos x="T0" y="T1"/>
                </a:cxn>
                <a:cxn ang="0">
                  <a:pos x="T2" y="T3"/>
                </a:cxn>
                <a:cxn ang="0">
                  <a:pos x="T4" y="T5"/>
                </a:cxn>
                <a:cxn ang="0">
                  <a:pos x="T6" y="T7"/>
                </a:cxn>
                <a:cxn ang="0">
                  <a:pos x="T8" y="T9"/>
                </a:cxn>
                <a:cxn ang="0">
                  <a:pos x="T10" y="T11"/>
                </a:cxn>
              </a:cxnLst>
              <a:rect b="b" l="0" r="r" t="0"/>
              <a:pathLst>
                <a:path h="24" w="35">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1"/>
            <p:cNvSpPr/>
            <p:nvPr/>
          </p:nvSpPr>
          <p:spPr bwMode="auto">
            <a:xfrm>
              <a:off x="10504488" y="4178301"/>
              <a:ext cx="147637" cy="141288"/>
            </a:xfrm>
            <a:custGeom>
              <a:gdLst>
                <a:gd fmla="*/ 18 w 24" name="T0"/>
                <a:gd fmla="*/ 14 h 23" name="T1"/>
                <a:gd fmla="*/ 9 w 24" name="T2"/>
                <a:gd fmla="*/ 5 h 23" name="T3"/>
                <a:gd fmla="*/ 0 w 24" name="T4"/>
                <a:gd fmla="*/ 5 h 23" name="T5"/>
                <a:gd fmla="*/ 18 w 24" name="T6"/>
                <a:gd fmla="*/ 23 h 23" name="T7"/>
                <a:gd fmla="*/ 18 w 24" name="T8"/>
                <a:gd fmla="*/ 14 h 23" name="T9"/>
              </a:gdLst>
              <a:cxnLst>
                <a:cxn ang="0">
                  <a:pos x="T0" y="T1"/>
                </a:cxn>
                <a:cxn ang="0">
                  <a:pos x="T2" y="T3"/>
                </a:cxn>
                <a:cxn ang="0">
                  <a:pos x="T4" y="T5"/>
                </a:cxn>
                <a:cxn ang="0">
                  <a:pos x="T6" y="T7"/>
                </a:cxn>
                <a:cxn ang="0">
                  <a:pos x="T8" y="T9"/>
                </a:cxn>
              </a:cxnLst>
              <a:rect b="b" l="0" r="r" t="0"/>
              <a:pathLst>
                <a:path h="23" w="24">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2"/>
            <p:cNvSpPr/>
            <p:nvPr/>
          </p:nvSpPr>
          <p:spPr bwMode="auto">
            <a:xfrm>
              <a:off x="10479088" y="3427413"/>
              <a:ext cx="130175" cy="98425"/>
            </a:xfrm>
            <a:custGeom>
              <a:gdLst>
                <a:gd fmla="*/ 0 w 82" name="T0"/>
                <a:gd fmla="*/ 0 h 62" name="T1"/>
                <a:gd fmla="*/ 82 w 82" name="T2"/>
                <a:gd fmla="*/ 31 h 62" name="T3"/>
                <a:gd fmla="*/ 0 w 82" name="T4"/>
                <a:gd fmla="*/ 62 h 62" name="T5"/>
                <a:gd fmla="*/ 0 w 82" name="T6"/>
                <a:gd fmla="*/ 0 h 62" name="T7"/>
              </a:gdLst>
              <a:cxnLst>
                <a:cxn ang="0">
                  <a:pos x="T0" y="T1"/>
                </a:cxn>
                <a:cxn ang="0">
                  <a:pos x="T2" y="T3"/>
                </a:cxn>
                <a:cxn ang="0">
                  <a:pos x="T4" y="T5"/>
                </a:cxn>
                <a:cxn ang="0">
                  <a:pos x="T6" y="T7"/>
                </a:cxn>
              </a:cxnLst>
              <a:rect b="b" l="0" r="r" t="0"/>
              <a:pathLst>
                <a:path h="62" w="82">
                  <a:moveTo>
                    <a:pt x="0" y="0"/>
                  </a:moveTo>
                  <a:lnTo>
                    <a:pt x="82" y="31"/>
                  </a:lnTo>
                  <a:lnTo>
                    <a:pt x="0" y="62"/>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3" name="组合 42"/>
          <p:cNvGrpSpPr/>
          <p:nvPr/>
        </p:nvGrpSpPr>
        <p:grpSpPr>
          <a:xfrm>
            <a:off x="5666589" y="3048160"/>
            <a:ext cx="715692" cy="596925"/>
            <a:chOff x="2760663" y="5032375"/>
            <a:chExt cx="1473200" cy="1228726"/>
          </a:xfrm>
          <a:solidFill>
            <a:srgbClr val="FFC000"/>
          </a:solidFill>
        </p:grpSpPr>
        <p:sp>
          <p:nvSpPr>
            <p:cNvPr id="44" name="Freeform 15"/>
            <p:cNvSpPr/>
            <p:nvPr/>
          </p:nvSpPr>
          <p:spPr bwMode="auto">
            <a:xfrm>
              <a:off x="3005138" y="5856288"/>
              <a:ext cx="285750" cy="404813"/>
            </a:xfrm>
            <a:custGeom>
              <a:gdLst>
                <a:gd fmla="*/ 76 w 76" name="T0"/>
                <a:gd fmla="*/ 103 h 108" name="T1"/>
                <a:gd fmla="*/ 62 w 76" name="T2"/>
                <a:gd fmla="*/ 108 h 108" name="T3"/>
                <a:gd fmla="*/ 13 w 76" name="T4"/>
                <a:gd fmla="*/ 108 h 108" name="T5"/>
                <a:gd fmla="*/ 0 w 76" name="T6"/>
                <a:gd fmla="*/ 103 h 108" name="T7"/>
                <a:gd fmla="*/ 0 w 76" name="T8"/>
                <a:gd fmla="*/ 5 h 108" name="T9"/>
                <a:gd fmla="*/ 13 w 76" name="T10"/>
                <a:gd fmla="*/ 0 h 108" name="T11"/>
                <a:gd fmla="*/ 62 w 76" name="T12"/>
                <a:gd fmla="*/ 0 h 108" name="T13"/>
                <a:gd fmla="*/ 76 w 76" name="T14"/>
                <a:gd fmla="*/ 5 h 108" name="T15"/>
                <a:gd fmla="*/ 76 w 76" name="T16"/>
                <a:gd fmla="*/ 103 h 10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8" w="76">
                  <a:moveTo>
                    <a:pt x="76" y="103"/>
                  </a:moveTo>
                  <a:cubicBezTo>
                    <a:pt x="76" y="106"/>
                    <a:pt x="70" y="108"/>
                    <a:pt x="62" y="108"/>
                  </a:cubicBezTo>
                  <a:cubicBezTo>
                    <a:pt x="13" y="108"/>
                    <a:pt x="13" y="108"/>
                    <a:pt x="13" y="108"/>
                  </a:cubicBezTo>
                  <a:cubicBezTo>
                    <a:pt x="6" y="108"/>
                    <a:pt x="0" y="106"/>
                    <a:pt x="0" y="103"/>
                  </a:cubicBezTo>
                  <a:cubicBezTo>
                    <a:pt x="0" y="5"/>
                    <a:pt x="0" y="5"/>
                    <a:pt x="0" y="5"/>
                  </a:cubicBezTo>
                  <a:cubicBezTo>
                    <a:pt x="0" y="2"/>
                    <a:pt x="6" y="0"/>
                    <a:pt x="13" y="0"/>
                  </a:cubicBezTo>
                  <a:cubicBezTo>
                    <a:pt x="62" y="0"/>
                    <a:pt x="62" y="0"/>
                    <a:pt x="62" y="0"/>
                  </a:cubicBezTo>
                  <a:cubicBezTo>
                    <a:pt x="70" y="0"/>
                    <a:pt x="76" y="2"/>
                    <a:pt x="76" y="5"/>
                  </a:cubicBezTo>
                  <a:lnTo>
                    <a:pt x="76" y="10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16"/>
            <p:cNvSpPr/>
            <p:nvPr/>
          </p:nvSpPr>
          <p:spPr bwMode="auto">
            <a:xfrm>
              <a:off x="3321051" y="5645150"/>
              <a:ext cx="284163" cy="615950"/>
            </a:xfrm>
            <a:custGeom>
              <a:gdLst>
                <a:gd fmla="*/ 76 w 76" name="T0"/>
                <a:gd fmla="*/ 156 h 164" name="T1"/>
                <a:gd fmla="*/ 62 w 76" name="T2"/>
                <a:gd fmla="*/ 164 h 164" name="T3"/>
                <a:gd fmla="*/ 13 w 76" name="T4"/>
                <a:gd fmla="*/ 164 h 164" name="T5"/>
                <a:gd fmla="*/ 0 w 76" name="T6"/>
                <a:gd fmla="*/ 156 h 164" name="T7"/>
                <a:gd fmla="*/ 0 w 76" name="T8"/>
                <a:gd fmla="*/ 7 h 164" name="T9"/>
                <a:gd fmla="*/ 13 w 76" name="T10"/>
                <a:gd fmla="*/ 0 h 164" name="T11"/>
                <a:gd fmla="*/ 62 w 76" name="T12"/>
                <a:gd fmla="*/ 0 h 164" name="T13"/>
                <a:gd fmla="*/ 76 w 76" name="T14"/>
                <a:gd fmla="*/ 7 h 164" name="T15"/>
                <a:gd fmla="*/ 76 w 76" name="T16"/>
                <a:gd fmla="*/ 156 h 1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4" w="76">
                  <a:moveTo>
                    <a:pt x="76" y="156"/>
                  </a:moveTo>
                  <a:cubicBezTo>
                    <a:pt x="76" y="160"/>
                    <a:pt x="70" y="164"/>
                    <a:pt x="62" y="164"/>
                  </a:cubicBezTo>
                  <a:cubicBezTo>
                    <a:pt x="13" y="164"/>
                    <a:pt x="13" y="164"/>
                    <a:pt x="13" y="164"/>
                  </a:cubicBezTo>
                  <a:cubicBezTo>
                    <a:pt x="6" y="164"/>
                    <a:pt x="0" y="160"/>
                    <a:pt x="0" y="156"/>
                  </a:cubicBezTo>
                  <a:cubicBezTo>
                    <a:pt x="0" y="7"/>
                    <a:pt x="0" y="7"/>
                    <a:pt x="0" y="7"/>
                  </a:cubicBezTo>
                  <a:cubicBezTo>
                    <a:pt x="0" y="3"/>
                    <a:pt x="6" y="0"/>
                    <a:pt x="13" y="0"/>
                  </a:cubicBezTo>
                  <a:cubicBezTo>
                    <a:pt x="62" y="0"/>
                    <a:pt x="62" y="0"/>
                    <a:pt x="62" y="0"/>
                  </a:cubicBezTo>
                  <a:cubicBezTo>
                    <a:pt x="70" y="0"/>
                    <a:pt x="76" y="3"/>
                    <a:pt x="76" y="7"/>
                  </a:cubicBezTo>
                  <a:lnTo>
                    <a:pt x="76" y="1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7"/>
            <p:cNvSpPr/>
            <p:nvPr/>
          </p:nvSpPr>
          <p:spPr bwMode="auto">
            <a:xfrm>
              <a:off x="3635376" y="5397500"/>
              <a:ext cx="282575" cy="863600"/>
            </a:xfrm>
            <a:custGeom>
              <a:gdLst>
                <a:gd fmla="*/ 75 w 75" name="T0"/>
                <a:gd fmla="*/ 219 h 230" name="T1"/>
                <a:gd fmla="*/ 62 w 75" name="T2"/>
                <a:gd fmla="*/ 230 h 230" name="T3"/>
                <a:gd fmla="*/ 13 w 75" name="T4"/>
                <a:gd fmla="*/ 230 h 230" name="T5"/>
                <a:gd fmla="*/ 0 w 75" name="T6"/>
                <a:gd fmla="*/ 219 h 230" name="T7"/>
                <a:gd fmla="*/ 0 w 75" name="T8"/>
                <a:gd fmla="*/ 10 h 230" name="T9"/>
                <a:gd fmla="*/ 13 w 75" name="T10"/>
                <a:gd fmla="*/ 0 h 230" name="T11"/>
                <a:gd fmla="*/ 62 w 75" name="T12"/>
                <a:gd fmla="*/ 0 h 230" name="T13"/>
                <a:gd fmla="*/ 75 w 75" name="T14"/>
                <a:gd fmla="*/ 10 h 230" name="T15"/>
                <a:gd fmla="*/ 75 w 75" name="T16"/>
                <a:gd fmla="*/ 219 h 2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0" w="75">
                  <a:moveTo>
                    <a:pt x="75" y="219"/>
                  </a:moveTo>
                  <a:cubicBezTo>
                    <a:pt x="75" y="225"/>
                    <a:pt x="70" y="230"/>
                    <a:pt x="62" y="230"/>
                  </a:cubicBezTo>
                  <a:cubicBezTo>
                    <a:pt x="13" y="230"/>
                    <a:pt x="13" y="230"/>
                    <a:pt x="13" y="230"/>
                  </a:cubicBezTo>
                  <a:cubicBezTo>
                    <a:pt x="6" y="230"/>
                    <a:pt x="0" y="225"/>
                    <a:pt x="0" y="219"/>
                  </a:cubicBezTo>
                  <a:cubicBezTo>
                    <a:pt x="0" y="10"/>
                    <a:pt x="0" y="10"/>
                    <a:pt x="0" y="10"/>
                  </a:cubicBezTo>
                  <a:cubicBezTo>
                    <a:pt x="0" y="4"/>
                    <a:pt x="6" y="0"/>
                    <a:pt x="13" y="0"/>
                  </a:cubicBezTo>
                  <a:cubicBezTo>
                    <a:pt x="62" y="0"/>
                    <a:pt x="62" y="0"/>
                    <a:pt x="62" y="0"/>
                  </a:cubicBezTo>
                  <a:cubicBezTo>
                    <a:pt x="70" y="0"/>
                    <a:pt x="75" y="4"/>
                    <a:pt x="75" y="10"/>
                  </a:cubicBezTo>
                  <a:lnTo>
                    <a:pt x="75" y="21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8"/>
            <p:cNvSpPr/>
            <p:nvPr/>
          </p:nvSpPr>
          <p:spPr bwMode="auto">
            <a:xfrm>
              <a:off x="3951288" y="5205413"/>
              <a:ext cx="282575" cy="1055688"/>
            </a:xfrm>
            <a:custGeom>
              <a:gdLst>
                <a:gd fmla="*/ 75 w 75" name="T0"/>
                <a:gd fmla="*/ 268 h 281" name="T1"/>
                <a:gd fmla="*/ 62 w 75" name="T2"/>
                <a:gd fmla="*/ 281 h 281" name="T3"/>
                <a:gd fmla="*/ 13 w 75" name="T4"/>
                <a:gd fmla="*/ 281 h 281" name="T5"/>
                <a:gd fmla="*/ 0 w 75" name="T6"/>
                <a:gd fmla="*/ 268 h 281" name="T7"/>
                <a:gd fmla="*/ 0 w 75" name="T8"/>
                <a:gd fmla="*/ 13 h 281" name="T9"/>
                <a:gd fmla="*/ 13 w 75" name="T10"/>
                <a:gd fmla="*/ 0 h 281" name="T11"/>
                <a:gd fmla="*/ 62 w 75" name="T12"/>
                <a:gd fmla="*/ 0 h 281" name="T13"/>
                <a:gd fmla="*/ 75 w 75" name="T14"/>
                <a:gd fmla="*/ 13 h 281" name="T15"/>
                <a:gd fmla="*/ 75 w 75" name="T16"/>
                <a:gd fmla="*/ 268 h 28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1" w="75">
                  <a:moveTo>
                    <a:pt x="75" y="268"/>
                  </a:moveTo>
                  <a:cubicBezTo>
                    <a:pt x="75" y="275"/>
                    <a:pt x="69" y="281"/>
                    <a:pt x="62" y="281"/>
                  </a:cubicBezTo>
                  <a:cubicBezTo>
                    <a:pt x="13" y="281"/>
                    <a:pt x="13" y="281"/>
                    <a:pt x="13" y="281"/>
                  </a:cubicBezTo>
                  <a:cubicBezTo>
                    <a:pt x="6" y="281"/>
                    <a:pt x="0" y="275"/>
                    <a:pt x="0" y="268"/>
                  </a:cubicBezTo>
                  <a:cubicBezTo>
                    <a:pt x="0" y="13"/>
                    <a:pt x="0" y="13"/>
                    <a:pt x="0" y="13"/>
                  </a:cubicBezTo>
                  <a:cubicBezTo>
                    <a:pt x="0" y="6"/>
                    <a:pt x="6" y="0"/>
                    <a:pt x="13" y="0"/>
                  </a:cubicBezTo>
                  <a:cubicBezTo>
                    <a:pt x="62" y="0"/>
                    <a:pt x="62" y="0"/>
                    <a:pt x="62" y="0"/>
                  </a:cubicBezTo>
                  <a:cubicBezTo>
                    <a:pt x="69" y="0"/>
                    <a:pt x="75" y="6"/>
                    <a:pt x="75" y="13"/>
                  </a:cubicBezTo>
                  <a:lnTo>
                    <a:pt x="75" y="26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9"/>
            <p:cNvSpPr/>
            <p:nvPr/>
          </p:nvSpPr>
          <p:spPr bwMode="auto">
            <a:xfrm>
              <a:off x="2760663" y="5116513"/>
              <a:ext cx="1063625" cy="682625"/>
            </a:xfrm>
            <a:custGeom>
              <a:gdLst>
                <a:gd fmla="*/ 14 w 283" name="T0"/>
                <a:gd fmla="*/ 182 h 182" name="T1"/>
                <a:gd fmla="*/ 5 w 283" name="T2"/>
                <a:gd fmla="*/ 179 h 182" name="T3"/>
                <a:gd fmla="*/ 5 w 283" name="T4"/>
                <a:gd fmla="*/ 163 h 182" name="T5"/>
                <a:gd fmla="*/ 140 w 283" name="T6"/>
                <a:gd fmla="*/ 46 h 182" name="T7"/>
                <a:gd fmla="*/ 154 w 283" name="T8"/>
                <a:gd fmla="*/ 44 h 182" name="T9"/>
                <a:gd fmla="*/ 162 w 283" name="T10"/>
                <a:gd fmla="*/ 54 h 182" name="T11"/>
                <a:gd fmla="*/ 162 w 283" name="T12"/>
                <a:gd fmla="*/ 88 h 182" name="T13"/>
                <a:gd fmla="*/ 259 w 283" name="T14"/>
                <a:gd fmla="*/ 5 h 182" name="T15"/>
                <a:gd fmla="*/ 278 w 283" name="T16"/>
                <a:gd fmla="*/ 5 h 182" name="T17"/>
                <a:gd fmla="*/ 278 w 283" name="T18"/>
                <a:gd fmla="*/ 20 h 182" name="T19"/>
                <a:gd fmla="*/ 158 w 283" name="T20"/>
                <a:gd fmla="*/ 123 h 182" name="T21"/>
                <a:gd fmla="*/ 144 w 283" name="T22"/>
                <a:gd fmla="*/ 125 h 182" name="T23"/>
                <a:gd fmla="*/ 136 w 283" name="T24"/>
                <a:gd fmla="*/ 115 h 182" name="T25"/>
                <a:gd fmla="*/ 136 w 283" name="T26"/>
                <a:gd fmla="*/ 82 h 182" name="T27"/>
                <a:gd fmla="*/ 23 w 283" name="T28"/>
                <a:gd fmla="*/ 179 h 182" name="T29"/>
                <a:gd fmla="*/ 14 w 283" name="T30"/>
                <a:gd fmla="*/ 182 h 1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2" w="283">
                  <a:moveTo>
                    <a:pt x="14" y="182"/>
                  </a:moveTo>
                  <a:cubicBezTo>
                    <a:pt x="11" y="182"/>
                    <a:pt x="7" y="181"/>
                    <a:pt x="5" y="179"/>
                  </a:cubicBezTo>
                  <a:cubicBezTo>
                    <a:pt x="0" y="174"/>
                    <a:pt x="0" y="167"/>
                    <a:pt x="5" y="163"/>
                  </a:cubicBezTo>
                  <a:cubicBezTo>
                    <a:pt x="140" y="46"/>
                    <a:pt x="140" y="46"/>
                    <a:pt x="140" y="46"/>
                  </a:cubicBezTo>
                  <a:cubicBezTo>
                    <a:pt x="143" y="43"/>
                    <a:pt x="149" y="42"/>
                    <a:pt x="154" y="44"/>
                  </a:cubicBezTo>
                  <a:cubicBezTo>
                    <a:pt x="159" y="46"/>
                    <a:pt x="162" y="50"/>
                    <a:pt x="162" y="54"/>
                  </a:cubicBezTo>
                  <a:cubicBezTo>
                    <a:pt x="162" y="88"/>
                    <a:pt x="162" y="88"/>
                    <a:pt x="162" y="88"/>
                  </a:cubicBezTo>
                  <a:cubicBezTo>
                    <a:pt x="259" y="5"/>
                    <a:pt x="259" y="5"/>
                    <a:pt x="259" y="5"/>
                  </a:cubicBezTo>
                  <a:cubicBezTo>
                    <a:pt x="264" y="0"/>
                    <a:pt x="273" y="0"/>
                    <a:pt x="278" y="5"/>
                  </a:cubicBezTo>
                  <a:cubicBezTo>
                    <a:pt x="283" y="9"/>
                    <a:pt x="283" y="16"/>
                    <a:pt x="278" y="20"/>
                  </a:cubicBezTo>
                  <a:cubicBezTo>
                    <a:pt x="158" y="123"/>
                    <a:pt x="158" y="123"/>
                    <a:pt x="158" y="123"/>
                  </a:cubicBezTo>
                  <a:cubicBezTo>
                    <a:pt x="154" y="126"/>
                    <a:pt x="149" y="127"/>
                    <a:pt x="144" y="125"/>
                  </a:cubicBezTo>
                  <a:cubicBezTo>
                    <a:pt x="139" y="124"/>
                    <a:pt x="136" y="120"/>
                    <a:pt x="136" y="115"/>
                  </a:cubicBezTo>
                  <a:cubicBezTo>
                    <a:pt x="136" y="82"/>
                    <a:pt x="136" y="82"/>
                    <a:pt x="136" y="82"/>
                  </a:cubicBezTo>
                  <a:cubicBezTo>
                    <a:pt x="23" y="179"/>
                    <a:pt x="23" y="179"/>
                    <a:pt x="23" y="179"/>
                  </a:cubicBezTo>
                  <a:cubicBezTo>
                    <a:pt x="21" y="181"/>
                    <a:pt x="17" y="182"/>
                    <a:pt x="14" y="1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0"/>
            <p:cNvSpPr/>
            <p:nvPr/>
          </p:nvSpPr>
          <p:spPr bwMode="auto">
            <a:xfrm>
              <a:off x="3635376" y="5032375"/>
              <a:ext cx="282575" cy="244475"/>
            </a:xfrm>
            <a:custGeom>
              <a:gdLst>
                <a:gd fmla="*/ 131 w 178" name="T0"/>
                <a:gd fmla="*/ 154 h 154" name="T1"/>
                <a:gd fmla="*/ 178 w 178" name="T2"/>
                <a:gd fmla="*/ 0 h 154" name="T3"/>
                <a:gd fmla="*/ 0 w 178" name="T4"/>
                <a:gd fmla="*/ 43 h 154" name="T5"/>
                <a:gd fmla="*/ 131 w 178" name="T6"/>
                <a:gd fmla="*/ 154 h 154" name="T7"/>
              </a:gdLst>
              <a:cxnLst>
                <a:cxn ang="0">
                  <a:pos x="T0" y="T1"/>
                </a:cxn>
                <a:cxn ang="0">
                  <a:pos x="T2" y="T3"/>
                </a:cxn>
                <a:cxn ang="0">
                  <a:pos x="T4" y="T5"/>
                </a:cxn>
                <a:cxn ang="0">
                  <a:pos x="T6" y="T7"/>
                </a:cxn>
              </a:cxnLst>
              <a:rect b="b" l="0" r="r" t="0"/>
              <a:pathLst>
                <a:path h="154" w="178">
                  <a:moveTo>
                    <a:pt x="131" y="154"/>
                  </a:moveTo>
                  <a:lnTo>
                    <a:pt x="178" y="0"/>
                  </a:lnTo>
                  <a:lnTo>
                    <a:pt x="0" y="43"/>
                  </a:lnTo>
                  <a:lnTo>
                    <a:pt x="131" y="15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58" name="TextBox 76"/>
          <p:cNvSpPr txBox="1"/>
          <p:nvPr/>
        </p:nvSpPr>
        <p:spPr>
          <a:xfrm>
            <a:off x="7386249" y="4473799"/>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59" name="文本框 58"/>
          <p:cNvSpPr txBox="1"/>
          <p:nvPr/>
        </p:nvSpPr>
        <p:spPr>
          <a:xfrm>
            <a:off x="7386249" y="4834272"/>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60" name="TextBox 76"/>
          <p:cNvSpPr txBox="1"/>
          <p:nvPr/>
        </p:nvSpPr>
        <p:spPr>
          <a:xfrm>
            <a:off x="3707208" y="1591510"/>
            <a:ext cx="1098541" cy="365760"/>
          </a:xfrm>
          <a:prstGeom prst="rect">
            <a:avLst/>
          </a:prstGeom>
          <a:noFill/>
        </p:spPr>
        <p:txBody>
          <a:bodyPr rtlCol="0" wrap="square">
            <a:spAutoFit/>
          </a:bodyPr>
          <a:lstStyle/>
          <a:p>
            <a:pPr algn="r"/>
            <a:r>
              <a:rPr altLang="en-US" b="1" lang="zh-CN">
                <a:solidFill>
                  <a:srgbClr val="FFC000"/>
                </a:solidFill>
                <a:cs typeface="+mn-ea"/>
                <a:sym typeface="+mn-lt"/>
              </a:rPr>
              <a:t>添加标题</a:t>
            </a:r>
          </a:p>
        </p:txBody>
      </p:sp>
      <p:sp>
        <p:nvSpPr>
          <p:cNvPr id="61" name="文本框 60"/>
          <p:cNvSpPr txBox="1"/>
          <p:nvPr/>
        </p:nvSpPr>
        <p:spPr>
          <a:xfrm>
            <a:off x="1754405" y="1951983"/>
            <a:ext cx="3051344" cy="923544"/>
          </a:xfrm>
          <a:prstGeom prst="rect">
            <a:avLst/>
          </a:prstGeom>
          <a:noFill/>
        </p:spPr>
        <p:txBody>
          <a:bodyPr rtlCol="0" wrap="square">
            <a:spAutoFit/>
          </a:bodyPr>
          <a:lstStyle/>
          <a:p>
            <a:pPr algn="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62" name="TextBox 76"/>
          <p:cNvSpPr txBox="1"/>
          <p:nvPr/>
        </p:nvSpPr>
        <p:spPr>
          <a:xfrm>
            <a:off x="7386249" y="1591510"/>
            <a:ext cx="1098541" cy="365760"/>
          </a:xfrm>
          <a:prstGeom prst="rect">
            <a:avLst/>
          </a:prstGeom>
          <a:noFill/>
        </p:spPr>
        <p:txBody>
          <a:bodyPr rtlCol="0" wrap="square">
            <a:spAutoFit/>
          </a:bodyPr>
          <a:lstStyle/>
          <a:p>
            <a:r>
              <a:rPr altLang="en-US" b="1" lang="zh-CN">
                <a:solidFill>
                  <a:srgbClr val="FFC000"/>
                </a:solidFill>
                <a:cs typeface="+mn-ea"/>
                <a:sym typeface="+mn-lt"/>
              </a:rPr>
              <a:t>添加标题</a:t>
            </a:r>
          </a:p>
        </p:txBody>
      </p:sp>
      <p:sp>
        <p:nvSpPr>
          <p:cNvPr id="63" name="文本框 62"/>
          <p:cNvSpPr txBox="1"/>
          <p:nvPr/>
        </p:nvSpPr>
        <p:spPr>
          <a:xfrm>
            <a:off x="7386249" y="1951983"/>
            <a:ext cx="3051344" cy="923544"/>
          </a:xfrm>
          <a:prstGeom prst="rect">
            <a:avLst/>
          </a:prstGeom>
          <a:noFill/>
        </p:spPr>
        <p:txBody>
          <a:bodyPr rtlCol="0" wrap="square">
            <a:spAutoFit/>
          </a:bodyPr>
          <a:lstStyle/>
          <a:p>
            <a:pP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
        <p:nvSpPr>
          <p:cNvPr id="64" name="TextBox 76"/>
          <p:cNvSpPr txBox="1"/>
          <p:nvPr/>
        </p:nvSpPr>
        <p:spPr>
          <a:xfrm>
            <a:off x="3707208" y="4473799"/>
            <a:ext cx="1098541" cy="365760"/>
          </a:xfrm>
          <a:prstGeom prst="rect">
            <a:avLst/>
          </a:prstGeom>
          <a:noFill/>
        </p:spPr>
        <p:txBody>
          <a:bodyPr rtlCol="0" wrap="square">
            <a:spAutoFit/>
          </a:bodyPr>
          <a:lstStyle/>
          <a:p>
            <a:pPr algn="r"/>
            <a:r>
              <a:rPr altLang="en-US" b="1" lang="zh-CN">
                <a:solidFill>
                  <a:srgbClr val="FFC000"/>
                </a:solidFill>
                <a:cs typeface="+mn-ea"/>
                <a:sym typeface="+mn-lt"/>
              </a:rPr>
              <a:t>添加标题</a:t>
            </a:r>
          </a:p>
        </p:txBody>
      </p:sp>
      <p:sp>
        <p:nvSpPr>
          <p:cNvPr id="65" name="文本框 64"/>
          <p:cNvSpPr txBox="1"/>
          <p:nvPr/>
        </p:nvSpPr>
        <p:spPr>
          <a:xfrm>
            <a:off x="1754405" y="4834272"/>
            <a:ext cx="3051344" cy="923544"/>
          </a:xfrm>
          <a:prstGeom prst="rect">
            <a:avLst/>
          </a:prstGeom>
          <a:noFill/>
        </p:spPr>
        <p:txBody>
          <a:bodyPr rtlCol="0" wrap="square">
            <a:spAutoFit/>
          </a:bodyPr>
          <a:lstStyle/>
          <a:p>
            <a:pPr algn="r">
              <a:lnSpc>
                <a:spcPct val="130000"/>
              </a:lnSpc>
            </a:pPr>
            <a:r>
              <a:rPr altLang="en-US" lang="zh-CN" sz="1400">
                <a:solidFill>
                  <a:schemeClr val="bg2">
                    <a:lumMod val="25000"/>
                  </a:schemeClr>
                </a:solidFill>
                <a:cs typeface="+mn-ea"/>
                <a:sym typeface="+mn-lt"/>
              </a:rPr>
              <a:t>请在此添加文字说明，单击此处编辑文字。请在此添加文字说明，单击此处编辑文字。</a:t>
            </a:r>
          </a:p>
        </p:txBody>
      </p:sp>
    </p:spTree>
    <p:extLst>
      <p:ext uri="{BB962C8B-B14F-4D97-AF65-F5344CB8AC3E}">
        <p14:creationId val="3570152106"/>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华文细黑"/>
        <a:ea typeface="微软雅黑 Light"/>
        <a:cs typeface="Arial"/>
      </a:majorFont>
      <a:minorFont>
        <a:latin typeface="华文细黑"/>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177</Paragraphs>
  <Slides>30</Slides>
  <Notes>0</Notes>
  <TotalTime>127</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30</vt:i4>
      </vt:variant>
    </vt:vector>
  </HeadingPairs>
  <TitlesOfParts>
    <vt:vector baseType="lpstr" size="47">
      <vt:lpstr>Arial</vt:lpstr>
      <vt:lpstr>华文细黑</vt:lpstr>
      <vt:lpstr>微软雅黑 Light</vt:lpstr>
      <vt:lpstr>Calibri Light</vt:lpstr>
      <vt:lpstr>Calibri</vt:lpstr>
      <vt:lpstr>Century Gothic</vt:lpstr>
      <vt:lpstr>微软雅黑</vt:lpstr>
      <vt:lpstr>Times New Roman</vt:lpstr>
      <vt:lpstr>Open Sans Light</vt:lpstr>
      <vt:lpstr>Wingdings</vt:lpstr>
      <vt:lpstr>Clear Sans</vt:lpstr>
      <vt:lpstr>Open Sans</vt:lpstr>
      <vt:lpstr>Helvetica Light</vt:lpstr>
      <vt:lpstr>Clear Sans Light</vt:lpstr>
      <vt:lpstr>宋体</vt:lpstr>
      <vt:lpstr>Microsoft YaHei UI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2016-12-22T17:05:00Z</dcterms:created>
  <cp:lastModifiedBy>优品PPT</cp:lastModifiedBy>
  <dcterms:modified xsi:type="dcterms:W3CDTF">2021-08-20T11:20:56Z</dcterms:modified>
  <cp:revision>28</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2052-10.1.0.6260</vt:lpwstr>
  </property>
</Properties>
</file>