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94" r:id="rId7"/>
    <p:sldId id="263" r:id="rId8"/>
    <p:sldId id="272" r:id="rId9"/>
    <p:sldId id="265" r:id="rId10"/>
    <p:sldId id="287" r:id="rId11"/>
    <p:sldId id="273" r:id="rId12"/>
    <p:sldId id="274" r:id="rId13"/>
    <p:sldId id="296" r:id="rId14"/>
    <p:sldId id="295" r:id="rId15"/>
    <p:sldId id="278" r:id="rId16"/>
    <p:sldId id="292" r:id="rId17"/>
    <p:sldId id="298" r:id="rId18"/>
    <p:sldId id="291" r:id="rId19"/>
    <p:sldId id="279" r:id="rId20"/>
    <p:sldId id="275" r:id="rId21"/>
    <p:sldId id="268" r:id="rId22"/>
    <p:sldId id="280" r:id="rId23"/>
    <p:sldId id="261" r:id="rId24"/>
    <p:sldId id="281" r:id="rId25"/>
    <p:sldId id="299" r:id="rId26"/>
    <p:sldId id="264" r:id="rId27"/>
    <p:sldId id="283" r:id="rId28"/>
    <p:sldId id="286" r:id="rId29"/>
    <p:sldId id="282" r:id="rId30"/>
    <p:sldId id="284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67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pos="6017" userDrawn="1">
          <p15:clr>
            <a:srgbClr val="A4A3A4"/>
          </p15:clr>
        </p15:guide>
        <p15:guide id="5" orient="horz" pos="1842" userDrawn="1">
          <p15:clr>
            <a:srgbClr val="A4A3A4"/>
          </p15:clr>
        </p15:guide>
        <p15:guide id="6" pos="2434" userDrawn="1">
          <p15:clr>
            <a:srgbClr val="A4A3A4"/>
          </p15:clr>
        </p15:guide>
        <p15:guide id="7" pos="4294" userDrawn="1">
          <p15:clr>
            <a:srgbClr val="A4A3A4"/>
          </p15:clr>
        </p15:guide>
        <p15:guide id="8" pos="1663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3" autoAdjust="0"/>
    <p:restoredTop sz="88225" autoAdjust="0"/>
  </p:normalViewPr>
  <p:slideViewPr>
    <p:cSldViewPr snapToGrid="0">
      <p:cViewPr varScale="1">
        <p:scale>
          <a:sx n="110" d="100"/>
          <a:sy n="110" d="100"/>
        </p:scale>
        <p:origin x="900" y="114"/>
      </p:cViewPr>
      <p:guideLst>
        <p:guide pos="4067"/>
        <p:guide orient="horz" pos="3566"/>
        <p:guide pos="6017"/>
        <p:guide orient="horz" pos="1842"/>
        <p:guide pos="2434"/>
        <p:guide pos="4294"/>
        <p:guide pos="1663"/>
        <p:guide orient="horz" pos="145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58.png" Type="http://schemas.openxmlformats.org/officeDocument/2006/relationships/image"/><Relationship Id="rId3" Target="../media/image59.png" Type="http://schemas.openxmlformats.org/officeDocument/2006/relationships/im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61.png" Type="http://schemas.openxmlformats.org/officeDocument/2006/relationships/image"/><Relationship Id="rId3" Target="colors1.xml" Type="http://schemas.microsoft.com/office/2011/relationships/chartColorStyle"/><Relationship Id="rId4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media/image78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Relationship Id="rId5" Target="../media/image81.png" Type="http://schemas.openxmlformats.org/officeDocument/2006/relationships/image"/><Relationship Id="rId6" Target="colors2.xml" Type="http://schemas.microsoft.com/office/2011/relationships/chartColorStyle"/><Relationship Id="rId7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media/image90.png" Type="http://schemas.openxmlformats.org/officeDocument/2006/relationships/image"/><Relationship Id="rId3" Target="../media/image91.png" Type="http://schemas.openxmlformats.org/officeDocument/2006/relationships/image"/><Relationship Id="rId4" Target="../media/image92.png" Type="http://schemas.openxmlformats.org/officeDocument/2006/relationships/image"/><Relationship Id="rId5" Target="../media/image93.png" Type="http://schemas.openxmlformats.org/officeDocument/2006/relationships/image"/><Relationship Id="rId6" Target="../media/image94.png" Type="http://schemas.openxmlformats.org/officeDocument/2006/relationships/image"/><Relationship Id="rId7" Target="colors3.xml" Type="http://schemas.microsoft.com/office/2011/relationships/chartColorStyle"/><Relationship Id="rId8" Target="style3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1"/>
            <c:invertIfNegative val="1"/>
            <c:marker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1-4A12-875D-F44E0BE3C9C6}"/>
              </c:ext>
            </c:extLst>
          </c:dPt>
          <c:dPt>
            <c:idx val="2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1-4A12-875D-F44E0BE3C9C6}"/>
              </c:ext>
            </c:extLst>
          </c:dPt>
          <c:dPt>
            <c:idx val="3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01-4A12-875D-F44E0BE3C9C6}"/>
              </c:ext>
            </c:extLst>
          </c:dPt>
          <c:dPt>
            <c:idx val="4"/>
            <c:invertIfNegative val="1"/>
            <c:marker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01-4A12-875D-F44E0BE3C9C6}"/>
              </c:ext>
            </c:extLst>
          </c:dPt>
          <c:dPt>
            <c:idx val="5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01-4A12-875D-F44E0BE3C9C6}"/>
              </c:ext>
            </c:extLst>
          </c:dPt>
          <c:dPt>
            <c:idx val="6"/>
            <c:invertIfNegative val="1"/>
            <c:marker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01-4A12-875D-F44E0BE3C9C6}"/>
              </c:ext>
            </c:extLst>
          </c:dPt>
          <c:dPt>
            <c:idx val="7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01-4A12-875D-F44E0BE3C9C6}"/>
              </c:ext>
            </c:extLst>
          </c:dPt>
          <c:dPt>
            <c:idx val="8"/>
            <c:invertIfNegative val="1"/>
            <c:marker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01-4A12-875D-F44E0BE3C9C6}"/>
              </c:ext>
            </c:extLst>
          </c:dPt>
          <c:dPt>
            <c:idx val="9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01-4A12-875D-F44E0BE3C9C6}"/>
              </c:ext>
            </c:extLst>
          </c:dPt>
          <c:dPt>
            <c:idx val="10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E01-4A12-875D-F44E0BE3C9C6}"/>
              </c:ext>
            </c:extLst>
          </c:dPt>
          <c:dPt>
            <c:idx val="11"/>
            <c:invertIfNegative val="1"/>
            <c:spPr>
              <a:ln w="444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E01-4A12-875D-F44E0BE3C9C6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28</c:v>
                </c:pt>
                <c:pt idx="1">
                  <c:v>63</c:v>
                </c:pt>
                <c:pt idx="2">
                  <c:v>35</c:v>
                </c:pt>
                <c:pt idx="3">
                  <c:v>35</c:v>
                </c:pt>
                <c:pt idx="4">
                  <c:v>11</c:v>
                </c:pt>
                <c:pt idx="5">
                  <c:v>44</c:v>
                </c:pt>
                <c:pt idx="6">
                  <c:v>79</c:v>
                </c:pt>
                <c:pt idx="7">
                  <c:v>49</c:v>
                </c:pt>
                <c:pt idx="8">
                  <c:v>72</c:v>
                </c:pt>
                <c:pt idx="9">
                  <c:v>45</c:v>
                </c:pt>
                <c:pt idx="10">
                  <c:v>32</c:v>
                </c:pt>
                <c:pt idx="1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E01-4A12-875D-F44E0BE3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8671344"/>
        <c:axId val="678671904"/>
      </c:lineChart>
      <c:catAx>
        <c:axId val="6786713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78671904"/>
        <c:crosses val="autoZero"/>
        <c:auto val="0"/>
        <c:lblAlgn val="ctr"/>
        <c:lblOffset/>
        <c:noMultiLvlLbl val="0"/>
      </c:catAx>
      <c:valAx>
        <c:axId val="67867190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7867134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</a:defRPr>
            </a:pPr>
            <a:r>
              <a:rPr lang="zh-CN"/>
              <a:t>锐普</a:t>
            </a:r>
            <a:r>
              <a:rPr lang="en-US"/>
              <a:t>PPT</a:t>
            </a:r>
            <a:r>
              <a:rPr lang="zh-CN"/>
              <a:t>的设计理念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ea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5.6</c:v>
                </c:pt>
                <c:pt idx="5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1-4F0D-8277-CF385EE6D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678674144"/>
        <c:axId val="678674704"/>
      </c:barChart>
      <c:catAx>
        <c:axId val="6786741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c:txPr>
        <c:crossAx val="678674704"/>
        <c:crosses val="autoZero"/>
        <c:auto val="0"/>
        <c:lblAlgn val="ctr"/>
        <c:lblOffset/>
        <c:noMultiLvlLbl val="0"/>
      </c:catAx>
      <c:valAx>
        <c:axId val="67867470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c:txPr>
        <c:crossAx val="67867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9C2-4D3C-8A97-5FFB844A605C}"/>
              </c:ext>
            </c:extLst>
          </c:dPt>
          <c:dPt>
            <c:idx val="1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2-4D3C-8A97-5FFB844A605C}"/>
              </c:ext>
            </c:extLst>
          </c:dPt>
          <c:dPt>
            <c:idx val="2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C2-4D3C-8A97-5FFB844A605C}"/>
              </c:ext>
            </c:extLst>
          </c:dPt>
          <c:dPt>
            <c:idx val="3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C2-4D3C-8A97-5FFB844A605C}"/>
              </c:ext>
            </c:extLst>
          </c:dPt>
          <c:dLbls>
            <c:dLbl>
              <c:idx val="0"/>
              <c:layout>
                <c:manualLayout>
                  <c:x val="-0.19470703601837158"/>
                  <c:y val="0.003755185520276427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74FA44AF-D572-487C-8994-EEC69A49D9A9}" type="CELLREF">
                      <a:rPr lang="en-US" altLang="zh-CN" sz="1800" smtClean="0">
                        <a:solidFill>
                          <a:srgbClr val="1D748F"/>
                        </a:solidFill>
                        <a:latin typeface="Adventure Subtitles" panose="040b0600000000000000" pitchFamily="82" charset="0"/>
                      </a:rPr>
                      <a:t>[CELLREF]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5225"/>
                      <c:h val="0.2212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9C2-4D3C-8A97-5FFB844A605C}"/>
                </c:ext>
              </c:extLst>
            </c:dLbl>
            <c:dLbl>
              <c:idx val="1"/>
              <c:layout>
                <c:manualLayout>
                  <c:x val="-0.539975643157959"/>
                  <c:y val="0.0006326256552711129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2EBEAAD2-48EB-4DB4-80E0-668A2AB889EE}" type="CELLREF">
                      <a:rPr lang="en-US" altLang="zh-CN"/>
                      <a:t>[CELLREF]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5225"/>
                      <c:h val="0.2212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C2-4D3C-8A97-5FFB844A605C}"/>
                </c:ext>
              </c:extLst>
            </c:dLbl>
            <c:dLbl>
              <c:idx val="2"/>
              <c:layout>
                <c:manualLayout>
                  <c:x val="-0.34678375720977783"/>
                  <c:y val="-0.003268852829933166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5E9FE82B-2253-4EDC-AFA6-3B5BED9ADD51}" type="CELLREF">
                      <a:rPr lang="en-US" altLang="zh-CN"/>
                      <a:t>[CELLREF]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5225"/>
                      <c:h val="0.2212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9C2-4D3C-8A97-5FFB844A605C}"/>
                </c:ext>
              </c:extLst>
            </c:dLbl>
            <c:dLbl>
              <c:idx val="3"/>
              <c:layout>
                <c:manualLayout>
                  <c:x val="-0.29679852724075317"/>
                  <c:y val="0.00141129863914102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0044BFBB-7E67-4640-B3B7-9A97EBCD5CF0}" type="CELLREF">
                      <a:rPr lang="en-US" altLang="zh-CN"/>
                      <a:t>[CELLREF]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5225"/>
                      <c:h val="0.2212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C2-4D3C-8A97-5FFB844A605C}"/>
                </c:ext>
              </c:extLst>
            </c:dLbl>
            <c:spPr>
              <a:blipFill dpi="0" rotWithShape="1"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 algn="ctr"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2-4D3C-8A97-5FFB844A60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blipFill>
              <a:blip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0.78</c:v>
                </c:pt>
                <c:pt idx="1">
                  <c:v>0.34</c:v>
                </c:pt>
                <c:pt idx="2">
                  <c:v>0.58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2-4D3C-8A97-5FFB844A60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9C2-4D3C-8A97-5FFB844A6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 val="100"/>
        <c:axId val="678675264"/>
        <c:axId val="678678624"/>
      </c:barChart>
      <c:catAx>
        <c:axId val="67867526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c:txPr>
        <c:crossAx val="678678624"/>
        <c:crosses val="autoZero"/>
        <c:auto val="0"/>
        <c:lblAlgn val="ctr"/>
        <c:lblOffset/>
        <c:noMultiLvlLbl val="0"/>
      </c:catAx>
      <c:valAx>
        <c:axId val="678678624"/>
        <c:scaling>
          <c:orientation/>
          <c:max val="1"/>
        </c:scaling>
        <c:delete val="0"/>
        <c:axPos val="b"/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c:txPr>
        <c:crossAx val="6786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C4-4397-A990-F8361A818E5D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4-4397-A990-F8361A818E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0C4-4397-A990-F8361A818E5D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4-4397-A990-F8361A818E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4-4397-A990-F8361A818E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blipFill>
              <a:blip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C4-4397-A990-F8361A818E5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blipFill>
              <a:blip r:embed="rId6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C4-4397-A990-F8361A818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"/>
        <c:overlap val="51"/>
        <c:axId val="790962960"/>
        <c:axId val="790963520"/>
      </c:barChart>
      <c:catAx>
        <c:axId val="790962960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790963520"/>
        <c:auto val="0"/>
        <c:lblAlgn val="ctr"/>
        <c:lblOffset/>
        <c:noMultiLvlLbl val="0"/>
      </c:catAx>
      <c:valAx>
        <c:axId val="79096352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c:txPr>
        <c:crossAx val="79096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Sheet1!$B$1:$C$1</c:f>
              <c:strCache>
                <c:ptCount val="1"/>
                <c:pt idx="0">
                  <c:v>销售额 列1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2D7D-485A-9F7C-B14158363E89}"/>
              </c:ext>
            </c:extLst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2D7D-485A-9F7C-B14158363E89}"/>
              </c:ext>
            </c:extLst>
          </c:dPt>
          <c:dPt>
            <c:idx val="2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2D7D-485A-9F7C-B14158363E8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D-485A-9F7C-B14158363E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D-485A-9F7C-B14158363E89}"/>
                </c:ext>
              </c:extLst>
            </c:dLbl>
            <c:dLbl>
              <c:idx val="2"/>
              <c:layout>
                <c:manualLayout>
                  <c:x val="-0.11460711061954498"/>
                  <c:y val="0.2372094690799713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68B3C5"/>
                        </a:solidFill>
                        <a:latin typeface="+mn-lt"/>
                        <a:ea typeface="+mn-ea"/>
                        <a:cs typeface="+mn-ea"/>
                      </a:defRPr>
                    </a:pPr>
                    <a:fld id="{61802A07-FFE7-451A-B6E2-2E9B7EE5DBE4}" type="CELLREF">
                      <a:rPr lang="en-US" altLang="zh-CN" sz="2800">
                        <a:solidFill>
                          <a:srgbClr val="68B3C5"/>
                        </a:solidFill>
                      </a:rPr>
                      <a:pPr>
                        <a:defRPr sz="2800">
                          <a:solidFill>
                            <a:srgbClr val="68B3C5"/>
                          </a:solidFill>
                        </a:defRPr>
                      </a:pPr>
                      <a:t>[CELLREF]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rgbClr val="68B3C5"/>
                      </a:solidFill>
                      <a:latin typeface="+mn-lt"/>
                      <a:ea typeface="+mn-ea"/>
                      <a:cs typeface="+mn-ea"/>
                    </a:defRPr>
                  </a:pPr>
                  <a:endParaRPr sz="2800" b="0" i="0" u="none" strike="noStrike" kern="1200" baseline="0" smtId="4294967295">
                    <a:solidFill>
                      <a:srgbClr val="68B3C5"/>
                    </a:solidFill>
                    <a:latin typeface="+mn-lt"/>
                    <a:ea typeface="+mn-ea"/>
                    <a:cs typeface="+mn-ea"/>
                  </a:endParaR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2572187"/>
                      <c:h val="0.4364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D7D-485A-9F7C-B14158363E8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sz="2800" b="0" i="0" u="none" strike="noStrike" kern="1200" baseline="0" smtId="4294967295">
                    <a:solidFill>
                      <a:srgbClr val="68B3C5"/>
                    </a:solidFill>
                    <a:latin typeface="+mn-lt"/>
                    <a:ea typeface="+mn-ea"/>
                    <a:cs typeface="+mn-ea"/>
                  </a:defRPr>
                </a:pPr>
                <a:endParaRPr sz="2800" b="0" i="0" u="none" strike="noStrike" kern="1200" baseline="0" smtId="4294967295">
                  <a:solidFill>
                    <a:srgbClr val="68B3C5"/>
                  </a:solidFill>
                  <a:latin typeface="+mn-lt"/>
                  <a:ea typeface="+mn-ea"/>
                  <a:cs typeface="+mn-ea"/>
                </a:endParaR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Sheet1!$A$2:$A$4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General">
                  <c:v>0.55</c:v>
                </c:pt>
                <c:pt idx="1">
                  <c:v>0.45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7D-485A-9F7C-B14158363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Sheet1!$B$1:$C$1</c:f>
              <c:strCache>
                <c:ptCount val="1"/>
                <c:pt idx="0">
                  <c:v>销售额 列1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2A13-4CB5-B33B-79169DC185C3}"/>
              </c:ext>
            </c:extLst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2A13-4CB5-B33B-79169DC185C3}"/>
              </c:ext>
            </c:extLst>
          </c:dPt>
          <c:dPt>
            <c:idx val="2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2A13-4CB5-B33B-79169DC185C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13-4CB5-B33B-79169DC185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13-4CB5-B33B-79169DC185C3}"/>
                </c:ext>
              </c:extLst>
            </c:dLbl>
            <c:dLbl>
              <c:idx val="2"/>
              <c:layout>
                <c:manualLayout>
                  <c:x val="-0.12063906341791153"/>
                  <c:y val="0.3005449771881103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248FB0"/>
                        </a:solidFill>
                        <a:latin typeface="+mn-lt"/>
                        <a:ea typeface="+mn-ea"/>
                        <a:cs typeface="+mn-ea"/>
                      </a:defRPr>
                    </a:pPr>
                    <a:fld id="{61802A07-FFE7-451A-B6E2-2E9B7EE5DBE4}" type="CELLREF">
                      <a:rPr lang="en-US" altLang="zh-CN" sz="2800">
                        <a:solidFill>
                          <a:srgbClr val="248FB0"/>
                        </a:solidFill>
                      </a:rPr>
                      <a:pPr>
                        <a:defRPr sz="2800">
                          <a:solidFill>
                            <a:srgbClr val="248FB0"/>
                          </a:solidFill>
                        </a:defRPr>
                      </a:pPr>
                      <a:t>[CELLREF]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rgbClr val="248FB0"/>
                      </a:solidFill>
                      <a:latin typeface="+mn-lt"/>
                      <a:ea typeface="+mn-ea"/>
                      <a:cs typeface="+mn-ea"/>
                    </a:defRPr>
                  </a:pPr>
                  <a:endParaRPr sz="2800" b="0" i="0" u="none" strike="noStrike" kern="1200" baseline="0" smtId="4294967295">
                    <a:solidFill>
                      <a:srgbClr val="248FB0"/>
                    </a:solidFill>
                    <a:latin typeface="+mn-lt"/>
                    <a:ea typeface="+mn-ea"/>
                    <a:cs typeface="+mn-ea"/>
                  </a:endParaR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2572187"/>
                      <c:h val="0.4364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13-4CB5-B33B-79169DC185C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sz="2800" b="0" i="0" u="none" strike="noStrike" kern="1200" baseline="0" smtId="4294967295">
                    <a:solidFill>
                      <a:srgbClr val="248FB0"/>
                    </a:solidFill>
                    <a:latin typeface="+mn-lt"/>
                    <a:ea typeface="+mn-ea"/>
                    <a:cs typeface="+mn-ea"/>
                  </a:defRPr>
                </a:pPr>
                <a:endParaRPr sz="2800" b="0" i="0" u="none" strike="noStrike" kern="1200" baseline="0" smtId="4294967295">
                  <a:solidFill>
                    <a:srgbClr val="248FB0"/>
                  </a:solidFill>
                  <a:latin typeface="+mn-lt"/>
                  <a:ea typeface="+mn-ea"/>
                  <a:cs typeface="+mn-ea"/>
                </a:endParaR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Sheet1!$A$2:$A$4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General">
                  <c:v>0.4</c:v>
                </c:pt>
                <c:pt idx="1">
                  <c:v>0.6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13-4CB5-B33B-79169DC18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Sheet1!$B$1:$C$1</c:f>
              <c:strCache>
                <c:ptCount val="1"/>
                <c:pt idx="0">
                  <c:v>销售额 列1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5D1-4ABB-9B31-A75B8C77B590}"/>
              </c:ext>
            </c:extLst>
          </c:dPt>
          <c:dPt>
            <c:idx val="1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45D1-4ABB-9B31-A75B8C77B590}"/>
              </c:ext>
            </c:extLst>
          </c:dPt>
          <c:dPt>
            <c:idx val="2"/>
            <c:invertIfNegative val="1"/>
            <c:spPr>
              <a:solidFill>
                <a:schemeClr val="bg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45D1-4ABB-9B31-A75B8C77B59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D1-4ABB-9B31-A75B8C77B5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D1-4ABB-9B31-A75B8C77B590}"/>
                </c:ext>
              </c:extLst>
            </c:dLbl>
            <c:dLbl>
              <c:idx val="2"/>
              <c:layout>
                <c:manualLayout>
                  <c:x val="-0.12063906341791153"/>
                  <c:y val="0.21006567776203156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068CC2"/>
                        </a:solidFill>
                        <a:latin typeface="+mn-lt"/>
                        <a:ea typeface="+mn-ea"/>
                        <a:cs typeface="+mn-ea"/>
                      </a:defRPr>
                    </a:pPr>
                    <a:fld id="{61802A07-FFE7-451A-B6E2-2E9B7EE5DBE4}" type="CELLREF">
                      <a:rPr lang="en-US" altLang="zh-CN" sz="2800">
                        <a:solidFill>
                          <a:srgbClr val="068CC2"/>
                        </a:solidFill>
                      </a:rPr>
                      <a:pPr>
                        <a:defRPr sz="2800">
                          <a:solidFill>
                            <a:srgbClr val="068CC2"/>
                          </a:solidFill>
                        </a:defRPr>
                      </a:pPr>
                      <a:t>[CELLREF]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rgbClr val="068CC2"/>
                      </a:solidFill>
                      <a:latin typeface="+mn-lt"/>
                      <a:ea typeface="+mn-ea"/>
                      <a:cs typeface="+mn-ea"/>
                    </a:defRPr>
                  </a:pPr>
                  <a:endParaRPr sz="2800" b="0" i="0" u="none" strike="noStrike" kern="1200" baseline="0" smtId="4294967295">
                    <a:solidFill>
                      <a:srgbClr val="068CC2"/>
                    </a:solidFill>
                    <a:latin typeface="+mn-lt"/>
                    <a:ea typeface="+mn-ea"/>
                    <a:cs typeface="+mn-ea"/>
                  </a:endParaR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2572187"/>
                      <c:h val="0.4364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5D1-4ABB-9B31-A75B8C77B59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sz="2800" b="0" i="0" u="none" strike="noStrike" kern="1200" baseline="0" smtId="4294967295">
                    <a:solidFill>
                      <a:srgbClr val="068CC2"/>
                    </a:solidFill>
                    <a:latin typeface="+mn-lt"/>
                    <a:ea typeface="+mn-ea"/>
                    <a:cs typeface="+mn-ea"/>
                  </a:defRPr>
                </a:pPr>
                <a:endParaRPr sz="2800" b="0" i="0" u="none" strike="noStrike" kern="1200" baseline="0" smtId="4294967295">
                  <a:solidFill>
                    <a:srgbClr val="068CC2"/>
                  </a:solidFill>
                  <a:latin typeface="+mn-lt"/>
                  <a:ea typeface="+mn-ea"/>
                  <a:cs typeface="+mn-ea"/>
                </a:endParaR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Sheet1!$A$2:$A$4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General">
                  <c:v>0.67</c:v>
                </c:pt>
                <c:pt idx="1">
                  <c:v>0.33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D1-4ABB-9B31-A75B8C77B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ea typeface="+mn-ea"/>
          <a:cs typeface="+mn-ea"/>
        </a:defRPr>
      </a:pPr>
      <a:endParaRPr smtId="4294967295">
        <a:ea typeface="+mn-ea"/>
        <a:cs typeface="+mn-ea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161E-4CDC-4E78-8E49-9CFE03AE1C27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889C-ED11-4648-A5BD-6DC49C0410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042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066007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1356209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0565034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67641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769386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37883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30119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571112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190270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381350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90943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977543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312656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569970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406915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1785357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3506049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0305599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705184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8377784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6742846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8556110"/>
      </p:ext>
    </p:extLst>
  </p:cSld>
  <p:clrMapOvr>
    <a:masterClrMapping/>
  </p:clrMapOvr>
  <mc:AlternateContent>
    <mc:Choice Requires="p14">
      <p:transition spd="slow" advTm="5000" p14:dur="4000"/>
    </mc:Choice>
    <mc:Fallback>
      <p:transition spd="slow" advTm="5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86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Tm="5000" p14:dur="4000"/>
    </mc:Choice>
    <mc:Fallback>
      <p:transition spd="slow" advTm="5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122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jpeg" Type="http://schemas.openxmlformats.org/officeDocument/2006/relationships/image"/><Relationship Id="rId13" Target="../media/image13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76.png" Type="http://schemas.openxmlformats.org/officeDocument/2006/relationships/image"/><Relationship Id="rId11" Target="../media/image77.png" Type="http://schemas.openxmlformats.org/officeDocument/2006/relationships/image"/><Relationship Id="rId12" Target="../media/image12.jpeg" Type="http://schemas.openxmlformats.org/officeDocument/2006/relationships/image"/><Relationship Id="rId2" Target="../media/image68.png" Type="http://schemas.openxmlformats.org/officeDocument/2006/relationships/image"/><Relationship Id="rId3" Target="../media/image69.png" Type="http://schemas.openxmlformats.org/officeDocument/2006/relationships/image"/><Relationship Id="rId4" Target="../media/image70.png" Type="http://schemas.openxmlformats.org/officeDocument/2006/relationships/image"/><Relationship Id="rId5" Target="../media/image71.png" Type="http://schemas.openxmlformats.org/officeDocument/2006/relationships/image"/><Relationship Id="rId6" Target="../media/image72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Relationship Id="rId3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8.png" Type="http://schemas.openxmlformats.org/officeDocument/2006/relationships/image"/><Relationship Id="rId11" Target="../media/image44.png" Type="http://schemas.openxmlformats.org/officeDocument/2006/relationships/image"/><Relationship Id="rId12" Target="../media/image89.png" Type="http://schemas.openxmlformats.org/officeDocument/2006/relationships/image"/><Relationship Id="rId2" Target="../media/image82.png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Relationship Id="rId5" Target="../media/image45.png" Type="http://schemas.openxmlformats.org/officeDocument/2006/relationships/image"/><Relationship Id="rId6" Target="../media/image85.png" Type="http://schemas.openxmlformats.org/officeDocument/2006/relationships/image"/><Relationship Id="rId7" Target="../media/image12.jpeg" Type="http://schemas.openxmlformats.org/officeDocument/2006/relationships/image"/><Relationship Id="rId8" Target="../media/image86.png" Type="http://schemas.openxmlformats.org/officeDocument/2006/relationships/image"/><Relationship Id="rId9" Target="../media/image8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4.xml" Type="http://schemas.openxmlformats.org/officeDocument/2006/relationships/chart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tags/tag8.xml" Type="http://schemas.openxmlformats.org/officeDocument/2006/relationships/tags"/><Relationship Id="rId7" Target="../tags/tag9.xml" Type="http://schemas.openxmlformats.org/officeDocument/2006/relationships/tags"/><Relationship Id="rId8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png" Type="http://schemas.openxmlformats.org/officeDocument/2006/relationships/image"/><Relationship Id="rId13" Target="../media/image95.png" Type="http://schemas.openxmlformats.org/officeDocument/2006/relationships/image"/><Relationship Id="rId14" Target="../media/image96.png" Type="http://schemas.openxmlformats.org/officeDocument/2006/relationships/image"/><Relationship Id="rId15" Target="../media/image97.png" Type="http://schemas.openxmlformats.org/officeDocument/2006/relationships/image"/><Relationship Id="rId16" Target="../media/image12.jpeg" Type="http://schemas.openxmlformats.org/officeDocument/2006/relationships/image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98.png" Type="http://schemas.openxmlformats.org/officeDocument/2006/relationships/image"/><Relationship Id="rId3" Target="../media/image99.png" Type="http://schemas.openxmlformats.org/officeDocument/2006/relationships/image"/><Relationship Id="rId4" Target="../media/image100.png" Type="http://schemas.openxmlformats.org/officeDocument/2006/relationships/image"/><Relationship Id="rId5" Target="../media/image101.png" Type="http://schemas.openxmlformats.org/officeDocument/2006/relationships/image"/><Relationship Id="rId6" Target="../media/image102.png" Type="http://schemas.openxmlformats.org/officeDocument/2006/relationships/image"/><Relationship Id="rId7" Target="../media/image12.jpeg" Type="http://schemas.openxmlformats.org/officeDocument/2006/relationships/image"/><Relationship Id="rId8" Target="../media/image103.png" Type="http://schemas.openxmlformats.org/officeDocument/2006/relationships/image"/><Relationship Id="rId9" Target="../tags/tag10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10.png" Type="http://schemas.openxmlformats.org/officeDocument/2006/relationships/image"/><Relationship Id="rId11" Target="../media/image32.png" Type="http://schemas.openxmlformats.org/officeDocument/2006/relationships/image"/><Relationship Id="rId12" Target="../media/image33.png" Type="http://schemas.openxmlformats.org/officeDocument/2006/relationships/image"/><Relationship Id="rId13" Target="../media/image111.png" Type="http://schemas.openxmlformats.org/officeDocument/2006/relationships/image"/><Relationship Id="rId14" Target="../media/image29.png" Type="http://schemas.openxmlformats.org/officeDocument/2006/relationships/image"/><Relationship Id="rId15" Target="../media/image112.png" Type="http://schemas.openxmlformats.org/officeDocument/2006/relationships/image"/><Relationship Id="rId2" Target="../media/image98.png" Type="http://schemas.openxmlformats.org/officeDocument/2006/relationships/image"/><Relationship Id="rId3" Target="../media/image104.png" Type="http://schemas.openxmlformats.org/officeDocument/2006/relationships/image"/><Relationship Id="rId4" Target="../media/image12.jpeg" Type="http://schemas.openxmlformats.org/officeDocument/2006/relationships/image"/><Relationship Id="rId5" Target="../media/image105.png" Type="http://schemas.openxmlformats.org/officeDocument/2006/relationships/image"/><Relationship Id="rId6" Target="../media/image106.png" Type="http://schemas.openxmlformats.org/officeDocument/2006/relationships/image"/><Relationship Id="rId7" Target="../media/image107.png" Type="http://schemas.openxmlformats.org/officeDocument/2006/relationships/image"/><Relationship Id="rId8" Target="../media/image108.png" Type="http://schemas.openxmlformats.org/officeDocument/2006/relationships/image"/><Relationship Id="rId9" Target="../media/image10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15" Target="../media/image49.png" Type="http://schemas.openxmlformats.org/officeDocument/2006/relationships/image"/><Relationship Id="rId16" Target="../media/image50.png" Type="http://schemas.openxmlformats.org/officeDocument/2006/relationships/image"/><Relationship Id="rId17" Target="../media/image51.png" Type="http://schemas.openxmlformats.org/officeDocument/2006/relationships/image"/><Relationship Id="rId18" Target="../media/image52.png" Type="http://schemas.openxmlformats.org/officeDocument/2006/relationships/image"/><Relationship Id="rId19" Target="../media/image53.png" Type="http://schemas.openxmlformats.org/officeDocument/2006/relationships/image"/><Relationship Id="rId2" Target="../media/image113.png" Type="http://schemas.openxmlformats.org/officeDocument/2006/relationships/image"/><Relationship Id="rId20" Target="../media/image54.png" Type="http://schemas.openxmlformats.org/officeDocument/2006/relationships/image"/><Relationship Id="rId21" Target="../media/image55.png" Type="http://schemas.openxmlformats.org/officeDocument/2006/relationships/image"/><Relationship Id="rId22" Target="../media/image12.jpeg" Type="http://schemas.openxmlformats.org/officeDocument/2006/relationships/image"/><Relationship Id="rId3" Target="../media/image114.png" Type="http://schemas.openxmlformats.org/officeDocument/2006/relationships/image"/><Relationship Id="rId4" Target="../media/image115.png" Type="http://schemas.openxmlformats.org/officeDocument/2006/relationships/image"/><Relationship Id="rId5" Target="../charts/chart5.xml" Type="http://schemas.openxmlformats.org/officeDocument/2006/relationships/chart"/><Relationship Id="rId6" Target="../charts/chart6.xml" Type="http://schemas.openxmlformats.org/officeDocument/2006/relationships/chart"/><Relationship Id="rId7" Target="../charts/chart7.xml" Type="http://schemas.openxmlformats.org/officeDocument/2006/relationships/chart"/><Relationship Id="rId8" Target="../charts/chart8.xml" Type="http://schemas.openxmlformats.org/officeDocument/2006/relationships/chart"/><Relationship Id="rId9" Target="../media/image4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9.png" Type="http://schemas.openxmlformats.org/officeDocument/2006/relationships/image"/><Relationship Id="rId11" Target="../media/image53.png" Type="http://schemas.openxmlformats.org/officeDocument/2006/relationships/image"/><Relationship Id="rId12" Target="../media/image54.png" Type="http://schemas.openxmlformats.org/officeDocument/2006/relationships/image"/><Relationship Id="rId13" Target="../media/image55.png" Type="http://schemas.openxmlformats.org/officeDocument/2006/relationships/image"/><Relationship Id="rId14" Target="../media/image116.png" Type="http://schemas.openxmlformats.org/officeDocument/2006/relationships/image"/><Relationship Id="rId15" Target="../media/image117.png" Type="http://schemas.openxmlformats.org/officeDocument/2006/relationships/image"/><Relationship Id="rId2" Target="../media/image97.png" Type="http://schemas.openxmlformats.org/officeDocument/2006/relationships/image"/><Relationship Id="rId3" Target="../media/image12.jpe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12.jpe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png" Type="http://schemas.openxmlformats.org/officeDocument/2006/relationships/image"/><Relationship Id="rId12" Target="../media/image50.png" Type="http://schemas.openxmlformats.org/officeDocument/2006/relationships/image"/><Relationship Id="rId13" Target="../media/image51.png" Type="http://schemas.openxmlformats.org/officeDocument/2006/relationships/image"/><Relationship Id="rId14" Target="../media/image52.png" Type="http://schemas.openxmlformats.org/officeDocument/2006/relationships/image"/><Relationship Id="rId15" Target="../media/image53.png" Type="http://schemas.openxmlformats.org/officeDocument/2006/relationships/image"/><Relationship Id="rId16" Target="../media/image54.png" Type="http://schemas.openxmlformats.org/officeDocument/2006/relationships/image"/><Relationship Id="rId17" Target="../media/image55.png" Type="http://schemas.openxmlformats.org/officeDocument/2006/relationships/image"/><Relationship Id="rId18" Target="../media/image121.png" Type="http://schemas.openxmlformats.org/officeDocument/2006/relationships/image"/><Relationship Id="rId19" Target="../media/image122.png" Type="http://schemas.openxmlformats.org/officeDocument/2006/relationships/image"/><Relationship Id="rId2" Target="../media/image118.png" Type="http://schemas.openxmlformats.org/officeDocument/2006/relationships/image"/><Relationship Id="rId20" Target="../media/image12.jpeg" Type="http://schemas.openxmlformats.org/officeDocument/2006/relationships/image"/><Relationship Id="rId3" Target="../media/image119.png" Type="http://schemas.openxmlformats.org/officeDocument/2006/relationships/image"/><Relationship Id="rId4" Target="../media/image120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Relationship Id="rId8" Target="../media/image46.pn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23.png" Type="http://schemas.openxmlformats.org/officeDocument/2006/relationships/image"/><Relationship Id="rId4" Target="../media/image124.png" Type="http://schemas.openxmlformats.org/officeDocument/2006/relationships/image"/><Relationship Id="rId5" Target="../media/image125.png" Type="http://schemas.openxmlformats.org/officeDocument/2006/relationships/image"/><Relationship Id="rId6" Target="../media/image126.png" Type="http://schemas.openxmlformats.org/officeDocument/2006/relationships/image"/><Relationship Id="rId7" Target="../media/image127.png" Type="http://schemas.openxmlformats.org/officeDocument/2006/relationships/image"/><Relationship Id="rId8" Target="../media/image1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7.png" Type="http://schemas.openxmlformats.org/officeDocument/2006/relationships/image"/><Relationship Id="rId11" Target="../media/image12.jpeg" Type="http://schemas.openxmlformats.org/officeDocument/2006/relationships/image"/><Relationship Id="rId2" Target="../media/image129.png" Type="http://schemas.openxmlformats.org/officeDocument/2006/relationships/image"/><Relationship Id="rId3" Target="../media/image130.png" Type="http://schemas.openxmlformats.org/officeDocument/2006/relationships/image"/><Relationship Id="rId4" Target="../media/image131.png" Type="http://schemas.openxmlformats.org/officeDocument/2006/relationships/image"/><Relationship Id="rId5" Target="../media/image132.png" Type="http://schemas.openxmlformats.org/officeDocument/2006/relationships/image"/><Relationship Id="rId6" Target="../media/image133.png" Type="http://schemas.openxmlformats.org/officeDocument/2006/relationships/image"/><Relationship Id="rId7" Target="../media/image134.png" Type="http://schemas.openxmlformats.org/officeDocument/2006/relationships/image"/><Relationship Id="rId8" Target="../media/image135.png" Type="http://schemas.openxmlformats.org/officeDocument/2006/relationships/image"/><Relationship Id="rId9" Target="../media/image13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png" Type="http://schemas.openxmlformats.org/officeDocument/2006/relationships/image"/><Relationship Id="rId13" Target="../media/image95.png" Type="http://schemas.openxmlformats.org/officeDocument/2006/relationships/image"/><Relationship Id="rId14" Target="../media/image96.png" Type="http://schemas.openxmlformats.org/officeDocument/2006/relationships/image"/><Relationship Id="rId15" Target="../media/image97.png" Type="http://schemas.openxmlformats.org/officeDocument/2006/relationships/image"/><Relationship Id="rId16" Target="../media/image12.jpeg" Type="http://schemas.openxmlformats.org/officeDocument/2006/relationships/image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45.png" Type="http://schemas.openxmlformats.org/officeDocument/2006/relationships/image"/><Relationship Id="rId11" Target="../media/image146.png" Type="http://schemas.openxmlformats.org/officeDocument/2006/relationships/image"/><Relationship Id="rId12" Target="../media/image147.png" Type="http://schemas.openxmlformats.org/officeDocument/2006/relationships/image"/><Relationship Id="rId13" Target="../media/image148.png" Type="http://schemas.openxmlformats.org/officeDocument/2006/relationships/image"/><Relationship Id="rId2" Target="../media/image138.emf" Type="http://schemas.openxmlformats.org/officeDocument/2006/relationships/image"/><Relationship Id="rId3" Target="../media/image139.png" Type="http://schemas.openxmlformats.org/officeDocument/2006/relationships/image"/><Relationship Id="rId4" Target="../media/image140.png" Type="http://schemas.openxmlformats.org/officeDocument/2006/relationships/image"/><Relationship Id="rId5" Target="../media/image141.png" Type="http://schemas.openxmlformats.org/officeDocument/2006/relationships/image"/><Relationship Id="rId6" Target="../media/image142.png" Type="http://schemas.openxmlformats.org/officeDocument/2006/relationships/image"/><Relationship Id="rId7" Target="../media/image12.jpeg" Type="http://schemas.openxmlformats.org/officeDocument/2006/relationships/image"/><Relationship Id="rId8" Target="../media/image143.png" Type="http://schemas.openxmlformats.org/officeDocument/2006/relationships/image"/><Relationship Id="rId9" Target="../media/image14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9.emf" Type="http://schemas.openxmlformats.org/officeDocument/2006/relationships/image"/><Relationship Id="rId3" Target="../media/image12.jpeg" Type="http://schemas.openxmlformats.org/officeDocument/2006/relationships/image"/><Relationship Id="rId4" Target="../media/image9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50.png" Type="http://schemas.openxmlformats.org/officeDocument/2006/relationships/image"/><Relationship Id="rId4" Target="../media/image151.png" Type="http://schemas.openxmlformats.org/officeDocument/2006/relationships/image"/><Relationship Id="rId5" Target="../media/image152.png" Type="http://schemas.openxmlformats.org/officeDocument/2006/relationships/image"/><Relationship Id="rId6" Target="../media/image15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6.png" Type="http://schemas.openxmlformats.org/officeDocument/2006/relationships/image"/><Relationship Id="rId3" Target="../media/image12.jpeg" Type="http://schemas.openxmlformats.org/officeDocument/2006/relationships/image"/><Relationship Id="rId4" Target="../media/image154.png" Type="http://schemas.openxmlformats.org/officeDocument/2006/relationships/image"/><Relationship Id="rId5" Target="../media/image155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2.jpeg" Type="http://schemas.openxmlformats.org/officeDocument/2006/relationships/image"/><Relationship Id="rId13" Target="../media/image96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1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.xml" Type="http://schemas.openxmlformats.org/officeDocument/2006/relationships/tags"/><Relationship Id="rId11" Target="../media/image34.png" Type="http://schemas.openxmlformats.org/officeDocument/2006/relationships/image"/><Relationship Id="rId12" Target="../media/image35.png" Type="http://schemas.openxmlformats.org/officeDocument/2006/relationships/image"/><Relationship Id="rId13" Target="../media/image12.jpeg" Type="http://schemas.openxmlformats.org/officeDocument/2006/relationships/image"/><Relationship Id="rId14" Target="../tags/tag4.xml" Type="http://schemas.openxmlformats.org/officeDocument/2006/relationships/tags"/><Relationship Id="rId2" Target="../tags/tag1.xml" Type="http://schemas.openxmlformats.org/officeDocument/2006/relationships/tags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tags/tag2.xml" Type="http://schemas.openxmlformats.org/officeDocument/2006/relationships/tags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15" Target="../media/image49.png" Type="http://schemas.openxmlformats.org/officeDocument/2006/relationships/image"/><Relationship Id="rId16" Target="../media/image50.png" Type="http://schemas.openxmlformats.org/officeDocument/2006/relationships/image"/><Relationship Id="rId17" Target="../media/image51.png" Type="http://schemas.openxmlformats.org/officeDocument/2006/relationships/image"/><Relationship Id="rId18" Target="../media/image52.png" Type="http://schemas.openxmlformats.org/officeDocument/2006/relationships/image"/><Relationship Id="rId19" Target="../media/image53.png" Type="http://schemas.openxmlformats.org/officeDocument/2006/relationships/image"/><Relationship Id="rId2" Target="../media/image36.png" Type="http://schemas.openxmlformats.org/officeDocument/2006/relationships/image"/><Relationship Id="rId20" Target="../media/image54.png" Type="http://schemas.openxmlformats.org/officeDocument/2006/relationships/image"/><Relationship Id="rId21" Target="../media/image55.png" Type="http://schemas.openxmlformats.org/officeDocument/2006/relationships/image"/><Relationship Id="rId22" Target="../media/image12.jpeg" Type="http://schemas.openxmlformats.org/officeDocument/2006/relationships/image"/><Relationship Id="rId23" Target="../media/image56.png" Type="http://schemas.openxmlformats.org/officeDocument/2006/relationships/image"/><Relationship Id="rId24" Target="../media/image57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0.png" Type="http://schemas.openxmlformats.org/officeDocument/2006/relationships/image"/><Relationship Id="rId3" Target="../media/image27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1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69429"/>
          </a:xfrm>
          <a:prstGeom prst="rect">
            <a:avLst/>
          </a:prstGeom>
          <a:effectLst>
            <a:outerShdw algn="tl" blurRad="203200" dir="2700000" dist="114300" rotWithShape="0">
              <a:prstClr val="black">
                <a:alpha val="40000"/>
              </a:prstClr>
            </a:outerShdw>
          </a:effectLst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96938" y="-29158"/>
            <a:ext cx="2379198" cy="6898587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b="-2553" r="-1491" t="-39937"/>
          <a:stretch>
            <a:fillRect/>
          </a:stretch>
        </p:blipFill>
        <p:spPr>
          <a:xfrm>
            <a:off x="10035136" y="172916"/>
            <a:ext cx="466057" cy="98606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58343" y="4791881"/>
            <a:ext cx="1496293" cy="78552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001" y="-184632"/>
            <a:ext cx="2329956" cy="733648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478406" y="2400300"/>
            <a:ext cx="1496293" cy="73193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00921" y="3199569"/>
            <a:ext cx="1782157" cy="264623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8357" y="1066800"/>
            <a:ext cx="1296561" cy="187193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7206" y="51422"/>
            <a:ext cx="1546184" cy="2295849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76435"/>
            <a:ext cx="1782157" cy="264623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622455" y="1809555"/>
            <a:ext cx="1845265" cy="1674055"/>
          </a:xfrm>
          <a:prstGeom prst="rect">
            <a:avLst/>
          </a:prstGeom>
          <a:effectLst>
            <a:outerShdw algn="tl" blurRad="76200" dir="2700000" dist="50800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45"/>
          <p:cNvSpPr txBox="1"/>
          <p:nvPr/>
        </p:nvSpPr>
        <p:spPr>
          <a:xfrm>
            <a:off x="2541181" y="3440892"/>
            <a:ext cx="7040880" cy="1005840"/>
          </a:xfrm>
          <a:prstGeom prst="rect">
            <a:avLst/>
          </a:prstGeom>
          <a:effectLst>
            <a:outerShdw algn="tl" blurRad="762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blipFill dpi="0" rotWithShape="1">
                  <a:blip r:embed="rId12"/>
                  <a:tile algn="tl" flip="none" sx="90000" sy="90000" tx="1270000" ty="889000"/>
                </a:blipFill>
                <a:latin charset="-122" panose="02010800040101010101" pitchFamily="2" typeface="华文琥珀"/>
                <a:ea charset="-122" panose="02010800040101010101" pitchFamily="2" typeface="华文琥珀"/>
                <a:cs typeface="+mn-ea"/>
              </a:rPr>
              <a:t>年度工作总结＆计划</a:t>
            </a:r>
          </a:p>
        </p:txBody>
      </p:sp>
      <p:sp>
        <p:nvSpPr>
          <p:cNvPr id="76" name="椭圆 75"/>
          <p:cNvSpPr/>
          <p:nvPr/>
        </p:nvSpPr>
        <p:spPr>
          <a:xfrm>
            <a:off x="4649915" y="1912088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508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827645" y="1987016"/>
            <a:ext cx="522605" cy="1310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8000">
                <a:blipFill dpi="0" rotWithShape="1">
                  <a:blip r:embed="rId12"/>
                  <a:tile algn="tl" flip="none" sx="90000" sy="90000" tx="1270000" ty="889000"/>
                </a:blipFill>
                <a:latin charset="0" panose="040b0600000000000000" pitchFamily="82" typeface="Adventure Subtitles"/>
                <a:cs typeface="+mn-ea"/>
              </a:rPr>
              <a:t>2</a:t>
            </a:r>
          </a:p>
        </p:txBody>
      </p:sp>
      <p:sp>
        <p:nvSpPr>
          <p:cNvPr id="78" name="椭圆 77"/>
          <p:cNvSpPr/>
          <p:nvPr/>
        </p:nvSpPr>
        <p:spPr>
          <a:xfrm>
            <a:off x="5650449" y="1912088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508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848973" y="1987016"/>
            <a:ext cx="522605" cy="1310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2"/>
                  <a:tile algn="tl" flip="none" sx="90000" sy="90000" tx="1270000" ty="889000"/>
                </a:blipFill>
                <a:latin charset="0" panose="040b0600000000000000" pitchFamily="82" typeface="Adventure Subtitles"/>
                <a:ea charset="-122" panose="02010800040101010101" pitchFamily="2" typeface="华文琥珀"/>
              </a:defRPr>
            </a:lvl1pPr>
          </a:lstStyle>
          <a:p>
            <a:r>
              <a:rPr altLang="zh-CN" lang="en-US" sz="8000">
                <a:ea typeface="+mn-ea"/>
                <a:cs typeface="+mn-ea"/>
              </a:rPr>
              <a:t>0</a:t>
            </a:r>
          </a:p>
        </p:txBody>
      </p:sp>
      <p:sp>
        <p:nvSpPr>
          <p:cNvPr id="80" name="椭圆 79"/>
          <p:cNvSpPr/>
          <p:nvPr/>
        </p:nvSpPr>
        <p:spPr>
          <a:xfrm>
            <a:off x="6650983" y="1985334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508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944580" y="1987016"/>
            <a:ext cx="522605" cy="1310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2"/>
                  <a:tile algn="tl" flip="none" sx="90000" sy="90000" tx="1270000" ty="889000"/>
                </a:blipFill>
                <a:latin charset="0" panose="040b0600000000000000" pitchFamily="82" typeface="Adventure Subtitles"/>
                <a:ea charset="-122" panose="02010800040101010101" pitchFamily="2" typeface="华文琥珀"/>
              </a:defRPr>
            </a:lvl1pPr>
          </a:lstStyle>
          <a:p>
            <a:r>
              <a:rPr altLang="zh-CN" lang="en-US" sz="8000">
                <a:ea typeface="+mn-ea"/>
                <a:cs typeface="+mn-ea"/>
              </a:rPr>
              <a:t>1</a:t>
            </a:r>
          </a:p>
        </p:txBody>
      </p:sp>
      <p:sp>
        <p:nvSpPr>
          <p:cNvPr id="82" name="椭圆 81"/>
          <p:cNvSpPr/>
          <p:nvPr/>
        </p:nvSpPr>
        <p:spPr>
          <a:xfrm>
            <a:off x="7651518" y="1989144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508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871030" y="1987016"/>
            <a:ext cx="522605" cy="1310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2"/>
                  <a:tile algn="tl" flip="none" sx="90000" sy="90000" tx="1270000" ty="889000"/>
                </a:blipFill>
                <a:latin charset="0" panose="040b0600000000000000" pitchFamily="82" typeface="Adventure Subtitles"/>
                <a:ea charset="-122" panose="02010800040101010101" pitchFamily="2" typeface="华文琥珀"/>
              </a:defRPr>
            </a:lvl1pPr>
          </a:lstStyle>
          <a:p>
            <a:r>
              <a:rPr altLang="zh-CN" lang="en-US" sz="8000">
                <a:ea typeface="+mn-ea"/>
                <a:cs typeface="+mn-ea"/>
              </a:rPr>
              <a:t>6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599409" y="4706755"/>
            <a:ext cx="993183" cy="275971"/>
            <a:chOff x="5599409" y="4706755"/>
            <a:chExt cx="993183" cy="275971"/>
          </a:xfrm>
        </p:grpSpPr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5921115" y="4892294"/>
              <a:ext cx="70162" cy="6808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5994914" y="4892294"/>
              <a:ext cx="69122" cy="6808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8"/>
            <p:cNvSpPr>
              <a:spLocks noEditPoints="1"/>
            </p:cNvSpPr>
            <p:nvPr/>
          </p:nvSpPr>
          <p:spPr bwMode="auto">
            <a:xfrm>
              <a:off x="6067675" y="4892294"/>
              <a:ext cx="70162" cy="6808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9"/>
            <p:cNvSpPr/>
            <p:nvPr/>
          </p:nvSpPr>
          <p:spPr bwMode="auto">
            <a:xfrm>
              <a:off x="6140436" y="4892294"/>
              <a:ext cx="2079" cy="6808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10"/>
            <p:cNvSpPr>
              <a:spLocks noEditPoints="1"/>
            </p:cNvSpPr>
            <p:nvPr/>
          </p:nvSpPr>
          <p:spPr bwMode="auto">
            <a:xfrm>
              <a:off x="6148752" y="4892294"/>
              <a:ext cx="70162" cy="6808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11"/>
            <p:cNvSpPr/>
            <p:nvPr/>
          </p:nvSpPr>
          <p:spPr bwMode="auto">
            <a:xfrm>
              <a:off x="6222552" y="4892294"/>
              <a:ext cx="70682" cy="6808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6295313" y="4890735"/>
              <a:ext cx="135646" cy="69642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6436156" y="4892294"/>
              <a:ext cx="3638" cy="6808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6444472" y="4890735"/>
              <a:ext cx="70162" cy="69642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6517233" y="4892294"/>
              <a:ext cx="70162" cy="6808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5923193" y="4710913"/>
              <a:ext cx="170468" cy="167870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6109253" y="4710913"/>
              <a:ext cx="157995" cy="16371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18"/>
            <p:cNvSpPr>
              <a:spLocks noEditPoints="1"/>
            </p:cNvSpPr>
            <p:nvPr/>
          </p:nvSpPr>
          <p:spPr bwMode="auto">
            <a:xfrm>
              <a:off x="6290635" y="4728063"/>
              <a:ext cx="89911" cy="130449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0" name="Freeform 19"/>
            <p:cNvSpPr>
              <a:spLocks noEditPoints="1"/>
            </p:cNvSpPr>
            <p:nvPr/>
          </p:nvSpPr>
          <p:spPr bwMode="auto">
            <a:xfrm>
              <a:off x="6401335" y="4728063"/>
              <a:ext cx="88872" cy="130449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20"/>
            <p:cNvSpPr/>
            <p:nvPr/>
          </p:nvSpPr>
          <p:spPr bwMode="auto">
            <a:xfrm>
              <a:off x="6498523" y="4728063"/>
              <a:ext cx="94069" cy="130449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21"/>
            <p:cNvSpPr/>
            <p:nvPr/>
          </p:nvSpPr>
          <p:spPr bwMode="auto">
            <a:xfrm>
              <a:off x="5599409" y="4706755"/>
              <a:ext cx="149159" cy="275971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>
              <a:off x="5665933" y="4727024"/>
              <a:ext cx="213085" cy="255702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127000" ty="635000"/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4673605" y="3360773"/>
            <a:ext cx="4176000" cy="0"/>
          </a:xfrm>
          <a:prstGeom prst="line">
            <a:avLst/>
          </a:prstGeom>
          <a:ln w="9525">
            <a:gradFill flip="none" rotWithShape="1">
              <a:gsLst>
                <a:gs pos="0">
                  <a:srgbClr val="045D80">
                    <a:alpha val="30000"/>
                  </a:srgbClr>
                </a:gs>
                <a:gs pos="41000">
                  <a:srgbClr val="038AAA"/>
                </a:gs>
                <a:gs pos="69000">
                  <a:schemeClr val="accent1">
                    <a:lumMod val="45000"/>
                    <a:lumOff val="55000"/>
                  </a:schemeClr>
                </a:gs>
                <a:gs pos="100000">
                  <a:srgbClr val="00405A"/>
                </a:gs>
              </a:gsLst>
              <a:path path="shape">
                <a:fillToRect b="50000" l="50000" r="50000" t="50000"/>
              </a:path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70915412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9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4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5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9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8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9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1" id="10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2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3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1" id="10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6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7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1" id="10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1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1" spid="46"/>
      <p:bldP grpId="0" spid="76"/>
      <p:bldP grpId="0" spid="77"/>
      <p:bldP grpId="1" spid="77"/>
      <p:bldP grpId="0" spid="78"/>
      <p:bldP grpId="0" spid="79"/>
      <p:bldP grpId="1" spid="79"/>
      <p:bldP grpId="0" spid="80"/>
      <p:bldP grpId="0" spid="81"/>
      <p:bldP grpId="1" spid="81"/>
      <p:bldP grpId="0" spid="82"/>
      <p:bldP grpId="0" spid="83"/>
      <p:bldP grpId="1" spid="8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977219" y="1295844"/>
            <a:ext cx="4602459" cy="3396822"/>
            <a:chOff x="3977219" y="1295844"/>
            <a:chExt cx="4602459" cy="339682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7002125" y="3333319"/>
              <a:ext cx="1577553" cy="135015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977219" y="1295844"/>
              <a:ext cx="4003780" cy="3396822"/>
              <a:chOff x="3977219" y="1295844"/>
              <a:chExt cx="4003780" cy="339682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758701" y="4377299"/>
                <a:ext cx="548631" cy="230919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7003340" y="4042369"/>
                <a:ext cx="716849" cy="65029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977219" y="2607966"/>
                <a:ext cx="737618" cy="1033274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 rot="18873320">
                <a:off x="3644655" y="1952690"/>
                <a:ext cx="2228093" cy="914402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 rot="1904254">
                <a:off x="4483767" y="1484380"/>
                <a:ext cx="1060706" cy="11094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 rot="20970674">
                <a:off x="6738190" y="1798953"/>
                <a:ext cx="505562" cy="435541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9" name="组合 8"/>
              <p:cNvGrpSpPr/>
              <p:nvPr/>
            </p:nvGrpSpPr>
            <p:grpSpPr>
              <a:xfrm rot="1983315">
                <a:off x="7050955" y="1986649"/>
                <a:ext cx="930044" cy="1084248"/>
                <a:chOff x="5679442" y="2711902"/>
                <a:chExt cx="1253178" cy="1460958"/>
              </a:xfr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9442" y="2711902"/>
                  <a:ext cx="1253178" cy="1460958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8790" y="3822819"/>
                  <a:ext cx="473123" cy="33486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6" name="组合 55"/>
          <p:cNvGrpSpPr/>
          <p:nvPr/>
        </p:nvGrpSpPr>
        <p:grpSpPr>
          <a:xfrm>
            <a:off x="8228778" y="1619732"/>
            <a:ext cx="3234130" cy="3234130"/>
            <a:chOff x="4540458" y="1756574"/>
            <a:chExt cx="3234130" cy="3234130"/>
          </a:xfrm>
        </p:grpSpPr>
        <p:sp>
          <p:nvSpPr>
            <p:cNvPr id="57" name="椭圆 56"/>
            <p:cNvSpPr/>
            <p:nvPr/>
          </p:nvSpPr>
          <p:spPr>
            <a:xfrm>
              <a:off x="4677853" y="1893969"/>
              <a:ext cx="2959340" cy="2959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540458" y="1756574"/>
              <a:ext cx="3234130" cy="3234130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49000">
                    <a:srgbClr val="038AAA">
                      <a:alpha val="50000"/>
                    </a:srgbClr>
                  </a:gs>
                  <a:gs pos="50000">
                    <a:srgbClr val="045D80">
                      <a:alpha val="50000"/>
                    </a:srgbClr>
                  </a:gs>
                </a:gsLst>
                <a:lin ang="2700000" scaled="1"/>
              </a:gra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2360" y="1619732"/>
            <a:ext cx="3234130" cy="3234130"/>
            <a:chOff x="4540458" y="1756574"/>
            <a:chExt cx="3234130" cy="3234130"/>
          </a:xfrm>
        </p:grpSpPr>
        <p:sp>
          <p:nvSpPr>
            <p:cNvPr id="60" name="椭圆 59"/>
            <p:cNvSpPr/>
            <p:nvPr/>
          </p:nvSpPr>
          <p:spPr>
            <a:xfrm>
              <a:off x="4677853" y="1893969"/>
              <a:ext cx="2959340" cy="2959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540458" y="1756574"/>
              <a:ext cx="3234130" cy="3234130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49000">
                    <a:srgbClr val="038AAA">
                      <a:alpha val="50000"/>
                    </a:srgbClr>
                  </a:gs>
                  <a:gs pos="50000">
                    <a:srgbClr val="045D80">
                      <a:alpha val="50000"/>
                    </a:srgbClr>
                  </a:gs>
                </a:gsLst>
                <a:lin ang="2700000" scaled="1"/>
              </a:gra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3396" y="1901084"/>
            <a:ext cx="523087" cy="50003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99029" y="1901084"/>
            <a:ext cx="523087" cy="500035"/>
          </a:xfrm>
          <a:prstGeom prst="rect">
            <a:avLst/>
          </a:prstGeom>
        </p:spPr>
      </p:pic>
      <p:sp>
        <p:nvSpPr>
          <p:cNvPr id="24" name="矩形 60"/>
          <p:cNvSpPr>
            <a:spLocks noChangeArrowheads="1"/>
          </p:cNvSpPr>
          <p:nvPr/>
        </p:nvSpPr>
        <p:spPr bwMode="auto">
          <a:xfrm>
            <a:off x="8798914" y="269416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25" name="矩形 60"/>
          <p:cNvSpPr>
            <a:spLocks noChangeArrowheads="1"/>
          </p:cNvSpPr>
          <p:nvPr/>
        </p:nvSpPr>
        <p:spPr bwMode="auto">
          <a:xfrm>
            <a:off x="8681700" y="315962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26" name="矩形 60"/>
          <p:cNvSpPr>
            <a:spLocks noChangeArrowheads="1"/>
          </p:cNvSpPr>
          <p:nvPr/>
        </p:nvSpPr>
        <p:spPr bwMode="auto">
          <a:xfrm>
            <a:off x="933442" y="269416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27" name="矩形 60"/>
          <p:cNvSpPr>
            <a:spLocks noChangeArrowheads="1"/>
          </p:cNvSpPr>
          <p:nvPr/>
        </p:nvSpPr>
        <p:spPr bwMode="auto">
          <a:xfrm>
            <a:off x="945071" y="315962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20569" y="1619732"/>
            <a:ext cx="3234130" cy="3234130"/>
            <a:chOff x="4540458" y="1756574"/>
            <a:chExt cx="3234130" cy="3234130"/>
          </a:xfrm>
        </p:grpSpPr>
        <p:sp>
          <p:nvSpPr>
            <p:cNvPr id="43" name="椭圆 42"/>
            <p:cNvSpPr/>
            <p:nvPr/>
          </p:nvSpPr>
          <p:spPr>
            <a:xfrm>
              <a:off x="4677853" y="1893969"/>
              <a:ext cx="2959340" cy="2959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540458" y="1756574"/>
              <a:ext cx="3234130" cy="3234130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49000">
                    <a:srgbClr val="038AAA">
                      <a:alpha val="50000"/>
                    </a:srgbClr>
                  </a:gs>
                  <a:gs pos="50000">
                    <a:srgbClr val="045D80">
                      <a:alpha val="50000"/>
                    </a:srgbClr>
                  </a:gs>
                </a:gsLst>
                <a:lin ang="2700000" scaled="1"/>
              </a:gra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sp>
        <p:nvSpPr>
          <p:cNvPr id="28" name="矩形 60"/>
          <p:cNvSpPr>
            <a:spLocks noChangeArrowheads="1"/>
          </p:cNvSpPr>
          <p:nvPr/>
        </p:nvSpPr>
        <p:spPr bwMode="auto">
          <a:xfrm>
            <a:off x="4866179" y="269416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30" name="矩形 60"/>
          <p:cNvSpPr>
            <a:spLocks noChangeArrowheads="1"/>
          </p:cNvSpPr>
          <p:nvPr/>
        </p:nvSpPr>
        <p:spPr bwMode="auto">
          <a:xfrm>
            <a:off x="4813385" y="315962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902652" y="6438107"/>
            <a:ext cx="386697" cy="419893"/>
            <a:chOff x="5991602" y="6171251"/>
            <a:chExt cx="386697" cy="419893"/>
          </a:xfrm>
        </p:grpSpPr>
        <p:sp>
          <p:nvSpPr>
            <p:cNvPr id="52" name="椭圆 51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033334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12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7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3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3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4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5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3979739040"/>
      </p:ext>
    </p:extLst>
  </p:cSld>
  <p:clrMapOvr>
    <a:masterClrMapping/>
  </p:clrMapOvr>
  <mc:AlternateContent>
    <mc:Choice Requires="p14">
      <p:transition advTm="6000" p14:dur="4000" spd="slow"/>
    </mc:Choice>
    <mc:Fallback>
      <p:transition advTm="6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1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2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1" spid="28"/>
      <p:bldP grpId="0" spid="30"/>
      <p:bldP grpId="0" spid="5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52789" y="2111169"/>
            <a:ext cx="5700871" cy="2112437"/>
            <a:chOff x="1352789" y="2111169"/>
            <a:chExt cx="5700871" cy="2112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V="1">
              <a:off x="1352789" y="2111169"/>
              <a:ext cx="5700871" cy="211243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54000"/>
                </a:prstClr>
              </a:outerShdw>
            </a:effectLst>
          </p:spPr>
        </p:pic>
        <p:sp>
          <p:nvSpPr>
            <p:cNvPr id="29" name="矩形 60"/>
            <p:cNvSpPr>
              <a:spLocks noChangeArrowheads="1"/>
            </p:cNvSpPr>
            <p:nvPr/>
          </p:nvSpPr>
          <p:spPr bwMode="auto">
            <a:xfrm>
              <a:off x="1929642" y="3216918"/>
              <a:ext cx="335068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357400" y="2647231"/>
              <a:ext cx="1544704" cy="129683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组合 34"/>
          <p:cNvGrpSpPr/>
          <p:nvPr/>
        </p:nvGrpSpPr>
        <p:grpSpPr>
          <a:xfrm>
            <a:off x="8624888" y="2572650"/>
            <a:ext cx="1784168" cy="1928669"/>
            <a:chOff x="8122065" y="2195932"/>
            <a:chExt cx="2210792" cy="2389846"/>
          </a:xfrm>
        </p:grpSpPr>
        <p:sp>
          <p:nvSpPr>
            <p:cNvPr id="36" name="椭圆 35"/>
            <p:cNvSpPr/>
            <p:nvPr/>
          </p:nvSpPr>
          <p:spPr>
            <a:xfrm>
              <a:off x="8122065" y="2195932"/>
              <a:ext cx="2210792" cy="221079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 sx="97000" sy="97000">
                <a:prstClr val="black">
                  <a:alpha val="7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Calibri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631984" y="2259415"/>
              <a:ext cx="1296711" cy="230386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11600">
                  <a:blipFill dpi="0" rotWithShape="1">
                    <a:blip r:embed="rId4"/>
                    <a:tile algn="tl" flip="none" sx="100000" sy="100000" tx="0" ty="0"/>
                  </a:blipFill>
                  <a:latin typeface="+mn-ea"/>
                  <a:cs typeface="+mn-ea"/>
                </a:rPr>
                <a:t>3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5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3406050260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" name="图表 11"/>
          <p:cNvGraphicFramePr/>
          <p:nvPr>
            <p:extLst>
              <p:ext uri="{D42A27DB-BD31-4B8C-83A1-F6EECF244321}">
                <p14:modId val="276310325"/>
              </p:ext>
            </p:extLst>
          </p:nvPr>
        </p:nvGraphicFramePr>
        <p:xfrm>
          <a:off x="777081" y="1450035"/>
          <a:ext cx="6100763" cy="40671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5900950" y="6438107"/>
            <a:ext cx="390100" cy="419893"/>
            <a:chOff x="5991602" y="6171251"/>
            <a:chExt cx="390100" cy="419893"/>
          </a:xfrm>
        </p:grpSpPr>
        <p:sp>
          <p:nvSpPr>
            <p:cNvPr id="37" name="椭圆 36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019102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8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1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3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4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6963811" y="1066800"/>
            <a:ext cx="3984731" cy="462915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</a:endParaRPr>
          </a:p>
        </p:txBody>
      </p:sp>
      <p:sp>
        <p:nvSpPr>
          <p:cNvPr id="86" name="矩形 60"/>
          <p:cNvSpPr>
            <a:spLocks noChangeArrowheads="1"/>
          </p:cNvSpPr>
          <p:nvPr/>
        </p:nvSpPr>
        <p:spPr bwMode="auto">
          <a:xfrm>
            <a:off x="8063072" y="134473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7" name="矩形 60"/>
          <p:cNvSpPr>
            <a:spLocks noChangeArrowheads="1"/>
          </p:cNvSpPr>
          <p:nvPr/>
        </p:nvSpPr>
        <p:spPr bwMode="auto">
          <a:xfrm>
            <a:off x="8063071" y="178361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7455631" y="1489376"/>
            <a:ext cx="488872" cy="516474"/>
            <a:chOff x="491074" y="1128296"/>
            <a:chExt cx="757490" cy="800257"/>
          </a:xfrm>
        </p:grpSpPr>
        <p:sp>
          <p:nvSpPr>
            <p:cNvPr id="89" name="椭圆 88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48351" y="1213217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55631" y="3011989"/>
            <a:ext cx="488872" cy="516473"/>
            <a:chOff x="491074" y="1128296"/>
            <a:chExt cx="757490" cy="800256"/>
          </a:xfrm>
        </p:grpSpPr>
        <p:sp>
          <p:nvSpPr>
            <p:cNvPr id="92" name="椭圆 91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03374" y="1213217"/>
              <a:ext cx="440792" cy="70841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sp>
        <p:nvSpPr>
          <p:cNvPr id="94" name="矩形 60"/>
          <p:cNvSpPr>
            <a:spLocks noChangeArrowheads="1"/>
          </p:cNvSpPr>
          <p:nvPr/>
        </p:nvSpPr>
        <p:spPr bwMode="auto">
          <a:xfrm>
            <a:off x="8063072" y="284484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95" name="矩形 60"/>
          <p:cNvSpPr>
            <a:spLocks noChangeArrowheads="1"/>
          </p:cNvSpPr>
          <p:nvPr/>
        </p:nvSpPr>
        <p:spPr bwMode="auto">
          <a:xfrm>
            <a:off x="8063071" y="327578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7455631" y="4534601"/>
            <a:ext cx="488872" cy="516472"/>
            <a:chOff x="491074" y="1128296"/>
            <a:chExt cx="757490" cy="800254"/>
          </a:xfrm>
        </p:grpSpPr>
        <p:sp>
          <p:nvSpPr>
            <p:cNvPr id="97" name="椭圆 96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603374" y="1213216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sp>
        <p:nvSpPr>
          <p:cNvPr id="99" name="矩形 60"/>
          <p:cNvSpPr>
            <a:spLocks noChangeArrowheads="1"/>
          </p:cNvSpPr>
          <p:nvPr/>
        </p:nvSpPr>
        <p:spPr bwMode="auto">
          <a:xfrm>
            <a:off x="8063072" y="4344958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00" name="矩形 60"/>
          <p:cNvSpPr>
            <a:spLocks noChangeArrowheads="1"/>
          </p:cNvSpPr>
          <p:nvPr/>
        </p:nvSpPr>
        <p:spPr bwMode="auto">
          <a:xfrm>
            <a:off x="8063071" y="4748907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248FB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248FB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</p:spTree>
    <p:extLst>
      <p:ext uri="{BB962C8B-B14F-4D97-AF65-F5344CB8AC3E}">
        <p14:creationId val="1868630882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1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3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6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7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85"/>
      <p:bldP grpId="0" spid="86"/>
      <p:bldP grpId="0" spid="87"/>
      <p:bldP grpId="0" spid="94"/>
      <p:bldP grpId="0" spid="95"/>
      <p:bldP grpId="0" spid="99"/>
      <p:bldP grpId="0" spid="100"/>
      <p:bldGraphic grpId="0" spid="12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矩形 66"/>
          <p:cNvSpPr/>
          <p:nvPr/>
        </p:nvSpPr>
        <p:spPr>
          <a:xfrm flipH="1" rot="5400000">
            <a:off x="5434166" y="178716"/>
            <a:ext cx="6878568" cy="648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1000">
                <a:srgbClr val="FFFFFF">
                  <a:alpha val="96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-379283" y="379283"/>
            <a:ext cx="6878568" cy="61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6000">
                <a:srgbClr val="FFFFFF">
                  <a:alpha val="9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42834" y="4919283"/>
            <a:ext cx="2100076" cy="2301245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5126736" y="-59485"/>
            <a:ext cx="1925716" cy="6938055"/>
            <a:chOff x="5126736" y="421961"/>
            <a:chExt cx="1925716" cy="634362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16200000">
              <a:off x="3401343" y="3114472"/>
              <a:ext cx="6336000" cy="96621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flipV="1" rot="16200000">
              <a:off x="2441845" y="3106852"/>
              <a:ext cx="6336000" cy="966218"/>
            </a:xfrm>
            <a:prstGeom prst="rect">
              <a:avLst/>
            </a:prstGeom>
          </p:spPr>
        </p:pic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872298">
            <a:off x="4160865" y="1070888"/>
            <a:ext cx="3791720" cy="18105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flipV="1">
            <a:off x="5886684" y="436474"/>
            <a:ext cx="862586" cy="394412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418485">
            <a:off x="5348937" y="5821276"/>
            <a:ext cx="723262" cy="68886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851564" y="724335"/>
            <a:ext cx="488872" cy="516474"/>
            <a:chOff x="491074" y="1128296"/>
            <a:chExt cx="757490" cy="800257"/>
          </a:xfrm>
        </p:grpSpPr>
        <p:sp>
          <p:nvSpPr>
            <p:cNvPr id="23" name="椭圆 22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8351" y="1213217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9879780">
            <a:off x="6057500" y="4720439"/>
            <a:ext cx="548444" cy="519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178984">
            <a:off x="6050231" y="2349629"/>
            <a:ext cx="643387" cy="6156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828858" y="5310187"/>
            <a:ext cx="488872" cy="530986"/>
            <a:chOff x="491074" y="1128296"/>
            <a:chExt cx="757490" cy="822743"/>
          </a:xfrm>
        </p:grpSpPr>
        <p:sp>
          <p:nvSpPr>
            <p:cNvPr id="27" name="椭圆 26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3373" y="1235706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5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20398">
            <a:off x="5400438" y="3281394"/>
            <a:ext cx="914241" cy="86277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28858" y="4156467"/>
            <a:ext cx="488872" cy="530986"/>
            <a:chOff x="5828858" y="4453081"/>
            <a:chExt cx="488872" cy="530986"/>
          </a:xfrm>
        </p:grpSpPr>
        <p:sp>
          <p:nvSpPr>
            <p:cNvPr id="30" name="椭圆 29"/>
            <p:cNvSpPr/>
            <p:nvPr/>
          </p:nvSpPr>
          <p:spPr>
            <a:xfrm>
              <a:off x="5828858" y="4453081"/>
              <a:ext cx="488872" cy="48887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857793" y="4522401"/>
              <a:ext cx="284480" cy="4572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4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28858" y="1863542"/>
            <a:ext cx="488872" cy="516473"/>
            <a:chOff x="491074" y="1128296"/>
            <a:chExt cx="757490" cy="800256"/>
          </a:xfrm>
        </p:grpSpPr>
        <p:sp>
          <p:nvSpPr>
            <p:cNvPr id="33" name="椭圆 32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03373" y="1213217"/>
              <a:ext cx="440792" cy="70841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28858" y="3002748"/>
            <a:ext cx="488872" cy="530986"/>
            <a:chOff x="491074" y="1128296"/>
            <a:chExt cx="757490" cy="822744"/>
          </a:xfrm>
        </p:grpSpPr>
        <p:sp>
          <p:nvSpPr>
            <p:cNvPr id="36" name="椭圆 35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03373" y="1235707"/>
              <a:ext cx="440792" cy="70841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00377" y="3209019"/>
            <a:ext cx="853442" cy="3657607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431884" y="4422008"/>
            <a:ext cx="1080000" cy="36000"/>
          </a:xfrm>
          <a:prstGeom prst="rightArrow">
            <a:avLst/>
          </a:prstGeom>
          <a:solidFill>
            <a:srgbClr val="2BD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4431884" y="2104731"/>
            <a:ext cx="1080000" cy="36000"/>
          </a:xfrm>
          <a:prstGeom prst="rightArrow">
            <a:avLst/>
          </a:prstGeom>
          <a:solidFill>
            <a:srgbClr val="045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43" name="右箭头 42"/>
          <p:cNvSpPr/>
          <p:nvPr/>
        </p:nvSpPr>
        <p:spPr>
          <a:xfrm flipH="1">
            <a:off x="6594195" y="947482"/>
            <a:ext cx="1080000" cy="36000"/>
          </a:xfrm>
          <a:prstGeom prst="rightArrow">
            <a:avLst/>
          </a:prstGeom>
          <a:solidFill>
            <a:srgbClr val="04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45" name="右箭头 44"/>
          <p:cNvSpPr/>
          <p:nvPr/>
        </p:nvSpPr>
        <p:spPr>
          <a:xfrm flipH="1">
            <a:off x="6594195" y="5531075"/>
            <a:ext cx="1080000" cy="36000"/>
          </a:xfrm>
          <a:prstGeom prst="rightArrow">
            <a:avLst/>
          </a:prstGeom>
          <a:solidFill>
            <a:srgbClr val="5F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46" name="右箭头 45"/>
          <p:cNvSpPr/>
          <p:nvPr/>
        </p:nvSpPr>
        <p:spPr>
          <a:xfrm flipH="1">
            <a:off x="6594195" y="3229753"/>
            <a:ext cx="1080000" cy="36000"/>
          </a:xfrm>
          <a:prstGeom prst="rightArrow">
            <a:avLst/>
          </a:prstGeom>
          <a:solidFill>
            <a:srgbClr val="03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307892">
            <a:off x="5203854" y="958950"/>
            <a:ext cx="722394" cy="691194"/>
          </a:xfrm>
          <a:prstGeom prst="rect">
            <a:avLst/>
          </a:prstGeom>
        </p:spPr>
      </p:pic>
      <p:sp>
        <p:nvSpPr>
          <p:cNvPr id="44" name="矩形 60"/>
          <p:cNvSpPr>
            <a:spLocks noChangeArrowheads="1"/>
          </p:cNvSpPr>
          <p:nvPr/>
        </p:nvSpPr>
        <p:spPr bwMode="auto">
          <a:xfrm>
            <a:off x="2011070" y="1762808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0" name="矩形 60"/>
          <p:cNvSpPr>
            <a:spLocks noChangeArrowheads="1"/>
          </p:cNvSpPr>
          <p:nvPr/>
        </p:nvSpPr>
        <p:spPr bwMode="auto">
          <a:xfrm>
            <a:off x="1879374" y="2126676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51" name="矩形 60"/>
          <p:cNvSpPr>
            <a:spLocks noChangeArrowheads="1"/>
          </p:cNvSpPr>
          <p:nvPr/>
        </p:nvSpPr>
        <p:spPr bwMode="auto">
          <a:xfrm>
            <a:off x="2011070" y="4079289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5" name="矩形 60"/>
          <p:cNvSpPr>
            <a:spLocks noChangeArrowheads="1"/>
          </p:cNvSpPr>
          <p:nvPr/>
        </p:nvSpPr>
        <p:spPr bwMode="auto">
          <a:xfrm>
            <a:off x="1879374" y="4443157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56" name="矩形 60"/>
          <p:cNvSpPr>
            <a:spLocks noChangeArrowheads="1"/>
          </p:cNvSpPr>
          <p:nvPr/>
        </p:nvSpPr>
        <p:spPr bwMode="auto">
          <a:xfrm>
            <a:off x="7671270" y="291342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7" name="矩形 60"/>
          <p:cNvSpPr>
            <a:spLocks noChangeArrowheads="1"/>
          </p:cNvSpPr>
          <p:nvPr/>
        </p:nvSpPr>
        <p:spPr bwMode="auto">
          <a:xfrm>
            <a:off x="7671268" y="3260349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58" name="矩形 60"/>
          <p:cNvSpPr>
            <a:spLocks noChangeArrowheads="1"/>
          </p:cNvSpPr>
          <p:nvPr/>
        </p:nvSpPr>
        <p:spPr bwMode="auto">
          <a:xfrm>
            <a:off x="7671270" y="60021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9" name="矩形 60"/>
          <p:cNvSpPr>
            <a:spLocks noChangeArrowheads="1"/>
          </p:cNvSpPr>
          <p:nvPr/>
        </p:nvSpPr>
        <p:spPr bwMode="auto">
          <a:xfrm>
            <a:off x="7671268" y="964078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60" name="矩形 60"/>
          <p:cNvSpPr>
            <a:spLocks noChangeArrowheads="1"/>
          </p:cNvSpPr>
          <p:nvPr/>
        </p:nvSpPr>
        <p:spPr bwMode="auto">
          <a:xfrm>
            <a:off x="7671270" y="5187778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671268" y="5551646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5900950" y="6438107"/>
            <a:ext cx="390100" cy="419893"/>
            <a:chOff x="5991602" y="6171251"/>
            <a:chExt cx="390100" cy="419893"/>
          </a:xfrm>
        </p:grpSpPr>
        <p:sp>
          <p:nvSpPr>
            <p:cNvPr id="73" name="椭圆 72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019102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9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6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3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4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642545882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4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1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2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7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8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6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7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7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3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4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1" id="8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89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90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9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0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0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1" id="10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5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06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42"/>
      <p:bldP grpId="0" spid="43"/>
      <p:bldP grpId="0" spid="45"/>
      <p:bldP grpId="0" spid="46"/>
      <p:bldP grpId="0" spid="44"/>
      <p:bldP grpId="1" spid="44"/>
      <p:bldP grpId="0" spid="50"/>
      <p:bldP grpId="0" spid="51"/>
      <p:bldP grpId="1" spid="51"/>
      <p:bldP grpId="0" spid="55"/>
      <p:bldP grpId="0" spid="56"/>
      <p:bldP grpId="1" spid="56"/>
      <p:bldP grpId="0" spid="57"/>
      <p:bldP grpId="0" spid="58"/>
      <p:bldP grpId="1" spid="58"/>
      <p:bldP grpId="0" spid="59"/>
      <p:bldP grpId="0" spid="60"/>
      <p:bldP grpId="1" spid="60"/>
      <p:bldP grpId="0" spid="61"/>
      <p:bldP grpId="0" spid="6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2617712" y="1322076"/>
            <a:ext cx="6956576" cy="3320001"/>
            <a:chOff x="1701063" y="827767"/>
            <a:chExt cx="8569212" cy="4442952"/>
          </a:xfrm>
        </p:grpSpPr>
        <p:graphicFrame>
          <p:nvGraphicFramePr>
            <p:cNvPr id="5" name="图表 4"/>
            <p:cNvGraphicFramePr/>
            <p:nvPr/>
          </p:nvGraphicFramePr>
          <p:xfrm>
            <a:off x="1701063" y="1027338"/>
            <a:ext cx="8569212" cy="4243381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6" name="MH_SubTitle_1"/>
            <p:cNvSpPr/>
            <p:nvPr>
              <p:custDataLst>
                <p:tags r:id="rId3"/>
              </p:custDataLst>
            </p:nvPr>
          </p:nvSpPr>
          <p:spPr>
            <a:xfrm>
              <a:off x="3040743" y="827767"/>
              <a:ext cx="1008063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045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mtClean="0" sz="1400">
                  <a:solidFill>
                    <a:srgbClr val="FFFFFF"/>
                  </a:solidFill>
                  <a:cs typeface="+mn-ea"/>
                </a:rPr>
                <a:t>系列一</a:t>
              </a:r>
            </a:p>
          </p:txBody>
        </p:sp>
        <p:sp>
          <p:nvSpPr>
            <p:cNvPr id="7" name="MH_SubTitle_2"/>
            <p:cNvSpPr/>
            <p:nvPr>
              <p:custDataLst>
                <p:tags r:id="rId4"/>
              </p:custDataLst>
            </p:nvPr>
          </p:nvSpPr>
          <p:spPr>
            <a:xfrm>
              <a:off x="4393464" y="2022926"/>
              <a:ext cx="1008063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248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mtClean="0" sz="1400">
                  <a:solidFill>
                    <a:srgbClr val="FFFFFF"/>
                  </a:solidFill>
                  <a:cs typeface="+mn-ea"/>
                </a:rPr>
                <a:t>系列二</a:t>
              </a:r>
            </a:p>
          </p:txBody>
        </p:sp>
        <p:sp>
          <p:nvSpPr>
            <p:cNvPr id="8" name="MH_SubTitle_3"/>
            <p:cNvSpPr/>
            <p:nvPr>
              <p:custDataLst>
                <p:tags r:id="rId5"/>
              </p:custDataLst>
            </p:nvPr>
          </p:nvSpPr>
          <p:spPr>
            <a:xfrm>
              <a:off x="5654705" y="1229631"/>
              <a:ext cx="1008062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04BB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z="1400">
                  <a:solidFill>
                    <a:srgbClr val="FFFFFF"/>
                  </a:solidFill>
                  <a:cs typeface="+mn-ea"/>
                </a:rPr>
                <a:t>系列三</a:t>
              </a:r>
            </a:p>
          </p:txBody>
        </p:sp>
        <p:sp>
          <p:nvSpPr>
            <p:cNvPr id="10" name="MH_SubTitle_5"/>
            <p:cNvSpPr/>
            <p:nvPr>
              <p:custDataLst>
                <p:tags r:id="rId6"/>
              </p:custDataLst>
            </p:nvPr>
          </p:nvSpPr>
          <p:spPr>
            <a:xfrm>
              <a:off x="8276773" y="1223734"/>
              <a:ext cx="1008063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mtClean="0" sz="1400">
                  <a:solidFill>
                    <a:srgbClr val="FFFFFF"/>
                  </a:solidFill>
                  <a:cs typeface="+mn-ea"/>
                </a:rPr>
                <a:t>系列五</a:t>
              </a:r>
            </a:p>
          </p:txBody>
        </p:sp>
        <p:sp>
          <p:nvSpPr>
            <p:cNvPr id="12" name="MH_SubTitle_4"/>
            <p:cNvSpPr/>
            <p:nvPr>
              <p:custDataLst>
                <p:tags r:id="rId7"/>
              </p:custDataLst>
            </p:nvPr>
          </p:nvSpPr>
          <p:spPr>
            <a:xfrm>
              <a:off x="6980253" y="1975304"/>
              <a:ext cx="1008062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lang="zh-CN" smtClean="0" sz="1400">
                  <a:solidFill>
                    <a:srgbClr val="248FB0"/>
                  </a:solidFill>
                  <a:cs typeface="+mn-ea"/>
                </a:rPr>
                <a:t>系列四</a:t>
              </a:r>
            </a:p>
          </p:txBody>
        </p:sp>
      </p:grpSp>
      <p:sp>
        <p:nvSpPr>
          <p:cNvPr id="34" name="矩形 6"/>
          <p:cNvSpPr>
            <a:spLocks noChangeArrowheads="1"/>
          </p:cNvSpPr>
          <p:nvPr/>
        </p:nvSpPr>
        <p:spPr bwMode="auto">
          <a:xfrm>
            <a:off x="1336285" y="5357059"/>
            <a:ext cx="9519431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基于演示设计的一站式在线演示、素材销售、服务交易系统。诞生于2013年，由中国专业PPT设计领跑者上海锐普广告有限公司整合锐普PPT设计、锐普PPT论坛、锐普PPT商城、锐普PPT市场资源组建成立</a:t>
            </a:r>
          </a:p>
        </p:txBody>
      </p:sp>
      <p:sp>
        <p:nvSpPr>
          <p:cNvPr id="35" name="矩形 60"/>
          <p:cNvSpPr>
            <a:spLocks noChangeArrowheads="1"/>
          </p:cNvSpPr>
          <p:nvPr/>
        </p:nvSpPr>
        <p:spPr bwMode="auto">
          <a:xfrm>
            <a:off x="4866715" y="4868371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870394" y="6438107"/>
            <a:ext cx="468398" cy="419893"/>
            <a:chOff x="5961046" y="6171251"/>
            <a:chExt cx="468398" cy="419893"/>
          </a:xfrm>
        </p:grpSpPr>
        <p:sp>
          <p:nvSpPr>
            <p:cNvPr id="31" name="椭圆 30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961046" y="6191034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8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10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1277563160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6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27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1" spid="35"/>
      <p:bldP grpId="0" spid="3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矩形 57"/>
          <p:cNvSpPr/>
          <p:nvPr/>
        </p:nvSpPr>
        <p:spPr>
          <a:xfrm>
            <a:off x="8308869" y="4350490"/>
            <a:ext cx="3883132" cy="252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58572" y="5151862"/>
            <a:ext cx="3265120" cy="173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55710" y="-15898"/>
            <a:ext cx="3372993" cy="69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4829" y="0"/>
            <a:ext cx="8363936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-912627" y="5644647"/>
            <a:ext cx="14032157" cy="1501974"/>
            <a:chOff x="-1119106" y="5873247"/>
            <a:chExt cx="14032157" cy="150197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-1734"/>
            <a:stretch>
              <a:fillRect/>
            </a:stretch>
          </p:blipFill>
          <p:spPr>
            <a:xfrm rot="16200000">
              <a:off x="8275761" y="2737930"/>
              <a:ext cx="1501974" cy="777260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-1734"/>
            <a:stretch>
              <a:fillRect/>
            </a:stretch>
          </p:blipFill>
          <p:spPr>
            <a:xfrm rot="16200000">
              <a:off x="2016211" y="2737930"/>
              <a:ext cx="1501974" cy="777260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6200000">
            <a:off x="2170657" y="3644190"/>
            <a:ext cx="1421859" cy="60936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flipV="1" rot="5400000">
            <a:off x="8309824" y="3747535"/>
            <a:ext cx="1333206" cy="609600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625288">
            <a:off x="10924105" y="5950634"/>
            <a:ext cx="1295866" cy="124856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271071">
            <a:off x="6234806" y="6319457"/>
            <a:ext cx="922667" cy="87837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9302660">
            <a:off x="-795355" y="5633949"/>
            <a:ext cx="2091011" cy="197681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217420">
            <a:off x="10723535" y="6491651"/>
            <a:ext cx="692900" cy="670918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0800000">
            <a:off x="10015974" y="5343153"/>
            <a:ext cx="2029972" cy="1737364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300077" y="6424997"/>
            <a:ext cx="949760" cy="83538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659022">
            <a:off x="6881079" y="6688954"/>
            <a:ext cx="533247" cy="48241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555504">
            <a:off x="2838141" y="6587767"/>
            <a:ext cx="593961" cy="522432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555504">
            <a:off x="11105804" y="6644458"/>
            <a:ext cx="593961" cy="5224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41834" y="1779816"/>
            <a:ext cx="5390371" cy="2010376"/>
            <a:chOff x="1674784" y="894338"/>
            <a:chExt cx="5390371" cy="201037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674784" y="894338"/>
              <a:ext cx="5390371" cy="201037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矩形 60"/>
            <p:cNvSpPr>
              <a:spLocks noChangeArrowheads="1"/>
            </p:cNvSpPr>
            <p:nvPr/>
          </p:nvSpPr>
          <p:spPr bwMode="auto">
            <a:xfrm>
              <a:off x="2786774" y="2061116"/>
              <a:ext cx="4152098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7945" y="184351"/>
            <a:ext cx="993183" cy="275971"/>
            <a:chOff x="2151063" y="1474788"/>
            <a:chExt cx="3033707" cy="842962"/>
          </a:xfrm>
          <a:blipFill>
            <a:blip r:embed="rId14"/>
            <a:stretch>
              <a:fillRect/>
            </a:stretch>
          </a:blipFill>
        </p:grpSpPr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7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rcRect l="21254" t="20782"/>
          <a:stretch>
            <a:fillRect/>
          </a:stretch>
        </p:blipFill>
        <p:spPr>
          <a:xfrm>
            <a:off x="8346478" y="-174535"/>
            <a:ext cx="2171180" cy="45250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346478" y="2723950"/>
            <a:ext cx="950113" cy="952230"/>
            <a:chOff x="5837900" y="2680079"/>
            <a:chExt cx="950113" cy="952230"/>
          </a:xfrm>
        </p:grpSpPr>
        <p:sp>
          <p:nvSpPr>
            <p:cNvPr id="4" name="椭圆 3"/>
            <p:cNvSpPr/>
            <p:nvPr/>
          </p:nvSpPr>
          <p:spPr>
            <a:xfrm>
              <a:off x="5837900" y="2680079"/>
              <a:ext cx="950113" cy="95011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45265" y="2770535"/>
              <a:ext cx="555943" cy="853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5000">
                  <a:blipFill dpi="0" rotWithShape="1">
                    <a:blip r:embed="rId16"/>
                    <a:tile algn="tl" flip="none" sx="100000" sy="100000" tx="0" ty="0"/>
                  </a:blipFill>
                  <a:latin typeface="+mn-ea"/>
                  <a:cs typeface="+mn-ea"/>
                </a:rPr>
                <a:t>4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10419612" y="-102100"/>
            <a:ext cx="1772389" cy="445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</p:spTree>
    <p:extLst>
      <p:ext uri="{BB962C8B-B14F-4D97-AF65-F5344CB8AC3E}">
        <p14:creationId val="4209242879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矩形 46"/>
          <p:cNvSpPr/>
          <p:nvPr/>
        </p:nvSpPr>
        <p:spPr>
          <a:xfrm>
            <a:off x="0" y="-1"/>
            <a:ext cx="6087291" cy="68706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4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70111" y="4051369"/>
            <a:ext cx="2660909" cy="24140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9886072">
            <a:off x="957197" y="2578311"/>
            <a:ext cx="922481" cy="774455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460828">
            <a:off x="1618947" y="1231533"/>
            <a:ext cx="675470" cy="56708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33854" y="1095953"/>
            <a:ext cx="1173506" cy="985199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434068">
            <a:off x="2771025" y="2081152"/>
            <a:ext cx="1173506" cy="985199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131276">
            <a:off x="3714151" y="1476710"/>
            <a:ext cx="1390203" cy="116712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 rot="19493602">
            <a:off x="1418437" y="3091445"/>
            <a:ext cx="488872" cy="516474"/>
            <a:chOff x="491074" y="1128296"/>
            <a:chExt cx="757490" cy="800257"/>
          </a:xfrm>
        </p:grpSpPr>
        <p:sp>
          <p:nvSpPr>
            <p:cNvPr id="33" name="椭圆 32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8352" y="1213217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cxnSp>
        <p:nvCxnSpPr>
          <p:cNvPr id="27" name="直接连接符 26"/>
          <p:cNvCxnSpPr/>
          <p:nvPr/>
        </p:nvCxnSpPr>
        <p:spPr>
          <a:xfrm flipH="1">
            <a:off x="2524751" y="2493837"/>
            <a:ext cx="1573860" cy="1923479"/>
          </a:xfrm>
          <a:prstGeom prst="line">
            <a:avLst/>
          </a:prstGeom>
          <a:ln cmpd="sng">
            <a:solidFill>
              <a:srgbClr val="71BD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332711" y="1824158"/>
            <a:ext cx="488872" cy="530986"/>
            <a:chOff x="491074" y="1128296"/>
            <a:chExt cx="757490" cy="822744"/>
          </a:xfrm>
        </p:grpSpPr>
        <p:sp>
          <p:nvSpPr>
            <p:cNvPr id="41" name="椭圆 40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03373" y="1235706"/>
              <a:ext cx="440792" cy="70841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rot="20575930">
            <a:off x="3341803" y="2756333"/>
            <a:ext cx="488872" cy="530987"/>
            <a:chOff x="5828858" y="4453081"/>
            <a:chExt cx="488872" cy="530987"/>
          </a:xfrm>
        </p:grpSpPr>
        <p:sp>
          <p:nvSpPr>
            <p:cNvPr id="46" name="椭圆 45"/>
            <p:cNvSpPr/>
            <p:nvPr/>
          </p:nvSpPr>
          <p:spPr>
            <a:xfrm>
              <a:off x="5828858" y="4453081"/>
              <a:ext cx="488872" cy="48887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857792" y="4522403"/>
              <a:ext cx="284480" cy="4572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cxnSp>
        <p:nvCxnSpPr>
          <p:cNvPr id="4" name="直接连接符 3"/>
          <p:cNvCxnSpPr>
            <a:stCxn id="33" idx="4"/>
          </p:cNvCxnSpPr>
          <p:nvPr/>
        </p:nvCxnSpPr>
        <p:spPr>
          <a:xfrm>
            <a:off x="1795511" y="3538362"/>
            <a:ext cx="729285" cy="878954"/>
          </a:xfrm>
          <a:prstGeom prst="line">
            <a:avLst/>
          </a:prstGeom>
          <a:ln>
            <a:solidFill>
              <a:srgbClr val="71BD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80000">
            <a:off x="2013748" y="1808918"/>
            <a:ext cx="587203" cy="2608398"/>
          </a:xfrm>
          <a:prstGeom prst="line">
            <a:avLst/>
          </a:prstGeom>
          <a:ln cmpd="sng">
            <a:solidFill>
              <a:srgbClr val="68B3C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42" idx="2"/>
          </p:cNvCxnSpPr>
          <p:nvPr/>
        </p:nvCxnSpPr>
        <p:spPr>
          <a:xfrm flipH="1">
            <a:off x="2468103" y="2350679"/>
            <a:ext cx="79324" cy="2062172"/>
          </a:xfrm>
          <a:prstGeom prst="line">
            <a:avLst/>
          </a:prstGeom>
          <a:ln>
            <a:solidFill>
              <a:srgbClr val="68B3C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48" idx="1"/>
          </p:cNvCxnSpPr>
          <p:nvPr/>
        </p:nvCxnSpPr>
        <p:spPr>
          <a:xfrm flipH="1">
            <a:off x="2563803" y="3116079"/>
            <a:ext cx="825944" cy="1258290"/>
          </a:xfrm>
          <a:prstGeom prst="line">
            <a:avLst/>
          </a:prstGeom>
          <a:ln>
            <a:solidFill>
              <a:srgbClr val="71BD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028548" y="1228262"/>
            <a:ext cx="4129545" cy="952781"/>
            <a:chOff x="7077916" y="905487"/>
            <a:chExt cx="4129545" cy="952781"/>
          </a:xfrm>
        </p:grpSpPr>
        <p:grpSp>
          <p:nvGrpSpPr>
            <p:cNvPr id="5" name="组合 4"/>
            <p:cNvGrpSpPr/>
            <p:nvPr/>
          </p:nvGrpSpPr>
          <p:grpSpPr>
            <a:xfrm>
              <a:off x="7077916" y="905487"/>
              <a:ext cx="4042374" cy="952781"/>
              <a:chOff x="6868366" y="410187"/>
              <a:chExt cx="4042374" cy="95278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6868366" y="410187"/>
                <a:ext cx="4042374" cy="911665"/>
              </a:xfrm>
              <a:custGeom>
                <a:gdLst>
                  <a:gd fmla="*/ 576135 w 5110735" name="connsiteX0"/>
                  <a:gd fmla="*/ 0 h 1152270" name="connsiteY0"/>
                  <a:gd fmla="*/ 898258 w 5110735" name="connsiteX1"/>
                  <a:gd fmla="*/ 98395 h 1152270" name="connsiteY1"/>
                  <a:gd fmla="*/ 918469 w 5110735" name="connsiteX2"/>
                  <a:gd fmla="*/ 115070 h 1152270" name="connsiteY2"/>
                  <a:gd fmla="*/ 4957043 w 5110735" name="connsiteX3"/>
                  <a:gd fmla="*/ 115070 h 1152270" name="connsiteY3"/>
                  <a:gd fmla="*/ 5110735 w 5110735" name="connsiteX4"/>
                  <a:gd fmla="*/ 268762 h 1152270" name="connsiteY4"/>
                  <a:gd fmla="*/ 5110735 w 5110735" name="connsiteX5"/>
                  <a:gd fmla="*/ 883509 h 1152270" name="connsiteY5"/>
                  <a:gd fmla="*/ 4957043 w 5110735" name="connsiteX6"/>
                  <a:gd fmla="*/ 1037201 h 1152270" name="connsiteY6"/>
                  <a:gd fmla="*/ 918467 w 5110735" name="connsiteX7"/>
                  <a:gd fmla="*/ 1037201 h 1152270" name="connsiteY7"/>
                  <a:gd fmla="*/ 898258 w 5110735" name="connsiteX8"/>
                  <a:gd fmla="*/ 1053875 h 1152270" name="connsiteY8"/>
                  <a:gd fmla="*/ 576135 w 5110735" name="connsiteX9"/>
                  <a:gd fmla="*/ 1152270 h 1152270" name="connsiteY9"/>
                  <a:gd fmla="*/ 0 w 5110735" name="connsiteX10"/>
                  <a:gd fmla="*/ 576135 h 1152270" name="connsiteY10"/>
                  <a:gd fmla="*/ 576135 w 5110735" name="connsiteX11"/>
                  <a:gd fmla="*/ 0 h 115227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152270" w="5110735">
                    <a:moveTo>
                      <a:pt x="576135" y="0"/>
                    </a:moveTo>
                    <a:cubicBezTo>
                      <a:pt x="695457" y="0"/>
                      <a:pt x="806306" y="36273"/>
                      <a:pt x="898258" y="98395"/>
                    </a:cubicBezTo>
                    <a:lnTo>
                      <a:pt x="918469" y="115070"/>
                    </a:lnTo>
                    <a:lnTo>
                      <a:pt x="4957043" y="115070"/>
                    </a:lnTo>
                    <a:cubicBezTo>
                      <a:pt x="5041925" y="115070"/>
                      <a:pt x="5110735" y="183880"/>
                      <a:pt x="5110735" y="268762"/>
                    </a:cubicBezTo>
                    <a:lnTo>
                      <a:pt x="5110735" y="883509"/>
                    </a:lnTo>
                    <a:cubicBezTo>
                      <a:pt x="5110735" y="968391"/>
                      <a:pt x="5041925" y="1037201"/>
                      <a:pt x="4957043" y="1037201"/>
                    </a:cubicBezTo>
                    <a:lnTo>
                      <a:pt x="918467" y="1037201"/>
                    </a:lnTo>
                    <a:lnTo>
                      <a:pt x="898258" y="1053875"/>
                    </a:lnTo>
                    <a:cubicBezTo>
                      <a:pt x="806306" y="1115997"/>
                      <a:pt x="695457" y="1152270"/>
                      <a:pt x="576135" y="1152270"/>
                    </a:cubicBezTo>
                    <a:cubicBezTo>
                      <a:pt x="257944" y="1152270"/>
                      <a:pt x="0" y="894326"/>
                      <a:pt x="0" y="576135"/>
                    </a:cubicBezTo>
                    <a:cubicBezTo>
                      <a:pt x="0" y="257944"/>
                      <a:pt x="257944" y="0"/>
                      <a:pt x="576135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908931" y="429237"/>
                <a:ext cx="806305" cy="933731"/>
                <a:chOff x="1889161" y="-581822"/>
                <a:chExt cx="883280" cy="1022871"/>
              </a:xfrm>
            </p:grpSpPr>
            <p:pic>
              <p:nvPicPr>
                <p:cNvPr id="74" name="图片 73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9161" y="-581822"/>
                  <a:ext cx="883280" cy="741544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61" name="组合 60"/>
                <p:cNvGrpSpPr/>
                <p:nvPr/>
              </p:nvGrpSpPr>
              <p:grpSpPr>
                <a:xfrm>
                  <a:off x="2086365" y="-119497"/>
                  <a:ext cx="488872" cy="560546"/>
                  <a:chOff x="491074" y="1128296"/>
                  <a:chExt cx="757490" cy="868545"/>
                </a:xfrm>
              </p:grpSpPr>
              <p:sp>
                <p:nvSpPr>
                  <p:cNvPr id="62" name="椭圆 61"/>
                  <p:cNvSpPr/>
                  <p:nvPr/>
                </p:nvSpPr>
                <p:spPr>
                  <a:xfrm>
                    <a:off x="491074" y="1128296"/>
                    <a:ext cx="757490" cy="757490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FFFFFF">
                          <a:lumMod val="100000"/>
                        </a:srgbClr>
                      </a:gs>
                      <a:gs pos="0">
                        <a:srgbClr val="D9D9DA"/>
                      </a:gs>
                    </a:gsLst>
                    <a:lin ang="2700000" scaled="1"/>
                  </a:gradFill>
                  <a:ln w="19050">
                    <a:gradFill flip="none" rotWithShape="1">
                      <a:gsLst>
                        <a:gs pos="100000">
                          <a:srgbClr val="FFFFFF"/>
                        </a:gs>
                        <a:gs pos="0">
                          <a:srgbClr val="D9D9DA"/>
                        </a:gs>
                      </a:gsLst>
                      <a:lin ang="13500000" scaled="1"/>
                    </a:gradFill>
                  </a:ln>
                  <a:effectLst>
                    <a:outerShdw algn="tl" blurRad="203200" dir="2700000" dist="114300" rotWithShape="0">
                      <a:prstClr val="black">
                        <a:alpha val="3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</a:endParaRPr>
                  </a:p>
                </p:txBody>
              </p:sp>
              <p:sp>
                <p:nvSpPr>
                  <p:cNvPr id="63" name="文本框 62"/>
                  <p:cNvSpPr txBox="1"/>
                  <p:nvPr/>
                </p:nvSpPr>
                <p:spPr>
                  <a:xfrm>
                    <a:off x="648350" y="1213218"/>
                    <a:ext cx="482873" cy="7760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rtlCol="0" wrap="none">
                    <a:spAutoFit/>
                  </a:bodyPr>
                  <a:lstStyle/>
                  <a:p>
                    <a:r>
                      <a:rPr altLang="zh-CN" lang="en-US" smtClean="0" sz="2400">
                        <a:blipFill>
                          <a:blip r:embed="rId7"/>
                          <a:stretch>
                            <a:fillRect/>
                          </a:stretch>
                        </a:blipFill>
                        <a:latin charset="0" panose="040b0600000000000000" pitchFamily="82" typeface="Adventure Subtitles"/>
                        <a:cs typeface="+mn-ea"/>
                      </a:rPr>
                      <a:t>1</a:t>
                    </a:r>
                  </a:p>
                </p:txBody>
              </p:sp>
            </p:grpSp>
          </p:grpSp>
        </p:grpSp>
        <p:sp>
          <p:nvSpPr>
            <p:cNvPr id="149" name="矩形 8"/>
            <p:cNvSpPr>
              <a:spLocks noChangeArrowheads="1"/>
            </p:cNvSpPr>
            <p:nvPr/>
          </p:nvSpPr>
          <p:spPr bwMode="auto">
            <a:xfrm>
              <a:off x="8055409" y="1053794"/>
              <a:ext cx="3152052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上传PPT，直接转为flash在线展示，动画、声音完美保留。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28548" y="3013052"/>
            <a:ext cx="4129545" cy="952781"/>
            <a:chOff x="7077916" y="1962675"/>
            <a:chExt cx="4129545" cy="952781"/>
          </a:xfrm>
        </p:grpSpPr>
        <p:grpSp>
          <p:nvGrpSpPr>
            <p:cNvPr id="121" name="组合 120"/>
            <p:cNvGrpSpPr/>
            <p:nvPr/>
          </p:nvGrpSpPr>
          <p:grpSpPr>
            <a:xfrm>
              <a:off x="7077916" y="1962675"/>
              <a:ext cx="4042374" cy="952781"/>
              <a:chOff x="6868366" y="410187"/>
              <a:chExt cx="4042374" cy="952781"/>
            </a:xfrm>
          </p:grpSpPr>
          <p:sp>
            <p:nvSpPr>
              <p:cNvPr id="122" name="任意多边形 121"/>
              <p:cNvSpPr/>
              <p:nvPr/>
            </p:nvSpPr>
            <p:spPr>
              <a:xfrm>
                <a:off x="6868366" y="410187"/>
                <a:ext cx="4042374" cy="911665"/>
              </a:xfrm>
              <a:custGeom>
                <a:gdLst>
                  <a:gd fmla="*/ 576135 w 5110735" name="connsiteX0"/>
                  <a:gd fmla="*/ 0 h 1152270" name="connsiteY0"/>
                  <a:gd fmla="*/ 898258 w 5110735" name="connsiteX1"/>
                  <a:gd fmla="*/ 98395 h 1152270" name="connsiteY1"/>
                  <a:gd fmla="*/ 918469 w 5110735" name="connsiteX2"/>
                  <a:gd fmla="*/ 115070 h 1152270" name="connsiteY2"/>
                  <a:gd fmla="*/ 4957043 w 5110735" name="connsiteX3"/>
                  <a:gd fmla="*/ 115070 h 1152270" name="connsiteY3"/>
                  <a:gd fmla="*/ 5110735 w 5110735" name="connsiteX4"/>
                  <a:gd fmla="*/ 268762 h 1152270" name="connsiteY4"/>
                  <a:gd fmla="*/ 5110735 w 5110735" name="connsiteX5"/>
                  <a:gd fmla="*/ 883509 h 1152270" name="connsiteY5"/>
                  <a:gd fmla="*/ 4957043 w 5110735" name="connsiteX6"/>
                  <a:gd fmla="*/ 1037201 h 1152270" name="connsiteY6"/>
                  <a:gd fmla="*/ 918467 w 5110735" name="connsiteX7"/>
                  <a:gd fmla="*/ 1037201 h 1152270" name="connsiteY7"/>
                  <a:gd fmla="*/ 898258 w 5110735" name="connsiteX8"/>
                  <a:gd fmla="*/ 1053875 h 1152270" name="connsiteY8"/>
                  <a:gd fmla="*/ 576135 w 5110735" name="connsiteX9"/>
                  <a:gd fmla="*/ 1152270 h 1152270" name="connsiteY9"/>
                  <a:gd fmla="*/ 0 w 5110735" name="connsiteX10"/>
                  <a:gd fmla="*/ 576135 h 1152270" name="connsiteY10"/>
                  <a:gd fmla="*/ 576135 w 5110735" name="connsiteX11"/>
                  <a:gd fmla="*/ 0 h 115227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152270" w="5110735">
                    <a:moveTo>
                      <a:pt x="576135" y="0"/>
                    </a:moveTo>
                    <a:cubicBezTo>
                      <a:pt x="695457" y="0"/>
                      <a:pt x="806306" y="36273"/>
                      <a:pt x="898258" y="98395"/>
                    </a:cubicBezTo>
                    <a:lnTo>
                      <a:pt x="918469" y="115070"/>
                    </a:lnTo>
                    <a:lnTo>
                      <a:pt x="4957043" y="115070"/>
                    </a:lnTo>
                    <a:cubicBezTo>
                      <a:pt x="5041925" y="115070"/>
                      <a:pt x="5110735" y="183880"/>
                      <a:pt x="5110735" y="268762"/>
                    </a:cubicBezTo>
                    <a:lnTo>
                      <a:pt x="5110735" y="883509"/>
                    </a:lnTo>
                    <a:cubicBezTo>
                      <a:pt x="5110735" y="968391"/>
                      <a:pt x="5041925" y="1037201"/>
                      <a:pt x="4957043" y="1037201"/>
                    </a:cubicBezTo>
                    <a:lnTo>
                      <a:pt x="918467" y="1037201"/>
                    </a:lnTo>
                    <a:lnTo>
                      <a:pt x="898258" y="1053875"/>
                    </a:lnTo>
                    <a:cubicBezTo>
                      <a:pt x="806306" y="1115997"/>
                      <a:pt x="695457" y="1152270"/>
                      <a:pt x="576135" y="1152270"/>
                    </a:cubicBezTo>
                    <a:cubicBezTo>
                      <a:pt x="257944" y="1152270"/>
                      <a:pt x="0" y="894326"/>
                      <a:pt x="0" y="576135"/>
                    </a:cubicBezTo>
                    <a:cubicBezTo>
                      <a:pt x="0" y="257944"/>
                      <a:pt x="257944" y="0"/>
                      <a:pt x="576135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6908931" y="429237"/>
                <a:ext cx="806305" cy="933731"/>
                <a:chOff x="1889161" y="-581822"/>
                <a:chExt cx="883280" cy="1022871"/>
              </a:xfrm>
            </p:grpSpPr>
            <p:pic>
              <p:nvPicPr>
                <p:cNvPr id="124" name="图片 123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9161" y="-581822"/>
                  <a:ext cx="883280" cy="741544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25" name="组合 124"/>
                <p:cNvGrpSpPr/>
                <p:nvPr/>
              </p:nvGrpSpPr>
              <p:grpSpPr>
                <a:xfrm>
                  <a:off x="2086365" y="-119497"/>
                  <a:ext cx="488871" cy="560546"/>
                  <a:chOff x="491074" y="1128296"/>
                  <a:chExt cx="757490" cy="868545"/>
                </a:xfrm>
              </p:grpSpPr>
              <p:sp>
                <p:nvSpPr>
                  <p:cNvPr id="126" name="椭圆 125"/>
                  <p:cNvSpPr/>
                  <p:nvPr/>
                </p:nvSpPr>
                <p:spPr>
                  <a:xfrm>
                    <a:off x="491074" y="1128296"/>
                    <a:ext cx="757490" cy="757490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FFFFFF">
                          <a:lumMod val="100000"/>
                        </a:srgbClr>
                      </a:gs>
                      <a:gs pos="0">
                        <a:srgbClr val="D9D9DA"/>
                      </a:gs>
                    </a:gsLst>
                    <a:lin ang="2700000" scaled="1"/>
                  </a:gradFill>
                  <a:ln w="19050">
                    <a:gradFill flip="none" rotWithShape="1">
                      <a:gsLst>
                        <a:gs pos="100000">
                          <a:srgbClr val="FFFFFF"/>
                        </a:gs>
                        <a:gs pos="0">
                          <a:srgbClr val="D9D9DA"/>
                        </a:gs>
                      </a:gsLst>
                      <a:lin ang="13500000" scaled="1"/>
                    </a:gradFill>
                  </a:ln>
                  <a:effectLst>
                    <a:outerShdw algn="tl" blurRad="203200" dir="2700000" dist="114300" rotWithShape="0">
                      <a:prstClr val="black">
                        <a:alpha val="3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</a:endParaRPr>
                  </a:p>
                </p:txBody>
              </p:sp>
              <p:sp>
                <p:nvSpPr>
                  <p:cNvPr id="127" name="文本框 126"/>
                  <p:cNvSpPr txBox="1"/>
                  <p:nvPr/>
                </p:nvSpPr>
                <p:spPr>
                  <a:xfrm>
                    <a:off x="583679" y="1213218"/>
                    <a:ext cx="482874" cy="7760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rtlCol="0" wrap="none">
                    <a:spAutoFit/>
                  </a:bodyPr>
                  <a:lstStyle/>
                  <a:p>
                    <a:r>
                      <a:rPr altLang="zh-CN" lang="en-US" smtClean="0" sz="2400">
                        <a:blipFill>
                          <a:blip r:embed="rId7"/>
                          <a:stretch>
                            <a:fillRect/>
                          </a:stretch>
                        </a:blipFill>
                        <a:latin charset="0" panose="040b0600000000000000" pitchFamily="82" typeface="Adventure Subtitles"/>
                        <a:cs typeface="+mn-ea"/>
                      </a:rPr>
                      <a:t>2</a:t>
                    </a:r>
                  </a:p>
                </p:txBody>
              </p:sp>
            </p:grpSp>
          </p:grpSp>
        </p:grpSp>
        <p:sp>
          <p:nvSpPr>
            <p:cNvPr id="150" name="矩形 53"/>
            <p:cNvSpPr>
              <a:spLocks noChangeArrowheads="1"/>
            </p:cNvSpPr>
            <p:nvPr/>
          </p:nvSpPr>
          <p:spPr bwMode="auto">
            <a:xfrm>
              <a:off x="8055409" y="2110982"/>
              <a:ext cx="3152052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全自动操作，购买即时下载，无需人工干预，7*24小时全天候服务。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8548" y="4838072"/>
            <a:ext cx="4147020" cy="952781"/>
            <a:chOff x="7077916" y="3191313"/>
            <a:chExt cx="4147020" cy="952781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077916" y="3191313"/>
              <a:ext cx="4042374" cy="952781"/>
              <a:chOff x="6868366" y="410187"/>
              <a:chExt cx="4042374" cy="952781"/>
            </a:xfrm>
          </p:grpSpPr>
          <p:sp>
            <p:nvSpPr>
              <p:cNvPr id="129" name="任意多边形 128"/>
              <p:cNvSpPr/>
              <p:nvPr/>
            </p:nvSpPr>
            <p:spPr>
              <a:xfrm>
                <a:off x="6868366" y="410187"/>
                <a:ext cx="4042374" cy="911665"/>
              </a:xfrm>
              <a:custGeom>
                <a:gdLst>
                  <a:gd fmla="*/ 576135 w 5110735" name="connsiteX0"/>
                  <a:gd fmla="*/ 0 h 1152270" name="connsiteY0"/>
                  <a:gd fmla="*/ 898258 w 5110735" name="connsiteX1"/>
                  <a:gd fmla="*/ 98395 h 1152270" name="connsiteY1"/>
                  <a:gd fmla="*/ 918469 w 5110735" name="connsiteX2"/>
                  <a:gd fmla="*/ 115070 h 1152270" name="connsiteY2"/>
                  <a:gd fmla="*/ 4957043 w 5110735" name="connsiteX3"/>
                  <a:gd fmla="*/ 115070 h 1152270" name="connsiteY3"/>
                  <a:gd fmla="*/ 5110735 w 5110735" name="connsiteX4"/>
                  <a:gd fmla="*/ 268762 h 1152270" name="connsiteY4"/>
                  <a:gd fmla="*/ 5110735 w 5110735" name="connsiteX5"/>
                  <a:gd fmla="*/ 883509 h 1152270" name="connsiteY5"/>
                  <a:gd fmla="*/ 4957043 w 5110735" name="connsiteX6"/>
                  <a:gd fmla="*/ 1037201 h 1152270" name="connsiteY6"/>
                  <a:gd fmla="*/ 918467 w 5110735" name="connsiteX7"/>
                  <a:gd fmla="*/ 1037201 h 1152270" name="connsiteY7"/>
                  <a:gd fmla="*/ 898258 w 5110735" name="connsiteX8"/>
                  <a:gd fmla="*/ 1053875 h 1152270" name="connsiteY8"/>
                  <a:gd fmla="*/ 576135 w 5110735" name="connsiteX9"/>
                  <a:gd fmla="*/ 1152270 h 1152270" name="connsiteY9"/>
                  <a:gd fmla="*/ 0 w 5110735" name="connsiteX10"/>
                  <a:gd fmla="*/ 576135 h 1152270" name="connsiteY10"/>
                  <a:gd fmla="*/ 576135 w 5110735" name="connsiteX11"/>
                  <a:gd fmla="*/ 0 h 115227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152270" w="5110735">
                    <a:moveTo>
                      <a:pt x="576135" y="0"/>
                    </a:moveTo>
                    <a:cubicBezTo>
                      <a:pt x="695457" y="0"/>
                      <a:pt x="806306" y="36273"/>
                      <a:pt x="898258" y="98395"/>
                    </a:cubicBezTo>
                    <a:lnTo>
                      <a:pt x="918469" y="115070"/>
                    </a:lnTo>
                    <a:lnTo>
                      <a:pt x="4957043" y="115070"/>
                    </a:lnTo>
                    <a:cubicBezTo>
                      <a:pt x="5041925" y="115070"/>
                      <a:pt x="5110735" y="183880"/>
                      <a:pt x="5110735" y="268762"/>
                    </a:cubicBezTo>
                    <a:lnTo>
                      <a:pt x="5110735" y="883509"/>
                    </a:lnTo>
                    <a:cubicBezTo>
                      <a:pt x="5110735" y="968391"/>
                      <a:pt x="5041925" y="1037201"/>
                      <a:pt x="4957043" y="1037201"/>
                    </a:cubicBezTo>
                    <a:lnTo>
                      <a:pt x="918467" y="1037201"/>
                    </a:lnTo>
                    <a:lnTo>
                      <a:pt x="898258" y="1053875"/>
                    </a:lnTo>
                    <a:cubicBezTo>
                      <a:pt x="806306" y="1115997"/>
                      <a:pt x="695457" y="1152270"/>
                      <a:pt x="576135" y="1152270"/>
                    </a:cubicBezTo>
                    <a:cubicBezTo>
                      <a:pt x="257944" y="1152270"/>
                      <a:pt x="0" y="894326"/>
                      <a:pt x="0" y="576135"/>
                    </a:cubicBezTo>
                    <a:cubicBezTo>
                      <a:pt x="0" y="257944"/>
                      <a:pt x="257944" y="0"/>
                      <a:pt x="576135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6908931" y="429237"/>
                <a:ext cx="806305" cy="933731"/>
                <a:chOff x="1889161" y="-581822"/>
                <a:chExt cx="883280" cy="1022871"/>
              </a:xfrm>
            </p:grpSpPr>
            <p:pic>
              <p:nvPicPr>
                <p:cNvPr id="131" name="图片 130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9161" y="-581822"/>
                  <a:ext cx="883280" cy="741544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32" name="组合 131"/>
                <p:cNvGrpSpPr/>
                <p:nvPr/>
              </p:nvGrpSpPr>
              <p:grpSpPr>
                <a:xfrm>
                  <a:off x="2086365" y="-119497"/>
                  <a:ext cx="488870" cy="560546"/>
                  <a:chOff x="491074" y="1128296"/>
                  <a:chExt cx="757490" cy="868545"/>
                </a:xfrm>
              </p:grpSpPr>
              <p:sp>
                <p:nvSpPr>
                  <p:cNvPr id="133" name="椭圆 132"/>
                  <p:cNvSpPr/>
                  <p:nvPr/>
                </p:nvSpPr>
                <p:spPr>
                  <a:xfrm>
                    <a:off x="491074" y="1128296"/>
                    <a:ext cx="757490" cy="757490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FFFFFF">
                          <a:lumMod val="100000"/>
                        </a:srgbClr>
                      </a:gs>
                      <a:gs pos="0">
                        <a:srgbClr val="D9D9DA"/>
                      </a:gs>
                    </a:gsLst>
                    <a:lin ang="2700000" scaled="1"/>
                  </a:gradFill>
                  <a:ln w="19050">
                    <a:gradFill flip="none" rotWithShape="1">
                      <a:gsLst>
                        <a:gs pos="100000">
                          <a:srgbClr val="FFFFFF"/>
                        </a:gs>
                        <a:gs pos="0">
                          <a:srgbClr val="D9D9DA"/>
                        </a:gs>
                      </a:gsLst>
                      <a:lin ang="13500000" scaled="1"/>
                    </a:gradFill>
                  </a:ln>
                  <a:effectLst>
                    <a:outerShdw algn="tl" blurRad="203200" dir="2700000" dist="114300" rotWithShape="0">
                      <a:prstClr val="black">
                        <a:alpha val="32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cs typeface="+mn-ea"/>
                    </a:endParaRPr>
                  </a:p>
                </p:txBody>
              </p:sp>
              <p:sp>
                <p:nvSpPr>
                  <p:cNvPr id="134" name="文本框 133"/>
                  <p:cNvSpPr txBox="1"/>
                  <p:nvPr/>
                </p:nvSpPr>
                <p:spPr>
                  <a:xfrm>
                    <a:off x="562122" y="1213218"/>
                    <a:ext cx="482875" cy="77604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rtlCol="0" wrap="none">
                    <a:spAutoFit/>
                  </a:bodyPr>
                  <a:lstStyle/>
                  <a:p>
                    <a:r>
                      <a:rPr altLang="zh-CN" lang="en-US" smtClean="0" sz="2400">
                        <a:blipFill>
                          <a:blip r:embed="rId7"/>
                          <a:stretch>
                            <a:fillRect/>
                          </a:stretch>
                        </a:blipFill>
                        <a:latin charset="0" panose="040b0600000000000000" pitchFamily="82" typeface="Adventure Subtitles"/>
                        <a:cs typeface="+mn-ea"/>
                      </a:rPr>
                      <a:t>3</a:t>
                    </a:r>
                  </a:p>
                </p:txBody>
              </p:sp>
            </p:grpSp>
          </p:grpSp>
        </p:grpSp>
        <p:sp>
          <p:nvSpPr>
            <p:cNvPr id="151" name="矩形 54"/>
            <p:cNvSpPr>
              <a:spLocks noChangeArrowheads="1"/>
            </p:cNvSpPr>
            <p:nvPr/>
          </p:nvSpPr>
          <p:spPr bwMode="auto">
            <a:xfrm>
              <a:off x="8055410" y="3339621"/>
              <a:ext cx="3169527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唯一一家能够提供一站式服务的综合平台，全面解决您的演示需求。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899422" y="6438107"/>
            <a:ext cx="396262" cy="419893"/>
            <a:chOff x="5990074" y="6171251"/>
            <a:chExt cx="396262" cy="419893"/>
          </a:xfrm>
        </p:grpSpPr>
        <p:sp>
          <p:nvSpPr>
            <p:cNvPr id="114" name="椭圆 113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5990075" y="6191034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11</a:t>
              </a:r>
            </a:p>
          </p:txBody>
        </p:sp>
      </p:grpSp>
      <p:sp>
        <p:nvSpPr>
          <p:cNvPr id="73" name="矩形 72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6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custDataLst>
      <p:tags r:id="rId9"/>
    </p:custDataLst>
    <p:extLst>
      <p:ext uri="{BB962C8B-B14F-4D97-AF65-F5344CB8AC3E}">
        <p14:creationId val="633903757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6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7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矩形 99"/>
          <p:cNvSpPr/>
          <p:nvPr/>
        </p:nvSpPr>
        <p:spPr>
          <a:xfrm>
            <a:off x="0" y="-1"/>
            <a:ext cx="12192000" cy="6858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71759" y="674276"/>
            <a:ext cx="2848482" cy="2842449"/>
            <a:chOff x="4748917" y="1365383"/>
            <a:chExt cx="2848482" cy="28424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765546" y="1365383"/>
              <a:ext cx="2660909" cy="241402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748917" y="2276474"/>
              <a:ext cx="2848482" cy="1931358"/>
            </a:xfrm>
            <a:prstGeom prst="rect">
              <a:avLst/>
            </a:prstGeom>
          </p:spPr>
        </p:pic>
      </p:grpSp>
      <p:sp>
        <p:nvSpPr>
          <p:cNvPr id="79" name="矩形 60"/>
          <p:cNvSpPr>
            <a:spLocks noChangeArrowheads="1"/>
          </p:cNvSpPr>
          <p:nvPr/>
        </p:nvSpPr>
        <p:spPr bwMode="auto">
          <a:xfrm>
            <a:off x="1366100" y="2600654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0" name="矩形 60"/>
          <p:cNvSpPr>
            <a:spLocks noChangeArrowheads="1"/>
          </p:cNvSpPr>
          <p:nvPr/>
        </p:nvSpPr>
        <p:spPr bwMode="auto">
          <a:xfrm>
            <a:off x="1234404" y="2964521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81" name="矩形 60"/>
          <p:cNvSpPr>
            <a:spLocks noChangeArrowheads="1"/>
          </p:cNvSpPr>
          <p:nvPr/>
        </p:nvSpPr>
        <p:spPr bwMode="auto">
          <a:xfrm>
            <a:off x="2184310" y="4316125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2" name="矩形 60"/>
          <p:cNvSpPr>
            <a:spLocks noChangeArrowheads="1"/>
          </p:cNvSpPr>
          <p:nvPr/>
        </p:nvSpPr>
        <p:spPr bwMode="auto">
          <a:xfrm>
            <a:off x="2052613" y="467999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83" name="矩形 60"/>
          <p:cNvSpPr>
            <a:spLocks noChangeArrowheads="1"/>
          </p:cNvSpPr>
          <p:nvPr/>
        </p:nvSpPr>
        <p:spPr bwMode="auto">
          <a:xfrm>
            <a:off x="4946631" y="5135257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4" name="矩形 60"/>
          <p:cNvSpPr>
            <a:spLocks noChangeArrowheads="1"/>
          </p:cNvSpPr>
          <p:nvPr/>
        </p:nvSpPr>
        <p:spPr bwMode="auto">
          <a:xfrm>
            <a:off x="4880783" y="5482184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85" name="矩形 60"/>
          <p:cNvSpPr>
            <a:spLocks noChangeArrowheads="1"/>
          </p:cNvSpPr>
          <p:nvPr/>
        </p:nvSpPr>
        <p:spPr bwMode="auto">
          <a:xfrm>
            <a:off x="8393641" y="2600654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6" name="矩形 60"/>
          <p:cNvSpPr>
            <a:spLocks noChangeArrowheads="1"/>
          </p:cNvSpPr>
          <p:nvPr/>
        </p:nvSpPr>
        <p:spPr bwMode="auto">
          <a:xfrm>
            <a:off x="8393638" y="2964521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87" name="矩形 60"/>
          <p:cNvSpPr>
            <a:spLocks noChangeArrowheads="1"/>
          </p:cNvSpPr>
          <p:nvPr/>
        </p:nvSpPr>
        <p:spPr bwMode="auto">
          <a:xfrm>
            <a:off x="7577257" y="4316125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7577254" y="467999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5844385" y="6438107"/>
            <a:ext cx="461986" cy="421344"/>
            <a:chOff x="5944536" y="6171251"/>
            <a:chExt cx="461986" cy="421344"/>
          </a:xfrm>
        </p:grpSpPr>
        <p:sp>
          <p:nvSpPr>
            <p:cNvPr id="95" name="椭圆 94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944536" y="6192485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4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58533" y="1872177"/>
            <a:ext cx="2098518" cy="720000"/>
            <a:chOff x="2858533" y="1872177"/>
            <a:chExt cx="2098518" cy="720000"/>
          </a:xfrm>
        </p:grpSpPr>
        <p:sp>
          <p:nvSpPr>
            <p:cNvPr id="24" name="椭圆 23"/>
            <p:cNvSpPr/>
            <p:nvPr/>
          </p:nvSpPr>
          <p:spPr>
            <a:xfrm>
              <a:off x="4675688" y="2075372"/>
              <a:ext cx="281363" cy="28136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 rot="5400000">
              <a:off x="3781652" y="1344901"/>
              <a:ext cx="0" cy="1800000"/>
            </a:xfrm>
            <a:prstGeom prst="line">
              <a:avLst/>
            </a:prstGeom>
            <a:ln cmpd="sng" w="15875">
              <a:solidFill>
                <a:srgbClr val="248FB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2858533" y="1872177"/>
              <a:ext cx="720000" cy="720000"/>
              <a:chOff x="2858533" y="1872177"/>
              <a:chExt cx="720000" cy="72000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58533" y="1872177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2900797" y="1914441"/>
                <a:ext cx="635473" cy="635473"/>
                <a:chOff x="2896495" y="1910139"/>
                <a:chExt cx="635473" cy="635473"/>
              </a:xfrm>
            </p:grpSpPr>
            <p:pic>
              <p:nvPicPr>
                <p:cNvPr id="73" name="图片 7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7042" y="2002407"/>
                  <a:ext cx="522982" cy="450548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9" name="椭圆 88"/>
                <p:cNvSpPr/>
                <p:nvPr/>
              </p:nvSpPr>
              <p:spPr>
                <a:xfrm>
                  <a:off x="2896495" y="1910139"/>
                  <a:ext cx="635473" cy="635473"/>
                </a:xfrm>
                <a:prstGeom prst="ellipse">
                  <a:avLst/>
                </a:prstGeom>
                <a:noFill/>
                <a:ln w="25400">
                  <a:gradFill flip="none" rotWithShape="1">
                    <a:gsLst>
                      <a:gs pos="49000">
                        <a:srgbClr val="038AAA">
                          <a:alpha val="50000"/>
                        </a:srgbClr>
                      </a:gs>
                      <a:gs pos="50000">
                        <a:srgbClr val="045D80">
                          <a:alpha val="50000"/>
                        </a:srgbClr>
                      </a:gs>
                    </a:gsLst>
                    <a:lin ang="2700000" scaled="1"/>
                  </a:gra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3722914" y="2853926"/>
            <a:ext cx="1671951" cy="1400935"/>
            <a:chOff x="3722914" y="2853926"/>
            <a:chExt cx="1671951" cy="1400935"/>
          </a:xfrm>
        </p:grpSpPr>
        <p:sp>
          <p:nvSpPr>
            <p:cNvPr id="27" name="椭圆 26"/>
            <p:cNvSpPr/>
            <p:nvPr/>
          </p:nvSpPr>
          <p:spPr>
            <a:xfrm>
              <a:off x="5113502" y="2853926"/>
              <a:ext cx="281363" cy="28136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 rot="3180000">
              <a:off x="4659717" y="2852125"/>
              <a:ext cx="0" cy="1224000"/>
            </a:xfrm>
            <a:prstGeom prst="line">
              <a:avLst/>
            </a:prstGeom>
            <a:ln w="19050">
              <a:solidFill>
                <a:srgbClr val="248F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3722914" y="3534861"/>
              <a:ext cx="720000" cy="720000"/>
              <a:chOff x="3722914" y="3534861"/>
              <a:chExt cx="720000" cy="720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722914" y="3534861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3765178" y="3577125"/>
                <a:ext cx="635473" cy="635473"/>
                <a:chOff x="3771480" y="3588348"/>
                <a:chExt cx="635473" cy="635473"/>
              </a:xfrm>
            </p:grpSpPr>
            <p:pic>
              <p:nvPicPr>
                <p:cNvPr id="42" name="图片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0479" y="3864116"/>
                  <a:ext cx="210942" cy="88786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1905" y="3824779"/>
                  <a:ext cx="194382" cy="167460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0" name="图片 4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3809" y="3783494"/>
                  <a:ext cx="275620" cy="250031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53" name="组合 52"/>
                <p:cNvGrpSpPr/>
                <p:nvPr/>
              </p:nvGrpSpPr>
              <p:grpSpPr>
                <a:xfrm>
                  <a:off x="3910421" y="3697644"/>
                  <a:ext cx="357591" cy="416880"/>
                  <a:chOff x="5679441" y="2711902"/>
                  <a:chExt cx="1253178" cy="1460958"/>
                </a:xfr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54" name="图片 53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9441" y="2711902"/>
                    <a:ext cx="1253178" cy="1460958"/>
                  </a:xfrm>
                  <a:prstGeom prst="rect">
                    <a:avLst/>
                  </a:prstGeom>
                </p:spPr>
              </p:pic>
              <p:pic>
                <p:nvPicPr>
                  <p:cNvPr id="55" name="图片 54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8790" y="3822819"/>
                    <a:ext cx="473123" cy="3348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椭圆 90"/>
                <p:cNvSpPr/>
                <p:nvPr/>
              </p:nvSpPr>
              <p:spPr>
                <a:xfrm>
                  <a:off x="3771480" y="3588348"/>
                  <a:ext cx="635473" cy="635473"/>
                </a:xfrm>
                <a:prstGeom prst="ellipse">
                  <a:avLst/>
                </a:prstGeom>
                <a:noFill/>
                <a:ln w="25400">
                  <a:gradFill flip="none" rotWithShape="1">
                    <a:gsLst>
                      <a:gs pos="49000">
                        <a:srgbClr val="038AAA">
                          <a:alpha val="50000"/>
                        </a:srgbClr>
                      </a:gs>
                      <a:gs pos="50000">
                        <a:srgbClr val="045D80">
                          <a:alpha val="50000"/>
                        </a:srgbClr>
                      </a:gs>
                    </a:gsLst>
                    <a:lin ang="2700000" scaled="1"/>
                  </a:gra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7126516" y="1872177"/>
            <a:ext cx="2199017" cy="720000"/>
            <a:chOff x="7126516" y="1872177"/>
            <a:chExt cx="2199017" cy="720000"/>
          </a:xfrm>
        </p:grpSpPr>
        <p:cxnSp>
          <p:nvCxnSpPr>
            <p:cNvPr id="36" name="直接连接符 35"/>
            <p:cNvCxnSpPr/>
            <p:nvPr/>
          </p:nvCxnSpPr>
          <p:spPr>
            <a:xfrm flipH="1" rot="5400000">
              <a:off x="8425533" y="1344901"/>
              <a:ext cx="0" cy="1800000"/>
            </a:xfrm>
            <a:prstGeom prst="line">
              <a:avLst/>
            </a:prstGeom>
            <a:ln cmpd="sng" w="15875">
              <a:solidFill>
                <a:srgbClr val="248FB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8599617" y="1872177"/>
              <a:ext cx="720000" cy="720000"/>
              <a:chOff x="8599617" y="1872177"/>
              <a:chExt cx="720000" cy="72000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8599617" y="1872177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8615344" y="1900200"/>
                <a:ext cx="688545" cy="682451"/>
                <a:chOff x="4282096" y="3164165"/>
                <a:chExt cx="1127399" cy="1117422"/>
              </a:xfrm>
            </p:grpSpPr>
            <p:pic>
              <p:nvPicPr>
                <p:cNvPr id="64" name="图片 6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6766" y="3273024"/>
                  <a:ext cx="1018059" cy="854697"/>
                </a:xfrm>
                <a:prstGeom prst="rect">
                  <a:avLst/>
                </a:prstGeom>
              </p:spPr>
            </p:pic>
            <p:pic>
              <p:nvPicPr>
                <p:cNvPr id="65" name="图片 6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2096" y="3164165"/>
                  <a:ext cx="1127399" cy="1117422"/>
                </a:xfrm>
                <a:prstGeom prst="rect">
                  <a:avLst/>
                </a:prstGeom>
              </p:spPr>
            </p:pic>
          </p:grpSp>
        </p:grpSp>
        <p:sp>
          <p:nvSpPr>
            <p:cNvPr id="97" name="椭圆 96"/>
            <p:cNvSpPr/>
            <p:nvPr/>
          </p:nvSpPr>
          <p:spPr>
            <a:xfrm>
              <a:off x="7126516" y="2045359"/>
              <a:ext cx="364646" cy="364646"/>
            </a:xfrm>
            <a:prstGeom prst="ellipse">
              <a:avLst/>
            </a:prstGeom>
            <a:noFill/>
            <a:ln w="25400">
              <a:solidFill>
                <a:srgbClr val="248FB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18729" y="2807123"/>
            <a:ext cx="1716408" cy="1475900"/>
            <a:chOff x="6718729" y="2807123"/>
            <a:chExt cx="1716408" cy="1475900"/>
          </a:xfrm>
        </p:grpSpPr>
        <p:cxnSp>
          <p:nvCxnSpPr>
            <p:cNvPr id="37" name="直接连接符 36"/>
            <p:cNvCxnSpPr/>
            <p:nvPr/>
          </p:nvCxnSpPr>
          <p:spPr>
            <a:xfrm flipH="1" rot="-3180000">
              <a:off x="7548536" y="2855882"/>
              <a:ext cx="0" cy="1296000"/>
            </a:xfrm>
            <a:prstGeom prst="line">
              <a:avLst/>
            </a:prstGeom>
            <a:ln cmpd="sng" w="19050">
              <a:solidFill>
                <a:srgbClr val="248F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7715137" y="3563023"/>
              <a:ext cx="720000" cy="720000"/>
              <a:chOff x="7715137" y="3563023"/>
              <a:chExt cx="720000" cy="720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715137" y="3563023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7817152" y="3612809"/>
                <a:ext cx="544371" cy="634629"/>
              </a:xfrm>
              <a:prstGeom prst="rect">
                <a:avLst/>
              </a:prstGeom>
            </p:spPr>
          </p:pic>
        </p:grpSp>
        <p:sp>
          <p:nvSpPr>
            <p:cNvPr id="98" name="椭圆 97"/>
            <p:cNvSpPr/>
            <p:nvPr/>
          </p:nvSpPr>
          <p:spPr>
            <a:xfrm>
              <a:off x="6718729" y="2807123"/>
              <a:ext cx="364646" cy="364646"/>
            </a:xfrm>
            <a:prstGeom prst="ellipse">
              <a:avLst/>
            </a:prstGeom>
            <a:noFill/>
            <a:ln w="25400">
              <a:solidFill>
                <a:srgbClr val="248FB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26480" y="3101439"/>
            <a:ext cx="720000" cy="2015780"/>
            <a:chOff x="5726480" y="3101439"/>
            <a:chExt cx="720000" cy="2015780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6110068" y="3443898"/>
              <a:ext cx="0" cy="1044000"/>
            </a:xfrm>
            <a:prstGeom prst="line">
              <a:avLst/>
            </a:prstGeom>
            <a:ln cmpd="sng" w="19050">
              <a:solidFill>
                <a:srgbClr val="5FA0B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5965643" y="3131165"/>
              <a:ext cx="305194" cy="30519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726480" y="4397219"/>
              <a:ext cx="720000" cy="720000"/>
              <a:chOff x="5726480" y="4397219"/>
              <a:chExt cx="720000" cy="72000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5726480" y="4397219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5729939" y="4403834"/>
                <a:ext cx="713082" cy="706771"/>
                <a:chOff x="4555484" y="3200187"/>
                <a:chExt cx="1167575" cy="1157243"/>
              </a:xfrm>
            </p:grpSpPr>
            <p:pic>
              <p:nvPicPr>
                <p:cNvPr id="59" name="图片 58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9889" y="3330614"/>
                  <a:ext cx="992045" cy="900000"/>
                </a:xfrm>
                <a:prstGeom prst="rect">
                  <a:avLst/>
                </a:prstGeom>
              </p:spPr>
            </p:pic>
            <p:pic>
              <p:nvPicPr>
                <p:cNvPr id="60" name="图片 59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5484" y="3200187"/>
                  <a:ext cx="1167575" cy="1157243"/>
                </a:xfrm>
                <a:prstGeom prst="rect">
                  <a:avLst/>
                </a:prstGeom>
              </p:spPr>
            </p:pic>
          </p:grpSp>
        </p:grpSp>
        <p:sp>
          <p:nvSpPr>
            <p:cNvPr id="99" name="椭圆 98"/>
            <p:cNvSpPr/>
            <p:nvPr/>
          </p:nvSpPr>
          <p:spPr>
            <a:xfrm>
              <a:off x="5935917" y="3101439"/>
              <a:ext cx="364646" cy="364646"/>
            </a:xfrm>
            <a:prstGeom prst="ellipse">
              <a:avLst/>
            </a:prstGeom>
            <a:noFill/>
            <a:ln w="25400">
              <a:solidFill>
                <a:srgbClr val="248FB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3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4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5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3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4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5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6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7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8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9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30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31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3854045309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1" id="2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9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0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fill="hold" grpId="1" id="4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5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6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fill="hold" grpId="1" id="6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1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62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751"/>
                            </p:stCondLst>
                            <p:childTnLst>
                              <p:par>
                                <p:cTn fill="hold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251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fill="hold" grpId="0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751"/>
                            </p:stCondLst>
                            <p:childTnLst>
                              <p:par>
                                <p:cTn fill="hold" grpId="1" id="7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7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8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id="8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fill="hold" grpId="0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8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751"/>
                            </p:stCondLst>
                            <p:childTnLst>
                              <p:par>
                                <p:cTn fill="hold" grpId="0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fill="hold" grpId="1" id="9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93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94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9"/>
      <p:bldP grpId="1" spid="79"/>
      <p:bldP grpId="0" spid="80"/>
      <p:bldP grpId="0" spid="81"/>
      <p:bldP grpId="1" spid="81"/>
      <p:bldP grpId="0" spid="82"/>
      <p:bldP grpId="0" spid="83"/>
      <p:bldP grpId="1" spid="83"/>
      <p:bldP grpId="0" spid="84"/>
      <p:bldP grpId="0" spid="85"/>
      <p:bldP grpId="1" spid="85"/>
      <p:bldP grpId="0" spid="86"/>
      <p:bldP grpId="0" spid="87"/>
      <p:bldP grpId="1" spid="87"/>
      <p:bldP grpId="0" spid="88"/>
      <p:bldP grpId="0" spid="7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矩形 55"/>
          <p:cNvSpPr/>
          <p:nvPr/>
        </p:nvSpPr>
        <p:spPr>
          <a:xfrm>
            <a:off x="0" y="1"/>
            <a:ext cx="12192000" cy="6849178"/>
          </a:xfrm>
          <a:prstGeom prst="rect">
            <a:avLst/>
          </a:prstGeom>
          <a:gradFill flip="none" rotWithShape="1">
            <a:gsLst>
              <a:gs pos="57850">
                <a:srgbClr val="FFFFFF">
                  <a:alpha val="70000"/>
                </a:srgbClr>
              </a:gs>
              <a:gs pos="40000">
                <a:schemeClr val="bg1">
                  <a:alpha val="80000"/>
                </a:schemeClr>
              </a:gs>
              <a:gs pos="80000">
                <a:srgbClr val="FFFFFF">
                  <a:alpha val="60000"/>
                </a:srgbClr>
              </a:gs>
              <a:gs pos="100000">
                <a:schemeClr val="bg1">
                  <a:alpha val="50000"/>
                </a:schemeClr>
              </a:gs>
              <a:gs pos="19608">
                <a:srgbClr val="FFFFFF">
                  <a:alpha val="9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-1389"/>
          <a:stretch>
            <a:fillRect/>
          </a:stretch>
        </p:blipFill>
        <p:spPr>
          <a:xfrm>
            <a:off x="738537" y="-324469"/>
            <a:ext cx="2934112" cy="46790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-1" t="-228"/>
          <a:stretch>
            <a:fillRect/>
          </a:stretch>
        </p:blipFill>
        <p:spPr>
          <a:xfrm>
            <a:off x="8497934" y="-1533839"/>
            <a:ext cx="2930701" cy="46200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t="-634"/>
          <a:stretch>
            <a:fillRect/>
          </a:stretch>
        </p:blipFill>
        <p:spPr>
          <a:xfrm>
            <a:off x="4616546" y="460269"/>
            <a:ext cx="2937491" cy="4649530"/>
          </a:xfrm>
          <a:prstGeom prst="rect">
            <a:avLst/>
          </a:prstGeom>
        </p:spPr>
      </p:pic>
      <p:graphicFrame>
        <p:nvGraphicFramePr>
          <p:cNvPr id="17" name="图表 16"/>
          <p:cNvGraphicFramePr/>
          <p:nvPr>
            <p:extLst>
              <p:ext uri="{D42A27DB-BD31-4B8C-83A1-F6EECF244321}">
                <p14:modId val="2033375665"/>
              </p:ext>
            </p:extLst>
          </p:nvPr>
        </p:nvGraphicFramePr>
        <p:xfrm>
          <a:off x="88491" y="1643589"/>
          <a:ext cx="4210908" cy="280727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20" name="图表 19"/>
          <p:cNvGraphicFramePr/>
          <p:nvPr>
            <p:extLst>
              <p:ext uri="{D42A27DB-BD31-4B8C-83A1-F6EECF244321}">
                <p14:modId val="1432834404"/>
              </p:ext>
            </p:extLst>
          </p:nvPr>
        </p:nvGraphicFramePr>
        <p:xfrm>
          <a:off x="3632092" y="1421814"/>
          <a:ext cx="4848114" cy="3232076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26" name="图表 25"/>
          <p:cNvGraphicFramePr/>
          <p:nvPr>
            <p:extLst>
              <p:ext uri="{D42A27DB-BD31-4B8C-83A1-F6EECF244321}">
                <p14:modId val="1298741823"/>
              </p:ext>
            </p:extLst>
          </p:nvPr>
        </p:nvGraphicFramePr>
        <p:xfrm>
          <a:off x="3954258" y="2398830"/>
          <a:ext cx="4210908" cy="2807272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aphicFrame>
        <p:nvGraphicFramePr>
          <p:cNvPr id="27" name="图表 26"/>
          <p:cNvGraphicFramePr/>
          <p:nvPr>
            <p:extLst>
              <p:ext uri="{D42A27DB-BD31-4B8C-83A1-F6EECF244321}">
                <p14:modId val="4095032851"/>
              </p:ext>
            </p:extLst>
          </p:nvPr>
        </p:nvGraphicFramePr>
        <p:xfrm>
          <a:off x="7820026" y="308419"/>
          <a:ext cx="4210908" cy="2807272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grpSp>
        <p:nvGrpSpPr>
          <p:cNvPr id="30" name="组合 29"/>
          <p:cNvGrpSpPr/>
          <p:nvPr/>
        </p:nvGrpSpPr>
        <p:grpSpPr>
          <a:xfrm flipV="1">
            <a:off x="-647156" y="-953112"/>
            <a:ext cx="14032157" cy="2755039"/>
            <a:chOff x="-912627" y="5343153"/>
            <a:chExt cx="14032157" cy="2755039"/>
          </a:xfrm>
        </p:grpSpPr>
        <p:grpSp>
          <p:nvGrpSpPr>
            <p:cNvPr id="31" name="组合 30"/>
            <p:cNvGrpSpPr/>
            <p:nvPr/>
          </p:nvGrpSpPr>
          <p:grpSpPr>
            <a:xfrm flipH="1">
              <a:off x="-912627" y="5644647"/>
              <a:ext cx="14032157" cy="1501974"/>
              <a:chOff x="-1119106" y="5873247"/>
              <a:chExt cx="14032157" cy="1501974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rcRect b="-1734"/>
              <a:stretch>
                <a:fillRect/>
              </a:stretch>
            </p:blipFill>
            <p:spPr>
              <a:xfrm rot="16200000">
                <a:off x="8275761" y="2737930"/>
                <a:ext cx="1501974" cy="7772607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rcRect b="-1734"/>
              <a:stretch>
                <a:fillRect/>
              </a:stretch>
            </p:blipFill>
            <p:spPr>
              <a:xfrm rot="16200000">
                <a:off x="2016211" y="2737930"/>
                <a:ext cx="1501974" cy="7772607"/>
              </a:xfrm>
              <a:prstGeom prst="rect">
                <a:avLst/>
              </a:prstGeom>
            </p:spPr>
          </p:pic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6200000">
              <a:off x="2170657" y="3644190"/>
              <a:ext cx="1421859" cy="609368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flipV="1" rot="5400000">
              <a:off x="8309824" y="3747535"/>
              <a:ext cx="1333206" cy="609600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0625288">
              <a:off x="10924105" y="5950634"/>
              <a:ext cx="1295866" cy="124856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271071">
              <a:off x="6234806" y="6319457"/>
              <a:ext cx="922667" cy="87837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9302660">
              <a:off x="-795355" y="5633949"/>
              <a:ext cx="2091011" cy="197681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217420">
              <a:off x="10723535" y="6491651"/>
              <a:ext cx="692900" cy="67091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2958266" y="5873147"/>
              <a:ext cx="1932436" cy="2225045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-726657" y="5623026"/>
              <a:ext cx="2685293" cy="181051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0800000">
              <a:off x="10015974" y="5343153"/>
              <a:ext cx="2029972" cy="173736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300077" y="6424997"/>
              <a:ext cx="949760" cy="835383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0659022">
              <a:off x="6881079" y="6688954"/>
              <a:ext cx="533247" cy="48241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555504">
              <a:off x="2838141" y="6587767"/>
              <a:ext cx="593961" cy="522432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555504">
              <a:off x="11105804" y="6644458"/>
              <a:ext cx="593961" cy="522432"/>
            </a:xfrm>
            <a:prstGeom prst="rect">
              <a:avLst/>
            </a:prstGeom>
          </p:spPr>
        </p:pic>
      </p:grpSp>
      <p:sp>
        <p:nvSpPr>
          <p:cNvPr id="28" name="矩形 60"/>
          <p:cNvSpPr>
            <a:spLocks noChangeArrowheads="1"/>
          </p:cNvSpPr>
          <p:nvPr/>
        </p:nvSpPr>
        <p:spPr bwMode="auto">
          <a:xfrm>
            <a:off x="1027094" y="445086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29" name="矩形 60"/>
          <p:cNvSpPr>
            <a:spLocks noChangeArrowheads="1"/>
          </p:cNvSpPr>
          <p:nvPr/>
        </p:nvSpPr>
        <p:spPr bwMode="auto">
          <a:xfrm>
            <a:off x="895398" y="4814729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47" name="矩形 60"/>
          <p:cNvSpPr>
            <a:spLocks noChangeArrowheads="1"/>
          </p:cNvSpPr>
          <p:nvPr/>
        </p:nvSpPr>
        <p:spPr bwMode="auto">
          <a:xfrm>
            <a:off x="4908473" y="517464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8" name="矩形 60"/>
          <p:cNvSpPr>
            <a:spLocks noChangeArrowheads="1"/>
          </p:cNvSpPr>
          <p:nvPr/>
        </p:nvSpPr>
        <p:spPr bwMode="auto">
          <a:xfrm>
            <a:off x="4776777" y="5538512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49" name="矩形 60"/>
          <p:cNvSpPr>
            <a:spLocks noChangeArrowheads="1"/>
          </p:cNvSpPr>
          <p:nvPr/>
        </p:nvSpPr>
        <p:spPr bwMode="auto">
          <a:xfrm>
            <a:off x="8791249" y="317983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0" name="矩形 60"/>
          <p:cNvSpPr>
            <a:spLocks noChangeArrowheads="1"/>
          </p:cNvSpPr>
          <p:nvPr/>
        </p:nvSpPr>
        <p:spPr bwMode="auto">
          <a:xfrm>
            <a:off x="8791248" y="3526762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5861801" y="6438107"/>
            <a:ext cx="468398" cy="419893"/>
            <a:chOff x="5961952" y="6171251"/>
            <a:chExt cx="468398" cy="419893"/>
          </a:xfrm>
        </p:grpSpPr>
        <p:sp>
          <p:nvSpPr>
            <p:cNvPr id="99" name="椭圆 98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5961952" y="6191034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22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13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884923" y="6434204"/>
            <a:ext cx="993183" cy="275971"/>
            <a:chOff x="2151063" y="1474788"/>
            <a:chExt cx="3033707" cy="842962"/>
          </a:xfrm>
          <a:solidFill>
            <a:srgbClr val="1D748F"/>
          </a:solidFill>
        </p:grpSpPr>
        <p:sp>
          <p:nvSpPr>
            <p:cNvPr id="77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8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9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0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sp>
        <p:nvSpPr>
          <p:cNvPr id="115" name="矩形 114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</p:spTree>
    <p:extLst>
      <p:ext uri="{BB962C8B-B14F-4D97-AF65-F5344CB8AC3E}">
        <p14:creationId val="2071866415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4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7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47"/>
      <p:bldP grpId="0" spid="48"/>
      <p:bldP grpId="0" spid="49"/>
      <p:bldP grpId="0" spid="50"/>
      <p:bldP grpId="0" spid="115"/>
      <p:bldGraphic grpId="0" spid="17">
        <p:bldAsOne/>
      </p:bldGraphic>
      <p:bldGraphic grpId="1" spid="17">
        <p:bldAsOne/>
      </p:bldGraphic>
      <p:bldGraphic grpId="0" spid="26">
        <p:bldAsOne/>
      </p:bldGraphic>
      <p:bldGraphic grpId="1" spid="26">
        <p:bldAsOne/>
      </p:bldGraphic>
      <p:bldGraphic grpId="0" spid="27">
        <p:bldAsOne/>
      </p:bldGraphic>
      <p:bldGraphic grpId="1" spid="27">
        <p:bldAsOne/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矩形 59"/>
          <p:cNvSpPr/>
          <p:nvPr/>
        </p:nvSpPr>
        <p:spPr>
          <a:xfrm>
            <a:off x="1413876" y="5313837"/>
            <a:ext cx="2800348" cy="154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299" l="21254" t="10990"/>
          <a:stretch>
            <a:fillRect/>
          </a:stretch>
        </p:blipFill>
        <p:spPr>
          <a:xfrm flipH="1">
            <a:off x="1961833" y="-701159"/>
            <a:ext cx="2216495" cy="5367712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2254260" y="-2116"/>
            <a:ext cx="2800348" cy="54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-24006" y="0"/>
            <a:ext cx="210334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78328" y="1"/>
            <a:ext cx="80327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4111" y="2952885"/>
            <a:ext cx="950113" cy="952230"/>
            <a:chOff x="5837900" y="2680079"/>
            <a:chExt cx="950113" cy="952230"/>
          </a:xfrm>
        </p:grpSpPr>
        <p:sp>
          <p:nvSpPr>
            <p:cNvPr id="4" name="椭圆 3"/>
            <p:cNvSpPr/>
            <p:nvPr/>
          </p:nvSpPr>
          <p:spPr>
            <a:xfrm>
              <a:off x="5837900" y="2680079"/>
              <a:ext cx="950113" cy="95011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45266" y="2770535"/>
              <a:ext cx="555943" cy="853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5000">
                  <a:blipFill dpi="0" rotWithShape="1">
                    <a:blip r:embed="rId3"/>
                    <a:tile algn="tl" flip="none" sx="100000" sy="100000" tx="0" ty="0"/>
                  </a:blipFill>
                  <a:latin typeface="+mn-ea"/>
                  <a:cs typeface="+mn-ea"/>
                </a:rPr>
                <a:t>5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775378" y="4457003"/>
            <a:ext cx="2977466" cy="240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119106" y="5854197"/>
            <a:ext cx="14032157" cy="1501974"/>
            <a:chOff x="-1119106" y="5873247"/>
            <a:chExt cx="14032157" cy="150197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rcRect b="-1734"/>
            <a:stretch>
              <a:fillRect/>
            </a:stretch>
          </p:blipFill>
          <p:spPr>
            <a:xfrm rot="16200000">
              <a:off x="8275761" y="2737930"/>
              <a:ext cx="1501974" cy="777260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rcRect b="-1734"/>
            <a:stretch>
              <a:fillRect/>
            </a:stretch>
          </p:blipFill>
          <p:spPr>
            <a:xfrm rot="16200000">
              <a:off x="2016211" y="2737930"/>
              <a:ext cx="1501974" cy="777260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8407908" y="3853740"/>
            <a:ext cx="1421859" cy="60936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V="1" rot="16200000">
            <a:off x="2357394" y="3957085"/>
            <a:ext cx="1333206" cy="609600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974712">
            <a:off x="-219547" y="6160184"/>
            <a:ext cx="1295866" cy="124856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9328928">
            <a:off x="4842951" y="6529007"/>
            <a:ext cx="922667" cy="87837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297340">
            <a:off x="10704768" y="5843499"/>
            <a:ext cx="2091011" cy="197681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382580">
            <a:off x="583989" y="6701201"/>
            <a:ext cx="692900" cy="670918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711161">
            <a:off x="10302377" y="6559824"/>
            <a:ext cx="949760" cy="83538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940978">
            <a:off x="4586098" y="6898504"/>
            <a:ext cx="533247" cy="48241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044496">
            <a:off x="8547602" y="6836424"/>
            <a:ext cx="593961" cy="522432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044496">
            <a:off x="300659" y="6854008"/>
            <a:ext cx="593961" cy="5224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85319">
            <a:off x="8784189" y="6688442"/>
            <a:ext cx="792374" cy="71992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150374" y="1947697"/>
            <a:ext cx="5305489" cy="2010376"/>
            <a:chOff x="5668992" y="838365"/>
            <a:chExt cx="5305489" cy="201037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5668992" y="838365"/>
              <a:ext cx="5305489" cy="201037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60"/>
            <p:cNvSpPr>
              <a:spLocks noChangeArrowheads="1"/>
            </p:cNvSpPr>
            <p:nvPr/>
          </p:nvSpPr>
          <p:spPr bwMode="auto">
            <a:xfrm>
              <a:off x="6438900" y="2042044"/>
              <a:ext cx="3551383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0282" y="227013"/>
            <a:ext cx="993183" cy="275971"/>
            <a:chOff x="2151063" y="1474788"/>
            <a:chExt cx="3033707" cy="842962"/>
          </a:xfrm>
          <a:solidFill>
            <a:srgbClr val="045D80"/>
          </a:solidFill>
        </p:grpSpPr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5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8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2820121551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任意多边形 94"/>
          <p:cNvSpPr/>
          <p:nvPr/>
        </p:nvSpPr>
        <p:spPr>
          <a:xfrm>
            <a:off x="0" y="0"/>
            <a:ext cx="12192000" cy="6877783"/>
          </a:xfrm>
          <a:custGeom>
            <a:gdLst>
              <a:gd fmla="*/ 0 w 12192000" name="connsiteX0"/>
              <a:gd fmla="*/ 0 h 6594032" name="connsiteY0"/>
              <a:gd fmla="*/ 5826568 w 12192000" name="connsiteX1"/>
              <a:gd fmla="*/ 0 h 6594032" name="connsiteY1"/>
              <a:gd fmla="*/ 6096000 w 12192000" name="connsiteX2"/>
              <a:gd fmla="*/ 269432 h 6594032" name="connsiteY2"/>
              <a:gd fmla="*/ 6365432 w 12192000" name="connsiteX3"/>
              <a:gd fmla="*/ 0 h 6594032" name="connsiteY3"/>
              <a:gd fmla="*/ 12192000 w 12192000" name="connsiteX4"/>
              <a:gd fmla="*/ 0 h 6594032" name="connsiteY4"/>
              <a:gd fmla="*/ 12192000 w 12192000" name="connsiteX5"/>
              <a:gd fmla="*/ 6594032 h 6594032" name="connsiteY5"/>
              <a:gd fmla="*/ 0 w 12192000" name="connsiteX6"/>
              <a:gd fmla="*/ 6594032 h 659403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594031" w="12192000">
                <a:moveTo>
                  <a:pt x="0" y="0"/>
                </a:moveTo>
                <a:lnTo>
                  <a:pt x="5826568" y="0"/>
                </a:lnTo>
                <a:lnTo>
                  <a:pt x="6096000" y="269432"/>
                </a:lnTo>
                <a:lnTo>
                  <a:pt x="6365432" y="0"/>
                </a:lnTo>
                <a:lnTo>
                  <a:pt x="12192000" y="0"/>
                </a:lnTo>
                <a:lnTo>
                  <a:pt x="12192000" y="6594032"/>
                </a:lnTo>
                <a:lnTo>
                  <a:pt x="0" y="6594032"/>
                </a:lnTo>
                <a:close/>
              </a:path>
            </a:pathLst>
          </a:custGeom>
          <a:gradFill flip="none" rotWithShape="1">
            <a:gsLst>
              <a:gs pos="62000">
                <a:schemeClr val="bg1">
                  <a:alpha val="22000"/>
                </a:schemeClr>
              </a:gs>
              <a:gs pos="42000">
                <a:schemeClr val="bg1">
                  <a:alpha val="3000"/>
                </a:schemeClr>
              </a:gs>
              <a:gs pos="80000">
                <a:srgbClr val="FFFFFF">
                  <a:alpha val="19000"/>
                </a:srgbClr>
              </a:gs>
              <a:gs pos="100000">
                <a:schemeClr val="bg1">
                  <a:alpha val="0"/>
                </a:schemeClr>
              </a:gs>
              <a:gs pos="22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36394" y="1345795"/>
            <a:ext cx="4203610" cy="416641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25969" y="1299921"/>
            <a:ext cx="4003412" cy="1322623"/>
            <a:chOff x="1625969" y="1299921"/>
            <a:chExt cx="4003412" cy="132262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V="1">
              <a:off x="1625969" y="1299921"/>
              <a:ext cx="4003412" cy="132262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60"/>
            <p:cNvSpPr>
              <a:spLocks noChangeArrowheads="1"/>
            </p:cNvSpPr>
            <p:nvPr/>
          </p:nvSpPr>
          <p:spPr bwMode="auto">
            <a:xfrm>
              <a:off x="2103756" y="1973185"/>
              <a:ext cx="25181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71232" y="1194072"/>
            <a:ext cx="3541354" cy="1360673"/>
            <a:chOff x="6771232" y="1168672"/>
            <a:chExt cx="3541354" cy="136067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771232" y="1168672"/>
              <a:ext cx="3541354" cy="136067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矩形 60"/>
            <p:cNvSpPr>
              <a:spLocks noChangeArrowheads="1"/>
            </p:cNvSpPr>
            <p:nvPr/>
          </p:nvSpPr>
          <p:spPr bwMode="auto">
            <a:xfrm>
              <a:off x="7760395" y="1973184"/>
              <a:ext cx="25181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76062" y="2849727"/>
            <a:ext cx="3671470" cy="1418757"/>
            <a:chOff x="1276062" y="2849727"/>
            <a:chExt cx="3671470" cy="14187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flipV="1">
              <a:off x="1276062" y="2849727"/>
              <a:ext cx="3671470" cy="141875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矩形 60"/>
            <p:cNvSpPr>
              <a:spLocks noChangeArrowheads="1"/>
            </p:cNvSpPr>
            <p:nvPr/>
          </p:nvSpPr>
          <p:spPr bwMode="auto">
            <a:xfrm>
              <a:off x="1570893" y="3221938"/>
              <a:ext cx="25181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83730" y="2849728"/>
            <a:ext cx="3532208" cy="1451833"/>
            <a:chOff x="7383730" y="2849728"/>
            <a:chExt cx="3532208" cy="14518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V="1">
              <a:off x="7383730" y="2849728"/>
              <a:ext cx="3532208" cy="145183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矩形 60"/>
            <p:cNvSpPr>
              <a:spLocks noChangeArrowheads="1"/>
            </p:cNvSpPr>
            <p:nvPr/>
          </p:nvSpPr>
          <p:spPr bwMode="auto">
            <a:xfrm>
              <a:off x="8297987" y="3221938"/>
              <a:ext cx="25181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09099" y="4477700"/>
            <a:ext cx="3820278" cy="1521452"/>
            <a:chOff x="1809099" y="4477700"/>
            <a:chExt cx="3820278" cy="15214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flipV="1">
              <a:off x="1809099" y="4477700"/>
              <a:ext cx="3820278" cy="1521452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矩形 60"/>
            <p:cNvSpPr>
              <a:spLocks noChangeArrowheads="1"/>
            </p:cNvSpPr>
            <p:nvPr/>
          </p:nvSpPr>
          <p:spPr bwMode="auto">
            <a:xfrm>
              <a:off x="2103758" y="4705910"/>
              <a:ext cx="25181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76585" y="4373783"/>
            <a:ext cx="3828919" cy="1418792"/>
            <a:chOff x="6676585" y="4373783"/>
            <a:chExt cx="3828919" cy="141879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6676585" y="4373783"/>
              <a:ext cx="3828919" cy="1418792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矩形 60"/>
            <p:cNvSpPr>
              <a:spLocks noChangeArrowheads="1"/>
            </p:cNvSpPr>
            <p:nvPr/>
          </p:nvSpPr>
          <p:spPr bwMode="auto">
            <a:xfrm>
              <a:off x="7760395" y="4705910"/>
              <a:ext cx="25181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sp>
        <p:nvSpPr>
          <p:cNvPr id="72" name="矩形 60"/>
          <p:cNvSpPr>
            <a:spLocks noChangeArrowheads="1"/>
          </p:cNvSpPr>
          <p:nvPr/>
        </p:nvSpPr>
        <p:spPr bwMode="auto">
          <a:xfrm>
            <a:off x="5370188" y="470118"/>
            <a:ext cx="145162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mtClean="0" spc="0" strike="noStrike" sz="4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目录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5191099" y="2611596"/>
            <a:ext cx="1816227" cy="1533227"/>
            <a:chOff x="5006198" y="2419347"/>
            <a:chExt cx="2179604" cy="1839984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06198" y="3074447"/>
              <a:ext cx="842366" cy="35455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409564" y="2922132"/>
              <a:ext cx="776238" cy="66872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179227" y="3260868"/>
              <a:ext cx="1100647" cy="99846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0" name="组合 79"/>
            <p:cNvGrpSpPr/>
            <p:nvPr/>
          </p:nvGrpSpPr>
          <p:grpSpPr>
            <a:xfrm>
              <a:off x="5427381" y="2419347"/>
              <a:ext cx="1427987" cy="1664751"/>
              <a:chOff x="5679442" y="2711902"/>
              <a:chExt cx="1253178" cy="1460958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5679442" y="2711902"/>
                <a:ext cx="1253178" cy="1460958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6408790" y="3822819"/>
                <a:ext cx="473123" cy="334866"/>
              </a:xfrm>
              <a:prstGeom prst="rect">
                <a:avLst/>
              </a:prstGeom>
            </p:spPr>
          </p:pic>
        </p:grpSp>
      </p:grpSp>
      <p:grpSp>
        <p:nvGrpSpPr>
          <p:cNvPr id="55" name="组合 54"/>
          <p:cNvGrpSpPr/>
          <p:nvPr/>
        </p:nvGrpSpPr>
        <p:grpSpPr>
          <a:xfrm>
            <a:off x="10878484" y="64390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05451" y="3113947"/>
            <a:ext cx="686562" cy="777660"/>
            <a:chOff x="4005451" y="3113947"/>
            <a:chExt cx="686562" cy="777660"/>
          </a:xfrm>
        </p:grpSpPr>
        <p:sp>
          <p:nvSpPr>
            <p:cNvPr id="18" name="椭圆 17"/>
            <p:cNvSpPr/>
            <p:nvPr/>
          </p:nvSpPr>
          <p:spPr>
            <a:xfrm flipH="1">
              <a:off x="4005451" y="3113947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91815" y="3122166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4400">
                  <a:blipFill dpi="0" rotWithShape="1">
                    <a:blip r:embed="rId14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39775" y="4587498"/>
            <a:ext cx="686562" cy="782712"/>
            <a:chOff x="4539775" y="4587498"/>
            <a:chExt cx="686562" cy="782712"/>
          </a:xfrm>
        </p:grpSpPr>
        <p:sp>
          <p:nvSpPr>
            <p:cNvPr id="38" name="椭圆 37"/>
            <p:cNvSpPr/>
            <p:nvPr/>
          </p:nvSpPr>
          <p:spPr>
            <a:xfrm flipH="1">
              <a:off x="4539775" y="4587498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20444" y="4600768"/>
              <a:ext cx="579813" cy="7620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b="1" lang="en-US" sz="4400">
                  <a:blipFill dpi="0" rotWithShape="1">
                    <a:blip r:embed="rId14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23839" y="1680359"/>
            <a:ext cx="686562" cy="802938"/>
            <a:chOff x="6923839" y="1616859"/>
            <a:chExt cx="686562" cy="802938"/>
          </a:xfrm>
        </p:grpSpPr>
        <p:sp>
          <p:nvSpPr>
            <p:cNvPr id="25" name="椭圆 24"/>
            <p:cNvSpPr/>
            <p:nvPr/>
          </p:nvSpPr>
          <p:spPr>
            <a:xfrm>
              <a:off x="6923839" y="1616859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56220" y="1650356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z="4400">
                  <a:blipFill dpi="0" rotWithShape="1">
                    <a:blip r:embed="rId14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4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58121" y="3113947"/>
            <a:ext cx="686562" cy="796690"/>
            <a:chOff x="7558121" y="3113947"/>
            <a:chExt cx="686562" cy="796690"/>
          </a:xfrm>
        </p:grpSpPr>
        <p:sp>
          <p:nvSpPr>
            <p:cNvPr id="23" name="椭圆 22"/>
            <p:cNvSpPr/>
            <p:nvPr/>
          </p:nvSpPr>
          <p:spPr>
            <a:xfrm flipV="1">
              <a:off x="7558121" y="3113947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648419" y="3141196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z="4400">
                  <a:blipFill dpi="0" rotWithShape="1">
                    <a:blip r:embed="rId14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5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23839" y="4663927"/>
            <a:ext cx="686562" cy="799314"/>
            <a:chOff x="6923839" y="4663927"/>
            <a:chExt cx="686562" cy="799314"/>
          </a:xfrm>
        </p:grpSpPr>
        <p:sp>
          <p:nvSpPr>
            <p:cNvPr id="24" name="椭圆 23"/>
            <p:cNvSpPr/>
            <p:nvPr/>
          </p:nvSpPr>
          <p:spPr>
            <a:xfrm flipH="1">
              <a:off x="6923839" y="4663927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013775" y="4693799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z="4400">
                  <a:blipFill dpi="0" rotWithShape="1">
                    <a:blip r:embed="rId14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6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39775" y="1673603"/>
            <a:ext cx="686562" cy="796242"/>
            <a:chOff x="4539775" y="1673603"/>
            <a:chExt cx="686562" cy="796242"/>
          </a:xfrm>
        </p:grpSpPr>
        <p:sp>
          <p:nvSpPr>
            <p:cNvPr id="26" name="椭圆 25"/>
            <p:cNvSpPr/>
            <p:nvPr/>
          </p:nvSpPr>
          <p:spPr>
            <a:xfrm>
              <a:off x="4539775" y="1673603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674505" y="1700404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4400">
                  <a:blipFill dpi="0" rotWithShape="1">
                    <a:blip r:embed="rId14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val="905644992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1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0.02223 C 0.04609 -0.08796 0.14024 -0.09745 0.19948 -3.33333E-06 C 0.25781 0.09861 0.25977 0.26551 0.20313 0.37454 C 0.14557 0.48287 0.05156 0.49167 -0.00703 0.39445 C -0.06549 0.29723 -0.06849 0.12963 -0.01016 0.02223 Z" pathEditMode="relative" ptsTypes="AAAAA" rAng="18780000">
                                      <p:cBhvr>
                                        <p:cTn dur="2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75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16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4.07407E-06 C -0.00117 -0.14885 0.06407 -0.26991 0.14479 -0.27037 C 0.22526 -0.26899 0.29076 -0.14931 0.29115 -0.00093 C 0.29063 0.14814 0.22513 0.26851 0.14505 0.26851 C 0.06498 0.26828 -0.00156 0.1493 -2.70833E-06 4.07407E-06 Z" pathEditMode="relative" ptsTypes="AAAAA" rAng="16200000">
                                      <p:cBhvr>
                                        <p:cTn dur="2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2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3.7037E-07 C -0.06576 -0.09213 -0.0776 -0.25856 -0.02708 -0.37037 C 0.02422 -0.48056 0.11771 -0.49583 0.18281 -0.40301 C 0.24766 -0.30833 0.25911 -0.14213 0.20872 -0.03148 C 0.1582 0.07894 0.06432 0.09607 4.16667E-07 -3.7037E-07 Z" pathEditMode="relative" ptsTypes="AAAAA" rAng="13140000">
                                      <p:cBhvr>
                                        <p:cTn dur="2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2016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26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968 C 0.06524 0.13264 0.05886 0.29977 -0.00286 0.39213 C -0.06471 0.48334 -0.15794 0.46667 -0.21237 0.35371 C -0.26536 0.2382 -0.25911 0.0713 -0.19726 -0.02037 C -0.13645 -0.11111 -0.04179 -0.09629 0.01042 0.01968 Z" pathEditMode="relative" ptsTypes="AAAAA" rAng="3000000">
                                      <p:cBhvr>
                                        <p:cTn dur="2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1671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3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4.07407E-06 C 0.00117 0.14885 -0.06406 0.26991 -0.14479 0.27037 C -0.22526 0.26899 -0.29076 0.14931 -0.29115 0.00093 C -0.29063 -0.14814 -0.22513 -0.26851 -0.14505 -0.26851 C -0.06498 -0.26828 0.00156 -0.1493 1.875E-06 -4.07407E-06 Z" pathEditMode="relative" ptsTypes="AAAAA" rAng="5400000">
                                      <p:cBhvr>
                                        <p:cTn dur="2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36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-3.33333E-06 C -0.05729 0.10857 -0.15156 0.11505 -0.20976 0.01574 C -0.26706 -0.08472 -0.26745 -0.25162 -0.20976 -0.35879 C -0.15117 -0.46551 -0.05703 -0.47106 0.00065 -0.37222 C 0.05807 -0.27314 0.05951 -0.10555 -1.25E-06 -3.33333E-06 Z" pathEditMode="relative" ptsTypes="AAAAA" rAng="8040000">
                                      <p:cBhvr>
                                        <p:cTn dur="2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2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3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矩形 7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57850">
                <a:srgbClr val="FFFFFF">
                  <a:alpha val="70000"/>
                </a:srgbClr>
              </a:gs>
              <a:gs pos="40000">
                <a:schemeClr val="bg1">
                  <a:alpha val="80000"/>
                </a:schemeClr>
              </a:gs>
              <a:gs pos="80000">
                <a:srgbClr val="FFFFFF">
                  <a:alpha val="60000"/>
                </a:srgbClr>
              </a:gs>
              <a:gs pos="100000">
                <a:schemeClr val="bg1">
                  <a:alpha val="50000"/>
                </a:schemeClr>
              </a:gs>
              <a:gs pos="19608">
                <a:srgbClr val="FFFFFF">
                  <a:alpha val="9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40866" y="746476"/>
            <a:ext cx="1373313" cy="2160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94048" y="291604"/>
            <a:ext cx="1454694" cy="21600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t="-9395"/>
          <a:stretch>
            <a:fillRect/>
          </a:stretch>
        </p:blipFill>
        <p:spPr>
          <a:xfrm>
            <a:off x="9797240" y="798566"/>
            <a:ext cx="1255377" cy="2160000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 flipV="1">
            <a:off x="-647156" y="-953112"/>
            <a:ext cx="14032157" cy="2755039"/>
            <a:chOff x="-912627" y="5343153"/>
            <a:chExt cx="14032157" cy="2755039"/>
          </a:xfrm>
        </p:grpSpPr>
        <p:grpSp>
          <p:nvGrpSpPr>
            <p:cNvPr id="55" name="组合 54"/>
            <p:cNvGrpSpPr/>
            <p:nvPr/>
          </p:nvGrpSpPr>
          <p:grpSpPr>
            <a:xfrm flipH="1">
              <a:off x="-912627" y="5644647"/>
              <a:ext cx="14032157" cy="1501974"/>
              <a:chOff x="-1119106" y="5873247"/>
              <a:chExt cx="14032157" cy="1501974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rcRect b="-1734"/>
              <a:stretch>
                <a:fillRect/>
              </a:stretch>
            </p:blipFill>
            <p:spPr>
              <a:xfrm rot="16200000">
                <a:off x="8275761" y="2737930"/>
                <a:ext cx="1501974" cy="7772607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rcRect b="-1734"/>
              <a:stretch>
                <a:fillRect/>
              </a:stretch>
            </p:blipFill>
            <p:spPr>
              <a:xfrm rot="16200000">
                <a:off x="2016211" y="2737930"/>
                <a:ext cx="1501974" cy="7772607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6200000">
              <a:off x="2170657" y="3644190"/>
              <a:ext cx="1421859" cy="609368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flipV="1" rot="5400000">
              <a:off x="8309824" y="3747535"/>
              <a:ext cx="1333206" cy="6096001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0625288">
              <a:off x="10924105" y="5950634"/>
              <a:ext cx="1295866" cy="1248569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271071">
              <a:off x="6234806" y="6319457"/>
              <a:ext cx="922667" cy="878379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9302660">
              <a:off x="-795355" y="5633949"/>
              <a:ext cx="2091011" cy="1976818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217420">
              <a:off x="10723535" y="6491651"/>
              <a:ext cx="692900" cy="670918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2958266" y="5873147"/>
              <a:ext cx="1932436" cy="2225045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-726657" y="5623026"/>
              <a:ext cx="2685293" cy="181051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0800000">
              <a:off x="10015974" y="5343153"/>
              <a:ext cx="2029972" cy="1737364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300077" y="6424997"/>
              <a:ext cx="949760" cy="835383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0659022">
              <a:off x="6881079" y="6688954"/>
              <a:ext cx="533247" cy="482412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555504">
              <a:off x="2838141" y="6587767"/>
              <a:ext cx="593961" cy="52243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555504">
              <a:off x="11105804" y="6644458"/>
              <a:ext cx="593961" cy="522432"/>
            </a:xfrm>
            <a:prstGeom prst="rect">
              <a:avLst/>
            </a:prstGeom>
          </p:spPr>
        </p:pic>
      </p:grpSp>
      <p:sp>
        <p:nvSpPr>
          <p:cNvPr id="26" name="矩形 60"/>
          <p:cNvSpPr>
            <a:spLocks noChangeArrowheads="1"/>
          </p:cNvSpPr>
          <p:nvPr/>
        </p:nvSpPr>
        <p:spPr bwMode="auto">
          <a:xfrm>
            <a:off x="728300" y="306324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27" name="矩形 60"/>
          <p:cNvSpPr>
            <a:spLocks noChangeArrowheads="1"/>
          </p:cNvSpPr>
          <p:nvPr/>
        </p:nvSpPr>
        <p:spPr bwMode="auto">
          <a:xfrm>
            <a:off x="662452" y="342711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28" name="矩形 60"/>
          <p:cNvSpPr>
            <a:spLocks noChangeArrowheads="1"/>
          </p:cNvSpPr>
          <p:nvPr/>
        </p:nvSpPr>
        <p:spPr bwMode="auto">
          <a:xfrm>
            <a:off x="3526179" y="447091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29" name="矩形 60"/>
          <p:cNvSpPr>
            <a:spLocks noChangeArrowheads="1"/>
          </p:cNvSpPr>
          <p:nvPr/>
        </p:nvSpPr>
        <p:spPr bwMode="auto">
          <a:xfrm>
            <a:off x="3460331" y="4834779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30" name="矩形 60"/>
          <p:cNvSpPr>
            <a:spLocks noChangeArrowheads="1"/>
          </p:cNvSpPr>
          <p:nvPr/>
        </p:nvSpPr>
        <p:spPr bwMode="auto">
          <a:xfrm>
            <a:off x="9219048" y="308458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31" name="矩形 60"/>
          <p:cNvSpPr>
            <a:spLocks noChangeArrowheads="1"/>
          </p:cNvSpPr>
          <p:nvPr/>
        </p:nvSpPr>
        <p:spPr bwMode="auto">
          <a:xfrm>
            <a:off x="9153198" y="3431512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76983" y="23333"/>
            <a:ext cx="1373310" cy="4301104"/>
            <a:chOff x="4076983" y="23333"/>
            <a:chExt cx="1373310" cy="430110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076983" y="2164437"/>
              <a:ext cx="1373310" cy="2160000"/>
            </a:xfrm>
            <a:prstGeom prst="rect">
              <a:avLst/>
            </a:prstGeom>
          </p:spPr>
        </p:pic>
        <p:pic>
          <p:nvPicPr>
            <p:cNvPr id="32" name="图片 31"/>
            <p:cNvPicPr/>
            <p:nvPr/>
          </p:nvPicPr>
          <p:blipFill>
            <a:blip r:embed="rId19">
              <a:extLst>
                <a:ext uri="{28A0092B-C50C-407E-A947-70E740481C1C}">
                  <a14:useLocalDpi/>
                </a:ext>
              </a:extLst>
            </a:blip>
            <a:srcRect t="-3"/>
            <a:stretch>
              <a:fillRect/>
            </a:stretch>
          </p:blipFill>
          <p:spPr>
            <a:xfrm>
              <a:off x="4076983" y="23333"/>
              <a:ext cx="1373310" cy="2162342"/>
            </a:xfrm>
            <a:prstGeom prst="rect">
              <a:avLst/>
            </a:prstGeom>
          </p:spPr>
        </p:pic>
      </p:grpSp>
      <p:sp>
        <p:nvSpPr>
          <p:cNvPr id="42" name="矩形 60"/>
          <p:cNvSpPr>
            <a:spLocks noChangeArrowheads="1"/>
          </p:cNvSpPr>
          <p:nvPr/>
        </p:nvSpPr>
        <p:spPr bwMode="auto">
          <a:xfrm>
            <a:off x="6366358" y="2603877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3" name="矩形 60"/>
          <p:cNvSpPr>
            <a:spLocks noChangeArrowheads="1"/>
          </p:cNvSpPr>
          <p:nvPr/>
        </p:nvSpPr>
        <p:spPr bwMode="auto">
          <a:xfrm>
            <a:off x="6300510" y="2967744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849421" y="6438107"/>
            <a:ext cx="468398" cy="434407"/>
            <a:chOff x="5949572" y="6171251"/>
            <a:chExt cx="468398" cy="434407"/>
          </a:xfrm>
        </p:grpSpPr>
        <p:sp>
          <p:nvSpPr>
            <p:cNvPr id="79" name="椭圆 78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949572" y="6205548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20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14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0844326" y="6434204"/>
            <a:ext cx="993183" cy="275971"/>
            <a:chOff x="2151063" y="1474788"/>
            <a:chExt cx="3033707" cy="842962"/>
          </a:xfrm>
          <a:solidFill>
            <a:srgbClr val="1D748F"/>
          </a:solidFill>
        </p:grpSpPr>
        <p:sp>
          <p:nvSpPr>
            <p:cNvPr id="86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9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0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245449" y="155745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typeface="+mn-ea"/>
                <a:cs typeface="+mn-ea"/>
              </a:rPr>
              <a:t>点击此处输入标题</a:t>
            </a:r>
          </a:p>
        </p:txBody>
      </p:sp>
    </p:spTree>
    <p:extLst>
      <p:ext uri="{BB962C8B-B14F-4D97-AF65-F5344CB8AC3E}">
        <p14:creationId val="3188445156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5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26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1" id="4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1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2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7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8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1" id="7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3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4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1" spid="26"/>
      <p:bldP grpId="0" spid="27"/>
      <p:bldP grpId="0" spid="28"/>
      <p:bldP grpId="1" spid="28"/>
      <p:bldP grpId="0" spid="29"/>
      <p:bldP grpId="0" spid="30"/>
      <p:bldP grpId="1" spid="30"/>
      <p:bldP grpId="0" spid="31"/>
      <p:bldP grpId="0" spid="42"/>
      <p:bldP grpId="1" spid="42"/>
      <p:bldP grpId="0" spid="43"/>
      <p:bldP grpId="0" spid="7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9" name="组合 98"/>
          <p:cNvGrpSpPr/>
          <p:nvPr/>
        </p:nvGrpSpPr>
        <p:grpSpPr>
          <a:xfrm>
            <a:off x="5861801" y="6438107"/>
            <a:ext cx="468398" cy="419893"/>
            <a:chOff x="5950620" y="6171251"/>
            <a:chExt cx="468398" cy="419893"/>
          </a:xfrm>
        </p:grpSpPr>
        <p:sp>
          <p:nvSpPr>
            <p:cNvPr id="100" name="椭圆 99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5950621" y="6191034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2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15</a:t>
              </a: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18794" y="1212423"/>
            <a:ext cx="3334137" cy="448511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676664" y="1212423"/>
            <a:ext cx="5109233" cy="1152270"/>
            <a:chOff x="5847752" y="652577"/>
            <a:chExt cx="5109233" cy="1152270"/>
          </a:xfrm>
        </p:grpSpPr>
        <p:sp>
          <p:nvSpPr>
            <p:cNvPr id="88" name="任意多边形 87"/>
            <p:cNvSpPr/>
            <p:nvPr/>
          </p:nvSpPr>
          <p:spPr>
            <a:xfrm>
              <a:off x="5847752" y="652577"/>
              <a:ext cx="5109233" cy="1152270"/>
            </a:xfrm>
            <a:custGeom>
              <a:gdLst>
                <a:gd fmla="*/ 576135 w 5110735" name="connsiteX0"/>
                <a:gd fmla="*/ 0 h 1152270" name="connsiteY0"/>
                <a:gd fmla="*/ 898258 w 5110735" name="connsiteX1"/>
                <a:gd fmla="*/ 98395 h 1152270" name="connsiteY1"/>
                <a:gd fmla="*/ 918469 w 5110735" name="connsiteX2"/>
                <a:gd fmla="*/ 115070 h 1152270" name="connsiteY2"/>
                <a:gd fmla="*/ 4957043 w 5110735" name="connsiteX3"/>
                <a:gd fmla="*/ 115070 h 1152270" name="connsiteY3"/>
                <a:gd fmla="*/ 5110735 w 5110735" name="connsiteX4"/>
                <a:gd fmla="*/ 268762 h 1152270" name="connsiteY4"/>
                <a:gd fmla="*/ 5110735 w 5110735" name="connsiteX5"/>
                <a:gd fmla="*/ 883509 h 1152270" name="connsiteY5"/>
                <a:gd fmla="*/ 4957043 w 5110735" name="connsiteX6"/>
                <a:gd fmla="*/ 1037201 h 1152270" name="connsiteY6"/>
                <a:gd fmla="*/ 918467 w 5110735" name="connsiteX7"/>
                <a:gd fmla="*/ 1037201 h 1152270" name="connsiteY7"/>
                <a:gd fmla="*/ 898258 w 5110735" name="connsiteX8"/>
                <a:gd fmla="*/ 1053875 h 1152270" name="connsiteY8"/>
                <a:gd fmla="*/ 576135 w 5110735" name="connsiteX9"/>
                <a:gd fmla="*/ 1152270 h 1152270" name="connsiteY9"/>
                <a:gd fmla="*/ 0 w 5110735" name="connsiteX10"/>
                <a:gd fmla="*/ 576135 h 1152270" name="connsiteY10"/>
                <a:gd fmla="*/ 576135 w 5110735" name="connsiteX11"/>
                <a:gd fmla="*/ 0 h 11522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52270" w="5110735">
                  <a:moveTo>
                    <a:pt x="576135" y="0"/>
                  </a:moveTo>
                  <a:cubicBezTo>
                    <a:pt x="695457" y="0"/>
                    <a:pt x="806306" y="36273"/>
                    <a:pt x="898258" y="98395"/>
                  </a:cubicBezTo>
                  <a:lnTo>
                    <a:pt x="918469" y="115070"/>
                  </a:lnTo>
                  <a:lnTo>
                    <a:pt x="4957043" y="115070"/>
                  </a:lnTo>
                  <a:cubicBezTo>
                    <a:pt x="5041925" y="115070"/>
                    <a:pt x="5110735" y="183880"/>
                    <a:pt x="5110735" y="268762"/>
                  </a:cubicBezTo>
                  <a:lnTo>
                    <a:pt x="5110735" y="883509"/>
                  </a:lnTo>
                  <a:cubicBezTo>
                    <a:pt x="5110735" y="968391"/>
                    <a:pt x="5041925" y="1037201"/>
                    <a:pt x="4957043" y="1037201"/>
                  </a:cubicBezTo>
                  <a:lnTo>
                    <a:pt x="918467" y="1037201"/>
                  </a:lnTo>
                  <a:lnTo>
                    <a:pt x="898258" y="1053875"/>
                  </a:lnTo>
                  <a:cubicBezTo>
                    <a:pt x="806306" y="1115997"/>
                    <a:pt x="695457" y="1152270"/>
                    <a:pt x="576135" y="1152270"/>
                  </a:cubicBezTo>
                  <a:cubicBezTo>
                    <a:pt x="257944" y="1152270"/>
                    <a:pt x="0" y="894326"/>
                    <a:pt x="0" y="576135"/>
                  </a:cubicBezTo>
                  <a:cubicBezTo>
                    <a:pt x="0" y="257944"/>
                    <a:pt x="257944" y="0"/>
                    <a:pt x="5761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67" name="文本框 49"/>
            <p:cNvSpPr txBox="1">
              <a:spLocks noChangeArrowheads="1"/>
            </p:cNvSpPr>
            <p:nvPr/>
          </p:nvSpPr>
          <p:spPr bwMode="auto">
            <a:xfrm>
              <a:off x="8294261" y="765211"/>
              <a:ext cx="1386699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045D80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优势NO.1</a:t>
              </a:r>
            </a:p>
          </p:txBody>
        </p:sp>
        <p:sp>
          <p:nvSpPr>
            <p:cNvPr id="71" name="矩形 8"/>
            <p:cNvSpPr>
              <a:spLocks noChangeArrowheads="1"/>
            </p:cNvSpPr>
            <p:nvPr/>
          </p:nvSpPr>
          <p:spPr bwMode="auto">
            <a:xfrm>
              <a:off x="7153969" y="1075330"/>
              <a:ext cx="3803015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上传PPT，直接转为flash在线展示，动画、</a:t>
              </a:r>
            </a:p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声音完美保留。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964737" y="767848"/>
              <a:ext cx="931639" cy="931639"/>
              <a:chOff x="5973938" y="777373"/>
              <a:chExt cx="931639" cy="931639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6029973" y="930205"/>
                <a:ext cx="819568" cy="625974"/>
                <a:chOff x="6013984" y="930206"/>
                <a:chExt cx="819568" cy="625974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3984" y="1109875"/>
                  <a:ext cx="316744" cy="133318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1673" y="1052602"/>
                  <a:ext cx="291879" cy="251453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9046" y="1179972"/>
                  <a:ext cx="413862" cy="375439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6" name="组合 15"/>
                <p:cNvGrpSpPr/>
                <p:nvPr/>
              </p:nvGrpSpPr>
              <p:grpSpPr>
                <a:xfrm>
                  <a:off x="6197837" y="930206"/>
                  <a:ext cx="536947" cy="625974"/>
                  <a:chOff x="5679442" y="2711902"/>
                  <a:chExt cx="1253178" cy="1460958"/>
                </a:xfr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9442" y="2711902"/>
                    <a:ext cx="1253178" cy="1460958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8790" y="3822819"/>
                    <a:ext cx="473123" cy="33486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1" name="椭圆 80"/>
              <p:cNvSpPr/>
              <p:nvPr/>
            </p:nvSpPr>
            <p:spPr>
              <a:xfrm>
                <a:off x="5973938" y="777373"/>
                <a:ext cx="931639" cy="931639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675914" y="4509696"/>
            <a:ext cx="5166770" cy="1152270"/>
            <a:chOff x="5847752" y="5078493"/>
            <a:chExt cx="5166770" cy="1152270"/>
          </a:xfrm>
        </p:grpSpPr>
        <p:sp>
          <p:nvSpPr>
            <p:cNvPr id="90" name="任意多边形 89"/>
            <p:cNvSpPr/>
            <p:nvPr/>
          </p:nvSpPr>
          <p:spPr>
            <a:xfrm>
              <a:off x="5847752" y="5078493"/>
              <a:ext cx="5110735" cy="1152270"/>
            </a:xfrm>
            <a:custGeom>
              <a:gdLst>
                <a:gd fmla="*/ 576135 w 5110735" name="connsiteX0"/>
                <a:gd fmla="*/ 0 h 1152270" name="connsiteY0"/>
                <a:gd fmla="*/ 898258 w 5110735" name="connsiteX1"/>
                <a:gd fmla="*/ 98395 h 1152270" name="connsiteY1"/>
                <a:gd fmla="*/ 918469 w 5110735" name="connsiteX2"/>
                <a:gd fmla="*/ 115070 h 1152270" name="connsiteY2"/>
                <a:gd fmla="*/ 4957043 w 5110735" name="connsiteX3"/>
                <a:gd fmla="*/ 115070 h 1152270" name="connsiteY3"/>
                <a:gd fmla="*/ 5110735 w 5110735" name="connsiteX4"/>
                <a:gd fmla="*/ 268762 h 1152270" name="connsiteY4"/>
                <a:gd fmla="*/ 5110735 w 5110735" name="connsiteX5"/>
                <a:gd fmla="*/ 883509 h 1152270" name="connsiteY5"/>
                <a:gd fmla="*/ 4957043 w 5110735" name="connsiteX6"/>
                <a:gd fmla="*/ 1037201 h 1152270" name="connsiteY6"/>
                <a:gd fmla="*/ 918467 w 5110735" name="connsiteX7"/>
                <a:gd fmla="*/ 1037201 h 1152270" name="connsiteY7"/>
                <a:gd fmla="*/ 898258 w 5110735" name="connsiteX8"/>
                <a:gd fmla="*/ 1053875 h 1152270" name="connsiteY8"/>
                <a:gd fmla="*/ 576135 w 5110735" name="connsiteX9"/>
                <a:gd fmla="*/ 1152270 h 1152270" name="connsiteY9"/>
                <a:gd fmla="*/ 0 w 5110735" name="connsiteX10"/>
                <a:gd fmla="*/ 576135 h 1152270" name="connsiteY10"/>
                <a:gd fmla="*/ 576135 w 5110735" name="connsiteX11"/>
                <a:gd fmla="*/ 0 h 11522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52270" w="5110735">
                  <a:moveTo>
                    <a:pt x="576135" y="0"/>
                  </a:moveTo>
                  <a:cubicBezTo>
                    <a:pt x="695457" y="0"/>
                    <a:pt x="806306" y="36273"/>
                    <a:pt x="898258" y="98395"/>
                  </a:cubicBezTo>
                  <a:lnTo>
                    <a:pt x="918469" y="115070"/>
                  </a:lnTo>
                  <a:lnTo>
                    <a:pt x="4957043" y="115070"/>
                  </a:lnTo>
                  <a:cubicBezTo>
                    <a:pt x="5041925" y="115070"/>
                    <a:pt x="5110735" y="183880"/>
                    <a:pt x="5110735" y="268762"/>
                  </a:cubicBezTo>
                  <a:lnTo>
                    <a:pt x="5110735" y="883509"/>
                  </a:lnTo>
                  <a:cubicBezTo>
                    <a:pt x="5110735" y="968391"/>
                    <a:pt x="5041925" y="1037201"/>
                    <a:pt x="4957043" y="1037201"/>
                  </a:cubicBezTo>
                  <a:lnTo>
                    <a:pt x="918467" y="1037201"/>
                  </a:lnTo>
                  <a:lnTo>
                    <a:pt x="898258" y="1053875"/>
                  </a:lnTo>
                  <a:cubicBezTo>
                    <a:pt x="806306" y="1115997"/>
                    <a:pt x="695457" y="1152270"/>
                    <a:pt x="576135" y="1152270"/>
                  </a:cubicBezTo>
                  <a:cubicBezTo>
                    <a:pt x="257944" y="1152270"/>
                    <a:pt x="0" y="894326"/>
                    <a:pt x="0" y="576135"/>
                  </a:cubicBezTo>
                  <a:cubicBezTo>
                    <a:pt x="0" y="257944"/>
                    <a:pt x="257944" y="0"/>
                    <a:pt x="5761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76" name="文本框 49"/>
            <p:cNvSpPr txBox="1">
              <a:spLocks noChangeArrowheads="1"/>
            </p:cNvSpPr>
            <p:nvPr/>
          </p:nvSpPr>
          <p:spPr bwMode="auto">
            <a:xfrm>
              <a:off x="8294261" y="5201284"/>
              <a:ext cx="1386699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045D80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优势NO.3</a:t>
              </a:r>
            </a:p>
          </p:txBody>
        </p:sp>
        <p:sp>
          <p:nvSpPr>
            <p:cNvPr id="77" name="矩形 8"/>
            <p:cNvSpPr>
              <a:spLocks noChangeArrowheads="1"/>
            </p:cNvSpPr>
            <p:nvPr/>
          </p:nvSpPr>
          <p:spPr bwMode="auto">
            <a:xfrm>
              <a:off x="7153971" y="5511404"/>
              <a:ext cx="3860552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上传PPT，直接转为flash在线展示，动画、声音完美保留。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5964737" y="5217836"/>
              <a:ext cx="931639" cy="931639"/>
              <a:chOff x="5973938" y="777373"/>
              <a:chExt cx="931639" cy="931639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6029973" y="930205"/>
                <a:ext cx="819568" cy="625974"/>
                <a:chOff x="6013984" y="930206"/>
                <a:chExt cx="819568" cy="625974"/>
              </a:xfrm>
            </p:grpSpPr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3984" y="1109875"/>
                  <a:ext cx="316744" cy="133318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7" name="图片 8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1673" y="1052602"/>
                  <a:ext cx="291879" cy="251453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2" name="图片 10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9046" y="1179972"/>
                  <a:ext cx="413862" cy="375439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03" name="组合 102"/>
                <p:cNvGrpSpPr/>
                <p:nvPr/>
              </p:nvGrpSpPr>
              <p:grpSpPr>
                <a:xfrm>
                  <a:off x="6197837" y="930206"/>
                  <a:ext cx="536947" cy="625974"/>
                  <a:chOff x="5679442" y="2711902"/>
                  <a:chExt cx="1253178" cy="1460958"/>
                </a:xfr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104" name="图片 103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9442" y="2711902"/>
                    <a:ext cx="1253178" cy="1460958"/>
                  </a:xfrm>
                  <a:prstGeom prst="rect">
                    <a:avLst/>
                  </a:prstGeom>
                </p:spPr>
              </p:pic>
              <p:pic>
                <p:nvPicPr>
                  <p:cNvPr id="105" name="图片 104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8790" y="3822819"/>
                    <a:ext cx="473123" cy="33486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5" name="椭圆 84"/>
              <p:cNvSpPr/>
              <p:nvPr/>
            </p:nvSpPr>
            <p:spPr>
              <a:xfrm>
                <a:off x="5973938" y="777373"/>
                <a:ext cx="931639" cy="931639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675914" y="2861060"/>
            <a:ext cx="5110735" cy="1152270"/>
            <a:chOff x="5847752" y="2127882"/>
            <a:chExt cx="5110735" cy="1152270"/>
          </a:xfrm>
        </p:grpSpPr>
        <p:sp>
          <p:nvSpPr>
            <p:cNvPr id="89" name="任意多边形 88"/>
            <p:cNvSpPr/>
            <p:nvPr/>
          </p:nvSpPr>
          <p:spPr>
            <a:xfrm>
              <a:off x="5847752" y="2127882"/>
              <a:ext cx="5110735" cy="1152270"/>
            </a:xfrm>
            <a:custGeom>
              <a:gdLst>
                <a:gd fmla="*/ 576135 w 5110735" name="connsiteX0"/>
                <a:gd fmla="*/ 0 h 1152270" name="connsiteY0"/>
                <a:gd fmla="*/ 898258 w 5110735" name="connsiteX1"/>
                <a:gd fmla="*/ 98395 h 1152270" name="connsiteY1"/>
                <a:gd fmla="*/ 918469 w 5110735" name="connsiteX2"/>
                <a:gd fmla="*/ 115070 h 1152270" name="connsiteY2"/>
                <a:gd fmla="*/ 4957043 w 5110735" name="connsiteX3"/>
                <a:gd fmla="*/ 115070 h 1152270" name="connsiteY3"/>
                <a:gd fmla="*/ 5110735 w 5110735" name="connsiteX4"/>
                <a:gd fmla="*/ 268762 h 1152270" name="connsiteY4"/>
                <a:gd fmla="*/ 5110735 w 5110735" name="connsiteX5"/>
                <a:gd fmla="*/ 883509 h 1152270" name="connsiteY5"/>
                <a:gd fmla="*/ 4957043 w 5110735" name="connsiteX6"/>
                <a:gd fmla="*/ 1037201 h 1152270" name="connsiteY6"/>
                <a:gd fmla="*/ 918467 w 5110735" name="connsiteX7"/>
                <a:gd fmla="*/ 1037201 h 1152270" name="connsiteY7"/>
                <a:gd fmla="*/ 898258 w 5110735" name="connsiteX8"/>
                <a:gd fmla="*/ 1053875 h 1152270" name="connsiteY8"/>
                <a:gd fmla="*/ 576135 w 5110735" name="connsiteX9"/>
                <a:gd fmla="*/ 1152270 h 1152270" name="connsiteY9"/>
                <a:gd fmla="*/ 0 w 5110735" name="connsiteX10"/>
                <a:gd fmla="*/ 576135 h 1152270" name="connsiteY10"/>
                <a:gd fmla="*/ 576135 w 5110735" name="connsiteX11"/>
                <a:gd fmla="*/ 0 h 11522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52270" w="5110735">
                  <a:moveTo>
                    <a:pt x="576135" y="0"/>
                  </a:moveTo>
                  <a:cubicBezTo>
                    <a:pt x="695457" y="0"/>
                    <a:pt x="806306" y="36273"/>
                    <a:pt x="898258" y="98395"/>
                  </a:cubicBezTo>
                  <a:lnTo>
                    <a:pt x="918469" y="115070"/>
                  </a:lnTo>
                  <a:lnTo>
                    <a:pt x="4957043" y="115070"/>
                  </a:lnTo>
                  <a:cubicBezTo>
                    <a:pt x="5041925" y="115070"/>
                    <a:pt x="5110735" y="183880"/>
                    <a:pt x="5110735" y="268762"/>
                  </a:cubicBezTo>
                  <a:lnTo>
                    <a:pt x="5110735" y="883509"/>
                  </a:lnTo>
                  <a:cubicBezTo>
                    <a:pt x="5110735" y="968391"/>
                    <a:pt x="5041925" y="1037201"/>
                    <a:pt x="4957043" y="1037201"/>
                  </a:cubicBezTo>
                  <a:lnTo>
                    <a:pt x="918467" y="1037201"/>
                  </a:lnTo>
                  <a:lnTo>
                    <a:pt x="898258" y="1053875"/>
                  </a:lnTo>
                  <a:cubicBezTo>
                    <a:pt x="806306" y="1115997"/>
                    <a:pt x="695457" y="1152270"/>
                    <a:pt x="576135" y="1152270"/>
                  </a:cubicBezTo>
                  <a:cubicBezTo>
                    <a:pt x="257944" y="1152270"/>
                    <a:pt x="0" y="894326"/>
                    <a:pt x="0" y="576135"/>
                  </a:cubicBezTo>
                  <a:cubicBezTo>
                    <a:pt x="0" y="257944"/>
                    <a:pt x="257944" y="0"/>
                    <a:pt x="5761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72" name="文本框 50"/>
            <p:cNvSpPr txBox="1">
              <a:spLocks noChangeArrowheads="1"/>
            </p:cNvSpPr>
            <p:nvPr/>
          </p:nvSpPr>
          <p:spPr bwMode="auto">
            <a:xfrm>
              <a:off x="8295018" y="2275728"/>
              <a:ext cx="1385184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04BBE6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优势NO.2</a:t>
              </a:r>
            </a:p>
          </p:txBody>
        </p:sp>
        <p:sp>
          <p:nvSpPr>
            <p:cNvPr id="73" name="矩形 53"/>
            <p:cNvSpPr>
              <a:spLocks noChangeArrowheads="1"/>
            </p:cNvSpPr>
            <p:nvPr/>
          </p:nvSpPr>
          <p:spPr bwMode="auto">
            <a:xfrm>
              <a:off x="7153972" y="2554021"/>
              <a:ext cx="3803014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全自动操作，购买即时下载，无需人工干预，7*24小时全天候服务。</a:t>
              </a: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5964737" y="2251177"/>
              <a:ext cx="931639" cy="931639"/>
              <a:chOff x="5973938" y="777373"/>
              <a:chExt cx="931639" cy="931639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6029973" y="930205"/>
                <a:ext cx="819568" cy="625974"/>
                <a:chOff x="6013984" y="930206"/>
                <a:chExt cx="819568" cy="625974"/>
              </a:xfrm>
            </p:grpSpPr>
            <p:pic>
              <p:nvPicPr>
                <p:cNvPr id="159" name="图片 15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3984" y="1109875"/>
                  <a:ext cx="316744" cy="133318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0" name="图片 15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1673" y="1052602"/>
                  <a:ext cx="291879" cy="251453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1" name="图片 16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9046" y="1179972"/>
                  <a:ext cx="413862" cy="375439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62" name="组合 161"/>
                <p:cNvGrpSpPr/>
                <p:nvPr/>
              </p:nvGrpSpPr>
              <p:grpSpPr>
                <a:xfrm>
                  <a:off x="6197837" y="930206"/>
                  <a:ext cx="536947" cy="625974"/>
                  <a:chOff x="5679442" y="2711902"/>
                  <a:chExt cx="1253178" cy="1460958"/>
                </a:xfr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163" name="图片 162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79442" y="2711902"/>
                    <a:ext cx="1253178" cy="1460958"/>
                  </a:xfrm>
                  <a:prstGeom prst="rect">
                    <a:avLst/>
                  </a:prstGeom>
                </p:spPr>
              </p:pic>
              <p:pic>
                <p:nvPicPr>
                  <p:cNvPr id="164" name="图片 163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8790" y="3822819"/>
                    <a:ext cx="473123" cy="33486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58" name="椭圆 157"/>
              <p:cNvSpPr/>
              <p:nvPr/>
            </p:nvSpPr>
            <p:spPr>
              <a:xfrm>
                <a:off x="5973938" y="777373"/>
                <a:ext cx="931639" cy="931639"/>
              </a:xfrm>
              <a:prstGeom prst="ellipse">
                <a:avLst/>
              </a:prstGeom>
              <a:noFill/>
              <a:ln w="254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4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8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9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0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1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2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3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4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5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726990923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1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矩形 75"/>
          <p:cNvSpPr/>
          <p:nvPr/>
        </p:nvSpPr>
        <p:spPr>
          <a:xfrm>
            <a:off x="0" y="1"/>
            <a:ext cx="12192000" cy="6849178"/>
          </a:xfrm>
          <a:prstGeom prst="rect">
            <a:avLst/>
          </a:prstGeom>
          <a:gradFill flip="none" rotWithShape="1">
            <a:gsLst>
              <a:gs pos="57850">
                <a:srgbClr val="FFFFFF">
                  <a:alpha val="36000"/>
                </a:srgbClr>
              </a:gs>
              <a:gs pos="40000">
                <a:schemeClr val="bg1">
                  <a:alpha val="44000"/>
                </a:schemeClr>
              </a:gs>
              <a:gs pos="80000">
                <a:srgbClr val="FFFFFF">
                  <a:alpha val="20000"/>
                </a:srgbClr>
              </a:gs>
              <a:gs pos="100000">
                <a:schemeClr val="bg1">
                  <a:alpha val="0"/>
                </a:schemeClr>
              </a:gs>
              <a:gs pos="19608">
                <a:srgbClr val="FFFFFF">
                  <a:alpha val="77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83979" y="1408462"/>
            <a:ext cx="1178903" cy="1178903"/>
            <a:chOff x="5383979" y="1408462"/>
            <a:chExt cx="1178903" cy="1178903"/>
          </a:xfrm>
        </p:grpSpPr>
        <p:sp>
          <p:nvSpPr>
            <p:cNvPr id="43" name="椭圆 42"/>
            <p:cNvSpPr/>
            <p:nvPr/>
          </p:nvSpPr>
          <p:spPr>
            <a:xfrm>
              <a:off x="5383979" y="1408462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437552" y="1588617"/>
              <a:ext cx="1071756" cy="818593"/>
              <a:chOff x="5521383" y="1660007"/>
              <a:chExt cx="893687" cy="682586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5521383" y="1855925"/>
                <a:ext cx="345389" cy="145375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6096795" y="1793472"/>
                <a:ext cx="318275" cy="274193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5592329" y="1932362"/>
                <a:ext cx="451290" cy="409393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0" name="组合 39"/>
              <p:cNvGrpSpPr/>
              <p:nvPr/>
            </p:nvGrpSpPr>
            <p:grpSpPr>
              <a:xfrm>
                <a:off x="5721863" y="1660007"/>
                <a:ext cx="585507" cy="682586"/>
                <a:chOff x="5679442" y="2711902"/>
                <a:chExt cx="1253178" cy="1460958"/>
              </a:xfr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1" name="图片 4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9442" y="2711902"/>
                  <a:ext cx="1253178" cy="1460958"/>
                </a:xfrm>
                <a:prstGeom prst="rect">
                  <a:avLst/>
                </a:prstGeom>
              </p:spPr>
            </p:pic>
            <p:pic>
              <p:nvPicPr>
                <p:cNvPr id="42" name="图片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8790" y="3822819"/>
                  <a:ext cx="473123" cy="33486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" name="组合 5"/>
          <p:cNvGrpSpPr/>
          <p:nvPr/>
        </p:nvGrpSpPr>
        <p:grpSpPr>
          <a:xfrm>
            <a:off x="3303146" y="1408462"/>
            <a:ext cx="1178903" cy="1178903"/>
            <a:chOff x="3303146" y="1408462"/>
            <a:chExt cx="1178903" cy="1178903"/>
          </a:xfrm>
        </p:grpSpPr>
        <p:sp>
          <p:nvSpPr>
            <p:cNvPr id="45" name="椭圆 44"/>
            <p:cNvSpPr/>
            <p:nvPr/>
          </p:nvSpPr>
          <p:spPr>
            <a:xfrm>
              <a:off x="3303146" y="1408462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78046" y="1550792"/>
              <a:ext cx="992045" cy="9000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464812" y="1408462"/>
            <a:ext cx="1178903" cy="1178903"/>
            <a:chOff x="7464812" y="1408462"/>
            <a:chExt cx="1178903" cy="1178903"/>
          </a:xfrm>
        </p:grpSpPr>
        <p:sp>
          <p:nvSpPr>
            <p:cNvPr id="46" name="椭圆 45"/>
            <p:cNvSpPr/>
            <p:nvPr/>
          </p:nvSpPr>
          <p:spPr>
            <a:xfrm>
              <a:off x="7464812" y="1408462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45234" y="1563206"/>
              <a:ext cx="1018059" cy="85469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9545646" y="1408462"/>
            <a:ext cx="1178903" cy="1178903"/>
            <a:chOff x="9545646" y="1408462"/>
            <a:chExt cx="1178903" cy="1178903"/>
          </a:xfrm>
        </p:grpSpPr>
        <p:sp>
          <p:nvSpPr>
            <p:cNvPr id="47" name="椭圆 46"/>
            <p:cNvSpPr/>
            <p:nvPr/>
          </p:nvSpPr>
          <p:spPr>
            <a:xfrm>
              <a:off x="9545646" y="1408462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727503" y="1502959"/>
              <a:ext cx="891334" cy="103911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222313" y="1408462"/>
            <a:ext cx="1178903" cy="1178903"/>
            <a:chOff x="1222313" y="1408462"/>
            <a:chExt cx="1178903" cy="1178903"/>
          </a:xfrm>
        </p:grpSpPr>
        <p:sp>
          <p:nvSpPr>
            <p:cNvPr id="74" name="椭圆 73"/>
            <p:cNvSpPr/>
            <p:nvPr/>
          </p:nvSpPr>
          <p:spPr>
            <a:xfrm>
              <a:off x="1222313" y="1408462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05315" y="1566091"/>
              <a:ext cx="1002492" cy="863644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4" name="矩形 93"/>
          <p:cNvSpPr/>
          <p:nvPr/>
        </p:nvSpPr>
        <p:spPr>
          <a:xfrm>
            <a:off x="797006" y="2667906"/>
            <a:ext cx="10594691" cy="85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95" name="虚尾箭头 94"/>
          <p:cNvSpPr/>
          <p:nvPr/>
        </p:nvSpPr>
        <p:spPr>
          <a:xfrm rot="5400000">
            <a:off x="1282507" y="3135711"/>
            <a:ext cx="1008000" cy="180381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96" name="虚尾箭头 95"/>
          <p:cNvSpPr/>
          <p:nvPr/>
        </p:nvSpPr>
        <p:spPr>
          <a:xfrm rot="5400000">
            <a:off x="2836297" y="3745367"/>
            <a:ext cx="2227313" cy="180381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97" name="虚尾箭头 96"/>
          <p:cNvSpPr/>
          <p:nvPr/>
        </p:nvSpPr>
        <p:spPr>
          <a:xfrm rot="5400000">
            <a:off x="5411401" y="3333711"/>
            <a:ext cx="1404000" cy="180381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99" name="虚尾箭头 98"/>
          <p:cNvSpPr/>
          <p:nvPr/>
        </p:nvSpPr>
        <p:spPr>
          <a:xfrm rot="5400000">
            <a:off x="9175108" y="3747712"/>
            <a:ext cx="2232000" cy="180381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50" name="矩形 60"/>
          <p:cNvSpPr>
            <a:spLocks noChangeArrowheads="1"/>
          </p:cNvSpPr>
          <p:nvPr/>
        </p:nvSpPr>
        <p:spPr bwMode="auto">
          <a:xfrm>
            <a:off x="539019" y="3824995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3" name="矩形 60"/>
          <p:cNvSpPr>
            <a:spLocks noChangeArrowheads="1"/>
          </p:cNvSpPr>
          <p:nvPr/>
        </p:nvSpPr>
        <p:spPr bwMode="auto">
          <a:xfrm>
            <a:off x="473171" y="418886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54" name="矩形 60"/>
          <p:cNvSpPr>
            <a:spLocks noChangeArrowheads="1"/>
          </p:cNvSpPr>
          <p:nvPr/>
        </p:nvSpPr>
        <p:spPr bwMode="auto">
          <a:xfrm>
            <a:off x="2714351" y="503392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7" name="矩形 60"/>
          <p:cNvSpPr>
            <a:spLocks noChangeArrowheads="1"/>
          </p:cNvSpPr>
          <p:nvPr/>
        </p:nvSpPr>
        <p:spPr bwMode="auto">
          <a:xfrm>
            <a:off x="2648504" y="539779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62" name="矩形 60"/>
          <p:cNvSpPr>
            <a:spLocks noChangeArrowheads="1"/>
          </p:cNvSpPr>
          <p:nvPr/>
        </p:nvSpPr>
        <p:spPr bwMode="auto">
          <a:xfrm>
            <a:off x="4875086" y="4237058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38AAA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63" name="矩形 60"/>
          <p:cNvSpPr>
            <a:spLocks noChangeArrowheads="1"/>
          </p:cNvSpPr>
          <p:nvPr/>
        </p:nvSpPr>
        <p:spPr bwMode="auto">
          <a:xfrm>
            <a:off x="4809238" y="4600926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65" name="矩形 60"/>
          <p:cNvSpPr>
            <a:spLocks noChangeArrowheads="1"/>
          </p:cNvSpPr>
          <p:nvPr/>
        </p:nvSpPr>
        <p:spPr bwMode="auto">
          <a:xfrm>
            <a:off x="7227360" y="3368651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0A5CF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66" name="矩形 60"/>
          <p:cNvSpPr>
            <a:spLocks noChangeArrowheads="1"/>
          </p:cNvSpPr>
          <p:nvPr/>
        </p:nvSpPr>
        <p:spPr bwMode="auto">
          <a:xfrm>
            <a:off x="7161512" y="3732519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5859084" y="6438107"/>
            <a:ext cx="466794" cy="419893"/>
            <a:chOff x="5961952" y="6171251"/>
            <a:chExt cx="466794" cy="419893"/>
          </a:xfrm>
        </p:grpSpPr>
        <p:sp>
          <p:nvSpPr>
            <p:cNvPr id="109" name="椭圆 108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5961952" y="6191034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11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16</a:t>
              </a:r>
            </a:p>
          </p:txBody>
        </p:sp>
      </p:grpSp>
      <p:sp>
        <p:nvSpPr>
          <p:cNvPr id="79" name="虚尾箭头 78"/>
          <p:cNvSpPr/>
          <p:nvPr/>
        </p:nvSpPr>
        <p:spPr>
          <a:xfrm rot="5400000">
            <a:off x="7985619" y="2890582"/>
            <a:ext cx="540000" cy="180381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83" name="矩形 60"/>
          <p:cNvSpPr>
            <a:spLocks noChangeArrowheads="1"/>
          </p:cNvSpPr>
          <p:nvPr/>
        </p:nvSpPr>
        <p:spPr bwMode="auto">
          <a:xfrm>
            <a:off x="9126043" y="506253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4" name="矩形 60"/>
          <p:cNvSpPr>
            <a:spLocks noChangeArrowheads="1"/>
          </p:cNvSpPr>
          <p:nvPr/>
        </p:nvSpPr>
        <p:spPr bwMode="auto">
          <a:xfrm>
            <a:off x="9060194" y="5426401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10878484" y="209694"/>
            <a:ext cx="993183" cy="275971"/>
            <a:chOff x="2151063" y="1474788"/>
            <a:chExt cx="3033707" cy="842962"/>
          </a:xfrm>
          <a:solidFill>
            <a:srgbClr val="045D80"/>
          </a:solidFill>
        </p:grpSpPr>
        <p:sp>
          <p:nvSpPr>
            <p:cNvPr id="119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1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3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4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8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29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30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31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32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33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34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  <p:sp>
          <p:nvSpPr>
            <p:cNvPr id="135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045D80"/>
                </a:solidFill>
                <a:cs typeface="+mn-ea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rgbClr val="045D80"/>
                </a:solidFill>
                <a:latin typeface="+mn-ea"/>
                <a:cs typeface="+mn-ea"/>
              </a:rPr>
              <a:t>点击此处输入标题</a:t>
            </a:r>
          </a:p>
        </p:txBody>
      </p:sp>
    </p:spTree>
    <p:extLst>
      <p:ext uri="{BB962C8B-B14F-4D97-AF65-F5344CB8AC3E}">
        <p14:creationId val="2881728611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4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6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6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7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8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8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8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3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4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10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0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grpId="0" id="10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0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id="10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9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0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grpId="0" spid="95"/>
      <p:bldP grpId="0" spid="96"/>
      <p:bldP grpId="0" spid="97"/>
      <p:bldP grpId="0" spid="99"/>
      <p:bldP grpId="0" spid="50"/>
      <p:bldP grpId="0" spid="53"/>
      <p:bldP grpId="0" spid="54"/>
      <p:bldP grpId="0" spid="57"/>
      <p:bldP grpId="0" spid="62"/>
      <p:bldP grpId="0" spid="63"/>
      <p:bldP grpId="0" spid="65"/>
      <p:bldP grpId="0" spid="66"/>
      <p:bldP grpId="0" spid="79"/>
      <p:bldP grpId="0" spid="83"/>
      <p:bldP grpId="0" spid="84"/>
      <p:bldP grpId="0" spid="13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矩形 57"/>
          <p:cNvSpPr/>
          <p:nvPr/>
        </p:nvSpPr>
        <p:spPr>
          <a:xfrm>
            <a:off x="8308869" y="4350490"/>
            <a:ext cx="3883132" cy="252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58572" y="5151862"/>
            <a:ext cx="3265120" cy="173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55710" y="-15898"/>
            <a:ext cx="3372993" cy="69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4829" y="0"/>
            <a:ext cx="8363936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-912627" y="5644647"/>
            <a:ext cx="14032157" cy="1501974"/>
            <a:chOff x="-1119106" y="5873247"/>
            <a:chExt cx="14032157" cy="150197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-1734"/>
            <a:stretch>
              <a:fillRect/>
            </a:stretch>
          </p:blipFill>
          <p:spPr>
            <a:xfrm rot="16200000">
              <a:off x="8275761" y="2737930"/>
              <a:ext cx="1501974" cy="777260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-1734"/>
            <a:stretch>
              <a:fillRect/>
            </a:stretch>
          </p:blipFill>
          <p:spPr>
            <a:xfrm rot="16200000">
              <a:off x="2016211" y="2737930"/>
              <a:ext cx="1501974" cy="777260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6200000">
            <a:off x="2170657" y="3644190"/>
            <a:ext cx="1421859" cy="6093680"/>
          </a:xfrm>
          <a:prstGeom prst="rect">
            <a:avLst/>
          </a:prstGeom>
        </p:spPr>
      </p:pic>
      <p:pic>
        <p:nvPicPr>
          <p:cNvPr hidden="1"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flipV="1" rot="5400000">
            <a:off x="8309824" y="3747535"/>
            <a:ext cx="1333206" cy="6096001"/>
          </a:xfrm>
          <a:prstGeom prst="rect">
            <a:avLst/>
          </a:prstGeom>
        </p:spPr>
      </p:pic>
      <p:pic>
        <p:nvPicPr>
          <p:cNvPr hidden="1"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625288">
            <a:off x="10924105" y="5950634"/>
            <a:ext cx="1295866" cy="124856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271071">
            <a:off x="6234806" y="6319457"/>
            <a:ext cx="922667" cy="87837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9302660">
            <a:off x="-795355" y="5633949"/>
            <a:ext cx="2091011" cy="197681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217420">
            <a:off x="10723535" y="6491651"/>
            <a:ext cx="692900" cy="670918"/>
          </a:xfrm>
          <a:prstGeom prst="rect">
            <a:avLst/>
          </a:prstGeom>
        </p:spPr>
      </p:pic>
      <p:pic>
        <p:nvPicPr>
          <p:cNvPr hidden="1" id="114" name="图片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0800000">
            <a:off x="10015974" y="5343153"/>
            <a:ext cx="2029972" cy="1737364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300077" y="6424997"/>
            <a:ext cx="949760" cy="83538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20659022">
            <a:off x="6881079" y="6688954"/>
            <a:ext cx="533247" cy="48241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555504">
            <a:off x="2838141" y="6587767"/>
            <a:ext cx="593961" cy="522432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555504">
            <a:off x="11105804" y="6644458"/>
            <a:ext cx="593961" cy="52243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41834" y="1721760"/>
            <a:ext cx="5390371" cy="2010376"/>
            <a:chOff x="1674784" y="894338"/>
            <a:chExt cx="5390371" cy="201037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674784" y="894338"/>
              <a:ext cx="5390371" cy="2010376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矩形 60"/>
            <p:cNvSpPr>
              <a:spLocks noChangeArrowheads="1"/>
            </p:cNvSpPr>
            <p:nvPr/>
          </p:nvSpPr>
          <p:spPr bwMode="auto">
            <a:xfrm>
              <a:off x="2786774" y="2061117"/>
              <a:ext cx="4152098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7945" y="222451"/>
            <a:ext cx="993183" cy="275971"/>
            <a:chOff x="2151063" y="1474788"/>
            <a:chExt cx="3033707" cy="842962"/>
          </a:xfrm>
          <a:blipFill>
            <a:blip r:embed="rId14"/>
            <a:stretch>
              <a:fillRect/>
            </a:stretch>
          </a:blipFill>
        </p:grpSpPr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7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rcRect l="21254" t="20782"/>
          <a:stretch>
            <a:fillRect/>
          </a:stretch>
        </p:blipFill>
        <p:spPr>
          <a:xfrm>
            <a:off x="8346478" y="-174535"/>
            <a:ext cx="2171180" cy="45250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346478" y="2723950"/>
            <a:ext cx="950113" cy="952230"/>
            <a:chOff x="5837900" y="2680079"/>
            <a:chExt cx="950113" cy="952230"/>
          </a:xfrm>
        </p:grpSpPr>
        <p:sp>
          <p:nvSpPr>
            <p:cNvPr id="4" name="椭圆 3"/>
            <p:cNvSpPr/>
            <p:nvPr/>
          </p:nvSpPr>
          <p:spPr>
            <a:xfrm>
              <a:off x="5837900" y="2680079"/>
              <a:ext cx="950113" cy="95011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45265" y="2770535"/>
              <a:ext cx="555943" cy="853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5000">
                  <a:blipFill dpi="0" rotWithShape="1">
                    <a:blip r:embed="rId16"/>
                    <a:tile algn="tl" flip="none" sx="100000" sy="100000" tx="0" ty="0"/>
                  </a:blipFill>
                  <a:latin typeface="+mn-ea"/>
                  <a:cs typeface="+mn-ea"/>
                </a:rPr>
                <a:t>6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10419612" y="-102100"/>
            <a:ext cx="1772389" cy="445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</p:spTree>
    <p:extLst>
      <p:ext uri="{BB962C8B-B14F-4D97-AF65-F5344CB8AC3E}">
        <p14:creationId val="2140118531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矩形 98"/>
          <p:cNvSpPr/>
          <p:nvPr/>
        </p:nvSpPr>
        <p:spPr>
          <a:xfrm flipV="1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8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21" y="2071208"/>
            <a:ext cx="5761088" cy="346480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9190" y="5824331"/>
            <a:ext cx="596900" cy="604838"/>
            <a:chOff x="1125538" y="5762626"/>
            <a:chExt cx="596900" cy="604838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1125538" y="5762626"/>
              <a:ext cx="596900" cy="604838"/>
            </a:xfrm>
            <a:custGeom>
              <a:gdLst>
                <a:gd fmla="*/ 70 w 138" name="T0"/>
                <a:gd fmla="*/ 140 h 140" name="T1"/>
                <a:gd fmla="*/ 48 w 138" name="T2"/>
                <a:gd fmla="*/ 8 h 140" name="T3"/>
                <a:gd fmla="*/ 59 w 138" name="T4"/>
                <a:gd fmla="*/ 6 h 140" name="T5"/>
                <a:gd fmla="*/ 119 w 138" name="T6"/>
                <a:gd fmla="*/ 30 h 140" name="T7"/>
                <a:gd fmla="*/ 96 w 138" name="T8"/>
                <a:gd fmla="*/ 29 h 140" name="T9"/>
                <a:gd fmla="*/ 68 w 138" name="T10"/>
                <a:gd fmla="*/ 24 h 140" name="T11"/>
                <a:gd fmla="*/ 57 w 138" name="T12"/>
                <a:gd fmla="*/ 24 h 140" name="T13"/>
                <a:gd fmla="*/ 62 w 138" name="T14"/>
                <a:gd fmla="*/ 21 h 140" name="T15"/>
                <a:gd fmla="*/ 45 w 138" name="T16"/>
                <a:gd fmla="*/ 18 h 140" name="T17"/>
                <a:gd fmla="*/ 40 w 138" name="T18"/>
                <a:gd fmla="*/ 22 h 140" name="T19"/>
                <a:gd fmla="*/ 45 w 138" name="T20"/>
                <a:gd fmla="*/ 21 h 140" name="T21"/>
                <a:gd fmla="*/ 48 w 138" name="T22"/>
                <a:gd fmla="*/ 22 h 140" name="T23"/>
                <a:gd fmla="*/ 39 w 138" name="T24"/>
                <a:gd fmla="*/ 26 h 140" name="T25"/>
                <a:gd fmla="*/ 31 w 138" name="T26"/>
                <a:gd fmla="*/ 24 h 140" name="T27"/>
                <a:gd fmla="*/ 24 w 138" name="T28"/>
                <a:gd fmla="*/ 29 h 140" name="T29"/>
                <a:gd fmla="*/ 23 w 138" name="T30"/>
                <a:gd fmla="*/ 31 h 140" name="T31"/>
                <a:gd fmla="*/ 27 w 138" name="T32"/>
                <a:gd fmla="*/ 34 h 140" name="T33"/>
                <a:gd fmla="*/ 28 w 138" name="T34"/>
                <a:gd fmla="*/ 36 h 140" name="T35"/>
                <a:gd fmla="*/ 30 w 138" name="T36"/>
                <a:gd fmla="*/ 36 h 140" name="T37"/>
                <a:gd fmla="*/ 31 w 138" name="T38"/>
                <a:gd fmla="*/ 37 h 140" name="T39"/>
                <a:gd fmla="*/ 36 w 138" name="T40"/>
                <a:gd fmla="*/ 44 h 140" name="T41"/>
                <a:gd fmla="*/ 23 w 138" name="T42"/>
                <a:gd fmla="*/ 41 h 140" name="T43"/>
                <a:gd fmla="*/ 15 w 138" name="T44"/>
                <a:gd fmla="*/ 37 h 140" name="T45"/>
                <a:gd fmla="*/ 48 w 138" name="T46"/>
                <a:gd fmla="*/ 8 h 140" name="T47"/>
                <a:gd fmla="*/ 8 w 138" name="T48"/>
                <a:gd fmla="*/ 50 h 140" name="T49"/>
                <a:gd fmla="*/ 11 w 138" name="T50"/>
                <a:gd fmla="*/ 61 h 140" name="T51"/>
                <a:gd fmla="*/ 10 w 138" name="T52"/>
                <a:gd fmla="*/ 80 h 140" name="T53"/>
                <a:gd fmla="*/ 17 w 138" name="T54"/>
                <a:gd fmla="*/ 94 h 140" name="T55"/>
                <a:gd fmla="*/ 20 w 138" name="T56"/>
                <a:gd fmla="*/ 87 h 140" name="T57"/>
                <a:gd fmla="*/ 25 w 138" name="T58"/>
                <a:gd fmla="*/ 76 h 140" name="T59"/>
                <a:gd fmla="*/ 31 w 138" name="T60"/>
                <a:gd fmla="*/ 67 h 140" name="T61"/>
                <a:gd fmla="*/ 29 w 138" name="T62"/>
                <a:gd fmla="*/ 55 h 140" name="T63"/>
                <a:gd fmla="*/ 31 w 138" name="T64"/>
                <a:gd fmla="*/ 58 h 140" name="T65"/>
                <a:gd fmla="*/ 37 w 138" name="T66"/>
                <a:gd fmla="*/ 65 h 140" name="T67"/>
                <a:gd fmla="*/ 44 w 138" name="T68"/>
                <a:gd fmla="*/ 60 h 140" name="T69"/>
                <a:gd fmla="*/ 42 w 138" name="T70"/>
                <a:gd fmla="*/ 53 h 140" name="T71"/>
                <a:gd fmla="*/ 54 w 138" name="T72"/>
                <a:gd fmla="*/ 64 h 140" name="T73"/>
                <a:gd fmla="*/ 63 w 138" name="T74"/>
                <a:gd fmla="*/ 79 h 140" name="T75"/>
                <a:gd fmla="*/ 77 w 138" name="T76"/>
                <a:gd fmla="*/ 74 h 140" name="T77"/>
                <a:gd fmla="*/ 81 w 138" name="T78"/>
                <a:gd fmla="*/ 85 h 140" name="T79"/>
                <a:gd fmla="*/ 81 w 138" name="T80"/>
                <a:gd fmla="*/ 90 h 140" name="T81"/>
                <a:gd fmla="*/ 80 w 138" name="T82"/>
                <a:gd fmla="*/ 92 h 140" name="T83"/>
                <a:gd fmla="*/ 83 w 138" name="T84"/>
                <a:gd fmla="*/ 93 h 140" name="T85"/>
                <a:gd fmla="*/ 84 w 138" name="T86"/>
                <a:gd fmla="*/ 89 h 140" name="T87"/>
                <a:gd fmla="*/ 86 w 138" name="T88"/>
                <a:gd fmla="*/ 85 h 140" name="T89"/>
                <a:gd fmla="*/ 88 w 138" name="T90"/>
                <a:gd fmla="*/ 79 h 140" name="T91"/>
                <a:gd fmla="*/ 90 w 138" name="T92"/>
                <a:gd fmla="*/ 79 h 140" name="T93"/>
                <a:gd fmla="*/ 99 w 138" name="T94"/>
                <a:gd fmla="*/ 74 h 140" name="T95"/>
                <a:gd fmla="*/ 100 w 138" name="T96"/>
                <a:gd fmla="*/ 66 h 140" name="T97"/>
                <a:gd fmla="*/ 101 w 138" name="T98"/>
                <a:gd fmla="*/ 60 h 140" name="T99"/>
                <a:gd fmla="*/ 104 w 138" name="T100"/>
                <a:gd fmla="*/ 61 h 140" name="T101"/>
                <a:gd fmla="*/ 107 w 138" name="T102"/>
                <a:gd fmla="*/ 64 h 140" name="T103"/>
                <a:gd fmla="*/ 109 w 138" name="T104"/>
                <a:gd fmla="*/ 58 h 140" name="T105"/>
                <a:gd fmla="*/ 115 w 138" name="T106"/>
                <a:gd fmla="*/ 54 h 140" name="T107"/>
                <a:gd fmla="*/ 113 w 138" name="T108"/>
                <a:gd fmla="*/ 49 h 140" name="T109"/>
                <a:gd fmla="*/ 120 w 138" name="T110"/>
                <a:gd fmla="*/ 42 h 140" name="T111"/>
                <a:gd fmla="*/ 123 w 138" name="T112"/>
                <a:gd fmla="*/ 45 h 140" name="T113"/>
                <a:gd fmla="*/ 125 w 138" name="T114"/>
                <a:gd fmla="*/ 45 h 140" name="T115"/>
                <a:gd fmla="*/ 133 w 138" name="T116"/>
                <a:gd fmla="*/ 70 h 14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0" w="138">
                  <a:moveTo>
                    <a:pt x="68" y="0"/>
                  </a:moveTo>
                  <a:cubicBezTo>
                    <a:pt x="30" y="0"/>
                    <a:pt x="0" y="31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38" y="109"/>
                    <a:pt x="138" y="70"/>
                  </a:cubicBezTo>
                  <a:cubicBezTo>
                    <a:pt x="138" y="29"/>
                    <a:pt x="109" y="0"/>
                    <a:pt x="68" y="0"/>
                  </a:cubicBezTo>
                  <a:close/>
                  <a:moveTo>
                    <a:pt x="48" y="8"/>
                  </a:moveTo>
                  <a:cubicBezTo>
                    <a:pt x="49" y="8"/>
                    <a:pt x="50" y="9"/>
                    <a:pt x="51" y="8"/>
                  </a:cubicBezTo>
                  <a:cubicBezTo>
                    <a:pt x="52" y="8"/>
                    <a:pt x="54" y="7"/>
                    <a:pt x="55" y="7"/>
                  </a:cubicBezTo>
                  <a:cubicBezTo>
                    <a:pt x="56" y="7"/>
                    <a:pt x="58" y="7"/>
                    <a:pt x="59" y="6"/>
                  </a:cubicBezTo>
                  <a:cubicBezTo>
                    <a:pt x="62" y="5"/>
                    <a:pt x="65" y="5"/>
                    <a:pt x="68" y="5"/>
                  </a:cubicBezTo>
                  <a:cubicBezTo>
                    <a:pt x="90" y="5"/>
                    <a:pt x="109" y="15"/>
                    <a:pt x="121" y="30"/>
                  </a:cubicBezTo>
                  <a:cubicBezTo>
                    <a:pt x="120" y="30"/>
                    <a:pt x="120" y="30"/>
                    <a:pt x="119" y="30"/>
                  </a:cubicBezTo>
                  <a:cubicBezTo>
                    <a:pt x="117" y="30"/>
                    <a:pt x="113" y="31"/>
                    <a:pt x="112" y="31"/>
                  </a:cubicBezTo>
                  <a:cubicBezTo>
                    <a:pt x="110" y="31"/>
                    <a:pt x="105" y="31"/>
                    <a:pt x="105" y="31"/>
                  </a:cubicBezTo>
                  <a:cubicBezTo>
                    <a:pt x="105" y="31"/>
                    <a:pt x="96" y="30"/>
                    <a:pt x="96" y="29"/>
                  </a:cubicBezTo>
                  <a:cubicBezTo>
                    <a:pt x="95" y="29"/>
                    <a:pt x="91" y="27"/>
                    <a:pt x="90" y="27"/>
                  </a:cubicBezTo>
                  <a:cubicBezTo>
                    <a:pt x="89" y="27"/>
                    <a:pt x="78" y="27"/>
                    <a:pt x="76" y="27"/>
                  </a:cubicBezTo>
                  <a:cubicBezTo>
                    <a:pt x="75" y="26"/>
                    <a:pt x="68" y="24"/>
                    <a:pt x="68" y="24"/>
                  </a:cubicBezTo>
                  <a:cubicBezTo>
                    <a:pt x="68" y="24"/>
                    <a:pt x="66" y="26"/>
                    <a:pt x="64" y="26"/>
                  </a:cubicBezTo>
                  <a:cubicBezTo>
                    <a:pt x="62" y="26"/>
                    <a:pt x="58" y="26"/>
                    <a:pt x="58" y="26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3" y="23"/>
                    <a:pt x="62" y="21"/>
                  </a:cubicBezTo>
                  <a:cubicBezTo>
                    <a:pt x="61" y="20"/>
                    <a:pt x="61" y="17"/>
                    <a:pt x="60" y="17"/>
                  </a:cubicBezTo>
                  <a:cubicBezTo>
                    <a:pt x="59" y="17"/>
                    <a:pt x="54" y="16"/>
                    <a:pt x="52" y="16"/>
                  </a:cubicBezTo>
                  <a:cubicBezTo>
                    <a:pt x="49" y="16"/>
                    <a:pt x="46" y="18"/>
                    <a:pt x="45" y="18"/>
                  </a:cubicBezTo>
                  <a:cubicBezTo>
                    <a:pt x="44" y="18"/>
                    <a:pt x="41" y="18"/>
                    <a:pt x="41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1" y="21"/>
                    <a:pt x="40" y="22"/>
                  </a:cubicBezTo>
                  <a:cubicBezTo>
                    <a:pt x="39" y="22"/>
                    <a:pt x="37" y="24"/>
                    <a:pt x="39" y="24"/>
                  </a:cubicBezTo>
                  <a:cubicBezTo>
                    <a:pt x="41" y="23"/>
                    <a:pt x="43" y="23"/>
                    <a:pt x="43" y="23"/>
                  </a:cubicBezTo>
                  <a:cubicBezTo>
                    <a:pt x="43" y="22"/>
                    <a:pt x="44" y="21"/>
                    <a:pt x="45" y="21"/>
                  </a:cubicBezTo>
                  <a:cubicBezTo>
                    <a:pt x="46" y="21"/>
                    <a:pt x="49" y="20"/>
                    <a:pt x="49" y="20"/>
                  </a:cubicBezTo>
                  <a:cubicBezTo>
                    <a:pt x="49" y="20"/>
                    <a:pt x="52" y="20"/>
                    <a:pt x="51" y="21"/>
                  </a:cubicBezTo>
                  <a:cubicBezTo>
                    <a:pt x="51" y="22"/>
                    <a:pt x="49" y="21"/>
                    <a:pt x="48" y="22"/>
                  </a:cubicBezTo>
                  <a:cubicBezTo>
                    <a:pt x="46" y="22"/>
                    <a:pt x="45" y="23"/>
                    <a:pt x="46" y="24"/>
                  </a:cubicBezTo>
                  <a:cubicBezTo>
                    <a:pt x="46" y="25"/>
                    <a:pt x="45" y="26"/>
                    <a:pt x="44" y="26"/>
                  </a:cubicBezTo>
                  <a:cubicBezTo>
                    <a:pt x="42" y="26"/>
                    <a:pt x="40" y="27"/>
                    <a:pt x="39" y="26"/>
                  </a:cubicBezTo>
                  <a:cubicBezTo>
                    <a:pt x="38" y="26"/>
                    <a:pt x="35" y="25"/>
                    <a:pt x="35" y="25"/>
                  </a:cubicBezTo>
                  <a:cubicBezTo>
                    <a:pt x="35" y="24"/>
                    <a:pt x="34" y="24"/>
                    <a:pt x="34" y="24"/>
                  </a:cubicBezTo>
                  <a:cubicBezTo>
                    <a:pt x="34" y="24"/>
                    <a:pt x="31" y="24"/>
                    <a:pt x="31" y="24"/>
                  </a:cubicBezTo>
                  <a:cubicBezTo>
                    <a:pt x="30" y="25"/>
                    <a:pt x="29" y="24"/>
                    <a:pt x="27" y="25"/>
                  </a:cubicBezTo>
                  <a:cubicBezTo>
                    <a:pt x="26" y="25"/>
                    <a:pt x="27" y="27"/>
                    <a:pt x="26" y="28"/>
                  </a:cubicBezTo>
                  <a:cubicBezTo>
                    <a:pt x="25" y="29"/>
                    <a:pt x="24" y="30"/>
                    <a:pt x="24" y="29"/>
                  </a:cubicBezTo>
                  <a:cubicBezTo>
                    <a:pt x="23" y="28"/>
                    <a:pt x="24" y="28"/>
                    <a:pt x="22" y="29"/>
                  </a:cubicBezTo>
                  <a:cubicBezTo>
                    <a:pt x="21" y="30"/>
                    <a:pt x="19" y="32"/>
                    <a:pt x="19" y="32"/>
                  </a:cubicBezTo>
                  <a:cubicBezTo>
                    <a:pt x="20" y="33"/>
                    <a:pt x="23" y="32"/>
                    <a:pt x="23" y="31"/>
                  </a:cubicBezTo>
                  <a:cubicBezTo>
                    <a:pt x="24" y="31"/>
                    <a:pt x="26" y="30"/>
                    <a:pt x="26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7" y="33"/>
                    <a:pt x="27" y="34"/>
                  </a:cubicBezTo>
                  <a:cubicBezTo>
                    <a:pt x="27" y="34"/>
                    <a:pt x="27" y="36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8" y="37"/>
                    <a:pt x="28" y="36"/>
                  </a:cubicBezTo>
                  <a:cubicBezTo>
                    <a:pt x="29" y="34"/>
                    <a:pt x="29" y="31"/>
                    <a:pt x="29" y="31"/>
                  </a:cubicBezTo>
                  <a:cubicBezTo>
                    <a:pt x="30" y="31"/>
                    <a:pt x="31" y="34"/>
                    <a:pt x="31" y="34"/>
                  </a:cubicBezTo>
                  <a:cubicBezTo>
                    <a:pt x="31" y="34"/>
                    <a:pt x="30" y="35"/>
                    <a:pt x="30" y="36"/>
                  </a:cubicBezTo>
                  <a:cubicBezTo>
                    <a:pt x="30" y="37"/>
                    <a:pt x="28" y="40"/>
                    <a:pt x="28" y="40"/>
                  </a:cubicBezTo>
                  <a:cubicBezTo>
                    <a:pt x="28" y="40"/>
                    <a:pt x="29" y="41"/>
                    <a:pt x="30" y="40"/>
                  </a:cubicBezTo>
                  <a:cubicBezTo>
                    <a:pt x="30" y="40"/>
                    <a:pt x="31" y="37"/>
                    <a:pt x="31" y="37"/>
                  </a:cubicBezTo>
                  <a:cubicBezTo>
                    <a:pt x="31" y="37"/>
                    <a:pt x="33" y="37"/>
                    <a:pt x="33" y="39"/>
                  </a:cubicBezTo>
                  <a:cubicBezTo>
                    <a:pt x="32" y="40"/>
                    <a:pt x="31" y="41"/>
                    <a:pt x="32" y="42"/>
                  </a:cubicBezTo>
                  <a:cubicBezTo>
                    <a:pt x="33" y="43"/>
                    <a:pt x="36" y="43"/>
                    <a:pt x="36" y="44"/>
                  </a:cubicBezTo>
                  <a:cubicBezTo>
                    <a:pt x="35" y="45"/>
                    <a:pt x="32" y="48"/>
                    <a:pt x="31" y="48"/>
                  </a:cubicBezTo>
                  <a:cubicBezTo>
                    <a:pt x="31" y="48"/>
                    <a:pt x="27" y="45"/>
                    <a:pt x="26" y="44"/>
                  </a:cubicBezTo>
                  <a:cubicBezTo>
                    <a:pt x="25" y="43"/>
                    <a:pt x="23" y="42"/>
                    <a:pt x="23" y="41"/>
                  </a:cubicBezTo>
                  <a:cubicBezTo>
                    <a:pt x="23" y="40"/>
                    <a:pt x="24" y="37"/>
                    <a:pt x="23" y="37"/>
                  </a:cubicBezTo>
                  <a:cubicBezTo>
                    <a:pt x="23" y="36"/>
                    <a:pt x="19" y="35"/>
                    <a:pt x="18" y="35"/>
                  </a:cubicBezTo>
                  <a:cubicBezTo>
                    <a:pt x="17" y="35"/>
                    <a:pt x="17" y="36"/>
                    <a:pt x="15" y="37"/>
                  </a:cubicBezTo>
                  <a:cubicBezTo>
                    <a:pt x="14" y="38"/>
                    <a:pt x="13" y="39"/>
                    <a:pt x="12" y="40"/>
                  </a:cubicBezTo>
                  <a:cubicBezTo>
                    <a:pt x="12" y="41"/>
                    <a:pt x="10" y="43"/>
                    <a:pt x="9" y="46"/>
                  </a:cubicBezTo>
                  <a:cubicBezTo>
                    <a:pt x="16" y="28"/>
                    <a:pt x="30" y="14"/>
                    <a:pt x="48" y="8"/>
                  </a:cubicBezTo>
                  <a:close/>
                  <a:moveTo>
                    <a:pt x="70" y="135"/>
                  </a:moveTo>
                  <a:cubicBezTo>
                    <a:pt x="34" y="135"/>
                    <a:pt x="5" y="106"/>
                    <a:pt x="5" y="70"/>
                  </a:cubicBezTo>
                  <a:cubicBezTo>
                    <a:pt x="5" y="63"/>
                    <a:pt x="6" y="56"/>
                    <a:pt x="8" y="50"/>
                  </a:cubicBezTo>
                  <a:cubicBezTo>
                    <a:pt x="8" y="52"/>
                    <a:pt x="7" y="53"/>
                    <a:pt x="8" y="55"/>
                  </a:cubicBezTo>
                  <a:cubicBezTo>
                    <a:pt x="9" y="56"/>
                    <a:pt x="10" y="59"/>
                    <a:pt x="10" y="59"/>
                  </a:cubicBezTo>
                  <a:cubicBezTo>
                    <a:pt x="10" y="59"/>
                    <a:pt x="12" y="60"/>
                    <a:pt x="11" y="61"/>
                  </a:cubicBezTo>
                  <a:cubicBezTo>
                    <a:pt x="11" y="63"/>
                    <a:pt x="11" y="65"/>
                    <a:pt x="11" y="65"/>
                  </a:cubicBezTo>
                  <a:cubicBezTo>
                    <a:pt x="11" y="65"/>
                    <a:pt x="11" y="71"/>
                    <a:pt x="10" y="73"/>
                  </a:cubicBezTo>
                  <a:cubicBezTo>
                    <a:pt x="10" y="75"/>
                    <a:pt x="9" y="78"/>
                    <a:pt x="10" y="80"/>
                  </a:cubicBezTo>
                  <a:cubicBezTo>
                    <a:pt x="10" y="81"/>
                    <a:pt x="11" y="88"/>
                    <a:pt x="11" y="89"/>
                  </a:cubicBezTo>
                  <a:cubicBezTo>
                    <a:pt x="11" y="91"/>
                    <a:pt x="12" y="93"/>
                    <a:pt x="13" y="94"/>
                  </a:cubicBezTo>
                  <a:cubicBezTo>
                    <a:pt x="14" y="94"/>
                    <a:pt x="17" y="95"/>
                    <a:pt x="17" y="94"/>
                  </a:cubicBezTo>
                  <a:cubicBezTo>
                    <a:pt x="18" y="93"/>
                    <a:pt x="18" y="91"/>
                    <a:pt x="18" y="91"/>
                  </a:cubicBezTo>
                  <a:cubicBezTo>
                    <a:pt x="18" y="91"/>
                    <a:pt x="21" y="91"/>
                    <a:pt x="20" y="90"/>
                  </a:cubicBezTo>
                  <a:cubicBezTo>
                    <a:pt x="20" y="89"/>
                    <a:pt x="20" y="87"/>
                    <a:pt x="20" y="87"/>
                  </a:cubicBezTo>
                  <a:cubicBezTo>
                    <a:pt x="20" y="87"/>
                    <a:pt x="23" y="88"/>
                    <a:pt x="23" y="85"/>
                  </a:cubicBezTo>
                  <a:cubicBezTo>
                    <a:pt x="22" y="83"/>
                    <a:pt x="23" y="79"/>
                    <a:pt x="23" y="79"/>
                  </a:cubicBezTo>
                  <a:cubicBezTo>
                    <a:pt x="23" y="79"/>
                    <a:pt x="23" y="77"/>
                    <a:pt x="25" y="76"/>
                  </a:cubicBezTo>
                  <a:cubicBezTo>
                    <a:pt x="26" y="75"/>
                    <a:pt x="28" y="73"/>
                    <a:pt x="29" y="73"/>
                  </a:cubicBezTo>
                  <a:cubicBezTo>
                    <a:pt x="30" y="72"/>
                    <a:pt x="33" y="71"/>
                    <a:pt x="33" y="70"/>
                  </a:cubicBezTo>
                  <a:cubicBezTo>
                    <a:pt x="33" y="69"/>
                    <a:pt x="33" y="67"/>
                    <a:pt x="31" y="67"/>
                  </a:cubicBezTo>
                  <a:cubicBezTo>
                    <a:pt x="29" y="67"/>
                    <a:pt x="28" y="66"/>
                    <a:pt x="28" y="66"/>
                  </a:cubicBezTo>
                  <a:cubicBezTo>
                    <a:pt x="28" y="66"/>
                    <a:pt x="28" y="63"/>
                    <a:pt x="28" y="61"/>
                  </a:cubicBezTo>
                  <a:cubicBezTo>
                    <a:pt x="28" y="59"/>
                    <a:pt x="29" y="57"/>
                    <a:pt x="29" y="55"/>
                  </a:cubicBezTo>
                  <a:cubicBezTo>
                    <a:pt x="29" y="54"/>
                    <a:pt x="29" y="51"/>
                    <a:pt x="29" y="51"/>
                  </a:cubicBezTo>
                  <a:cubicBezTo>
                    <a:pt x="29" y="51"/>
                    <a:pt x="31" y="51"/>
                    <a:pt x="31" y="52"/>
                  </a:cubicBezTo>
                  <a:cubicBezTo>
                    <a:pt x="31" y="53"/>
                    <a:pt x="31" y="57"/>
                    <a:pt x="31" y="58"/>
                  </a:cubicBezTo>
                  <a:cubicBezTo>
                    <a:pt x="31" y="59"/>
                    <a:pt x="30" y="62"/>
                    <a:pt x="30" y="62"/>
                  </a:cubicBezTo>
                  <a:cubicBezTo>
                    <a:pt x="30" y="62"/>
                    <a:pt x="29" y="64"/>
                    <a:pt x="30" y="64"/>
                  </a:cubicBezTo>
                  <a:cubicBezTo>
                    <a:pt x="31" y="65"/>
                    <a:pt x="37" y="65"/>
                    <a:pt x="37" y="65"/>
                  </a:cubicBezTo>
                  <a:cubicBezTo>
                    <a:pt x="37" y="65"/>
                    <a:pt x="41" y="64"/>
                    <a:pt x="42" y="64"/>
                  </a:cubicBezTo>
                  <a:cubicBezTo>
                    <a:pt x="43" y="64"/>
                    <a:pt x="45" y="63"/>
                    <a:pt x="45" y="62"/>
                  </a:cubicBezTo>
                  <a:cubicBezTo>
                    <a:pt x="44" y="61"/>
                    <a:pt x="44" y="60"/>
                    <a:pt x="44" y="60"/>
                  </a:cubicBezTo>
                  <a:cubicBezTo>
                    <a:pt x="44" y="60"/>
                    <a:pt x="41" y="60"/>
                    <a:pt x="41" y="60"/>
                  </a:cubicBezTo>
                  <a:cubicBezTo>
                    <a:pt x="41" y="59"/>
                    <a:pt x="39" y="56"/>
                    <a:pt x="40" y="54"/>
                  </a:cubicBezTo>
                  <a:cubicBezTo>
                    <a:pt x="40" y="53"/>
                    <a:pt x="41" y="52"/>
                    <a:pt x="42" y="53"/>
                  </a:cubicBezTo>
                  <a:cubicBezTo>
                    <a:pt x="43" y="55"/>
                    <a:pt x="43" y="58"/>
                    <a:pt x="45" y="58"/>
                  </a:cubicBezTo>
                  <a:cubicBezTo>
                    <a:pt x="47" y="58"/>
                    <a:pt x="48" y="60"/>
                    <a:pt x="49" y="61"/>
                  </a:cubicBezTo>
                  <a:cubicBezTo>
                    <a:pt x="50" y="61"/>
                    <a:pt x="53" y="63"/>
                    <a:pt x="54" y="64"/>
                  </a:cubicBezTo>
                  <a:cubicBezTo>
                    <a:pt x="55" y="66"/>
                    <a:pt x="56" y="70"/>
                    <a:pt x="57" y="71"/>
                  </a:cubicBezTo>
                  <a:cubicBezTo>
                    <a:pt x="58" y="72"/>
                    <a:pt x="60" y="78"/>
                    <a:pt x="61" y="79"/>
                  </a:cubicBezTo>
                  <a:cubicBezTo>
                    <a:pt x="61" y="80"/>
                    <a:pt x="63" y="81"/>
                    <a:pt x="63" y="79"/>
                  </a:cubicBezTo>
                  <a:cubicBezTo>
                    <a:pt x="64" y="78"/>
                    <a:pt x="67" y="74"/>
                    <a:pt x="67" y="74"/>
                  </a:cubicBezTo>
                  <a:cubicBezTo>
                    <a:pt x="67" y="74"/>
                    <a:pt x="71" y="73"/>
                    <a:pt x="73" y="72"/>
                  </a:cubicBezTo>
                  <a:cubicBezTo>
                    <a:pt x="75" y="71"/>
                    <a:pt x="76" y="72"/>
                    <a:pt x="77" y="74"/>
                  </a:cubicBezTo>
                  <a:cubicBezTo>
                    <a:pt x="78" y="76"/>
                    <a:pt x="77" y="79"/>
                    <a:pt x="78" y="79"/>
                  </a:cubicBezTo>
                  <a:cubicBezTo>
                    <a:pt x="79" y="79"/>
                    <a:pt x="81" y="80"/>
                    <a:pt x="81" y="80"/>
                  </a:cubicBezTo>
                  <a:cubicBezTo>
                    <a:pt x="81" y="80"/>
                    <a:pt x="81" y="84"/>
                    <a:pt x="81" y="85"/>
                  </a:cubicBezTo>
                  <a:cubicBezTo>
                    <a:pt x="80" y="86"/>
                    <a:pt x="82" y="88"/>
                    <a:pt x="82" y="88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1"/>
                    <a:pt x="81" y="90"/>
                  </a:cubicBezTo>
                  <a:cubicBezTo>
                    <a:pt x="80" y="89"/>
                    <a:pt x="80" y="89"/>
                    <a:pt x="79" y="88"/>
                  </a:cubicBezTo>
                  <a:cubicBezTo>
                    <a:pt x="78" y="87"/>
                    <a:pt x="77" y="87"/>
                    <a:pt x="78" y="89"/>
                  </a:cubicBezTo>
                  <a:cubicBezTo>
                    <a:pt x="78" y="90"/>
                    <a:pt x="79" y="92"/>
                    <a:pt x="80" y="92"/>
                  </a:cubicBezTo>
                  <a:cubicBezTo>
                    <a:pt x="81" y="93"/>
                    <a:pt x="82" y="94"/>
                    <a:pt x="82" y="95"/>
                  </a:cubicBezTo>
                  <a:cubicBezTo>
                    <a:pt x="82" y="95"/>
                    <a:pt x="84" y="96"/>
                    <a:pt x="84" y="96"/>
                  </a:cubicBezTo>
                  <a:cubicBezTo>
                    <a:pt x="85" y="95"/>
                    <a:pt x="83" y="93"/>
                    <a:pt x="83" y="9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4" y="93"/>
                    <a:pt x="84" y="92"/>
                  </a:cubicBezTo>
                  <a:cubicBezTo>
                    <a:pt x="84" y="90"/>
                    <a:pt x="84" y="89"/>
                    <a:pt x="84" y="89"/>
                  </a:cubicBezTo>
                  <a:cubicBezTo>
                    <a:pt x="83" y="88"/>
                    <a:pt x="82" y="87"/>
                    <a:pt x="82" y="85"/>
                  </a:cubicBezTo>
                  <a:cubicBezTo>
                    <a:pt x="83" y="84"/>
                    <a:pt x="83" y="82"/>
                    <a:pt x="83" y="82"/>
                  </a:cubicBezTo>
                  <a:cubicBezTo>
                    <a:pt x="83" y="82"/>
                    <a:pt x="85" y="84"/>
                    <a:pt x="86" y="85"/>
                  </a:cubicBezTo>
                  <a:cubicBezTo>
                    <a:pt x="87" y="86"/>
                    <a:pt x="89" y="85"/>
                    <a:pt x="90" y="85"/>
                  </a:cubicBezTo>
                  <a:cubicBezTo>
                    <a:pt x="90" y="84"/>
                    <a:pt x="90" y="81"/>
                    <a:pt x="90" y="81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79"/>
                    <a:pt x="87" y="78"/>
                    <a:pt x="88" y="77"/>
                  </a:cubicBezTo>
                  <a:cubicBezTo>
                    <a:pt x="89" y="76"/>
                    <a:pt x="91" y="76"/>
                    <a:pt x="91" y="76"/>
                  </a:cubicBezTo>
                  <a:cubicBezTo>
                    <a:pt x="91" y="76"/>
                    <a:pt x="89" y="79"/>
                    <a:pt x="90" y="79"/>
                  </a:cubicBezTo>
                  <a:cubicBezTo>
                    <a:pt x="91" y="79"/>
                    <a:pt x="92" y="77"/>
                    <a:pt x="92" y="77"/>
                  </a:cubicBezTo>
                  <a:cubicBezTo>
                    <a:pt x="92" y="77"/>
                    <a:pt x="94" y="76"/>
                    <a:pt x="94" y="76"/>
                  </a:cubicBezTo>
                  <a:cubicBezTo>
                    <a:pt x="95" y="76"/>
                    <a:pt x="98" y="74"/>
                    <a:pt x="99" y="74"/>
                  </a:cubicBezTo>
                  <a:cubicBezTo>
                    <a:pt x="99" y="73"/>
                    <a:pt x="101" y="72"/>
                    <a:pt x="101" y="71"/>
                  </a:cubicBezTo>
                  <a:cubicBezTo>
                    <a:pt x="102" y="70"/>
                    <a:pt x="102" y="68"/>
                    <a:pt x="102" y="67"/>
                  </a:cubicBezTo>
                  <a:cubicBezTo>
                    <a:pt x="102" y="67"/>
                    <a:pt x="100" y="66"/>
                    <a:pt x="100" y="66"/>
                  </a:cubicBezTo>
                  <a:cubicBezTo>
                    <a:pt x="100" y="66"/>
                    <a:pt x="102" y="65"/>
                    <a:pt x="101" y="64"/>
                  </a:cubicBezTo>
                  <a:cubicBezTo>
                    <a:pt x="101" y="63"/>
                    <a:pt x="100" y="62"/>
                    <a:pt x="100" y="62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5" y="63"/>
                    <a:pt x="105" y="63"/>
                  </a:cubicBezTo>
                  <a:cubicBezTo>
                    <a:pt x="105" y="64"/>
                    <a:pt x="106" y="66"/>
                    <a:pt x="106" y="66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3"/>
                    <a:pt x="107" y="62"/>
                  </a:cubicBezTo>
                  <a:cubicBezTo>
                    <a:pt x="107" y="61"/>
                    <a:pt x="107" y="60"/>
                    <a:pt x="107" y="60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11" y="59"/>
                    <a:pt x="111" y="57"/>
                  </a:cubicBezTo>
                  <a:cubicBezTo>
                    <a:pt x="112" y="56"/>
                    <a:pt x="115" y="52"/>
                    <a:pt x="115" y="52"/>
                  </a:cubicBezTo>
                  <a:cubicBezTo>
                    <a:pt x="115" y="52"/>
                    <a:pt x="115" y="53"/>
                    <a:pt x="115" y="54"/>
                  </a:cubicBezTo>
                  <a:cubicBezTo>
                    <a:pt x="116" y="55"/>
                    <a:pt x="117" y="54"/>
                    <a:pt x="117" y="53"/>
                  </a:cubicBezTo>
                  <a:cubicBezTo>
                    <a:pt x="117" y="52"/>
                    <a:pt x="116" y="49"/>
                    <a:pt x="116" y="49"/>
                  </a:cubicBezTo>
                  <a:cubicBezTo>
                    <a:pt x="116" y="49"/>
                    <a:pt x="113" y="49"/>
                    <a:pt x="113" y="49"/>
                  </a:cubicBezTo>
                  <a:cubicBezTo>
                    <a:pt x="112" y="48"/>
                    <a:pt x="112" y="46"/>
                    <a:pt x="113" y="45"/>
                  </a:cubicBezTo>
                  <a:cubicBezTo>
                    <a:pt x="114" y="44"/>
                    <a:pt x="116" y="42"/>
                    <a:pt x="116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0"/>
                    <a:pt x="123" y="40"/>
                    <a:pt x="123" y="41"/>
                  </a:cubicBezTo>
                  <a:cubicBezTo>
                    <a:pt x="123" y="42"/>
                    <a:pt x="123" y="45"/>
                    <a:pt x="123" y="45"/>
                  </a:cubicBezTo>
                  <a:cubicBezTo>
                    <a:pt x="123" y="45"/>
                    <a:pt x="123" y="47"/>
                    <a:pt x="123" y="48"/>
                  </a:cubicBezTo>
                  <a:cubicBezTo>
                    <a:pt x="123" y="49"/>
                    <a:pt x="125" y="51"/>
                    <a:pt x="125" y="50"/>
                  </a:cubicBezTo>
                  <a:cubicBezTo>
                    <a:pt x="125" y="49"/>
                    <a:pt x="125" y="46"/>
                    <a:pt x="125" y="45"/>
                  </a:cubicBezTo>
                  <a:cubicBezTo>
                    <a:pt x="125" y="44"/>
                    <a:pt x="125" y="42"/>
                    <a:pt x="125" y="42"/>
                  </a:cubicBezTo>
                  <a:cubicBezTo>
                    <a:pt x="125" y="42"/>
                    <a:pt x="126" y="41"/>
                    <a:pt x="126" y="40"/>
                  </a:cubicBezTo>
                  <a:cubicBezTo>
                    <a:pt x="131" y="49"/>
                    <a:pt x="133" y="59"/>
                    <a:pt x="133" y="70"/>
                  </a:cubicBezTo>
                  <a:cubicBezTo>
                    <a:pt x="133" y="106"/>
                    <a:pt x="105" y="135"/>
                    <a:pt x="70" y="1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592263" y="6008688"/>
              <a:ext cx="42863" cy="52388"/>
            </a:xfrm>
            <a:custGeom>
              <a:gdLst>
                <a:gd fmla="*/ 8 w 10" name="T0"/>
                <a:gd fmla="*/ 0 h 12" name="T1"/>
                <a:gd fmla="*/ 7 w 10" name="T2"/>
                <a:gd fmla="*/ 3 h 12" name="T3"/>
                <a:gd fmla="*/ 6 w 10" name="T4"/>
                <a:gd fmla="*/ 5 h 12" name="T5"/>
                <a:gd fmla="*/ 5 w 10" name="T6"/>
                <a:gd fmla="*/ 7 h 12" name="T7"/>
                <a:gd fmla="*/ 1 w 10" name="T8"/>
                <a:gd fmla="*/ 9 h 12" name="T9"/>
                <a:gd fmla="*/ 0 w 10" name="T10"/>
                <a:gd fmla="*/ 12 h 12" name="T11"/>
                <a:gd fmla="*/ 2 w 10" name="T12"/>
                <a:gd fmla="*/ 11 h 12" name="T13"/>
                <a:gd fmla="*/ 6 w 10" name="T14"/>
                <a:gd fmla="*/ 10 h 12" name="T15"/>
                <a:gd fmla="*/ 7 w 10" name="T16"/>
                <a:gd fmla="*/ 8 h 12" name="T17"/>
                <a:gd fmla="*/ 8 w 10" name="T18"/>
                <a:gd fmla="*/ 4 h 12" name="T19"/>
                <a:gd fmla="*/ 8 w 10" name="T20"/>
                <a:gd fmla="*/ 3 h 12" name="T21"/>
                <a:gd fmla="*/ 10 w 10" name="T22"/>
                <a:gd fmla="*/ 1 h 12" name="T23"/>
                <a:gd fmla="*/ 8 w 10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0">
                  <a:moveTo>
                    <a:pt x="8" y="0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5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5" y="10"/>
                    <a:pt x="6" y="10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8"/>
                    <a:pt x="8" y="5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9" y="2"/>
                    <a:pt x="10" y="1"/>
                  </a:cubicBezTo>
                  <a:cubicBezTo>
                    <a:pt x="10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228725" y="6129338"/>
              <a:ext cx="22225" cy="42863"/>
            </a:xfrm>
            <a:custGeom>
              <a:gdLst>
                <a:gd fmla="*/ 3 w 5" name="T0"/>
                <a:gd fmla="*/ 0 h 10" name="T1"/>
                <a:gd fmla="*/ 1 w 5" name="T2"/>
                <a:gd fmla="*/ 2 h 10" name="T3"/>
                <a:gd fmla="*/ 1 w 5" name="T4"/>
                <a:gd fmla="*/ 6 h 10" name="T5"/>
                <a:gd fmla="*/ 0 w 5" name="T6"/>
                <a:gd fmla="*/ 9 h 10" name="T7"/>
                <a:gd fmla="*/ 3 w 5" name="T8"/>
                <a:gd fmla="*/ 9 h 10" name="T9"/>
                <a:gd fmla="*/ 4 w 5" name="T10"/>
                <a:gd fmla="*/ 7 h 10" name="T11"/>
                <a:gd fmla="*/ 5 w 5" name="T12"/>
                <a:gd fmla="*/ 2 h 10" name="T13"/>
                <a:gd fmla="*/ 3 w 5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5">
                  <a:moveTo>
                    <a:pt x="3" y="0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2"/>
                    <a:pt x="1" y="5"/>
                    <a:pt x="1" y="6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0" y="9"/>
                    <a:pt x="2" y="10"/>
                    <a:pt x="3" y="9"/>
                  </a:cubicBezTo>
                  <a:cubicBezTo>
                    <a:pt x="4" y="9"/>
                    <a:pt x="4" y="7"/>
                    <a:pt x="4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501775" y="6138863"/>
              <a:ext cx="38100" cy="42863"/>
            </a:xfrm>
            <a:custGeom>
              <a:gdLst>
                <a:gd fmla="*/ 1 w 9" name="T0"/>
                <a:gd fmla="*/ 9 h 10" name="T1"/>
                <a:gd fmla="*/ 5 w 9" name="T2"/>
                <a:gd fmla="*/ 9 h 10" name="T3"/>
                <a:gd fmla="*/ 6 w 9" name="T4"/>
                <a:gd fmla="*/ 8 h 10" name="T5"/>
                <a:gd fmla="*/ 8 w 9" name="T6"/>
                <a:gd fmla="*/ 5 h 10" name="T7"/>
                <a:gd fmla="*/ 9 w 9" name="T8"/>
                <a:gd fmla="*/ 2 h 10" name="T9"/>
                <a:gd fmla="*/ 7 w 9" name="T10"/>
                <a:gd fmla="*/ 2 h 10" name="T11"/>
                <a:gd fmla="*/ 5 w 9" name="T12"/>
                <a:gd fmla="*/ 3 h 10" name="T13"/>
                <a:gd fmla="*/ 5 w 9" name="T14"/>
                <a:gd fmla="*/ 5 h 10" name="T15"/>
                <a:gd fmla="*/ 1 w 9" name="T16"/>
                <a:gd fmla="*/ 5 h 10" name="T17"/>
                <a:gd fmla="*/ 0 w 9" name="T18"/>
                <a:gd fmla="*/ 7 h 10" name="T19"/>
                <a:gd fmla="*/ 1 w 9" name="T20"/>
                <a:gd fmla="*/ 9 h 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" w="9">
                  <a:moveTo>
                    <a:pt x="1" y="9"/>
                  </a:moveTo>
                  <a:cubicBezTo>
                    <a:pt x="2" y="8"/>
                    <a:pt x="3" y="9"/>
                    <a:pt x="5" y="9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5"/>
                    <a:pt x="9" y="3"/>
                    <a:pt x="9" y="2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492250" y="6186488"/>
              <a:ext cx="44450" cy="15875"/>
            </a:xfrm>
            <a:custGeom>
              <a:gdLst>
                <a:gd fmla="*/ 8 w 10" name="T0"/>
                <a:gd fmla="*/ 4 h 4" name="T1"/>
                <a:gd fmla="*/ 10 w 10" name="T2"/>
                <a:gd fmla="*/ 3 h 4" name="T3"/>
                <a:gd fmla="*/ 8 w 10" name="T4"/>
                <a:gd fmla="*/ 2 h 4" name="T5"/>
                <a:gd fmla="*/ 6 w 10" name="T6"/>
                <a:gd fmla="*/ 1 h 4" name="T7"/>
                <a:gd fmla="*/ 3 w 10" name="T8"/>
                <a:gd fmla="*/ 0 h 4" name="T9"/>
                <a:gd fmla="*/ 0 w 10" name="T10"/>
                <a:gd fmla="*/ 0 h 4" name="T11"/>
                <a:gd fmla="*/ 2 w 10" name="T12"/>
                <a:gd fmla="*/ 2 h 4" name="T13"/>
                <a:gd fmla="*/ 8 w 10" name="T14"/>
                <a:gd fmla="*/ 4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10">
                  <a:moveTo>
                    <a:pt x="8" y="4"/>
                  </a:moveTo>
                  <a:cubicBezTo>
                    <a:pt x="9" y="4"/>
                    <a:pt x="10" y="4"/>
                    <a:pt x="10" y="3"/>
                  </a:cubicBezTo>
                  <a:cubicBezTo>
                    <a:pt x="10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0" y="0"/>
                    <a:pt x="1" y="2"/>
                    <a:pt x="2" y="2"/>
                  </a:cubicBezTo>
                  <a:cubicBezTo>
                    <a:pt x="3" y="2"/>
                    <a:pt x="7" y="3"/>
                    <a:pt x="8" y="4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74800" y="6176963"/>
              <a:ext cx="39688" cy="30163"/>
            </a:xfrm>
            <a:custGeom>
              <a:gdLst>
                <a:gd fmla="*/ 6 w 9" name="T0"/>
                <a:gd fmla="*/ 2 h 7" name="T1"/>
                <a:gd fmla="*/ 3 w 9" name="T2"/>
                <a:gd fmla="*/ 1 h 7" name="T3"/>
                <a:gd fmla="*/ 2 w 9" name="T4"/>
                <a:gd fmla="*/ 1 h 7" name="T5"/>
                <a:gd fmla="*/ 0 w 9" name="T6"/>
                <a:gd fmla="*/ 0 h 7" name="T7"/>
                <a:gd fmla="*/ 1 w 9" name="T8"/>
                <a:gd fmla="*/ 2 h 7" name="T9"/>
                <a:gd fmla="*/ 3 w 9" name="T10"/>
                <a:gd fmla="*/ 4 h 7" name="T11"/>
                <a:gd fmla="*/ 3 w 9" name="T12"/>
                <a:gd fmla="*/ 6 h 7" name="T13"/>
                <a:gd fmla="*/ 6 w 9" name="T14"/>
                <a:gd fmla="*/ 6 h 7" name="T15"/>
                <a:gd fmla="*/ 7 w 9" name="T16"/>
                <a:gd fmla="*/ 6 h 7" name="T17"/>
                <a:gd fmla="*/ 9 w 9" name="T18"/>
                <a:gd fmla="*/ 7 h 7" name="T19"/>
                <a:gd fmla="*/ 9 w 9" name="T20"/>
                <a:gd fmla="*/ 4 h 7" name="T21"/>
                <a:gd fmla="*/ 6 w 9" name="T22"/>
                <a:gd fmla="*/ 2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9">
                  <a:moveTo>
                    <a:pt x="6" y="2"/>
                  </a:move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5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4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489075" y="6211888"/>
              <a:ext cx="120650" cy="77788"/>
            </a:xfrm>
            <a:custGeom>
              <a:gdLst>
                <a:gd fmla="*/ 25 w 28" name="T0"/>
                <a:gd fmla="*/ 4 h 18" name="T1"/>
                <a:gd fmla="*/ 24 w 28" name="T2"/>
                <a:gd fmla="*/ 2 h 18" name="T3"/>
                <a:gd fmla="*/ 22 w 28" name="T4"/>
                <a:gd fmla="*/ 4 h 18" name="T5"/>
                <a:gd fmla="*/ 20 w 28" name="T6"/>
                <a:gd fmla="*/ 2 h 18" name="T7"/>
                <a:gd fmla="*/ 20 w 28" name="T8"/>
                <a:gd fmla="*/ 0 h 18" name="T9"/>
                <a:gd fmla="*/ 17 w 28" name="T10"/>
                <a:gd fmla="*/ 0 h 18" name="T11"/>
                <a:gd fmla="*/ 16 w 28" name="T12"/>
                <a:gd fmla="*/ 2 h 18" name="T13"/>
                <a:gd fmla="*/ 14 w 28" name="T14"/>
                <a:gd fmla="*/ 1 h 18" name="T15"/>
                <a:gd fmla="*/ 12 w 28" name="T16"/>
                <a:gd fmla="*/ 2 h 18" name="T17"/>
                <a:gd fmla="*/ 8 w 28" name="T18"/>
                <a:gd fmla="*/ 5 h 18" name="T19"/>
                <a:gd fmla="*/ 2 w 28" name="T20"/>
                <a:gd fmla="*/ 6 h 18" name="T21"/>
                <a:gd fmla="*/ 0 w 28" name="T22"/>
                <a:gd fmla="*/ 10 h 18" name="T23"/>
                <a:gd fmla="*/ 0 w 28" name="T24"/>
                <a:gd fmla="*/ 14 h 18" name="T25"/>
                <a:gd fmla="*/ 4 w 28" name="T26"/>
                <a:gd fmla="*/ 14 h 18" name="T27"/>
                <a:gd fmla="*/ 11 w 28" name="T28"/>
                <a:gd fmla="*/ 13 h 18" name="T29"/>
                <a:gd fmla="*/ 13 w 28" name="T30"/>
                <a:gd fmla="*/ 15 h 18" name="T31"/>
                <a:gd fmla="*/ 15 w 28" name="T32"/>
                <a:gd fmla="*/ 14 h 18" name="T33"/>
                <a:gd fmla="*/ 16 w 28" name="T34"/>
                <a:gd fmla="*/ 17 h 18" name="T35"/>
                <a:gd fmla="*/ 19 w 28" name="T36"/>
                <a:gd fmla="*/ 16 h 18" name="T37"/>
                <a:gd fmla="*/ 21 w 28" name="T38"/>
                <a:gd fmla="*/ 16 h 18" name="T39"/>
                <a:gd fmla="*/ 26 w 28" name="T40"/>
                <a:gd fmla="*/ 10 h 18" name="T41"/>
                <a:gd fmla="*/ 25 w 28" name="T42"/>
                <a:gd fmla="*/ 7 h 18" name="T43"/>
                <a:gd fmla="*/ 25 w 28" name="T44"/>
                <a:gd fmla="*/ 4 h 1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" w="28">
                  <a:moveTo>
                    <a:pt x="25" y="4"/>
                  </a:moveTo>
                  <a:cubicBezTo>
                    <a:pt x="25" y="3"/>
                    <a:pt x="25" y="2"/>
                    <a:pt x="24" y="2"/>
                  </a:cubicBezTo>
                  <a:cubicBezTo>
                    <a:pt x="24" y="2"/>
                    <a:pt x="22" y="4"/>
                    <a:pt x="22" y="4"/>
                  </a:cubicBezTo>
                  <a:cubicBezTo>
                    <a:pt x="22" y="4"/>
                    <a:pt x="21" y="4"/>
                    <a:pt x="20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0" y="0"/>
                    <a:pt x="17" y="0"/>
                    <a:pt x="17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2" y="2"/>
                    <a:pt x="9" y="5"/>
                    <a:pt x="8" y="5"/>
                  </a:cubicBezTo>
                  <a:cubicBezTo>
                    <a:pt x="7" y="5"/>
                    <a:pt x="3" y="5"/>
                    <a:pt x="2" y="6"/>
                  </a:cubicBezTo>
                  <a:cubicBezTo>
                    <a:pt x="0" y="6"/>
                    <a:pt x="0" y="9"/>
                    <a:pt x="0" y="10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1" y="15"/>
                    <a:pt x="3" y="14"/>
                    <a:pt x="4" y="14"/>
                  </a:cubicBezTo>
                  <a:cubicBezTo>
                    <a:pt x="5" y="14"/>
                    <a:pt x="10" y="13"/>
                    <a:pt x="11" y="13"/>
                  </a:cubicBezTo>
                  <a:cubicBezTo>
                    <a:pt x="11" y="13"/>
                    <a:pt x="13" y="14"/>
                    <a:pt x="13" y="15"/>
                  </a:cubicBezTo>
                  <a:cubicBezTo>
                    <a:pt x="14" y="16"/>
                    <a:pt x="15" y="14"/>
                    <a:pt x="15" y="14"/>
                  </a:cubicBezTo>
                  <a:cubicBezTo>
                    <a:pt x="15" y="14"/>
                    <a:pt x="15" y="16"/>
                    <a:pt x="16" y="17"/>
                  </a:cubicBezTo>
                  <a:cubicBezTo>
                    <a:pt x="17" y="18"/>
                    <a:pt x="18" y="16"/>
                    <a:pt x="19" y="16"/>
                  </a:cubicBezTo>
                  <a:cubicBezTo>
                    <a:pt x="20" y="17"/>
                    <a:pt x="21" y="16"/>
                    <a:pt x="21" y="16"/>
                  </a:cubicBezTo>
                  <a:cubicBezTo>
                    <a:pt x="21" y="16"/>
                    <a:pt x="24" y="12"/>
                    <a:pt x="26" y="10"/>
                  </a:cubicBezTo>
                  <a:cubicBezTo>
                    <a:pt x="28" y="8"/>
                    <a:pt x="26" y="8"/>
                    <a:pt x="25" y="7"/>
                  </a:cubicBezTo>
                  <a:cubicBezTo>
                    <a:pt x="25" y="6"/>
                    <a:pt x="25" y="5"/>
                    <a:pt x="25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557338" y="6284913"/>
              <a:ext cx="9525" cy="17463"/>
            </a:xfrm>
            <a:custGeom>
              <a:gdLst>
                <a:gd fmla="*/ 0 w 2" name="T0"/>
                <a:gd fmla="*/ 4 h 4" name="T1"/>
                <a:gd fmla="*/ 0 w 2" name="T2"/>
                <a:gd fmla="*/ 4 h 4" name="T3"/>
                <a:gd fmla="*/ 1 w 2" name="T4"/>
                <a:gd fmla="*/ 3 h 4" name="T5"/>
                <a:gd fmla="*/ 2 w 2" name="T6"/>
                <a:gd fmla="*/ 2 h 4" name="T7"/>
                <a:gd fmla="*/ 0 w 2" name="T8"/>
                <a:gd fmla="*/ 4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246188" y="5840413"/>
              <a:ext cx="30163" cy="25400"/>
            </a:xfrm>
            <a:custGeom>
              <a:gdLst>
                <a:gd fmla="*/ 2 w 7" name="T0"/>
                <a:gd fmla="*/ 3 h 6" name="T1"/>
                <a:gd fmla="*/ 2 w 7" name="T2"/>
                <a:gd fmla="*/ 5 h 6" name="T3"/>
                <a:gd fmla="*/ 1 w 7" name="T4"/>
                <a:gd fmla="*/ 6 h 6" name="T5"/>
                <a:gd fmla="*/ 7 w 7" name="T6"/>
                <a:gd fmla="*/ 0 h 6" name="T7"/>
                <a:gd fmla="*/ 3 w 7" name="T8"/>
                <a:gd fmla="*/ 2 h 6" name="T9"/>
                <a:gd fmla="*/ 0 w 7" name="T10"/>
                <a:gd fmla="*/ 2 h 6" name="T11"/>
                <a:gd fmla="*/ 2 w 7" name="T12"/>
                <a:gd fmla="*/ 3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7">
                  <a:moveTo>
                    <a:pt x="2" y="3"/>
                  </a:moveTo>
                  <a:cubicBezTo>
                    <a:pt x="2" y="3"/>
                    <a:pt x="0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6"/>
                    <a:pt x="6" y="2"/>
                    <a:pt x="7" y="0"/>
                  </a:cubicBezTo>
                  <a:cubicBezTo>
                    <a:pt x="5" y="0"/>
                    <a:pt x="5" y="1"/>
                    <a:pt x="3" y="2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61605E"/>
            </a:solidFill>
            <a:ln w="9525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20287" y="3961123"/>
            <a:ext cx="360000" cy="1259188"/>
            <a:chOff x="5820287" y="3961123"/>
            <a:chExt cx="360000" cy="1259188"/>
          </a:xfrm>
        </p:grpSpPr>
        <p:cxnSp>
          <p:nvCxnSpPr>
            <p:cNvPr id="44" name="直接连接符 43"/>
            <p:cNvCxnSpPr/>
            <p:nvPr/>
          </p:nvCxnSpPr>
          <p:spPr>
            <a:xfrm flipH="1">
              <a:off x="5994628" y="4321123"/>
              <a:ext cx="0" cy="899188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>
              <a:grpSpLocks noChangeAspect="1"/>
            </p:cNvGrpSpPr>
            <p:nvPr/>
          </p:nvGrpSpPr>
          <p:grpSpPr>
            <a:xfrm>
              <a:off x="5820287" y="3961123"/>
              <a:ext cx="360000" cy="360000"/>
              <a:chOff x="3103193" y="1027112"/>
              <a:chExt cx="1178903" cy="1178903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3103193" y="1027112"/>
                <a:ext cx="1178903" cy="117890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3139001" y="1079424"/>
                <a:ext cx="1111070" cy="1101237"/>
                <a:chOff x="4580797" y="3240597"/>
                <a:chExt cx="1111070" cy="1101237"/>
              </a:xfrm>
            </p:grpSpPr>
            <p:pic>
              <p:nvPicPr>
                <p:cNvPr id="71" name="图片 7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9889" y="3330615"/>
                  <a:ext cx="992045" cy="900000"/>
                </a:xfrm>
                <a:prstGeom prst="rect">
                  <a:avLst/>
                </a:prstGeom>
              </p:spPr>
            </p:pic>
            <p:pic>
              <p:nvPicPr>
                <p:cNvPr id="72" name="图片 7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0797" y="3240597"/>
                  <a:ext cx="1111070" cy="110123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组合 11"/>
          <p:cNvGrpSpPr/>
          <p:nvPr/>
        </p:nvGrpSpPr>
        <p:grpSpPr>
          <a:xfrm>
            <a:off x="8118855" y="4504299"/>
            <a:ext cx="699803" cy="360000"/>
            <a:chOff x="8118855" y="4504299"/>
            <a:chExt cx="699803" cy="360000"/>
          </a:xfrm>
        </p:grpSpPr>
        <p:grpSp>
          <p:nvGrpSpPr>
            <p:cNvPr id="91" name="组合 90"/>
            <p:cNvGrpSpPr>
              <a:grpSpLocks noChangeAspect="1"/>
            </p:cNvGrpSpPr>
            <p:nvPr/>
          </p:nvGrpSpPr>
          <p:grpSpPr>
            <a:xfrm>
              <a:off x="8118855" y="4504299"/>
              <a:ext cx="360000" cy="360000"/>
              <a:chOff x="4593386" y="1027111"/>
              <a:chExt cx="1178903" cy="1178903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4593386" y="1027111"/>
                <a:ext cx="1178903" cy="117890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>
                <a:off x="4619138" y="1088592"/>
                <a:ext cx="1127399" cy="1117422"/>
                <a:chOff x="4282096" y="3179761"/>
                <a:chExt cx="1127399" cy="1117422"/>
              </a:xfrm>
            </p:grpSpPr>
            <p:pic>
              <p:nvPicPr>
                <p:cNvPr id="94" name="图片 9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6766" y="3273024"/>
                  <a:ext cx="1018059" cy="854696"/>
                </a:xfrm>
                <a:prstGeom prst="rect">
                  <a:avLst/>
                </a:prstGeom>
              </p:spPr>
            </p:pic>
            <p:pic>
              <p:nvPicPr>
                <p:cNvPr id="95" name="图片 9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2096" y="3179761"/>
                  <a:ext cx="1127399" cy="111742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08" name="直接连接符 107"/>
            <p:cNvCxnSpPr/>
            <p:nvPr/>
          </p:nvCxnSpPr>
          <p:spPr>
            <a:xfrm>
              <a:off x="8478855" y="4715826"/>
              <a:ext cx="339803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矩形 60"/>
          <p:cNvSpPr>
            <a:spLocks noChangeArrowheads="1"/>
          </p:cNvSpPr>
          <p:nvPr/>
        </p:nvSpPr>
        <p:spPr bwMode="auto">
          <a:xfrm>
            <a:off x="836354" y="341464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1D748F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29" name="矩形 60"/>
          <p:cNvSpPr>
            <a:spLocks noChangeArrowheads="1"/>
          </p:cNvSpPr>
          <p:nvPr/>
        </p:nvSpPr>
        <p:spPr bwMode="auto">
          <a:xfrm>
            <a:off x="704658" y="377851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30" name="矩形 60"/>
          <p:cNvSpPr>
            <a:spLocks noChangeArrowheads="1"/>
          </p:cNvSpPr>
          <p:nvPr/>
        </p:nvSpPr>
        <p:spPr bwMode="auto">
          <a:xfrm>
            <a:off x="4807993" y="5178107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68CC2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31" name="矩形 60"/>
          <p:cNvSpPr>
            <a:spLocks noChangeArrowheads="1"/>
          </p:cNvSpPr>
          <p:nvPr/>
        </p:nvSpPr>
        <p:spPr bwMode="auto">
          <a:xfrm>
            <a:off x="4742145" y="554197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32" name="矩形 60"/>
          <p:cNvSpPr>
            <a:spLocks noChangeArrowheads="1"/>
          </p:cNvSpPr>
          <p:nvPr/>
        </p:nvSpPr>
        <p:spPr bwMode="auto">
          <a:xfrm>
            <a:off x="8732177" y="4320254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2C7592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33" name="矩形 60"/>
          <p:cNvSpPr>
            <a:spLocks noChangeArrowheads="1"/>
          </p:cNvSpPr>
          <p:nvPr/>
        </p:nvSpPr>
        <p:spPr bwMode="auto">
          <a:xfrm>
            <a:off x="8732176" y="466718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34" name="矩形 60"/>
          <p:cNvSpPr>
            <a:spLocks noChangeArrowheads="1"/>
          </p:cNvSpPr>
          <p:nvPr/>
        </p:nvSpPr>
        <p:spPr bwMode="auto">
          <a:xfrm>
            <a:off x="8891440" y="2466535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35" name="矩形 60"/>
          <p:cNvSpPr>
            <a:spLocks noChangeArrowheads="1"/>
          </p:cNvSpPr>
          <p:nvPr/>
        </p:nvSpPr>
        <p:spPr bwMode="auto">
          <a:xfrm>
            <a:off x="8891439" y="283040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36" name="矩形 60"/>
          <p:cNvSpPr>
            <a:spLocks noChangeArrowheads="1"/>
          </p:cNvSpPr>
          <p:nvPr/>
        </p:nvSpPr>
        <p:spPr bwMode="auto">
          <a:xfrm>
            <a:off x="7231559" y="45156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68CC2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37" name="矩形 60"/>
          <p:cNvSpPr>
            <a:spLocks noChangeArrowheads="1"/>
          </p:cNvSpPr>
          <p:nvPr/>
        </p:nvSpPr>
        <p:spPr bwMode="auto">
          <a:xfrm>
            <a:off x="7165710" y="816114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42" name="矩形 60"/>
          <p:cNvSpPr>
            <a:spLocks noChangeArrowheads="1"/>
          </p:cNvSpPr>
          <p:nvPr/>
        </p:nvSpPr>
        <p:spPr bwMode="auto">
          <a:xfrm>
            <a:off x="3169883" y="68612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43" name="矩形 60"/>
          <p:cNvSpPr>
            <a:spLocks noChangeArrowheads="1"/>
          </p:cNvSpPr>
          <p:nvPr/>
        </p:nvSpPr>
        <p:spPr bwMode="auto">
          <a:xfrm>
            <a:off x="3104035" y="1012574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146" name="组合 145"/>
          <p:cNvGrpSpPr/>
          <p:nvPr/>
        </p:nvGrpSpPr>
        <p:grpSpPr>
          <a:xfrm>
            <a:off x="5870618" y="6438107"/>
            <a:ext cx="450764" cy="419893"/>
            <a:chOff x="5976020" y="6171251"/>
            <a:chExt cx="450764" cy="419893"/>
          </a:xfrm>
        </p:grpSpPr>
        <p:sp>
          <p:nvSpPr>
            <p:cNvPr id="147" name="椭圆 146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976020" y="6191034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7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17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9949" y="1864545"/>
            <a:ext cx="360000" cy="964779"/>
            <a:chOff x="4189949" y="1864545"/>
            <a:chExt cx="360000" cy="964779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4377354" y="1864545"/>
              <a:ext cx="25834" cy="546406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4189949" y="2469324"/>
              <a:ext cx="360000" cy="360000"/>
              <a:chOff x="4189949" y="2469324"/>
              <a:chExt cx="360000" cy="360000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4189949" y="2469324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216884" y="2517459"/>
                <a:ext cx="306130" cy="263730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1" name="椭圆 120"/>
              <p:cNvSpPr/>
              <p:nvPr/>
            </p:nvSpPr>
            <p:spPr>
              <a:xfrm>
                <a:off x="4202131" y="2481506"/>
                <a:ext cx="335637" cy="335637"/>
              </a:xfrm>
              <a:prstGeom prst="ellipse">
                <a:avLst/>
              </a:prstGeom>
              <a:noFill/>
              <a:ln w="127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228679" y="3300664"/>
            <a:ext cx="1085049" cy="502946"/>
            <a:chOff x="3228679" y="3300664"/>
            <a:chExt cx="1085049" cy="502946"/>
          </a:xfrm>
        </p:grpSpPr>
        <p:cxnSp>
          <p:nvCxnSpPr>
            <p:cNvPr id="5" name="肘形连接符 4"/>
            <p:cNvCxnSpPr/>
            <p:nvPr/>
          </p:nvCxnSpPr>
          <p:spPr>
            <a:xfrm flipV="1" rot="10800000">
              <a:off x="3228679" y="3450929"/>
              <a:ext cx="699492" cy="352681"/>
            </a:xfrm>
            <a:prstGeom prst="bentConnector3">
              <a:avLst>
                <a:gd fmla="val 31325" name="adj1"/>
              </a:avLst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3953728" y="3300664"/>
              <a:ext cx="360000" cy="360000"/>
              <a:chOff x="3953728" y="3300664"/>
              <a:chExt cx="360000" cy="3600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953728" y="3300664"/>
                <a:ext cx="360000" cy="360000"/>
                <a:chOff x="3953728" y="3300664"/>
                <a:chExt cx="360000" cy="360000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3953728" y="3300664"/>
                  <a:ext cx="360000" cy="360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lumMod val="100000"/>
                      </a:srgbClr>
                    </a:gs>
                    <a:gs pos="0">
                      <a:srgbClr val="D9D9DA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D9D9DA"/>
                      </a:gs>
                    </a:gsLst>
                    <a:lin ang="13500000" scaled="1"/>
                  </a:gradFill>
                </a:ln>
                <a:effectLst>
                  <a:outerShdw algn="tl" blurRad="203200" dir="2700000" dist="114300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pic>
              <p:nvPicPr>
                <p:cNvPr id="60" name="图片 59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/>
                    </a:ext>
                  </a:extLst>
                </a:blip>
                <a:srcRect t="41981"/>
                <a:stretch>
                  <a:fillRect/>
                </a:stretch>
              </p:blipFill>
              <p:spPr>
                <a:xfrm>
                  <a:off x="4171400" y="3418234"/>
                  <a:ext cx="97191" cy="83730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2" name="图片 61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/>
                    </a:ext>
                  </a:extLst>
                </a:blip>
                <a:srcRect t="38905"/>
                <a:stretch>
                  <a:fillRect/>
                </a:stretch>
              </p:blipFill>
              <p:spPr>
                <a:xfrm>
                  <a:off x="4017351" y="3460646"/>
                  <a:ext cx="137810" cy="125016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6" name="组合 5"/>
                <p:cNvGrpSpPr/>
                <p:nvPr/>
              </p:nvGrpSpPr>
              <p:grpSpPr>
                <a:xfrm>
                  <a:off x="3995687" y="3377478"/>
                  <a:ext cx="240016" cy="208441"/>
                  <a:chOff x="3995687" y="3377478"/>
                  <a:chExt cx="240016" cy="208441"/>
                </a:xfrm>
              </p:grpSpPr>
              <p:pic>
                <p:nvPicPr>
                  <p:cNvPr id="59" name="图片 58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/>
                      </a:ext>
                    </a:extLst>
                  </a:blip>
                  <a:srcRect t="40532"/>
                  <a:stretch>
                    <a:fillRect/>
                  </a:stretch>
                </p:blipFill>
                <p:spPr>
                  <a:xfrm>
                    <a:off x="3995687" y="3437305"/>
                    <a:ext cx="105471" cy="44393"/>
                  </a:xfrm>
                  <a:prstGeom prst="rect">
                    <a:avLst/>
                  </a:prstGeom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65" name="组合 64"/>
                  <p:cNvGrpSpPr/>
                  <p:nvPr/>
                </p:nvGrpSpPr>
                <p:grpSpPr>
                  <a:xfrm>
                    <a:off x="4056907" y="3377478"/>
                    <a:ext cx="178796" cy="208441"/>
                    <a:chOff x="5679442" y="2711902"/>
                    <a:chExt cx="1253178" cy="1460958"/>
                  </a:xfrm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p:grpSpPr>
                <p:pic>
                  <p:nvPicPr>
                    <p:cNvPr id="66" name="图片 65"/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79442" y="2711902"/>
                      <a:ext cx="1253178" cy="14609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图片 66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08790" y="3822819"/>
                      <a:ext cx="473123" cy="33486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13" name="椭圆 112"/>
              <p:cNvSpPr/>
              <p:nvPr/>
            </p:nvSpPr>
            <p:spPr>
              <a:xfrm>
                <a:off x="3965910" y="3312846"/>
                <a:ext cx="335637" cy="335637"/>
              </a:xfrm>
              <a:prstGeom prst="ellipse">
                <a:avLst/>
              </a:prstGeom>
              <a:noFill/>
              <a:ln w="127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274296" y="1667594"/>
            <a:ext cx="360000" cy="924625"/>
            <a:chOff x="8274296" y="1667594"/>
            <a:chExt cx="360000" cy="924625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8460014" y="1667594"/>
              <a:ext cx="0" cy="639043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组合 167"/>
            <p:cNvGrpSpPr/>
            <p:nvPr/>
          </p:nvGrpSpPr>
          <p:grpSpPr>
            <a:xfrm>
              <a:off x="8274296" y="2232219"/>
              <a:ext cx="360000" cy="360000"/>
              <a:chOff x="3953728" y="3300664"/>
              <a:chExt cx="360000" cy="360000"/>
            </a:xfrm>
          </p:grpSpPr>
          <p:grpSp>
            <p:nvGrpSpPr>
              <p:cNvPr id="169" name="组合 168"/>
              <p:cNvGrpSpPr/>
              <p:nvPr/>
            </p:nvGrpSpPr>
            <p:grpSpPr>
              <a:xfrm>
                <a:off x="3953728" y="3300664"/>
                <a:ext cx="360000" cy="360000"/>
                <a:chOff x="3953728" y="3300664"/>
                <a:chExt cx="360000" cy="360000"/>
              </a:xfrm>
            </p:grpSpPr>
            <p:sp>
              <p:nvSpPr>
                <p:cNvPr id="171" name="椭圆 170"/>
                <p:cNvSpPr/>
                <p:nvPr/>
              </p:nvSpPr>
              <p:spPr>
                <a:xfrm>
                  <a:off x="3953728" y="3300664"/>
                  <a:ext cx="360000" cy="360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lumMod val="100000"/>
                      </a:srgbClr>
                    </a:gs>
                    <a:gs pos="0">
                      <a:srgbClr val="D9D9DA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D9D9DA"/>
                      </a:gs>
                    </a:gsLst>
                    <a:lin ang="13500000" scaled="1"/>
                  </a:gradFill>
                </a:ln>
                <a:effectLst>
                  <a:outerShdw algn="tl" blurRad="203200" dir="2700000" dist="114300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pic>
              <p:nvPicPr>
                <p:cNvPr id="172" name="图片 17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/>
                    </a:ext>
                  </a:extLst>
                </a:blip>
                <a:srcRect t="41981"/>
                <a:stretch>
                  <a:fillRect/>
                </a:stretch>
              </p:blipFill>
              <p:spPr>
                <a:xfrm>
                  <a:off x="4171400" y="3418234"/>
                  <a:ext cx="97191" cy="83730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3" name="图片 172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/>
                    </a:ext>
                  </a:extLst>
                </a:blip>
                <a:srcRect t="38905"/>
                <a:stretch>
                  <a:fillRect/>
                </a:stretch>
              </p:blipFill>
              <p:spPr>
                <a:xfrm>
                  <a:off x="4017351" y="3460646"/>
                  <a:ext cx="137810" cy="125016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74" name="组合 173"/>
                <p:cNvGrpSpPr/>
                <p:nvPr/>
              </p:nvGrpSpPr>
              <p:grpSpPr>
                <a:xfrm>
                  <a:off x="3995687" y="3377478"/>
                  <a:ext cx="240016" cy="208441"/>
                  <a:chOff x="3995687" y="3377478"/>
                  <a:chExt cx="240016" cy="208441"/>
                </a:xfrm>
              </p:grpSpPr>
              <p:pic>
                <p:nvPicPr>
                  <p:cNvPr id="175" name="图片 174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/>
                      </a:ext>
                    </a:extLst>
                  </a:blip>
                  <a:srcRect t="40532"/>
                  <a:stretch>
                    <a:fillRect/>
                  </a:stretch>
                </p:blipFill>
                <p:spPr>
                  <a:xfrm>
                    <a:off x="3995687" y="3437305"/>
                    <a:ext cx="105471" cy="44393"/>
                  </a:xfrm>
                  <a:prstGeom prst="rect">
                    <a:avLst/>
                  </a:prstGeom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176" name="组合 175"/>
                  <p:cNvGrpSpPr/>
                  <p:nvPr/>
                </p:nvGrpSpPr>
                <p:grpSpPr>
                  <a:xfrm>
                    <a:off x="4056907" y="3377478"/>
                    <a:ext cx="178796" cy="208441"/>
                    <a:chOff x="5679442" y="2711902"/>
                    <a:chExt cx="1253178" cy="1460958"/>
                  </a:xfrm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p:grpSpPr>
                <p:pic>
                  <p:nvPicPr>
                    <p:cNvPr id="177" name="图片 176"/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79442" y="2711902"/>
                      <a:ext cx="1253178" cy="14609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8" name="图片 177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08790" y="3822819"/>
                      <a:ext cx="473123" cy="33486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70" name="椭圆 169"/>
              <p:cNvSpPr/>
              <p:nvPr/>
            </p:nvSpPr>
            <p:spPr>
              <a:xfrm>
                <a:off x="3965910" y="3312846"/>
                <a:ext cx="335637" cy="335637"/>
              </a:xfrm>
              <a:prstGeom prst="ellipse">
                <a:avLst/>
              </a:prstGeom>
              <a:noFill/>
              <a:ln w="127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605295" y="2877982"/>
            <a:ext cx="1375163" cy="604808"/>
            <a:chOff x="7605295" y="2877982"/>
            <a:chExt cx="1375163" cy="604808"/>
          </a:xfrm>
        </p:grpSpPr>
        <p:cxnSp>
          <p:nvCxnSpPr>
            <p:cNvPr id="49" name="肘形连接符 48"/>
            <p:cNvCxnSpPr/>
            <p:nvPr/>
          </p:nvCxnSpPr>
          <p:spPr>
            <a:xfrm flipV="1" rot="10800000">
              <a:off x="8010432" y="2877982"/>
              <a:ext cx="970026" cy="424302"/>
            </a:xfrm>
            <a:prstGeom prst="bentConnector3">
              <a:avLst>
                <a:gd fmla="val 50000" name="adj1"/>
              </a:avLst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组合 178"/>
            <p:cNvGrpSpPr/>
            <p:nvPr/>
          </p:nvGrpSpPr>
          <p:grpSpPr>
            <a:xfrm>
              <a:off x="7605295" y="3122790"/>
              <a:ext cx="360000" cy="360000"/>
              <a:chOff x="4189949" y="2469324"/>
              <a:chExt cx="360000" cy="360000"/>
            </a:xfrm>
          </p:grpSpPr>
          <p:sp>
            <p:nvSpPr>
              <p:cNvPr id="180" name="椭圆 179"/>
              <p:cNvSpPr/>
              <p:nvPr/>
            </p:nvSpPr>
            <p:spPr>
              <a:xfrm>
                <a:off x="4189949" y="2469324"/>
                <a:ext cx="360000" cy="360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</a:gradFill>
              </a:ln>
              <a:effectLst>
                <a:outerShdw algn="tl" blurRad="203200" dir="2700000" dist="114300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pic>
            <p:nvPicPr>
              <p:cNvPr id="181" name="图片 18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216884" y="2517459"/>
                <a:ext cx="306130" cy="263730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2" name="椭圆 181"/>
              <p:cNvSpPr/>
              <p:nvPr/>
            </p:nvSpPr>
            <p:spPr>
              <a:xfrm>
                <a:off x="4202131" y="2481506"/>
                <a:ext cx="335637" cy="335637"/>
              </a:xfrm>
              <a:prstGeom prst="ellipse">
                <a:avLst/>
              </a:prstGeom>
              <a:noFill/>
              <a:ln w="12700">
                <a:gradFill flip="none" rotWithShape="1">
                  <a:gsLst>
                    <a:gs pos="49000">
                      <a:srgbClr val="038AAA">
                        <a:alpha val="50000"/>
                      </a:srgbClr>
                    </a:gs>
                    <a:gs pos="50000">
                      <a:srgbClr val="045D80">
                        <a:alpha val="50000"/>
                      </a:srgbClr>
                    </a:gs>
                  </a:gsLst>
                  <a:lin ang="2700000" scaled="1"/>
                </a:gra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</p:grpSp>
      <p:sp>
        <p:nvSpPr>
          <p:cNvPr id="96" name="矩形 95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3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4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9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0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1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2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4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5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6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7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2959160198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1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4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6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7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6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2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63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5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7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8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9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8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8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9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94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95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0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0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1" id="10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11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8"/>
      <p:bldP grpId="1" spid="128"/>
      <p:bldP grpId="0" spid="129"/>
      <p:bldP grpId="0" spid="130"/>
      <p:bldP grpId="1" spid="130"/>
      <p:bldP grpId="0" spid="131"/>
      <p:bldP grpId="0" spid="132"/>
      <p:bldP grpId="1" spid="132"/>
      <p:bldP grpId="0" spid="133"/>
      <p:bldP grpId="0" spid="134"/>
      <p:bldP grpId="1" spid="134"/>
      <p:bldP grpId="0" spid="135"/>
      <p:bldP grpId="0" spid="136"/>
      <p:bldP grpId="1" spid="136"/>
      <p:bldP grpId="0" spid="137"/>
      <p:bldP grpId="0" spid="142"/>
      <p:bldP grpId="1" spid="142"/>
      <p:bldP grpId="0" spid="143"/>
      <p:bldP grpId="0" spid="9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47" y="1204686"/>
            <a:ext cx="6925829" cy="4620543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5849540" y="6438107"/>
            <a:ext cx="468398" cy="406830"/>
            <a:chOff x="5948889" y="6171251"/>
            <a:chExt cx="468398" cy="406830"/>
          </a:xfrm>
        </p:grpSpPr>
        <p:sp>
          <p:nvSpPr>
            <p:cNvPr id="49" name="椭圆 48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948889" y="6177971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18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85888" y="2266122"/>
            <a:ext cx="360000" cy="406481"/>
            <a:chOff x="4478015" y="1231337"/>
            <a:chExt cx="3235967" cy="3724137"/>
          </a:xfrm>
        </p:grpSpPr>
        <p:sp>
          <p:nvSpPr>
            <p:cNvPr id="35" name="椭圆 34"/>
            <p:cNvSpPr/>
            <p:nvPr/>
          </p:nvSpPr>
          <p:spPr>
            <a:xfrm>
              <a:off x="4478015" y="1231337"/>
              <a:ext cx="3235967" cy="323596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53837" y="1289707"/>
              <a:ext cx="2985225" cy="363031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 dpi="0" rotWithShape="1">
                    <a:blip r:embed="rId4"/>
                    <a:tile algn="tl" flip="none" sx="90000" sy="90000" tx="1270000" ty="2540000"/>
                  </a:blipFill>
                  <a:latin typeface="+mn-ea"/>
                  <a:cs typeface="+mn-ea"/>
                </a:rPr>
                <a:t>1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683975" y="3565416"/>
            <a:ext cx="360000" cy="400110"/>
            <a:chOff x="4478015" y="1050344"/>
            <a:chExt cx="3235967" cy="3665767"/>
          </a:xfrm>
        </p:grpSpPr>
        <p:sp>
          <p:nvSpPr>
            <p:cNvPr id="77" name="椭圆 76"/>
            <p:cNvSpPr/>
            <p:nvPr/>
          </p:nvSpPr>
          <p:spPr>
            <a:xfrm>
              <a:off x="4478015" y="1231337"/>
              <a:ext cx="3235967" cy="323596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653839" y="1050349"/>
              <a:ext cx="2985225" cy="3630311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 dpi="0" rotWithShape="1">
                    <a:blip r:embed="rId4"/>
                    <a:tile algn="tl" flip="none" sx="90000" sy="90000" tx="1270000" ty="2540000"/>
                  </a:blipFill>
                  <a:latin typeface="+mn-ea"/>
                  <a:cs typeface="+mn-ea"/>
                </a:rPr>
                <a:t>2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39850" y="1866012"/>
            <a:ext cx="360000" cy="406481"/>
            <a:chOff x="4478015" y="1231337"/>
            <a:chExt cx="3235967" cy="3724137"/>
          </a:xfrm>
        </p:grpSpPr>
        <p:sp>
          <p:nvSpPr>
            <p:cNvPr id="80" name="椭圆 79"/>
            <p:cNvSpPr/>
            <p:nvPr/>
          </p:nvSpPr>
          <p:spPr>
            <a:xfrm>
              <a:off x="4478015" y="1231337"/>
              <a:ext cx="3235967" cy="323596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653839" y="1289708"/>
              <a:ext cx="2985225" cy="363031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 dpi="0" rotWithShape="1">
                    <a:blip r:embed="rId4"/>
                    <a:tile algn="tl" flip="none" sx="90000" sy="90000" tx="1270000" ty="2540000"/>
                  </a:blipFill>
                  <a:latin typeface="+mn-ea"/>
                  <a:cs typeface="+mn-ea"/>
                </a:rPr>
                <a:t>3</a:t>
              </a:r>
            </a:p>
          </p:txBody>
        </p:sp>
      </p:grpSp>
      <p:sp>
        <p:nvSpPr>
          <p:cNvPr id="82" name="矩形 81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9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0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821061" y="1181100"/>
            <a:ext cx="3984731" cy="462915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</a:endParaRPr>
          </a:p>
        </p:txBody>
      </p:sp>
      <p:sp>
        <p:nvSpPr>
          <p:cNvPr id="53" name="矩形 60"/>
          <p:cNvSpPr>
            <a:spLocks noChangeArrowheads="1"/>
          </p:cNvSpPr>
          <p:nvPr/>
        </p:nvSpPr>
        <p:spPr bwMode="auto">
          <a:xfrm>
            <a:off x="8920322" y="145903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4" name="矩形 60"/>
          <p:cNvSpPr>
            <a:spLocks noChangeArrowheads="1"/>
          </p:cNvSpPr>
          <p:nvPr/>
        </p:nvSpPr>
        <p:spPr bwMode="auto">
          <a:xfrm>
            <a:off x="8920321" y="189791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8312881" y="1603676"/>
            <a:ext cx="488872" cy="516474"/>
            <a:chOff x="491074" y="1128296"/>
            <a:chExt cx="757490" cy="800257"/>
          </a:xfrm>
        </p:grpSpPr>
        <p:sp>
          <p:nvSpPr>
            <p:cNvPr id="56" name="椭圆 55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48351" y="1213217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12881" y="3126289"/>
            <a:ext cx="488872" cy="516473"/>
            <a:chOff x="491074" y="1128296"/>
            <a:chExt cx="757490" cy="800256"/>
          </a:xfrm>
        </p:grpSpPr>
        <p:sp>
          <p:nvSpPr>
            <p:cNvPr id="59" name="椭圆 58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03374" y="1213217"/>
              <a:ext cx="440792" cy="70841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sp>
        <p:nvSpPr>
          <p:cNvPr id="101" name="矩形 60"/>
          <p:cNvSpPr>
            <a:spLocks noChangeArrowheads="1"/>
          </p:cNvSpPr>
          <p:nvPr/>
        </p:nvSpPr>
        <p:spPr bwMode="auto">
          <a:xfrm>
            <a:off x="8920322" y="295914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02" name="矩形 60"/>
          <p:cNvSpPr>
            <a:spLocks noChangeArrowheads="1"/>
          </p:cNvSpPr>
          <p:nvPr/>
        </p:nvSpPr>
        <p:spPr bwMode="auto">
          <a:xfrm>
            <a:off x="8920321" y="339008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8312881" y="4648901"/>
            <a:ext cx="488872" cy="516472"/>
            <a:chOff x="491074" y="1128296"/>
            <a:chExt cx="757490" cy="800254"/>
          </a:xfrm>
        </p:grpSpPr>
        <p:sp>
          <p:nvSpPr>
            <p:cNvPr id="104" name="椭圆 103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603374" y="1213216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sp>
        <p:nvSpPr>
          <p:cNvPr id="106" name="矩形 60"/>
          <p:cNvSpPr>
            <a:spLocks noChangeArrowheads="1"/>
          </p:cNvSpPr>
          <p:nvPr/>
        </p:nvSpPr>
        <p:spPr bwMode="auto">
          <a:xfrm>
            <a:off x="8920322" y="4459258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07" name="矩形 60"/>
          <p:cNvSpPr>
            <a:spLocks noChangeArrowheads="1"/>
          </p:cNvSpPr>
          <p:nvPr/>
        </p:nvSpPr>
        <p:spPr bwMode="auto">
          <a:xfrm>
            <a:off x="8920321" y="4863207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248FB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248FB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</p:spTree>
    <p:extLst>
      <p:ext uri="{BB962C8B-B14F-4D97-AF65-F5344CB8AC3E}">
        <p14:creationId val="129255104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6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7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2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63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7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8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79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"/>
      <p:bldP grpId="0" spid="52"/>
      <p:bldP grpId="0" spid="53"/>
      <p:bldP grpId="0" spid="54"/>
      <p:bldP grpId="0" spid="101"/>
      <p:bldP grpId="0" spid="102"/>
      <p:bldP grpId="0" spid="106"/>
      <p:bldP grpId="0" spid="10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" name="矩形 102"/>
          <p:cNvSpPr/>
          <p:nvPr/>
        </p:nvSpPr>
        <p:spPr>
          <a:xfrm flipV="1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54653" y="6438107"/>
            <a:ext cx="468398" cy="408281"/>
            <a:chOff x="5960055" y="6171251"/>
            <a:chExt cx="468398" cy="408281"/>
          </a:xfrm>
        </p:grpSpPr>
        <p:sp>
          <p:nvSpPr>
            <p:cNvPr id="5" name="椭圆 4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960055" y="6179422"/>
              <a:ext cx="354330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2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19</a:t>
              </a:r>
            </a:p>
          </p:txBody>
        </p:sp>
      </p:grpSp>
      <p:sp>
        <p:nvSpPr>
          <p:cNvPr id="112" name="矩形 60"/>
          <p:cNvSpPr>
            <a:spLocks noChangeArrowheads="1"/>
          </p:cNvSpPr>
          <p:nvPr/>
        </p:nvSpPr>
        <p:spPr bwMode="auto">
          <a:xfrm>
            <a:off x="988552" y="394033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2C7592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13" name="矩形 60"/>
          <p:cNvSpPr>
            <a:spLocks noChangeArrowheads="1"/>
          </p:cNvSpPr>
          <p:nvPr/>
        </p:nvSpPr>
        <p:spPr bwMode="auto">
          <a:xfrm>
            <a:off x="922704" y="430420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14" name="矩形 60"/>
          <p:cNvSpPr>
            <a:spLocks noChangeArrowheads="1"/>
          </p:cNvSpPr>
          <p:nvPr/>
        </p:nvSpPr>
        <p:spPr bwMode="auto">
          <a:xfrm>
            <a:off x="3573994" y="394033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15" name="矩形 60"/>
          <p:cNvSpPr>
            <a:spLocks noChangeArrowheads="1"/>
          </p:cNvSpPr>
          <p:nvPr/>
        </p:nvSpPr>
        <p:spPr bwMode="auto">
          <a:xfrm>
            <a:off x="3508146" y="430420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16" name="矩形 60"/>
          <p:cNvSpPr>
            <a:spLocks noChangeArrowheads="1"/>
          </p:cNvSpPr>
          <p:nvPr/>
        </p:nvSpPr>
        <p:spPr bwMode="auto">
          <a:xfrm>
            <a:off x="6159436" y="394033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68CC2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17" name="矩形 60"/>
          <p:cNvSpPr>
            <a:spLocks noChangeArrowheads="1"/>
          </p:cNvSpPr>
          <p:nvPr/>
        </p:nvSpPr>
        <p:spPr bwMode="auto">
          <a:xfrm>
            <a:off x="6093588" y="430420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118" name="矩形 60"/>
          <p:cNvSpPr>
            <a:spLocks noChangeArrowheads="1"/>
          </p:cNvSpPr>
          <p:nvPr/>
        </p:nvSpPr>
        <p:spPr bwMode="auto">
          <a:xfrm>
            <a:off x="8744879" y="3940332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19" name="矩形 60"/>
          <p:cNvSpPr>
            <a:spLocks noChangeArrowheads="1"/>
          </p:cNvSpPr>
          <p:nvPr/>
        </p:nvSpPr>
        <p:spPr bwMode="auto">
          <a:xfrm>
            <a:off x="8679030" y="430420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888528" y="1969026"/>
            <a:ext cx="8443138" cy="1418015"/>
            <a:chOff x="1309693" y="1207525"/>
            <a:chExt cx="8443138" cy="1418015"/>
          </a:xfrm>
        </p:grpSpPr>
        <p:grpSp>
          <p:nvGrpSpPr>
            <p:cNvPr id="38" name="组合 37"/>
            <p:cNvGrpSpPr/>
            <p:nvPr/>
          </p:nvGrpSpPr>
          <p:grpSpPr>
            <a:xfrm>
              <a:off x="1309693" y="1207525"/>
              <a:ext cx="8443138" cy="1418015"/>
              <a:chOff x="1309693" y="1207525"/>
              <a:chExt cx="8443138" cy="14180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309693" y="1207525"/>
                <a:ext cx="1418015" cy="14180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2222051" y="1363744"/>
                <a:ext cx="1792097" cy="1100927"/>
                <a:chOff x="1983480" y="3627537"/>
                <a:chExt cx="1792097" cy="1100927"/>
              </a:xfrm>
              <a:solidFill>
                <a:schemeClr val="bg1"/>
              </a:solidFill>
            </p:grpSpPr>
            <p:sp>
              <p:nvSpPr>
                <p:cNvPr id="56" name="矩形 26"/>
                <p:cNvSpPr/>
                <p:nvPr/>
              </p:nvSpPr>
              <p:spPr>
                <a:xfrm>
                  <a:off x="1983480" y="3627537"/>
                  <a:ext cx="1792097" cy="1100927"/>
                </a:xfrm>
                <a:custGeom>
                  <a:gdLst>
                    <a:gd fmla="*/ 0 w 1352550" name="connsiteX0"/>
                    <a:gd fmla="*/ 37741 h 825052" name="connsiteY0"/>
                    <a:gd fmla="*/ 661717 w 1352550" name="connsiteX1"/>
                    <a:gd fmla="*/ 143250 h 825052" name="connsiteY1"/>
                    <a:gd fmla="*/ 1352550 w 1352550" name="connsiteX2"/>
                    <a:gd fmla="*/ 37741 h 825052" name="connsiteY2"/>
                    <a:gd fmla="*/ 1352550 w 1352550" name="connsiteX3"/>
                    <a:gd fmla="*/ 799741 h 825052" name="connsiteY3"/>
                    <a:gd fmla="*/ 630986 w 1352550" name="connsiteX4"/>
                    <a:gd fmla="*/ 652781 h 825052" name="connsiteY4"/>
                    <a:gd fmla="*/ 0 w 1352550" name="connsiteX5"/>
                    <a:gd fmla="*/ 799741 h 825052" name="connsiteY5"/>
                    <a:gd fmla="*/ 0 w 1352550" name="connsiteX6"/>
                    <a:gd fmla="*/ 37741 h 82505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825052" w="1352550">
                      <a:moveTo>
                        <a:pt x="0" y="37741"/>
                      </a:moveTo>
                      <a:cubicBezTo>
                        <a:pt x="103188" y="-88746"/>
                        <a:pt x="102917" y="143250"/>
                        <a:pt x="661717" y="143250"/>
                      </a:cubicBezTo>
                      <a:cubicBezTo>
                        <a:pt x="1220517" y="143250"/>
                        <a:pt x="1230313" y="-88746"/>
                        <a:pt x="1352550" y="37741"/>
                      </a:cubicBezTo>
                      <a:lnTo>
                        <a:pt x="1352550" y="799741"/>
                      </a:lnTo>
                      <a:cubicBezTo>
                        <a:pt x="1233488" y="905029"/>
                        <a:pt x="1072311" y="647456"/>
                        <a:pt x="630986" y="652781"/>
                      </a:cubicBezTo>
                      <a:cubicBezTo>
                        <a:pt x="189661" y="658106"/>
                        <a:pt x="212725" y="756316"/>
                        <a:pt x="0" y="799741"/>
                      </a:cubicBezTo>
                      <a:lnTo>
                        <a:pt x="0" y="37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57" name="矩形 26"/>
                <p:cNvSpPr/>
                <p:nvPr/>
              </p:nvSpPr>
              <p:spPr>
                <a:xfrm flipH="1">
                  <a:off x="1983480" y="3627537"/>
                  <a:ext cx="1792097" cy="1100927"/>
                </a:xfrm>
                <a:custGeom>
                  <a:gdLst>
                    <a:gd fmla="*/ 0 w 1352550" name="connsiteX0"/>
                    <a:gd fmla="*/ 37741 h 825052" name="connsiteY0"/>
                    <a:gd fmla="*/ 661717 w 1352550" name="connsiteX1"/>
                    <a:gd fmla="*/ 143250 h 825052" name="connsiteY1"/>
                    <a:gd fmla="*/ 1352550 w 1352550" name="connsiteX2"/>
                    <a:gd fmla="*/ 37741 h 825052" name="connsiteY2"/>
                    <a:gd fmla="*/ 1352550 w 1352550" name="connsiteX3"/>
                    <a:gd fmla="*/ 799741 h 825052" name="connsiteY3"/>
                    <a:gd fmla="*/ 630986 w 1352550" name="connsiteX4"/>
                    <a:gd fmla="*/ 652781 h 825052" name="connsiteY4"/>
                    <a:gd fmla="*/ 0 w 1352550" name="connsiteX5"/>
                    <a:gd fmla="*/ 799741 h 825052" name="connsiteY5"/>
                    <a:gd fmla="*/ 0 w 1352550" name="connsiteX6"/>
                    <a:gd fmla="*/ 37741 h 82505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825052" w="1352550">
                      <a:moveTo>
                        <a:pt x="0" y="37741"/>
                      </a:moveTo>
                      <a:cubicBezTo>
                        <a:pt x="103188" y="-88746"/>
                        <a:pt x="102917" y="143250"/>
                        <a:pt x="661717" y="143250"/>
                      </a:cubicBezTo>
                      <a:cubicBezTo>
                        <a:pt x="1220517" y="143250"/>
                        <a:pt x="1230313" y="-88746"/>
                        <a:pt x="1352550" y="37741"/>
                      </a:cubicBezTo>
                      <a:lnTo>
                        <a:pt x="1352550" y="799741"/>
                      </a:lnTo>
                      <a:cubicBezTo>
                        <a:pt x="1233488" y="905029"/>
                        <a:pt x="1072311" y="647456"/>
                        <a:pt x="630986" y="652781"/>
                      </a:cubicBezTo>
                      <a:cubicBezTo>
                        <a:pt x="189661" y="658106"/>
                        <a:pt x="212725" y="756316"/>
                        <a:pt x="0" y="799741"/>
                      </a:cubicBezTo>
                      <a:lnTo>
                        <a:pt x="0" y="37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4607150" y="1363744"/>
                <a:ext cx="1792097" cy="1100927"/>
                <a:chOff x="1983480" y="3627537"/>
                <a:chExt cx="1792097" cy="1100927"/>
              </a:xfrm>
              <a:solidFill>
                <a:schemeClr val="bg1"/>
              </a:solidFill>
            </p:grpSpPr>
            <p:sp>
              <p:nvSpPr>
                <p:cNvPr id="59" name="矩形 26"/>
                <p:cNvSpPr/>
                <p:nvPr/>
              </p:nvSpPr>
              <p:spPr>
                <a:xfrm>
                  <a:off x="1983480" y="3627537"/>
                  <a:ext cx="1792097" cy="1100927"/>
                </a:xfrm>
                <a:custGeom>
                  <a:gdLst>
                    <a:gd fmla="*/ 0 w 1352550" name="connsiteX0"/>
                    <a:gd fmla="*/ 37741 h 825052" name="connsiteY0"/>
                    <a:gd fmla="*/ 661717 w 1352550" name="connsiteX1"/>
                    <a:gd fmla="*/ 143250 h 825052" name="connsiteY1"/>
                    <a:gd fmla="*/ 1352550 w 1352550" name="connsiteX2"/>
                    <a:gd fmla="*/ 37741 h 825052" name="connsiteY2"/>
                    <a:gd fmla="*/ 1352550 w 1352550" name="connsiteX3"/>
                    <a:gd fmla="*/ 799741 h 825052" name="connsiteY3"/>
                    <a:gd fmla="*/ 630986 w 1352550" name="connsiteX4"/>
                    <a:gd fmla="*/ 652781 h 825052" name="connsiteY4"/>
                    <a:gd fmla="*/ 0 w 1352550" name="connsiteX5"/>
                    <a:gd fmla="*/ 799741 h 825052" name="connsiteY5"/>
                    <a:gd fmla="*/ 0 w 1352550" name="connsiteX6"/>
                    <a:gd fmla="*/ 37741 h 82505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825052" w="1352550">
                      <a:moveTo>
                        <a:pt x="0" y="37741"/>
                      </a:moveTo>
                      <a:cubicBezTo>
                        <a:pt x="103188" y="-88746"/>
                        <a:pt x="102917" y="143250"/>
                        <a:pt x="661717" y="143250"/>
                      </a:cubicBezTo>
                      <a:cubicBezTo>
                        <a:pt x="1220517" y="143250"/>
                        <a:pt x="1230313" y="-88746"/>
                        <a:pt x="1352550" y="37741"/>
                      </a:cubicBezTo>
                      <a:lnTo>
                        <a:pt x="1352550" y="799741"/>
                      </a:lnTo>
                      <a:cubicBezTo>
                        <a:pt x="1233488" y="905029"/>
                        <a:pt x="1072311" y="647456"/>
                        <a:pt x="630986" y="652781"/>
                      </a:cubicBezTo>
                      <a:cubicBezTo>
                        <a:pt x="189661" y="658106"/>
                        <a:pt x="212725" y="756316"/>
                        <a:pt x="0" y="799741"/>
                      </a:cubicBezTo>
                      <a:lnTo>
                        <a:pt x="0" y="37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60" name="矩形 26"/>
                <p:cNvSpPr/>
                <p:nvPr/>
              </p:nvSpPr>
              <p:spPr>
                <a:xfrm flipH="1">
                  <a:off x="1983480" y="3627537"/>
                  <a:ext cx="1792097" cy="1100927"/>
                </a:xfrm>
                <a:custGeom>
                  <a:gdLst>
                    <a:gd fmla="*/ 0 w 1352550" name="connsiteX0"/>
                    <a:gd fmla="*/ 37741 h 825052" name="connsiteY0"/>
                    <a:gd fmla="*/ 661717 w 1352550" name="connsiteX1"/>
                    <a:gd fmla="*/ 143250 h 825052" name="connsiteY1"/>
                    <a:gd fmla="*/ 1352550 w 1352550" name="connsiteX2"/>
                    <a:gd fmla="*/ 37741 h 825052" name="connsiteY2"/>
                    <a:gd fmla="*/ 1352550 w 1352550" name="connsiteX3"/>
                    <a:gd fmla="*/ 799741 h 825052" name="connsiteY3"/>
                    <a:gd fmla="*/ 630986 w 1352550" name="connsiteX4"/>
                    <a:gd fmla="*/ 652781 h 825052" name="connsiteY4"/>
                    <a:gd fmla="*/ 0 w 1352550" name="connsiteX5"/>
                    <a:gd fmla="*/ 799741 h 825052" name="connsiteY5"/>
                    <a:gd fmla="*/ 0 w 1352550" name="connsiteX6"/>
                    <a:gd fmla="*/ 37741 h 82505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825052" w="1352550">
                      <a:moveTo>
                        <a:pt x="0" y="37741"/>
                      </a:moveTo>
                      <a:cubicBezTo>
                        <a:pt x="103188" y="-88746"/>
                        <a:pt x="102917" y="143250"/>
                        <a:pt x="661717" y="143250"/>
                      </a:cubicBezTo>
                      <a:cubicBezTo>
                        <a:pt x="1220517" y="143250"/>
                        <a:pt x="1230313" y="-88746"/>
                        <a:pt x="1352550" y="37741"/>
                      </a:cubicBezTo>
                      <a:lnTo>
                        <a:pt x="1352550" y="799741"/>
                      </a:lnTo>
                      <a:cubicBezTo>
                        <a:pt x="1233488" y="905029"/>
                        <a:pt x="1072311" y="647456"/>
                        <a:pt x="630986" y="652781"/>
                      </a:cubicBezTo>
                      <a:cubicBezTo>
                        <a:pt x="189661" y="658106"/>
                        <a:pt x="212725" y="756316"/>
                        <a:pt x="0" y="799741"/>
                      </a:cubicBezTo>
                      <a:lnTo>
                        <a:pt x="0" y="37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6992250" y="1363744"/>
                <a:ext cx="1792097" cy="1100927"/>
                <a:chOff x="1983480" y="3627537"/>
                <a:chExt cx="1792097" cy="1100927"/>
              </a:xfrm>
              <a:solidFill>
                <a:schemeClr val="bg1"/>
              </a:solidFill>
            </p:grpSpPr>
            <p:sp>
              <p:nvSpPr>
                <p:cNvPr id="62" name="矩形 26"/>
                <p:cNvSpPr/>
                <p:nvPr/>
              </p:nvSpPr>
              <p:spPr>
                <a:xfrm>
                  <a:off x="1983480" y="3627537"/>
                  <a:ext cx="1792097" cy="1100927"/>
                </a:xfrm>
                <a:custGeom>
                  <a:gdLst>
                    <a:gd fmla="*/ 0 w 1352550" name="connsiteX0"/>
                    <a:gd fmla="*/ 37741 h 825052" name="connsiteY0"/>
                    <a:gd fmla="*/ 661717 w 1352550" name="connsiteX1"/>
                    <a:gd fmla="*/ 143250 h 825052" name="connsiteY1"/>
                    <a:gd fmla="*/ 1352550 w 1352550" name="connsiteX2"/>
                    <a:gd fmla="*/ 37741 h 825052" name="connsiteY2"/>
                    <a:gd fmla="*/ 1352550 w 1352550" name="connsiteX3"/>
                    <a:gd fmla="*/ 799741 h 825052" name="connsiteY3"/>
                    <a:gd fmla="*/ 630986 w 1352550" name="connsiteX4"/>
                    <a:gd fmla="*/ 652781 h 825052" name="connsiteY4"/>
                    <a:gd fmla="*/ 0 w 1352550" name="connsiteX5"/>
                    <a:gd fmla="*/ 799741 h 825052" name="connsiteY5"/>
                    <a:gd fmla="*/ 0 w 1352550" name="connsiteX6"/>
                    <a:gd fmla="*/ 37741 h 82505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825052" w="1352550">
                      <a:moveTo>
                        <a:pt x="0" y="37741"/>
                      </a:moveTo>
                      <a:cubicBezTo>
                        <a:pt x="103188" y="-88746"/>
                        <a:pt x="102917" y="143250"/>
                        <a:pt x="661717" y="143250"/>
                      </a:cubicBezTo>
                      <a:cubicBezTo>
                        <a:pt x="1220517" y="143250"/>
                        <a:pt x="1230313" y="-88746"/>
                        <a:pt x="1352550" y="37741"/>
                      </a:cubicBezTo>
                      <a:lnTo>
                        <a:pt x="1352550" y="799741"/>
                      </a:lnTo>
                      <a:cubicBezTo>
                        <a:pt x="1233488" y="905029"/>
                        <a:pt x="1072311" y="647456"/>
                        <a:pt x="630986" y="652781"/>
                      </a:cubicBezTo>
                      <a:cubicBezTo>
                        <a:pt x="189661" y="658106"/>
                        <a:pt x="212725" y="756316"/>
                        <a:pt x="0" y="799741"/>
                      </a:cubicBezTo>
                      <a:lnTo>
                        <a:pt x="0" y="37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63" name="矩形 26"/>
                <p:cNvSpPr/>
                <p:nvPr/>
              </p:nvSpPr>
              <p:spPr>
                <a:xfrm flipH="1">
                  <a:off x="1983480" y="3627537"/>
                  <a:ext cx="1792097" cy="1100927"/>
                </a:xfrm>
                <a:custGeom>
                  <a:gdLst>
                    <a:gd fmla="*/ 0 w 1352550" name="connsiteX0"/>
                    <a:gd fmla="*/ 37741 h 825052" name="connsiteY0"/>
                    <a:gd fmla="*/ 661717 w 1352550" name="connsiteX1"/>
                    <a:gd fmla="*/ 143250 h 825052" name="connsiteY1"/>
                    <a:gd fmla="*/ 1352550 w 1352550" name="connsiteX2"/>
                    <a:gd fmla="*/ 37741 h 825052" name="connsiteY2"/>
                    <a:gd fmla="*/ 1352550 w 1352550" name="connsiteX3"/>
                    <a:gd fmla="*/ 799741 h 825052" name="connsiteY3"/>
                    <a:gd fmla="*/ 630986 w 1352550" name="connsiteX4"/>
                    <a:gd fmla="*/ 652781 h 825052" name="connsiteY4"/>
                    <a:gd fmla="*/ 0 w 1352550" name="connsiteX5"/>
                    <a:gd fmla="*/ 799741 h 825052" name="connsiteY5"/>
                    <a:gd fmla="*/ 0 w 1352550" name="connsiteX6"/>
                    <a:gd fmla="*/ 37741 h 825052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825052" w="1352550">
                      <a:moveTo>
                        <a:pt x="0" y="37741"/>
                      </a:moveTo>
                      <a:cubicBezTo>
                        <a:pt x="103188" y="-88746"/>
                        <a:pt x="102917" y="143250"/>
                        <a:pt x="661717" y="143250"/>
                      </a:cubicBezTo>
                      <a:cubicBezTo>
                        <a:pt x="1220517" y="143250"/>
                        <a:pt x="1230313" y="-88746"/>
                        <a:pt x="1352550" y="37741"/>
                      </a:cubicBezTo>
                      <a:lnTo>
                        <a:pt x="1352550" y="799741"/>
                      </a:lnTo>
                      <a:cubicBezTo>
                        <a:pt x="1233488" y="905029"/>
                        <a:pt x="1072311" y="647456"/>
                        <a:pt x="630986" y="652781"/>
                      </a:cubicBezTo>
                      <a:cubicBezTo>
                        <a:pt x="189661" y="658106"/>
                        <a:pt x="212725" y="756316"/>
                        <a:pt x="0" y="799741"/>
                      </a:cubicBezTo>
                      <a:lnTo>
                        <a:pt x="0" y="37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</p:grpSp>
          <p:sp>
            <p:nvSpPr>
              <p:cNvPr id="120" name="椭圆 119"/>
              <p:cNvSpPr/>
              <p:nvPr/>
            </p:nvSpPr>
            <p:spPr>
              <a:xfrm>
                <a:off x="3651401" y="1207525"/>
                <a:ext cx="1418015" cy="14180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5993109" y="1207525"/>
                <a:ext cx="1418015" cy="14180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334816" y="1207525"/>
                <a:ext cx="1418015" cy="14180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722989" y="1301038"/>
              <a:ext cx="1253840" cy="1199948"/>
              <a:chOff x="3249483" y="1435220"/>
              <a:chExt cx="1253840" cy="1199948"/>
            </a:xfrm>
          </p:grpSpPr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3249483" y="1435220"/>
                <a:ext cx="1253840" cy="1199948"/>
              </a:xfrm>
              <a:prstGeom prst="rect">
                <a:avLst/>
              </a:prstGeom>
            </p:spPr>
          </p:pic>
          <p:grpSp>
            <p:nvGrpSpPr>
              <p:cNvPr id="80" name="组合 79"/>
              <p:cNvGrpSpPr/>
              <p:nvPr/>
            </p:nvGrpSpPr>
            <p:grpSpPr>
              <a:xfrm>
                <a:off x="3458646" y="1644388"/>
                <a:ext cx="822404" cy="923330"/>
                <a:chOff x="4649915" y="2008433"/>
                <a:chExt cx="1208693" cy="1357024"/>
              </a:xfrm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4649915" y="2017248"/>
                  <a:ext cx="1208693" cy="120869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lumMod val="100000"/>
                      </a:srgbClr>
                    </a:gs>
                    <a:gs pos="0">
                      <a:srgbClr val="D9D9DA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D9D9DA"/>
                      </a:gs>
                    </a:gsLst>
                    <a:lin ang="13500000" scaled="1"/>
                  </a:gradFill>
                </a:ln>
                <a:effectLst>
                  <a:outerShdw algn="tl" blurRad="203200" dir="2700000" dist="114300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82" name="文本框 81"/>
                <p:cNvSpPr txBox="1"/>
                <p:nvPr/>
              </p:nvSpPr>
              <p:spPr>
                <a:xfrm>
                  <a:off x="4925294" y="2008433"/>
                  <a:ext cx="607088" cy="1343899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mtClean="0" sz="5400">
                      <a:blipFill>
                        <a:blip r:embed="rId2"/>
                        <a:stretch>
                          <a:fillRect/>
                        </a:stretch>
                      </a:blipFill>
                      <a:latin charset="0" panose="040b0600000000000000" pitchFamily="82" typeface="Adventure Subtitles"/>
                      <a:cs typeface="+mn-ea"/>
                    </a:rPr>
                    <a:t>1</a:t>
                  </a: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1390806" y="1304767"/>
              <a:ext cx="1252800" cy="1196219"/>
              <a:chOff x="989420" y="1435220"/>
              <a:chExt cx="1252800" cy="1196219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989420" y="1435220"/>
                <a:ext cx="1252800" cy="1196219"/>
              </a:xfrm>
              <a:prstGeom prst="rect">
                <a:avLst/>
              </a:prstGeom>
            </p:spPr>
          </p:pic>
          <p:grpSp>
            <p:nvGrpSpPr>
              <p:cNvPr id="83" name="组合 82"/>
              <p:cNvGrpSpPr/>
              <p:nvPr/>
            </p:nvGrpSpPr>
            <p:grpSpPr>
              <a:xfrm>
                <a:off x="1187657" y="1644388"/>
                <a:ext cx="822404" cy="923330"/>
                <a:chOff x="4649915" y="2008433"/>
                <a:chExt cx="1208693" cy="1357024"/>
              </a:xfrm>
            </p:grpSpPr>
            <p:sp>
              <p:nvSpPr>
                <p:cNvPr id="84" name="椭圆 83"/>
                <p:cNvSpPr/>
                <p:nvPr/>
              </p:nvSpPr>
              <p:spPr>
                <a:xfrm>
                  <a:off x="4649915" y="2017248"/>
                  <a:ext cx="1208693" cy="120869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lumMod val="100000"/>
                      </a:srgbClr>
                    </a:gs>
                    <a:gs pos="0">
                      <a:srgbClr val="D9D9DA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D9D9DA"/>
                      </a:gs>
                    </a:gsLst>
                    <a:lin ang="13500000" scaled="1"/>
                  </a:gradFill>
                </a:ln>
                <a:effectLst>
                  <a:outerShdw algn="tl" blurRad="203200" dir="2700000" dist="114300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85" name="文本框 84"/>
                <p:cNvSpPr txBox="1"/>
                <p:nvPr/>
              </p:nvSpPr>
              <p:spPr>
                <a:xfrm>
                  <a:off x="4925294" y="2008433"/>
                  <a:ext cx="607088" cy="1343899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mtClean="0" sz="5400">
                      <a:blipFill>
                        <a:blip r:embed="rId2"/>
                        <a:stretch>
                          <a:fillRect/>
                        </a:stretch>
                      </a:blipFill>
                      <a:latin charset="0" panose="040b0600000000000000" pitchFamily="82" typeface="Adventure Subtitles"/>
                      <a:cs typeface="+mn-ea"/>
                    </a:rPr>
                    <a:t>1</a:t>
                  </a: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6056212" y="1271703"/>
              <a:ext cx="1252800" cy="1229283"/>
              <a:chOff x="5510586" y="1435220"/>
              <a:chExt cx="1252800" cy="1229283"/>
            </a:xfrm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5510586" y="1435220"/>
                <a:ext cx="1252800" cy="1229283"/>
              </a:xfrm>
              <a:prstGeom prst="rect">
                <a:avLst/>
              </a:prstGeom>
            </p:spPr>
          </p:pic>
          <p:grpSp>
            <p:nvGrpSpPr>
              <p:cNvPr id="86" name="组合 85"/>
              <p:cNvGrpSpPr/>
              <p:nvPr/>
            </p:nvGrpSpPr>
            <p:grpSpPr>
              <a:xfrm>
                <a:off x="5710585" y="1644388"/>
                <a:ext cx="822404" cy="923330"/>
                <a:chOff x="4621917" y="2008433"/>
                <a:chExt cx="1208693" cy="1357024"/>
              </a:xfrm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4621917" y="2017248"/>
                  <a:ext cx="1208693" cy="120869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lumMod val="100000"/>
                      </a:srgbClr>
                    </a:gs>
                    <a:gs pos="0">
                      <a:srgbClr val="D9D9DA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D9D9DA"/>
                      </a:gs>
                    </a:gsLst>
                    <a:lin ang="13500000" scaled="1"/>
                  </a:gradFill>
                </a:ln>
                <a:effectLst>
                  <a:outerShdw algn="tl" blurRad="203200" dir="2700000" dist="114300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88" name="文本框 87"/>
                <p:cNvSpPr txBox="1"/>
                <p:nvPr/>
              </p:nvSpPr>
              <p:spPr>
                <a:xfrm>
                  <a:off x="4897296" y="2008433"/>
                  <a:ext cx="607088" cy="1343899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mtClean="0" sz="5400">
                      <a:blipFill>
                        <a:blip r:embed="rId2"/>
                        <a:stretch>
                          <a:fillRect/>
                        </a:stretch>
                      </a:blipFill>
                      <a:latin charset="0" panose="040b0600000000000000" pitchFamily="82" typeface="Adventure Subtitles"/>
                      <a:cs typeface="+mn-ea"/>
                    </a:rPr>
                    <a:t>1</a:t>
                  </a: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8388395" y="1296467"/>
              <a:ext cx="1252800" cy="1204519"/>
              <a:chOff x="10037851" y="1435220"/>
              <a:chExt cx="1252800" cy="1204519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0037851" y="1435220"/>
                <a:ext cx="1252800" cy="1204519"/>
              </a:xfrm>
              <a:prstGeom prst="rect">
                <a:avLst/>
              </a:prstGeom>
            </p:spPr>
          </p:pic>
          <p:grpSp>
            <p:nvGrpSpPr>
              <p:cNvPr id="92" name="组合 91"/>
              <p:cNvGrpSpPr/>
              <p:nvPr/>
            </p:nvGrpSpPr>
            <p:grpSpPr>
              <a:xfrm>
                <a:off x="10271613" y="1644388"/>
                <a:ext cx="822404" cy="923330"/>
                <a:chOff x="4649915" y="2008433"/>
                <a:chExt cx="1208693" cy="1357024"/>
              </a:xfrm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4649915" y="2017248"/>
                  <a:ext cx="1208693" cy="120869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lumMod val="100000"/>
                      </a:srgbClr>
                    </a:gs>
                    <a:gs pos="0">
                      <a:srgbClr val="D9D9DA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100000">
                        <a:srgbClr val="FFFFFF"/>
                      </a:gs>
                      <a:gs pos="0">
                        <a:srgbClr val="D9D9DA"/>
                      </a:gs>
                    </a:gsLst>
                    <a:lin ang="13500000" scaled="1"/>
                  </a:gradFill>
                </a:ln>
                <a:effectLst>
                  <a:outerShdw algn="tl" blurRad="203200" dir="2700000" dist="114300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cs typeface="+mn-ea"/>
                  </a:endParaRPr>
                </a:p>
              </p:txBody>
            </p:sp>
            <p:sp>
              <p:nvSpPr>
                <p:cNvPr id="94" name="文本框 93"/>
                <p:cNvSpPr txBox="1"/>
                <p:nvPr/>
              </p:nvSpPr>
              <p:spPr>
                <a:xfrm>
                  <a:off x="4925297" y="2008433"/>
                  <a:ext cx="607088" cy="1343899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mtClean="0" sz="5400">
                      <a:blipFill>
                        <a:blip r:embed="rId2"/>
                        <a:stretch>
                          <a:fillRect/>
                        </a:stretch>
                      </a:blipFill>
                      <a:latin charset="0" panose="040b0600000000000000" pitchFamily="82" typeface="Adventure Subtitles"/>
                      <a:cs typeface="+mn-ea"/>
                    </a:rPr>
                    <a:t>1</a:t>
                  </a:r>
                </a:p>
              </p:txBody>
            </p:sp>
          </p:grpSp>
        </p:grpSp>
      </p:grpSp>
      <p:sp>
        <p:nvSpPr>
          <p:cNvPr id="102" name="矩形 101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105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8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0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1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6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8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29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1252742436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6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27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5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1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8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9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4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1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9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1" id="6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2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63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1" spid="112"/>
      <p:bldP grpId="0" spid="113"/>
      <p:bldP grpId="0" spid="114"/>
      <p:bldP grpId="1" spid="114"/>
      <p:bldP grpId="0" spid="115"/>
      <p:bldP grpId="0" spid="116"/>
      <p:bldP grpId="1" spid="116"/>
      <p:bldP grpId="0" spid="117"/>
      <p:bldP grpId="0" spid="118"/>
      <p:bldP grpId="1" spid="118"/>
      <p:bldP grpId="0" spid="119"/>
      <p:bldP grpId="0" spid="102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/>
        </p:nvSpPr>
        <p:spPr>
          <a:xfrm>
            <a:off x="6105832" y="0"/>
            <a:ext cx="60861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68361" y="2576630"/>
            <a:ext cx="1659255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0">
                <a:solidFill>
                  <a:schemeClr val="bg1"/>
                </a:solidFill>
                <a:latin charset="0" panose="040b0600000000000000" pitchFamily="82" typeface="Adventure Subtitles"/>
                <a:cs typeface="+mn-ea"/>
              </a:rPr>
              <a:t>OK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89454" y="2576630"/>
            <a:ext cx="1659255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0">
                <a:blipFill>
                  <a:blip r:embed="rId2">
                    <a:alphaModFix amt="60000"/>
                  </a:blip>
                  <a:stretch>
                    <a:fillRect/>
                  </a:stretch>
                </a:blipFill>
                <a:latin charset="0" panose="040b0600000000000000" pitchFamily="82" typeface="Adventure Subtitles"/>
                <a:cs typeface="+mn-ea"/>
              </a:rPr>
              <a:t>NO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848738" y="6438107"/>
            <a:ext cx="500458" cy="402178"/>
            <a:chOff x="5937051" y="6171251"/>
            <a:chExt cx="500458" cy="402178"/>
          </a:xfrm>
        </p:grpSpPr>
        <p:sp>
          <p:nvSpPr>
            <p:cNvPr id="7" name="椭圆 6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37051" y="6204097"/>
              <a:ext cx="335280" cy="3657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20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49471" y="1926460"/>
            <a:ext cx="2493058" cy="300507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878484" y="209694"/>
            <a:ext cx="993183" cy="275971"/>
            <a:chOff x="2151063" y="1474788"/>
            <a:chExt cx="3033707" cy="842962"/>
          </a:xfrm>
          <a:blipFill>
            <a:blip r:embed="rId5"/>
            <a:stretch>
              <a:fillRect/>
            </a:stretch>
          </a:blip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8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9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0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1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</p:spTree>
    <p:extLst>
      <p:ext uri="{BB962C8B-B14F-4D97-AF65-F5344CB8AC3E}">
        <p14:creationId val="3155241688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6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69429"/>
          </a:xfrm>
          <a:prstGeom prst="rect">
            <a:avLst/>
          </a:prstGeom>
          <a:effectLst>
            <a:outerShdw algn="tl" blurRad="203200" dir="2700000" dist="114300" rotWithShape="0">
              <a:prstClr val="black">
                <a:alpha val="40000"/>
              </a:prstClr>
            </a:outerShdw>
          </a:effectLst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96938" y="-29158"/>
            <a:ext cx="2379198" cy="6898587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b="-2553" r="-1491" t="-39937"/>
          <a:stretch>
            <a:fillRect/>
          </a:stretch>
        </p:blipFill>
        <p:spPr>
          <a:xfrm>
            <a:off x="10035136" y="172916"/>
            <a:ext cx="466057" cy="98606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58343" y="4791881"/>
            <a:ext cx="1496293" cy="78552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622455" y="1809555"/>
            <a:ext cx="1845265" cy="1674055"/>
          </a:xfrm>
          <a:prstGeom prst="rect">
            <a:avLst/>
          </a:prstGeom>
          <a:effectLst>
            <a:outerShdw algn="tl" blurRad="76200" dir="2700000" dist="63500" rotWithShape="0">
              <a:prstClr val="black">
                <a:alpha val="40000"/>
              </a:prstClr>
            </a:outerShdw>
          </a:effectLst>
        </p:spPr>
      </p:pic>
      <p:sp>
        <p:nvSpPr>
          <p:cNvPr id="57" name="椭圆 56"/>
          <p:cNvSpPr/>
          <p:nvPr/>
        </p:nvSpPr>
        <p:spPr>
          <a:xfrm>
            <a:off x="4649915" y="1912088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650449" y="1912088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650983" y="1912088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7651518" y="1912088"/>
            <a:ext cx="1208693" cy="120869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algn="tl" blurRad="203200" dir="2700000" dist="1143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001" y="-184632"/>
            <a:ext cx="2329956" cy="733648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478406" y="2400300"/>
            <a:ext cx="1496293" cy="73193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00921" y="3199569"/>
            <a:ext cx="1782157" cy="264623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8357" y="1066800"/>
            <a:ext cx="1296561" cy="187193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07206" y="51422"/>
            <a:ext cx="1546184" cy="2295849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754934" y="2018034"/>
            <a:ext cx="4246880" cy="1005840"/>
          </a:xfrm>
          <a:prstGeom prst="rect">
            <a:avLst/>
          </a:prstGeom>
          <a:effectLst>
            <a:outerShdw algn="tl" blurRad="76200" dir="2700000" dist="635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kern="0" lang="zh-CN" spc="2000" sz="6000">
                <a:blipFill dpi="0" rotWithShape="1">
                  <a:blip r:embed="rId12"/>
                  <a:tile algn="tl" flip="none" sx="90000" sy="90000" tx="1270000" ty="889000"/>
                </a:blipFill>
                <a:latin charset="-122" panose="02010800040101010101" pitchFamily="2" typeface="华文琥珀"/>
                <a:ea charset="-122" panose="02010800040101010101" pitchFamily="2" typeface="华文琥珀"/>
                <a:cs typeface="+mn-ea"/>
              </a:rPr>
              <a:t>感谢聆听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27453" y="4368541"/>
            <a:ext cx="3638867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600">
                <a:blipFill>
                  <a:blip r:embed="rId13"/>
                  <a:stretch>
                    <a:fillRect/>
                  </a:stretch>
                </a:blipFill>
                <a:latin charset="0" panose="040b0600000000000000" pitchFamily="82" typeface="Adventure Subtitles"/>
                <a:cs typeface="+mn-ea"/>
              </a:rPr>
              <a:t>THANK YOU !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599409" y="3773876"/>
            <a:ext cx="993183" cy="275971"/>
            <a:chOff x="2151063" y="1474788"/>
            <a:chExt cx="3033707" cy="842962"/>
          </a:xfrm>
          <a:blipFill>
            <a:blip r:embed="rId13"/>
            <a:stretch>
              <a:fillRect/>
            </a:stretch>
          </a:blip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603354093"/>
      </p:ext>
    </p:extLst>
  </p:cSld>
  <p:clrMapOvr>
    <a:masterClrMapping/>
  </p:clrMapOvr>
  <mc:AlternateContent>
    <mc:Choice Requires="p15">
      <p:transition advTm="5000" p14:dur="6000" spd="slow">
        <p15:prstTrans prst="curtains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 id="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 id="1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1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1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3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101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 id="3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50" id="4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151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50" id="5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801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1" id="6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5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751"/>
                            </p:stCondLst>
                            <p:childTnLst>
                              <p:par>
                                <p:cTn fill="hold" id="6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8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9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251"/>
                            </p:stCondLst>
                            <p:childTnLst>
                              <p:par>
                                <p:cTn fill="hold" id="7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751"/>
                            </p:stCondLst>
                            <p:childTnLst>
                              <p:par>
                                <p:cTn fill="hold" grpId="1" id="7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6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7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6"/>
      <p:bldP grpId="0" spid="69"/>
      <p:bldP grpId="0" spid="72"/>
      <p:bldP grpId="0" spid="6"/>
      <p:bldP grpId="1" spid="6"/>
      <p:bldP grpId="0" spid="2"/>
      <p:bldP grpId="1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60"/>
          <p:cNvSpPr>
            <a:spLocks noChangeArrowheads="1"/>
          </p:cNvSpPr>
          <p:nvPr/>
        </p:nvSpPr>
        <p:spPr bwMode="auto">
          <a:xfrm>
            <a:off x="1796292" y="3216918"/>
            <a:ext cx="3350684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9" name="矩形 48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548688" y="2572650"/>
            <a:ext cx="1784168" cy="1928669"/>
            <a:chOff x="8122065" y="2195932"/>
            <a:chExt cx="2210792" cy="2389846"/>
          </a:xfrm>
        </p:grpSpPr>
        <p:sp>
          <p:nvSpPr>
            <p:cNvPr id="34" name="椭圆 33"/>
            <p:cNvSpPr/>
            <p:nvPr/>
          </p:nvSpPr>
          <p:spPr>
            <a:xfrm>
              <a:off x="8122065" y="2195932"/>
              <a:ext cx="2210792" cy="221079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 sx="97000" sy="97000">
                <a:prstClr val="black">
                  <a:alpha val="7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84772" y="2259415"/>
              <a:ext cx="1296711" cy="230386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11600">
                  <a:blipFill dpi="0" rotWithShape="1">
                    <a:blip r:embed="rId2"/>
                    <a:tile algn="tl" flip="none" sx="100000" sy="100000" tx="0" ty="0"/>
                  </a:blipFill>
                  <a:latin typeface="+mn-ea"/>
                  <a:cs typeface="+mn-ea"/>
                </a:rPr>
                <a:t>1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0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95639" y="2111169"/>
            <a:ext cx="5700871" cy="2112437"/>
            <a:chOff x="1295639" y="2111169"/>
            <a:chExt cx="5700871" cy="2112437"/>
          </a:xfrm>
        </p:grpSpPr>
        <p:grpSp>
          <p:nvGrpSpPr>
            <p:cNvPr id="11" name="组合 10"/>
            <p:cNvGrpSpPr/>
            <p:nvPr/>
          </p:nvGrpSpPr>
          <p:grpSpPr>
            <a:xfrm>
              <a:off x="1295639" y="2111169"/>
              <a:ext cx="5700871" cy="2112437"/>
              <a:chOff x="724139" y="2111169"/>
              <a:chExt cx="5700871" cy="211243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 flipV="1">
                <a:off x="724139" y="2111169"/>
                <a:ext cx="5700871" cy="211243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728750" y="2647231"/>
                <a:ext cx="1544704" cy="1296833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5" name="矩形 60"/>
            <p:cNvSpPr>
              <a:spLocks noChangeArrowheads="1"/>
            </p:cNvSpPr>
            <p:nvPr/>
          </p:nvSpPr>
          <p:spPr bwMode="auto">
            <a:xfrm>
              <a:off x="1870217" y="3247791"/>
              <a:ext cx="3551383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sz="26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</p:spTree>
    <p:extLst>
      <p:ext uri="{BB962C8B-B14F-4D97-AF65-F5344CB8AC3E}">
        <p14:creationId val="3267756791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矩形 92"/>
          <p:cNvSpPr/>
          <p:nvPr/>
        </p:nvSpPr>
        <p:spPr>
          <a:xfrm>
            <a:off x="0" y="-1"/>
            <a:ext cx="12192000" cy="6858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61952" y="1390340"/>
            <a:ext cx="2479470" cy="3370718"/>
            <a:chOff x="4864203" y="2390775"/>
            <a:chExt cx="2479470" cy="3370718"/>
          </a:xfrm>
        </p:grpSpPr>
        <p:sp>
          <p:nvSpPr>
            <p:cNvPr id="7" name="MH_Picture_2"/>
            <p:cNvSpPr/>
            <p:nvPr>
              <p:custDataLst>
                <p:tags r:id="rId2"/>
              </p:custDataLst>
            </p:nvPr>
          </p:nvSpPr>
          <p:spPr>
            <a:xfrm>
              <a:off x="4868864" y="2390776"/>
              <a:ext cx="2452687" cy="334486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ern="0" lang="en-US" sz="3190">
                <a:solidFill>
                  <a:srgbClr val="FEB6AC"/>
                </a:solidFill>
                <a:cs typeface="+mn-ea"/>
              </a:endParaRPr>
            </a:p>
          </p:txBody>
        </p:sp>
        <p:sp>
          <p:nvSpPr>
            <p:cNvPr id="12" name="图文框 11"/>
            <p:cNvSpPr/>
            <p:nvPr/>
          </p:nvSpPr>
          <p:spPr>
            <a:xfrm>
              <a:off x="4864203" y="2390775"/>
              <a:ext cx="2479470" cy="3370718"/>
            </a:xfrm>
            <a:prstGeom prst="frame">
              <a:avLst>
                <a:gd fmla="val 1354" name="adj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741687" y="1164039"/>
            <a:ext cx="720000" cy="720000"/>
            <a:chOff x="3103193" y="1027112"/>
            <a:chExt cx="1178903" cy="1178903"/>
          </a:xfrm>
        </p:grpSpPr>
        <p:sp>
          <p:nvSpPr>
            <p:cNvPr id="65" name="椭圆 64"/>
            <p:cNvSpPr/>
            <p:nvPr/>
          </p:nvSpPr>
          <p:spPr>
            <a:xfrm>
              <a:off x="3103193" y="1027112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139001" y="1079424"/>
              <a:ext cx="1111070" cy="1101237"/>
              <a:chOff x="4580797" y="3240597"/>
              <a:chExt cx="1111070" cy="1101237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619889" y="3330615"/>
                <a:ext cx="992045" cy="900000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580797" y="3240597"/>
                <a:ext cx="1111070" cy="1101237"/>
              </a:xfrm>
              <a:prstGeom prst="rect">
                <a:avLst/>
              </a:prstGeom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7899126" y="1364486"/>
            <a:ext cx="2479470" cy="3370718"/>
            <a:chOff x="7531306" y="2364921"/>
            <a:chExt cx="2479470" cy="3370718"/>
          </a:xfrm>
        </p:grpSpPr>
        <p:sp>
          <p:nvSpPr>
            <p:cNvPr id="10" name="MH_Picture_3"/>
            <p:cNvSpPr/>
            <p:nvPr>
              <p:custDataLst>
                <p:tags r:id="rId6"/>
              </p:custDataLst>
            </p:nvPr>
          </p:nvSpPr>
          <p:spPr>
            <a:xfrm>
              <a:off x="7558089" y="2390776"/>
              <a:ext cx="2452687" cy="3344863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ern="0" lang="en-US" sz="3190">
                <a:solidFill>
                  <a:srgbClr val="FEB6AC"/>
                </a:solidFill>
                <a:cs typeface="+mn-ea"/>
              </a:endParaRPr>
            </a:p>
          </p:txBody>
        </p:sp>
        <p:sp>
          <p:nvSpPr>
            <p:cNvPr id="13" name="图文框 12"/>
            <p:cNvSpPr/>
            <p:nvPr/>
          </p:nvSpPr>
          <p:spPr>
            <a:xfrm>
              <a:off x="7531306" y="2364921"/>
              <a:ext cx="2479470" cy="3370718"/>
            </a:xfrm>
            <a:prstGeom prst="frame">
              <a:avLst>
                <a:gd fmla="val 1354" name="adj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778861" y="1164039"/>
            <a:ext cx="720000" cy="720000"/>
            <a:chOff x="4593386" y="1027111"/>
            <a:chExt cx="1178903" cy="1178903"/>
          </a:xfrm>
        </p:grpSpPr>
        <p:sp>
          <p:nvSpPr>
            <p:cNvPr id="70" name="椭圆 69"/>
            <p:cNvSpPr/>
            <p:nvPr/>
          </p:nvSpPr>
          <p:spPr>
            <a:xfrm>
              <a:off x="4593386" y="1027111"/>
              <a:ext cx="1178903" cy="117890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619138" y="1088592"/>
              <a:ext cx="1127399" cy="1117422"/>
              <a:chOff x="4282096" y="3179761"/>
              <a:chExt cx="1127399" cy="1117422"/>
            </a:xfrm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336766" y="3273024"/>
                <a:ext cx="1018059" cy="854696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282096" y="3179761"/>
                <a:ext cx="1127399" cy="1117422"/>
              </a:xfrm>
              <a:prstGeom prst="rect">
                <a:avLst/>
              </a:prstGeom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1829006" y="1364486"/>
            <a:ext cx="2479470" cy="3370718"/>
            <a:chOff x="2152856" y="2364921"/>
            <a:chExt cx="2479470" cy="3370718"/>
          </a:xfrm>
        </p:grpSpPr>
        <p:sp>
          <p:nvSpPr>
            <p:cNvPr id="3" name="MH_Picture_1"/>
            <p:cNvSpPr/>
            <p:nvPr>
              <p:custDataLst>
                <p:tags r:id="rId10"/>
              </p:custDataLst>
            </p:nvPr>
          </p:nvSpPr>
          <p:spPr>
            <a:xfrm>
              <a:off x="2166939" y="2390776"/>
              <a:ext cx="2452687" cy="3344863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ern="0" lang="en-US" sz="3190">
                <a:solidFill>
                  <a:srgbClr val="FEB6AC"/>
                </a:solidFill>
                <a:cs typeface="+mn-ea"/>
              </a:endParaRPr>
            </a:p>
          </p:txBody>
        </p:sp>
        <p:sp>
          <p:nvSpPr>
            <p:cNvPr id="2" name="图文框 1"/>
            <p:cNvSpPr/>
            <p:nvPr/>
          </p:nvSpPr>
          <p:spPr>
            <a:xfrm>
              <a:off x="2152856" y="2364921"/>
              <a:ext cx="2479470" cy="3370718"/>
            </a:xfrm>
            <a:prstGeom prst="frame">
              <a:avLst>
                <a:gd fmla="val 1354" name="adj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708741" y="1164039"/>
            <a:ext cx="720000" cy="720000"/>
            <a:chOff x="2858533" y="1872177"/>
            <a:chExt cx="720000" cy="720000"/>
          </a:xfrm>
        </p:grpSpPr>
        <p:sp>
          <p:nvSpPr>
            <p:cNvPr id="75" name="椭圆 74"/>
            <p:cNvSpPr/>
            <p:nvPr/>
          </p:nvSpPr>
          <p:spPr>
            <a:xfrm>
              <a:off x="2858533" y="1872177"/>
              <a:ext cx="720000" cy="7200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12404" y="1968447"/>
              <a:ext cx="612259" cy="52746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7" name="椭圆 76"/>
            <p:cNvSpPr/>
            <p:nvPr/>
          </p:nvSpPr>
          <p:spPr>
            <a:xfrm>
              <a:off x="2900797" y="1914441"/>
              <a:ext cx="635473" cy="635473"/>
            </a:xfrm>
            <a:prstGeom prst="ellipse">
              <a:avLst/>
            </a:prstGeom>
            <a:noFill/>
            <a:ln w="25400">
              <a:gradFill flip="none" rotWithShape="1">
                <a:gsLst>
                  <a:gs pos="49000">
                    <a:srgbClr val="038AAA">
                      <a:alpha val="50000"/>
                    </a:srgbClr>
                  </a:gs>
                  <a:gs pos="50000">
                    <a:srgbClr val="045D80">
                      <a:alpha val="50000"/>
                    </a:srgbClr>
                  </a:gs>
                </a:gsLst>
                <a:lin ang="2700000" scaled="1"/>
              </a:gra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914833" y="6438107"/>
            <a:ext cx="365370" cy="419893"/>
            <a:chOff x="5991602" y="6171251"/>
            <a:chExt cx="365370" cy="419893"/>
          </a:xfrm>
        </p:grpSpPr>
        <p:sp>
          <p:nvSpPr>
            <p:cNvPr id="84" name="椭圆 83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6038151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1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sp>
        <p:nvSpPr>
          <p:cNvPr id="86" name="矩形 60"/>
          <p:cNvSpPr>
            <a:spLocks noChangeArrowheads="1"/>
          </p:cNvSpPr>
          <p:nvPr/>
        </p:nvSpPr>
        <p:spPr bwMode="auto">
          <a:xfrm>
            <a:off x="1780243" y="528409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1714395" y="564796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88" name="矩形 60"/>
          <p:cNvSpPr>
            <a:spLocks noChangeArrowheads="1"/>
          </p:cNvSpPr>
          <p:nvPr/>
        </p:nvSpPr>
        <p:spPr bwMode="auto">
          <a:xfrm>
            <a:off x="7964974" y="528409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89" name="矩形 60"/>
          <p:cNvSpPr>
            <a:spLocks noChangeArrowheads="1"/>
          </p:cNvSpPr>
          <p:nvPr/>
        </p:nvSpPr>
        <p:spPr bwMode="auto">
          <a:xfrm>
            <a:off x="7899126" y="564796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90" name="矩形 60"/>
          <p:cNvSpPr>
            <a:spLocks noChangeArrowheads="1"/>
          </p:cNvSpPr>
          <p:nvPr/>
        </p:nvSpPr>
        <p:spPr bwMode="auto">
          <a:xfrm>
            <a:off x="4872609" y="528409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91" name="矩形 60"/>
          <p:cNvSpPr>
            <a:spLocks noChangeArrowheads="1"/>
          </p:cNvSpPr>
          <p:nvPr/>
        </p:nvSpPr>
        <p:spPr bwMode="auto">
          <a:xfrm>
            <a:off x="4806760" y="564796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78" name="矩形 77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80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3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4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5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custDataLst>
      <p:tags r:id="rId14"/>
    </p:custDataLst>
    <p:extLst>
      <p:ext uri="{BB962C8B-B14F-4D97-AF65-F5344CB8AC3E}">
        <p14:creationId val="3891240835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4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5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"/>
      <p:bldP grpId="0" spid="87"/>
      <p:bldP grpId="0" spid="88"/>
      <p:bldP grpId="0" spid="89"/>
      <p:bldP grpId="0" spid="90"/>
      <p:bldP grpId="0" spid="91"/>
      <p:bldP grpId="0" spid="7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/>
          <p:cNvSpPr/>
          <p:nvPr/>
        </p:nvSpPr>
        <p:spPr>
          <a:xfrm>
            <a:off x="0" y="-2"/>
            <a:ext cx="12192000" cy="736149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V="1" rot="12951172">
            <a:off x="7473541" y="3144701"/>
            <a:ext cx="585546" cy="5263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7347203">
            <a:off x="816381" y="3144916"/>
            <a:ext cx="553568" cy="5259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40425">
            <a:off x="4108349" y="3128696"/>
            <a:ext cx="612967" cy="55835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V="1">
            <a:off x="1315146" y="1165017"/>
            <a:ext cx="2831843" cy="265530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630166" y="1333586"/>
            <a:ext cx="2239200" cy="2237426"/>
            <a:chOff x="1601138" y="1319072"/>
            <a:chExt cx="2239200" cy="223742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601138" y="1319072"/>
              <a:ext cx="2239200" cy="2237426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22" name="同心圆 21"/>
            <p:cNvSpPr/>
            <p:nvPr/>
          </p:nvSpPr>
          <p:spPr>
            <a:xfrm>
              <a:off x="1642303" y="1352934"/>
              <a:ext cx="2124000" cy="2124000"/>
            </a:xfrm>
            <a:prstGeom prst="donut">
              <a:avLst>
                <a:gd fmla="val 1543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58250" y="3206572"/>
            <a:ext cx="2868141" cy="26568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V="1">
            <a:off x="8320806" y="1195374"/>
            <a:ext cx="2862533" cy="26568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rot="12478581">
            <a:off x="10811312" y="3128875"/>
            <a:ext cx="623196" cy="5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 flipH="1">
            <a:off x="-852457" y="5536402"/>
            <a:ext cx="14032157" cy="2755039"/>
            <a:chOff x="-912627" y="5343153"/>
            <a:chExt cx="14032157" cy="2755039"/>
          </a:xfrm>
        </p:grpSpPr>
        <p:grpSp>
          <p:nvGrpSpPr>
            <p:cNvPr id="40" name="组合 39"/>
            <p:cNvGrpSpPr/>
            <p:nvPr/>
          </p:nvGrpSpPr>
          <p:grpSpPr>
            <a:xfrm flipH="1">
              <a:off x="-912627" y="5644647"/>
              <a:ext cx="14032157" cy="1501974"/>
              <a:chOff x="-1119106" y="5873247"/>
              <a:chExt cx="14032157" cy="1501974"/>
            </a:xfrm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rcRect b="-1734"/>
              <a:stretch>
                <a:fillRect/>
              </a:stretch>
            </p:blipFill>
            <p:spPr>
              <a:xfrm rot="16200000">
                <a:off x="8275761" y="2737930"/>
                <a:ext cx="1501974" cy="7772607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rcRect b="-1734"/>
              <a:stretch>
                <a:fillRect/>
              </a:stretch>
            </p:blipFill>
            <p:spPr>
              <a:xfrm rot="16200000">
                <a:off x="2016211" y="2737930"/>
                <a:ext cx="1501974" cy="7772607"/>
              </a:xfrm>
              <a:prstGeom prst="rect">
                <a:avLst/>
              </a:prstGeom>
            </p:spPr>
          </p:pic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6200000">
              <a:off x="2170657" y="3644190"/>
              <a:ext cx="1421859" cy="6093680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flipV="1" rot="5400000">
              <a:off x="8309824" y="3747535"/>
              <a:ext cx="1333206" cy="609600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0625288">
              <a:off x="10924105" y="5950634"/>
              <a:ext cx="1295866" cy="1248569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271071">
              <a:off x="6234806" y="6319457"/>
              <a:ext cx="922667" cy="87837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9302660">
              <a:off x="-795355" y="5633949"/>
              <a:ext cx="2091011" cy="197681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217420">
              <a:off x="10723535" y="6491651"/>
              <a:ext cx="692900" cy="67091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2958266" y="5873147"/>
              <a:ext cx="1932436" cy="222504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-726657" y="5623026"/>
              <a:ext cx="2685293" cy="1810516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0800000">
              <a:off x="10015974" y="5343153"/>
              <a:ext cx="2029972" cy="1737364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300077" y="6424997"/>
              <a:ext cx="949760" cy="835383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20659022">
              <a:off x="6881079" y="6688954"/>
              <a:ext cx="533247" cy="482412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555504">
              <a:off x="2838141" y="6587767"/>
              <a:ext cx="593961" cy="522432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 rot="1555504">
              <a:off x="11105804" y="6644458"/>
              <a:ext cx="593961" cy="522432"/>
            </a:xfrm>
            <a:prstGeom prst="rect">
              <a:avLst/>
            </a:prstGeom>
          </p:spPr>
        </p:pic>
      </p:grpSp>
      <p:sp>
        <p:nvSpPr>
          <p:cNvPr id="60" name="矩形 60"/>
          <p:cNvSpPr>
            <a:spLocks noChangeArrowheads="1"/>
          </p:cNvSpPr>
          <p:nvPr/>
        </p:nvSpPr>
        <p:spPr bwMode="auto">
          <a:xfrm>
            <a:off x="1501782" y="421468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435934" y="4561609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62" name="矩形 60"/>
          <p:cNvSpPr>
            <a:spLocks noChangeArrowheads="1"/>
          </p:cNvSpPr>
          <p:nvPr/>
        </p:nvSpPr>
        <p:spPr bwMode="auto">
          <a:xfrm>
            <a:off x="8386656" y="4222197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63" name="矩形 60"/>
          <p:cNvSpPr>
            <a:spLocks noChangeArrowheads="1"/>
          </p:cNvSpPr>
          <p:nvPr/>
        </p:nvSpPr>
        <p:spPr bwMode="auto">
          <a:xfrm>
            <a:off x="8320807" y="458606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64" name="矩形 60"/>
          <p:cNvSpPr>
            <a:spLocks noChangeArrowheads="1"/>
          </p:cNvSpPr>
          <p:nvPr/>
        </p:nvSpPr>
        <p:spPr bwMode="auto">
          <a:xfrm>
            <a:off x="4944220" y="1836994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65" name="矩形 60"/>
          <p:cNvSpPr>
            <a:spLocks noChangeArrowheads="1"/>
          </p:cNvSpPr>
          <p:nvPr/>
        </p:nvSpPr>
        <p:spPr bwMode="auto">
          <a:xfrm>
            <a:off x="4878371" y="2200862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5909146" y="6895307"/>
            <a:ext cx="373708" cy="419893"/>
            <a:chOff x="5991602" y="6171251"/>
            <a:chExt cx="373708" cy="419893"/>
          </a:xfrm>
        </p:grpSpPr>
        <p:sp>
          <p:nvSpPr>
            <p:cNvPr id="122" name="椭圆 121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6009122" y="6191032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22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144422" y="3378546"/>
            <a:ext cx="2292341" cy="2345099"/>
            <a:chOff x="1554614" y="1211399"/>
            <a:chExt cx="2292341" cy="2345099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554614" y="1211399"/>
              <a:ext cx="2292341" cy="2345099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88" name="同心圆 87"/>
            <p:cNvSpPr/>
            <p:nvPr/>
          </p:nvSpPr>
          <p:spPr>
            <a:xfrm>
              <a:off x="1642303" y="1352934"/>
              <a:ext cx="2124000" cy="2124000"/>
            </a:xfrm>
            <a:prstGeom prst="donut">
              <a:avLst>
                <a:gd fmla="val 1543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595524" y="1277612"/>
            <a:ext cx="2304000" cy="2304000"/>
            <a:chOff x="1543081" y="1248584"/>
            <a:chExt cx="2304000" cy="2304000"/>
          </a:xfrm>
        </p:grpSpPr>
        <p:pic>
          <p:nvPicPr>
            <p:cNvPr id="90" name="图片 89"/>
            <p:cNvPicPr/>
            <p:nvPr/>
          </p:nvPicPr>
          <p:blipFill>
            <a:blip r:embed="rId2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543081" y="1248584"/>
              <a:ext cx="2304000" cy="2304000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91" name="同心圆 90"/>
            <p:cNvSpPr/>
            <p:nvPr/>
          </p:nvSpPr>
          <p:spPr>
            <a:xfrm>
              <a:off x="1642303" y="1352934"/>
              <a:ext cx="2124000" cy="2124000"/>
            </a:xfrm>
            <a:prstGeom prst="donut">
              <a:avLst>
                <a:gd fmla="val 1543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94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6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8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4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5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6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7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8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9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10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53414308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8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9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3"/>
      <p:bldP grpId="0" spid="64"/>
      <p:bldP grpId="0" spid="65"/>
      <p:bldP grpId="0" spid="9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425091" y="4487474"/>
            <a:ext cx="33418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mtClean="0" spc="0" strike="noStrike" sz="24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cs typeface="+mn-ea"/>
              </a:rPr>
              <a:t>上海锐普广告有限公司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035669" y="5129319"/>
            <a:ext cx="8120662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fontAlgn="base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国内顶尖的PPT制作技术、顶级的PPT设计团队， 坚持精益求精、拒绝平庸的做事精神</a:t>
            </a:r>
          </a:p>
          <a:p>
            <a:pPr defTabSz="914400" eaLnBrk="1" fontAlgn="base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国内顶尖的PPT制作技术、顶级的PPT设计团队， 坚持精益求精、拒绝平庸的做事精神</a:t>
            </a:r>
          </a:p>
          <a:p>
            <a:pPr defTabSz="914400" eaLnBrk="1" fontAlgn="base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国内顶尖的PPT制作技术、顶级的PPT设计团队， 坚持精益求精、拒绝平庸的做事精神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905940" y="6438107"/>
            <a:ext cx="380120" cy="419893"/>
            <a:chOff x="5991602" y="6171251"/>
            <a:chExt cx="380120" cy="419893"/>
          </a:xfrm>
        </p:grpSpPr>
        <p:sp>
          <p:nvSpPr>
            <p:cNvPr id="15" name="椭圆 14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09122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2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graphicFrame>
        <p:nvGraphicFramePr>
          <p:cNvPr id="52" name="图表 51"/>
          <p:cNvGraphicFramePr/>
          <p:nvPr>
            <p:extLst>
              <p:ext uri="{D42A27DB-BD31-4B8C-83A1-F6EECF244321}">
                <p14:modId val="4149083182"/>
              </p:ext>
            </p:extLst>
          </p:nvPr>
        </p:nvGraphicFramePr>
        <p:xfrm>
          <a:off x="2181616" y="937497"/>
          <a:ext cx="7828768" cy="350903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3" name="文本框 52"/>
          <p:cNvSpPr txBox="1"/>
          <p:nvPr/>
        </p:nvSpPr>
        <p:spPr>
          <a:xfrm>
            <a:off x="2970742" y="1770068"/>
            <a:ext cx="335280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>
                <a:blipFill>
                  <a:blip r:embed="rId2"/>
                  <a:stretch>
                    <a:fillRect/>
                  </a:stretch>
                </a:blipFill>
                <a:latin charset="0" panose="040b0600000000000000" pitchFamily="82" typeface="Adventure Subtitles"/>
                <a:ea charset="-122" panose="02010800040101010101" pitchFamily="2" typeface="华文琥珀"/>
              </a:rPr>
              <a:t>63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898602" y="3481667"/>
            <a:ext cx="354330" cy="396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blipFill>
                  <a:blip r:embed="rId2"/>
                  <a:stretch>
                    <a:fillRect/>
                  </a:stretch>
                </a:blipFill>
                <a:latin charset="0" panose="040b0600000000000000" pitchFamily="82" typeface="Adventure Subtitles"/>
                <a:ea charset="-122" panose="02010800040101010101" pitchFamily="2" typeface="华文琥珀"/>
              </a:rPr>
              <a:t>11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392247" y="1479557"/>
            <a:ext cx="335280" cy="3657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>
                <a:blipFill>
                  <a:blip r:embed="rId2"/>
                  <a:stretch>
                    <a:fillRect/>
                  </a:stretch>
                </a:blipFill>
                <a:latin charset="0" panose="040b0600000000000000" pitchFamily="82" typeface="Adventure Subtitles"/>
                <a:ea charset="-122" panose="02010800040101010101" pitchFamily="2" typeface="华文琥珀"/>
              </a:rPr>
              <a:t>72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125422" y="1250006"/>
            <a:ext cx="522900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zh-CN" lang="en-US" smtClean="0">
                <a:blipFill>
                  <a:blip r:embed="rId2"/>
                  <a:stretch>
                    <a:fillRect/>
                  </a:stretch>
                </a:blipFill>
                <a:latin charset="0" panose="040b0600000000000000" pitchFamily="82" typeface="Adventure Subtitles"/>
                <a:ea charset="-122" panose="02010800040101010101" pitchFamily="2" typeface="华文琥珀"/>
              </a:rPr>
              <a:t>79</a:t>
            </a:r>
          </a:p>
        </p:txBody>
      </p:sp>
    </p:spTree>
    <p:extLst>
      <p:ext uri="{BB962C8B-B14F-4D97-AF65-F5344CB8AC3E}">
        <p14:creationId val="551849718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4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2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43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8"/>
      <p:bldP grpId="0" spid="27"/>
      <p:bldP grpId="0" spid="53"/>
      <p:bldP grpId="0" spid="54"/>
      <p:bldP grpId="0" spid="55"/>
      <p:bldP grpId="0" spid="56"/>
      <p:bldGraphic grpId="0" spid="52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334357" y="1779858"/>
            <a:ext cx="6082343" cy="2422335"/>
            <a:chOff x="5334357" y="1779858"/>
            <a:chExt cx="6082343" cy="242233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334357" y="1779858"/>
              <a:ext cx="6082343" cy="242233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573135" y="2689533"/>
              <a:ext cx="1544704" cy="129683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矩形 60"/>
            <p:cNvSpPr>
              <a:spLocks noChangeArrowheads="1"/>
            </p:cNvSpPr>
            <p:nvPr/>
          </p:nvSpPr>
          <p:spPr bwMode="auto">
            <a:xfrm>
              <a:off x="7356618" y="3266840"/>
              <a:ext cx="3551383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ea"/>
                </a:rPr>
                <a:t>锐普PPT的设计理念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43088" y="2547682"/>
            <a:ext cx="1784168" cy="1877437"/>
            <a:chOff x="8122065" y="2164994"/>
            <a:chExt cx="2210792" cy="2326364"/>
          </a:xfrm>
        </p:grpSpPr>
        <p:sp>
          <p:nvSpPr>
            <p:cNvPr id="31" name="椭圆 30"/>
            <p:cNvSpPr/>
            <p:nvPr/>
          </p:nvSpPr>
          <p:spPr>
            <a:xfrm>
              <a:off x="8122065" y="2195932"/>
              <a:ext cx="2210792" cy="221079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 sx="97000" sy="97000">
                <a:prstClr val="black">
                  <a:alpha val="7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31984" y="2164994"/>
              <a:ext cx="1296711" cy="2303866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11600">
                  <a:blipFill dpi="0" rotWithShape="1">
                    <a:blip r:embed="rId4"/>
                    <a:tile algn="tl" flip="none" sx="100000" sy="100000" tx="0" ty="0"/>
                  </a:blipFill>
                  <a:latin typeface="+mn-ea"/>
                  <a:cs typeface="+mn-ea"/>
                </a:rPr>
                <a:t>2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8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2150030745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val="4145511665"/>
              </p:ext>
            </p:extLst>
          </p:nvPr>
        </p:nvGraphicFramePr>
        <p:xfrm>
          <a:off x="1020091" y="1688725"/>
          <a:ext cx="5220825" cy="348055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6963811" y="1066800"/>
            <a:ext cx="3984731" cy="462915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cs typeface="+mn-ea"/>
            </a:endParaRPr>
          </a:p>
        </p:txBody>
      </p:sp>
      <p:sp>
        <p:nvSpPr>
          <p:cNvPr id="17" name="矩形 60"/>
          <p:cNvSpPr>
            <a:spLocks noChangeArrowheads="1"/>
          </p:cNvSpPr>
          <p:nvPr/>
        </p:nvSpPr>
        <p:spPr bwMode="auto">
          <a:xfrm>
            <a:off x="8063072" y="134473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18" name="矩形 60"/>
          <p:cNvSpPr>
            <a:spLocks noChangeArrowheads="1"/>
          </p:cNvSpPr>
          <p:nvPr/>
        </p:nvSpPr>
        <p:spPr bwMode="auto">
          <a:xfrm>
            <a:off x="8063071" y="1783613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45D8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455631" y="1489376"/>
            <a:ext cx="488872" cy="516474"/>
            <a:chOff x="491074" y="1128296"/>
            <a:chExt cx="757490" cy="800257"/>
          </a:xfrm>
        </p:grpSpPr>
        <p:sp>
          <p:nvSpPr>
            <p:cNvPr id="14" name="椭圆 13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8351" y="1213217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55631" y="3011989"/>
            <a:ext cx="488872" cy="516473"/>
            <a:chOff x="491074" y="1128296"/>
            <a:chExt cx="757490" cy="800256"/>
          </a:xfrm>
        </p:grpSpPr>
        <p:sp>
          <p:nvSpPr>
            <p:cNvPr id="19" name="椭圆 18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3374" y="1213217"/>
              <a:ext cx="440792" cy="708415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sp>
        <p:nvSpPr>
          <p:cNvPr id="20" name="矩形 60"/>
          <p:cNvSpPr>
            <a:spLocks noChangeArrowheads="1"/>
          </p:cNvSpPr>
          <p:nvPr/>
        </p:nvSpPr>
        <p:spPr bwMode="auto">
          <a:xfrm>
            <a:off x="8063072" y="2844846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21" name="矩形 60"/>
          <p:cNvSpPr>
            <a:spLocks noChangeArrowheads="1"/>
          </p:cNvSpPr>
          <p:nvPr/>
        </p:nvSpPr>
        <p:spPr bwMode="auto">
          <a:xfrm>
            <a:off x="8063071" y="3275785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0695CE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455631" y="4534601"/>
            <a:ext cx="488872" cy="516472"/>
            <a:chOff x="491074" y="1128296"/>
            <a:chExt cx="757490" cy="800254"/>
          </a:xfrm>
        </p:grpSpPr>
        <p:sp>
          <p:nvSpPr>
            <p:cNvPr id="28" name="椭圆 27"/>
            <p:cNvSpPr/>
            <p:nvPr/>
          </p:nvSpPr>
          <p:spPr>
            <a:xfrm>
              <a:off x="491074" y="1128296"/>
              <a:ext cx="757490" cy="75749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3374" y="1213216"/>
              <a:ext cx="440792" cy="708414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sp>
        <p:nvSpPr>
          <p:cNvPr id="30" name="矩形 60"/>
          <p:cNvSpPr>
            <a:spLocks noChangeArrowheads="1"/>
          </p:cNvSpPr>
          <p:nvPr/>
        </p:nvSpPr>
        <p:spPr bwMode="auto">
          <a:xfrm>
            <a:off x="8063072" y="4344958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31" name="矩形 60"/>
          <p:cNvSpPr>
            <a:spLocks noChangeArrowheads="1"/>
          </p:cNvSpPr>
          <p:nvPr/>
        </p:nvSpPr>
        <p:spPr bwMode="auto">
          <a:xfrm>
            <a:off x="8063071" y="4748907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248FB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rgbClr val="248FB0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901076" y="6438107"/>
            <a:ext cx="389848" cy="419893"/>
            <a:chOff x="5991602" y="6171251"/>
            <a:chExt cx="389848" cy="419893"/>
          </a:xfrm>
        </p:grpSpPr>
        <p:sp>
          <p:nvSpPr>
            <p:cNvPr id="46" name="椭圆 45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020454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3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5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0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1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5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6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7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8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9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594531997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5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7"/>
      <p:bldP grpId="0" spid="18"/>
      <p:bldP grpId="0" spid="20"/>
      <p:bldP grpId="0" spid="21"/>
      <p:bldP grpId="0" spid="30"/>
      <p:bldP grpId="0" spid="31"/>
      <p:bldP grpId="0" spid="41"/>
      <p:bldGraphic grpId="0" spid="6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70454" y="1632398"/>
            <a:ext cx="3606085" cy="3593205"/>
          </a:xfrm>
          <a:prstGeom prst="ellipse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096305" y="2492910"/>
            <a:ext cx="2179604" cy="1839984"/>
            <a:chOff x="5006198" y="2419347"/>
            <a:chExt cx="2179604" cy="183998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06198" y="3074447"/>
              <a:ext cx="842366" cy="35455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409564" y="2922132"/>
              <a:ext cx="776238" cy="66872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179227" y="3260868"/>
              <a:ext cx="1100647" cy="998463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" name="组合 8"/>
            <p:cNvGrpSpPr/>
            <p:nvPr/>
          </p:nvGrpSpPr>
          <p:grpSpPr>
            <a:xfrm>
              <a:off x="5427381" y="2419347"/>
              <a:ext cx="1427987" cy="1664751"/>
              <a:chOff x="5679442" y="2711902"/>
              <a:chExt cx="1253178" cy="1460958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5679442" y="2711902"/>
                <a:ext cx="1253178" cy="1460958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6408790" y="3822819"/>
                <a:ext cx="473123" cy="334866"/>
              </a:xfrm>
              <a:prstGeom prst="rect">
                <a:avLst/>
              </a:prstGeom>
            </p:spPr>
          </p:pic>
        </p:grpSp>
      </p:grpSp>
      <p:sp>
        <p:nvSpPr>
          <p:cNvPr id="41" name="矩形 60"/>
          <p:cNvSpPr>
            <a:spLocks noChangeArrowheads="1"/>
          </p:cNvSpPr>
          <p:nvPr/>
        </p:nvSpPr>
        <p:spPr bwMode="auto">
          <a:xfrm>
            <a:off x="1341579" y="293697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2" name="矩形 60"/>
          <p:cNvSpPr>
            <a:spLocks noChangeArrowheads="1"/>
          </p:cNvSpPr>
          <p:nvPr/>
        </p:nvSpPr>
        <p:spPr bwMode="auto">
          <a:xfrm>
            <a:off x="1209883" y="3283896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43" name="矩形 60"/>
          <p:cNvSpPr>
            <a:spLocks noChangeArrowheads="1"/>
          </p:cNvSpPr>
          <p:nvPr/>
        </p:nvSpPr>
        <p:spPr bwMode="auto">
          <a:xfrm>
            <a:off x="1827541" y="1618659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36707D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4" name="矩形 60"/>
          <p:cNvSpPr>
            <a:spLocks noChangeArrowheads="1"/>
          </p:cNvSpPr>
          <p:nvPr/>
        </p:nvSpPr>
        <p:spPr bwMode="auto">
          <a:xfrm>
            <a:off x="1695845" y="1982527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45" name="矩形 60"/>
          <p:cNvSpPr>
            <a:spLocks noChangeArrowheads="1"/>
          </p:cNvSpPr>
          <p:nvPr/>
        </p:nvSpPr>
        <p:spPr bwMode="auto">
          <a:xfrm>
            <a:off x="1643608" y="419786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0A5CF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6" name="矩形 60"/>
          <p:cNvSpPr>
            <a:spLocks noChangeArrowheads="1"/>
          </p:cNvSpPr>
          <p:nvPr/>
        </p:nvSpPr>
        <p:spPr bwMode="auto">
          <a:xfrm>
            <a:off x="1511912" y="456173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47" name="矩形 60"/>
          <p:cNvSpPr>
            <a:spLocks noChangeArrowheads="1"/>
          </p:cNvSpPr>
          <p:nvPr/>
        </p:nvSpPr>
        <p:spPr bwMode="auto">
          <a:xfrm>
            <a:off x="7871890" y="1618659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4BBE6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48" name="矩形 60"/>
          <p:cNvSpPr>
            <a:spLocks noChangeArrowheads="1"/>
          </p:cNvSpPr>
          <p:nvPr/>
        </p:nvSpPr>
        <p:spPr bwMode="auto">
          <a:xfrm>
            <a:off x="7871887" y="1982527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49" name="矩形 60"/>
          <p:cNvSpPr>
            <a:spLocks noChangeArrowheads="1"/>
          </p:cNvSpPr>
          <p:nvPr/>
        </p:nvSpPr>
        <p:spPr bwMode="auto">
          <a:xfrm>
            <a:off x="8113190" y="4197863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36707D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0" name="矩形 60"/>
          <p:cNvSpPr>
            <a:spLocks noChangeArrowheads="1"/>
          </p:cNvSpPr>
          <p:nvPr/>
        </p:nvSpPr>
        <p:spPr bwMode="auto">
          <a:xfrm>
            <a:off x="8113187" y="4561730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sp>
        <p:nvSpPr>
          <p:cNvPr id="51" name="矩形 60"/>
          <p:cNvSpPr>
            <a:spLocks noChangeArrowheads="1"/>
          </p:cNvSpPr>
          <p:nvPr/>
        </p:nvSpPr>
        <p:spPr bwMode="auto">
          <a:xfrm>
            <a:off x="8405290" y="2936970"/>
            <a:ext cx="245857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0A5CF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锐普PPT的设计理念</a:t>
            </a:r>
          </a:p>
        </p:txBody>
      </p:sp>
      <p:sp>
        <p:nvSpPr>
          <p:cNvPr id="52" name="矩形 60"/>
          <p:cNvSpPr>
            <a:spLocks noChangeArrowheads="1"/>
          </p:cNvSpPr>
          <p:nvPr/>
        </p:nvSpPr>
        <p:spPr bwMode="auto">
          <a:xfrm>
            <a:off x="8405287" y="3283896"/>
            <a:ext cx="259026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杜绝平庸，专做精品</a:t>
            </a:r>
          </a:p>
          <a:p>
            <a:pPr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mtClean="0" spc="0" strike="noStrike" sz="16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100%专业，100%尽心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0878484" y="20969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79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1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3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5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6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7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8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9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0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2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3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4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5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01076" y="6438107"/>
            <a:ext cx="389848" cy="419893"/>
            <a:chOff x="5991602" y="6171251"/>
            <a:chExt cx="389848" cy="419893"/>
          </a:xfrm>
        </p:grpSpPr>
        <p:sp>
          <p:nvSpPr>
            <p:cNvPr id="65" name="椭圆 64"/>
            <p:cNvSpPr/>
            <p:nvPr/>
          </p:nvSpPr>
          <p:spPr>
            <a:xfrm>
              <a:off x="5991602" y="6171251"/>
              <a:ext cx="365370" cy="3653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020454" y="6191034"/>
              <a:ext cx="268605" cy="396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blipFill>
                    <a:blip r:embed="rId8"/>
                    <a:stretch>
                      <a:fillRect/>
                    </a:stretch>
                  </a:blipFill>
                  <a:latin charset="0" panose="040b0600000000000000" pitchFamily="82" typeface="Adventure Subtitles"/>
                  <a:cs typeface="+mn-ea"/>
                </a:rPr>
                <a:t>6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196523" y="3113947"/>
            <a:ext cx="686562" cy="777660"/>
            <a:chOff x="4005451" y="3113947"/>
            <a:chExt cx="686562" cy="777660"/>
          </a:xfrm>
        </p:grpSpPr>
        <p:sp>
          <p:nvSpPr>
            <p:cNvPr id="124" name="椭圆 123"/>
            <p:cNvSpPr/>
            <p:nvPr/>
          </p:nvSpPr>
          <p:spPr>
            <a:xfrm flipH="1">
              <a:off x="4005451" y="3113947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4091815" y="3122166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blipFill dpi="0" rotWithShape="1">
                    <a:blip r:embed="rId8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2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730847" y="4587498"/>
            <a:ext cx="686562" cy="782712"/>
            <a:chOff x="4539775" y="4587498"/>
            <a:chExt cx="686562" cy="782712"/>
          </a:xfrm>
        </p:grpSpPr>
        <p:sp>
          <p:nvSpPr>
            <p:cNvPr id="127" name="椭圆 126"/>
            <p:cNvSpPr/>
            <p:nvPr/>
          </p:nvSpPr>
          <p:spPr>
            <a:xfrm flipH="1">
              <a:off x="4539775" y="4587498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4620444" y="4600768"/>
              <a:ext cx="579813" cy="762000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blipFill dpi="0" rotWithShape="1">
                    <a:blip r:embed="rId8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3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6705475" y="1680359"/>
            <a:ext cx="686562" cy="802938"/>
            <a:chOff x="6923839" y="1616859"/>
            <a:chExt cx="686562" cy="802938"/>
          </a:xfrm>
        </p:grpSpPr>
        <p:sp>
          <p:nvSpPr>
            <p:cNvPr id="130" name="椭圆 129"/>
            <p:cNvSpPr/>
            <p:nvPr/>
          </p:nvSpPr>
          <p:spPr>
            <a:xfrm>
              <a:off x="6923839" y="1616859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6956220" y="1650356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blipFill dpi="0" rotWithShape="1">
                    <a:blip r:embed="rId8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4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7339757" y="3113947"/>
            <a:ext cx="686562" cy="796690"/>
            <a:chOff x="7558121" y="3113947"/>
            <a:chExt cx="686562" cy="796690"/>
          </a:xfrm>
        </p:grpSpPr>
        <p:sp>
          <p:nvSpPr>
            <p:cNvPr id="133" name="椭圆 132"/>
            <p:cNvSpPr/>
            <p:nvPr/>
          </p:nvSpPr>
          <p:spPr>
            <a:xfrm flipV="1">
              <a:off x="7558121" y="3113947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7648418" y="3141196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blipFill dpi="0" rotWithShape="1">
                    <a:blip r:embed="rId8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5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705475" y="4663927"/>
            <a:ext cx="686562" cy="799314"/>
            <a:chOff x="6923839" y="4663927"/>
            <a:chExt cx="686562" cy="799314"/>
          </a:xfrm>
        </p:grpSpPr>
        <p:sp>
          <p:nvSpPr>
            <p:cNvPr id="136" name="椭圆 135"/>
            <p:cNvSpPr/>
            <p:nvPr/>
          </p:nvSpPr>
          <p:spPr>
            <a:xfrm flipH="1">
              <a:off x="6923839" y="4663927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7013775" y="4693799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blipFill dpi="0" rotWithShape="1">
                    <a:blip r:embed="rId8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6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730847" y="1673603"/>
            <a:ext cx="686562" cy="796242"/>
            <a:chOff x="4539775" y="1673603"/>
            <a:chExt cx="686562" cy="796242"/>
          </a:xfrm>
        </p:grpSpPr>
        <p:sp>
          <p:nvSpPr>
            <p:cNvPr id="139" name="椭圆 138"/>
            <p:cNvSpPr/>
            <p:nvPr/>
          </p:nvSpPr>
          <p:spPr>
            <a:xfrm>
              <a:off x="4539775" y="1673603"/>
              <a:ext cx="686562" cy="68656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203200" dir="2700000" dist="1143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4674505" y="1700404"/>
              <a:ext cx="37020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blipFill dpi="0" rotWithShape="1">
                    <a:blip r:embed="rId8"/>
                    <a:tile algn="tl" flip="none" sx="90000" sy="90000" tx="1270000" ty="889000"/>
                  </a:blipFill>
                  <a:latin charset="0" panose="040b0600000000000000" pitchFamily="82" typeface="Adventure Subtitles"/>
                  <a:cs typeface="+mn-ea"/>
                </a:rPr>
                <a:t>1</a:t>
              </a:r>
            </a:p>
          </p:txBody>
        </p:sp>
      </p:grpSp>
      <p:sp>
        <p:nvSpPr>
          <p:cNvPr id="141" name="矩形 140"/>
          <p:cNvSpPr/>
          <p:nvPr/>
        </p:nvSpPr>
        <p:spPr>
          <a:xfrm>
            <a:off x="247084" y="142866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lt1"/>
                </a:solidFill>
                <a:latin typeface="+mn-ea"/>
                <a:cs typeface="+mn-ea"/>
              </a:rPr>
              <a:t>点击此处输入标题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10878484" y="228744"/>
            <a:ext cx="993183" cy="275971"/>
            <a:chOff x="2151063" y="1474788"/>
            <a:chExt cx="3033707" cy="842962"/>
          </a:xfrm>
          <a:solidFill>
            <a:schemeClr val="lt1"/>
          </a:solidFill>
        </p:grpSpPr>
        <p:sp>
          <p:nvSpPr>
            <p:cNvPr id="143" name="Freeform 6"/>
            <p:cNvSpPr>
              <a:spLocks noEditPoints="1"/>
            </p:cNvSpPr>
            <p:nvPr/>
          </p:nvSpPr>
          <p:spPr bwMode="auto">
            <a:xfrm>
              <a:off x="3133723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6 w 57" name="T8"/>
                <a:gd fmla="*/ 9 h 55" name="T9"/>
                <a:gd fmla="*/ 57 w 57" name="T10"/>
                <a:gd fmla="*/ 15 h 55" name="T11"/>
                <a:gd fmla="*/ 56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41 w 57" name="T20"/>
                <a:gd fmla="*/ 31 h 55" name="T21"/>
                <a:gd fmla="*/ 57 w 57" name="T22"/>
                <a:gd fmla="*/ 55 h 55" name="T23"/>
                <a:gd fmla="*/ 55 w 57" name="T24"/>
                <a:gd fmla="*/ 55 h 55" name="T25"/>
                <a:gd fmla="*/ 38 w 57" name="T26"/>
                <a:gd fmla="*/ 31 h 55" name="T27"/>
                <a:gd fmla="*/ 3 w 57" name="T28"/>
                <a:gd fmla="*/ 31 h 55" name="T29"/>
                <a:gd fmla="*/ 3 w 57" name="T30"/>
                <a:gd fmla="*/ 55 h 55" name="T31"/>
                <a:gd fmla="*/ 0 w 57" name="T32"/>
                <a:gd fmla="*/ 55 h 55" name="T33"/>
                <a:gd fmla="*/ 0 w 57" name="T34"/>
                <a:gd fmla="*/ 0 h 55" name="T35"/>
                <a:gd fmla="*/ 46 w 57" name="T36"/>
                <a:gd fmla="*/ 28 h 55" name="T37"/>
                <a:gd fmla="*/ 51 w 57" name="T38"/>
                <a:gd fmla="*/ 25 h 55" name="T39"/>
                <a:gd fmla="*/ 54 w 57" name="T40"/>
                <a:gd fmla="*/ 21 h 55" name="T41"/>
                <a:gd fmla="*/ 55 w 57" name="T42"/>
                <a:gd fmla="*/ 15 h 55" name="T43"/>
                <a:gd fmla="*/ 54 w 57" name="T44"/>
                <a:gd fmla="*/ 10 h 55" name="T45"/>
                <a:gd fmla="*/ 51 w 57" name="T46"/>
                <a:gd fmla="*/ 6 h 55" name="T47"/>
                <a:gd fmla="*/ 46 w 57" name="T48"/>
                <a:gd fmla="*/ 3 h 55" name="T49"/>
                <a:gd fmla="*/ 41 w 57" name="T50"/>
                <a:gd fmla="*/ 2 h 55" name="T51"/>
                <a:gd fmla="*/ 3 w 57" name="T52"/>
                <a:gd fmla="*/ 2 h 55" name="T53"/>
                <a:gd fmla="*/ 3 w 57" name="T54"/>
                <a:gd fmla="*/ 29 h 55" name="T55"/>
                <a:gd fmla="*/ 41 w 57" name="T56"/>
                <a:gd fmla="*/ 29 h 55" name="T57"/>
                <a:gd fmla="*/ 46 w 57" name="T58"/>
                <a:gd fmla="*/ 28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4" y="6"/>
                    <a:pt x="55" y="7"/>
                    <a:pt x="56" y="9"/>
                  </a:cubicBezTo>
                  <a:cubicBezTo>
                    <a:pt x="57" y="11"/>
                    <a:pt x="57" y="13"/>
                    <a:pt x="57" y="15"/>
                  </a:cubicBezTo>
                  <a:cubicBezTo>
                    <a:pt x="57" y="18"/>
                    <a:pt x="57" y="20"/>
                    <a:pt x="56" y="21"/>
                  </a:cubicBezTo>
                  <a:cubicBezTo>
                    <a:pt x="55" y="23"/>
                    <a:pt x="54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6" y="28"/>
                  </a:moveTo>
                  <a:cubicBezTo>
                    <a:pt x="48" y="27"/>
                    <a:pt x="49" y="26"/>
                    <a:pt x="51" y="25"/>
                  </a:cubicBezTo>
                  <a:cubicBezTo>
                    <a:pt x="52" y="24"/>
                    <a:pt x="53" y="22"/>
                    <a:pt x="54" y="21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2"/>
                    <a:pt x="54" y="10"/>
                  </a:cubicBezTo>
                  <a:cubicBezTo>
                    <a:pt x="53" y="8"/>
                    <a:pt x="52" y="7"/>
                    <a:pt x="51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5" y="2"/>
                    <a:pt x="43" y="2"/>
                    <a:pt x="4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5" y="28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4" name="Freeform 7"/>
            <p:cNvSpPr>
              <a:spLocks noEditPoints="1"/>
            </p:cNvSpPr>
            <p:nvPr/>
          </p:nvSpPr>
          <p:spPr bwMode="auto">
            <a:xfrm>
              <a:off x="3359146" y="2041524"/>
              <a:ext cx="211136" cy="207963"/>
            </a:xfrm>
            <a:custGeom>
              <a:gdLst>
                <a:gd fmla="*/ 133 w 133" name="T0"/>
                <a:gd fmla="*/ 131 h 131" name="T1"/>
                <a:gd fmla="*/ 128 w 133" name="T2"/>
                <a:gd fmla="*/ 131 h 131" name="T3"/>
                <a:gd fmla="*/ 123 w 133" name="T4"/>
                <a:gd fmla="*/ 122 h 131" name="T5"/>
                <a:gd fmla="*/ 9 w 133" name="T6"/>
                <a:gd fmla="*/ 122 h 131" name="T7"/>
                <a:gd fmla="*/ 5 w 133" name="T8"/>
                <a:gd fmla="*/ 131 h 131" name="T9"/>
                <a:gd fmla="*/ 0 w 133" name="T10"/>
                <a:gd fmla="*/ 131 h 131" name="T11"/>
                <a:gd fmla="*/ 62 w 133" name="T12"/>
                <a:gd fmla="*/ 0 h 131" name="T13"/>
                <a:gd fmla="*/ 69 w 133" name="T14"/>
                <a:gd fmla="*/ 0 h 131" name="T15"/>
                <a:gd fmla="*/ 133 w 133" name="T16"/>
                <a:gd fmla="*/ 131 h 131" name="T17"/>
                <a:gd fmla="*/ 133 w 133" name="T18"/>
                <a:gd fmla="*/ 131 h 131" name="T19"/>
                <a:gd fmla="*/ 12 w 133" name="T20"/>
                <a:gd fmla="*/ 117 h 131" name="T21"/>
                <a:gd fmla="*/ 118 w 133" name="T22"/>
                <a:gd fmla="*/ 117 h 131" name="T23"/>
                <a:gd fmla="*/ 66 w 133" name="T24"/>
                <a:gd fmla="*/ 7 h 131" name="T25"/>
                <a:gd fmla="*/ 12 w 133" name="T26"/>
                <a:gd fmla="*/ 117 h 131" name="T27"/>
                <a:gd fmla="*/ 12 w 133" name="T28"/>
                <a:gd fmla="*/ 117 h 13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1" w="133">
                  <a:moveTo>
                    <a:pt x="133" y="131"/>
                  </a:moveTo>
                  <a:lnTo>
                    <a:pt x="128" y="131"/>
                  </a:lnTo>
                  <a:lnTo>
                    <a:pt x="123" y="122"/>
                  </a:lnTo>
                  <a:lnTo>
                    <a:pt x="9" y="122"/>
                  </a:lnTo>
                  <a:lnTo>
                    <a:pt x="5" y="131"/>
                  </a:lnTo>
                  <a:lnTo>
                    <a:pt x="0" y="13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33" y="131"/>
                  </a:lnTo>
                  <a:lnTo>
                    <a:pt x="133" y="131"/>
                  </a:lnTo>
                  <a:close/>
                  <a:moveTo>
                    <a:pt x="12" y="117"/>
                  </a:moveTo>
                  <a:lnTo>
                    <a:pt x="118" y="117"/>
                  </a:lnTo>
                  <a:lnTo>
                    <a:pt x="66" y="7"/>
                  </a:lnTo>
                  <a:lnTo>
                    <a:pt x="12" y="117"/>
                  </a:lnTo>
                  <a:lnTo>
                    <a:pt x="12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5" name="Freeform 8"/>
            <p:cNvSpPr>
              <a:spLocks noEditPoints="1"/>
            </p:cNvSpPr>
            <p:nvPr/>
          </p:nvSpPr>
          <p:spPr bwMode="auto">
            <a:xfrm>
              <a:off x="3581396" y="2041524"/>
              <a:ext cx="214312" cy="207963"/>
            </a:xfrm>
            <a:custGeom>
              <a:gdLst>
                <a:gd fmla="*/ 0 w 57" name="T0"/>
                <a:gd fmla="*/ 0 h 55" name="T1"/>
                <a:gd fmla="*/ 41 w 57" name="T2"/>
                <a:gd fmla="*/ 0 h 55" name="T3"/>
                <a:gd fmla="*/ 47 w 57" name="T4"/>
                <a:gd fmla="*/ 1 h 55" name="T5"/>
                <a:gd fmla="*/ 52 w 57" name="T6"/>
                <a:gd fmla="*/ 4 h 55" name="T7"/>
                <a:gd fmla="*/ 55 w 57" name="T8"/>
                <a:gd fmla="*/ 9 h 55" name="T9"/>
                <a:gd fmla="*/ 57 w 57" name="T10"/>
                <a:gd fmla="*/ 15 h 55" name="T11"/>
                <a:gd fmla="*/ 55 w 57" name="T12"/>
                <a:gd fmla="*/ 21 h 55" name="T13"/>
                <a:gd fmla="*/ 52 w 57" name="T14"/>
                <a:gd fmla="*/ 26 h 55" name="T15"/>
                <a:gd fmla="*/ 47 w 57" name="T16"/>
                <a:gd fmla="*/ 30 h 55" name="T17"/>
                <a:gd fmla="*/ 41 w 57" name="T18"/>
                <a:gd fmla="*/ 31 h 55" name="T19"/>
                <a:gd fmla="*/ 2 w 57" name="T20"/>
                <a:gd fmla="*/ 31 h 55" name="T21"/>
                <a:gd fmla="*/ 2 w 57" name="T22"/>
                <a:gd fmla="*/ 55 h 55" name="T23"/>
                <a:gd fmla="*/ 0 w 57" name="T24"/>
                <a:gd fmla="*/ 55 h 55" name="T25"/>
                <a:gd fmla="*/ 0 w 57" name="T26"/>
                <a:gd fmla="*/ 0 h 55" name="T27"/>
                <a:gd fmla="*/ 41 w 57" name="T28"/>
                <a:gd fmla="*/ 29 h 55" name="T29"/>
                <a:gd fmla="*/ 46 w 57" name="T30"/>
                <a:gd fmla="*/ 28 h 55" name="T31"/>
                <a:gd fmla="*/ 50 w 57" name="T32"/>
                <a:gd fmla="*/ 25 h 55" name="T33"/>
                <a:gd fmla="*/ 53 w 57" name="T34"/>
                <a:gd fmla="*/ 21 h 55" name="T35"/>
                <a:gd fmla="*/ 54 w 57" name="T36"/>
                <a:gd fmla="*/ 15 h 55" name="T37"/>
                <a:gd fmla="*/ 53 w 57" name="T38"/>
                <a:gd fmla="*/ 10 h 55" name="T39"/>
                <a:gd fmla="*/ 50 w 57" name="T40"/>
                <a:gd fmla="*/ 6 h 55" name="T41"/>
                <a:gd fmla="*/ 46 w 57" name="T42"/>
                <a:gd fmla="*/ 3 h 55" name="T43"/>
                <a:gd fmla="*/ 41 w 57" name="T44"/>
                <a:gd fmla="*/ 2 h 55" name="T45"/>
                <a:gd fmla="*/ 2 w 57" name="T46"/>
                <a:gd fmla="*/ 2 h 55" name="T47"/>
                <a:gd fmla="*/ 2 w 57" name="T48"/>
                <a:gd fmla="*/ 29 h 55" name="T49"/>
                <a:gd fmla="*/ 41 w 57" name="T50"/>
                <a:gd fmla="*/ 29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0"/>
                    <a:pt x="47" y="1"/>
                  </a:cubicBezTo>
                  <a:cubicBezTo>
                    <a:pt x="49" y="2"/>
                    <a:pt x="51" y="3"/>
                    <a:pt x="52" y="4"/>
                  </a:cubicBezTo>
                  <a:cubicBezTo>
                    <a:pt x="53" y="6"/>
                    <a:pt x="55" y="7"/>
                    <a:pt x="55" y="9"/>
                  </a:cubicBezTo>
                  <a:cubicBezTo>
                    <a:pt x="56" y="11"/>
                    <a:pt x="57" y="13"/>
                    <a:pt x="57" y="15"/>
                  </a:cubicBezTo>
                  <a:cubicBezTo>
                    <a:pt x="57" y="18"/>
                    <a:pt x="56" y="20"/>
                    <a:pt x="55" y="21"/>
                  </a:cubicBezTo>
                  <a:cubicBezTo>
                    <a:pt x="55" y="23"/>
                    <a:pt x="53" y="25"/>
                    <a:pt x="52" y="26"/>
                  </a:cubicBezTo>
                  <a:cubicBezTo>
                    <a:pt x="51" y="28"/>
                    <a:pt x="49" y="29"/>
                    <a:pt x="47" y="30"/>
                  </a:cubicBezTo>
                  <a:cubicBezTo>
                    <a:pt x="45" y="31"/>
                    <a:pt x="43" y="31"/>
                    <a:pt x="4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1" y="29"/>
                  </a:moveTo>
                  <a:cubicBezTo>
                    <a:pt x="43" y="29"/>
                    <a:pt x="44" y="28"/>
                    <a:pt x="46" y="28"/>
                  </a:cubicBezTo>
                  <a:cubicBezTo>
                    <a:pt x="48" y="27"/>
                    <a:pt x="49" y="26"/>
                    <a:pt x="50" y="25"/>
                  </a:cubicBezTo>
                  <a:cubicBezTo>
                    <a:pt x="52" y="24"/>
                    <a:pt x="53" y="22"/>
                    <a:pt x="53" y="21"/>
                  </a:cubicBezTo>
                  <a:cubicBezTo>
                    <a:pt x="54" y="19"/>
                    <a:pt x="54" y="17"/>
                    <a:pt x="54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3" y="8"/>
                    <a:pt x="52" y="7"/>
                    <a:pt x="50" y="6"/>
                  </a:cubicBezTo>
                  <a:cubicBezTo>
                    <a:pt x="49" y="5"/>
                    <a:pt x="48" y="4"/>
                    <a:pt x="46" y="3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1" y="29"/>
                    <a:pt x="41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6" name="Freeform 9"/>
            <p:cNvSpPr/>
            <p:nvPr/>
          </p:nvSpPr>
          <p:spPr bwMode="auto">
            <a:xfrm>
              <a:off x="3803646" y="2041524"/>
              <a:ext cx="6349" cy="207963"/>
            </a:xfrm>
            <a:custGeom>
              <a:gdLst>
                <a:gd fmla="*/ 0 w 4" name="T0"/>
                <a:gd fmla="*/ 0 h 131" name="T1"/>
                <a:gd fmla="*/ 0 w 4" name="T2"/>
                <a:gd fmla="*/ 131 h 131" name="T3"/>
                <a:gd fmla="*/ 4 w 4" name="T4"/>
                <a:gd fmla="*/ 131 h 131" name="T5"/>
                <a:gd fmla="*/ 4 w 4" name="T6"/>
                <a:gd fmla="*/ 0 h 131" name="T7"/>
                <a:gd fmla="*/ 0 w 4" name="T8"/>
                <a:gd fmla="*/ 0 h 131" name="T9"/>
                <a:gd fmla="*/ 0 w 4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4">
                  <a:moveTo>
                    <a:pt x="0" y="0"/>
                  </a:moveTo>
                  <a:lnTo>
                    <a:pt x="0" y="131"/>
                  </a:lnTo>
                  <a:lnTo>
                    <a:pt x="4" y="13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7" name="Freeform 10"/>
            <p:cNvSpPr>
              <a:spLocks noEditPoints="1"/>
            </p:cNvSpPr>
            <p:nvPr/>
          </p:nvSpPr>
          <p:spPr bwMode="auto">
            <a:xfrm>
              <a:off x="3829047" y="2041524"/>
              <a:ext cx="214312" cy="207963"/>
            </a:xfrm>
            <a:custGeom>
              <a:gdLst>
                <a:gd fmla="*/ 0 w 57" name="T0"/>
                <a:gd fmla="*/ 0 h 55" name="T1"/>
                <a:gd fmla="*/ 29 w 57" name="T2"/>
                <a:gd fmla="*/ 0 h 55" name="T3"/>
                <a:gd fmla="*/ 40 w 57" name="T4"/>
                <a:gd fmla="*/ 2 h 55" name="T5"/>
                <a:gd fmla="*/ 49 w 57" name="T6"/>
                <a:gd fmla="*/ 8 h 55" name="T7"/>
                <a:gd fmla="*/ 55 w 57" name="T8"/>
                <a:gd fmla="*/ 17 h 55" name="T9"/>
                <a:gd fmla="*/ 57 w 57" name="T10"/>
                <a:gd fmla="*/ 28 h 55" name="T11"/>
                <a:gd fmla="*/ 55 w 57" name="T12"/>
                <a:gd fmla="*/ 38 h 55" name="T13"/>
                <a:gd fmla="*/ 49 w 57" name="T14"/>
                <a:gd fmla="*/ 47 h 55" name="T15"/>
                <a:gd fmla="*/ 40 w 57" name="T16"/>
                <a:gd fmla="*/ 53 h 55" name="T17"/>
                <a:gd fmla="*/ 29 w 57" name="T18"/>
                <a:gd fmla="*/ 55 h 55" name="T19"/>
                <a:gd fmla="*/ 0 w 57" name="T20"/>
                <a:gd fmla="*/ 55 h 55" name="T21"/>
                <a:gd fmla="*/ 0 w 57" name="T22"/>
                <a:gd fmla="*/ 0 h 55" name="T23"/>
                <a:gd fmla="*/ 29 w 57" name="T24"/>
                <a:gd fmla="*/ 53 h 55" name="T25"/>
                <a:gd fmla="*/ 39 w 57" name="T26"/>
                <a:gd fmla="*/ 51 h 55" name="T27"/>
                <a:gd fmla="*/ 47 w 57" name="T28"/>
                <a:gd fmla="*/ 46 h 55" name="T29"/>
                <a:gd fmla="*/ 53 w 57" name="T30"/>
                <a:gd fmla="*/ 38 h 55" name="T31"/>
                <a:gd fmla="*/ 55 w 57" name="T32"/>
                <a:gd fmla="*/ 28 h 55" name="T33"/>
                <a:gd fmla="*/ 53 w 57" name="T34"/>
                <a:gd fmla="*/ 18 h 55" name="T35"/>
                <a:gd fmla="*/ 47 w 57" name="T36"/>
                <a:gd fmla="*/ 9 h 55" name="T37"/>
                <a:gd fmla="*/ 39 w 57" name="T38"/>
                <a:gd fmla="*/ 4 h 55" name="T39"/>
                <a:gd fmla="*/ 29 w 57" name="T40"/>
                <a:gd fmla="*/ 2 h 55" name="T41"/>
                <a:gd fmla="*/ 3 w 57" name="T42"/>
                <a:gd fmla="*/ 2 h 55" name="T43"/>
                <a:gd fmla="*/ 3 w 57" name="T44"/>
                <a:gd fmla="*/ 53 h 55" name="T45"/>
                <a:gd fmla="*/ 29 w 57" name="T46"/>
                <a:gd fmla="*/ 53 h 5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5" w="57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6" y="0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6" y="50"/>
                    <a:pt x="43" y="52"/>
                    <a:pt x="40" y="53"/>
                  </a:cubicBezTo>
                  <a:cubicBezTo>
                    <a:pt x="36" y="55"/>
                    <a:pt x="33" y="55"/>
                    <a:pt x="2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9" y="53"/>
                  </a:moveTo>
                  <a:cubicBezTo>
                    <a:pt x="32" y="53"/>
                    <a:pt x="36" y="52"/>
                    <a:pt x="39" y="51"/>
                  </a:cubicBezTo>
                  <a:cubicBezTo>
                    <a:pt x="42" y="50"/>
                    <a:pt x="45" y="48"/>
                    <a:pt x="47" y="46"/>
                  </a:cubicBezTo>
                  <a:cubicBezTo>
                    <a:pt x="49" y="43"/>
                    <a:pt x="51" y="41"/>
                    <a:pt x="53" y="38"/>
                  </a:cubicBezTo>
                  <a:cubicBezTo>
                    <a:pt x="54" y="34"/>
                    <a:pt x="55" y="31"/>
                    <a:pt x="55" y="28"/>
                  </a:cubicBezTo>
                  <a:cubicBezTo>
                    <a:pt x="55" y="24"/>
                    <a:pt x="54" y="21"/>
                    <a:pt x="53" y="18"/>
                  </a:cubicBezTo>
                  <a:cubicBezTo>
                    <a:pt x="51" y="14"/>
                    <a:pt x="49" y="12"/>
                    <a:pt x="47" y="9"/>
                  </a:cubicBezTo>
                  <a:cubicBezTo>
                    <a:pt x="45" y="7"/>
                    <a:pt x="42" y="5"/>
                    <a:pt x="39" y="4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8" name="Freeform 11"/>
            <p:cNvSpPr/>
            <p:nvPr/>
          </p:nvSpPr>
          <p:spPr bwMode="auto">
            <a:xfrm>
              <a:off x="4054471" y="2041524"/>
              <a:ext cx="215901" cy="207963"/>
            </a:xfrm>
            <a:custGeom>
              <a:gdLst>
                <a:gd fmla="*/ 0 w 136" name="T0"/>
                <a:gd fmla="*/ 0 h 131" name="T1"/>
                <a:gd fmla="*/ 136 w 136" name="T2"/>
                <a:gd fmla="*/ 0 h 131" name="T3"/>
                <a:gd fmla="*/ 136 w 136" name="T4"/>
                <a:gd fmla="*/ 5 h 131" name="T5"/>
                <a:gd fmla="*/ 8 w 136" name="T6"/>
                <a:gd fmla="*/ 5 h 131" name="T7"/>
                <a:gd fmla="*/ 8 w 136" name="T8"/>
                <a:gd fmla="*/ 64 h 131" name="T9"/>
                <a:gd fmla="*/ 133 w 136" name="T10"/>
                <a:gd fmla="*/ 64 h 131" name="T11"/>
                <a:gd fmla="*/ 133 w 136" name="T12"/>
                <a:gd fmla="*/ 69 h 131" name="T13"/>
                <a:gd fmla="*/ 8 w 136" name="T14"/>
                <a:gd fmla="*/ 69 h 131" name="T15"/>
                <a:gd fmla="*/ 8 w 136" name="T16"/>
                <a:gd fmla="*/ 127 h 131" name="T17"/>
                <a:gd fmla="*/ 136 w 136" name="T18"/>
                <a:gd fmla="*/ 127 h 131" name="T19"/>
                <a:gd fmla="*/ 136 w 136" name="T20"/>
                <a:gd fmla="*/ 131 h 131" name="T21"/>
                <a:gd fmla="*/ 0 w 136" name="T22"/>
                <a:gd fmla="*/ 131 h 131" name="T23"/>
                <a:gd fmla="*/ 0 w 136" name="T24"/>
                <a:gd fmla="*/ 0 h 131" name="T25"/>
                <a:gd fmla="*/ 0 w 136" name="T26"/>
                <a:gd fmla="*/ 0 h 13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1" w="136">
                  <a:moveTo>
                    <a:pt x="0" y="0"/>
                  </a:moveTo>
                  <a:lnTo>
                    <a:pt x="136" y="0"/>
                  </a:lnTo>
                  <a:lnTo>
                    <a:pt x="136" y="5"/>
                  </a:lnTo>
                  <a:lnTo>
                    <a:pt x="8" y="5"/>
                  </a:lnTo>
                  <a:lnTo>
                    <a:pt x="8" y="64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8" y="69"/>
                  </a:lnTo>
                  <a:lnTo>
                    <a:pt x="8" y="127"/>
                  </a:lnTo>
                  <a:lnTo>
                    <a:pt x="136" y="127"/>
                  </a:lnTo>
                  <a:lnTo>
                    <a:pt x="136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49" name="Freeform 12"/>
            <p:cNvSpPr/>
            <p:nvPr/>
          </p:nvSpPr>
          <p:spPr bwMode="auto">
            <a:xfrm>
              <a:off x="4276721" y="2036762"/>
              <a:ext cx="414336" cy="212725"/>
            </a:xfrm>
            <a:custGeom>
              <a:gdLst>
                <a:gd fmla="*/ 108 w 110" name="T0"/>
                <a:gd fmla="*/ 28 h 56" name="T1"/>
                <a:gd fmla="*/ 106 w 110" name="T2"/>
                <a:gd fmla="*/ 18 h 56" name="T3"/>
                <a:gd fmla="*/ 101 w 110" name="T4"/>
                <a:gd fmla="*/ 10 h 56" name="T5"/>
                <a:gd fmla="*/ 92 w 110" name="T6"/>
                <a:gd fmla="*/ 4 h 56" name="T7"/>
                <a:gd fmla="*/ 82 w 110" name="T8"/>
                <a:gd fmla="*/ 2 h 56" name="T9"/>
                <a:gd fmla="*/ 73 w 110" name="T10"/>
                <a:gd fmla="*/ 4 h 56" name="T11"/>
                <a:gd fmla="*/ 66 w 110" name="T12"/>
                <a:gd fmla="*/ 9 h 56" name="T13"/>
                <a:gd fmla="*/ 60 w 110" name="T14"/>
                <a:gd fmla="*/ 17 h 56" name="T15"/>
                <a:gd fmla="*/ 57 w 110" name="T16"/>
                <a:gd fmla="*/ 28 h 56" name="T17"/>
                <a:gd fmla="*/ 53 w 110" name="T18"/>
                <a:gd fmla="*/ 40 h 56" name="T19"/>
                <a:gd fmla="*/ 47 w 110" name="T20"/>
                <a:gd fmla="*/ 49 h 56" name="T21"/>
                <a:gd fmla="*/ 39 w 110" name="T22"/>
                <a:gd fmla="*/ 55 h 56" name="T23"/>
                <a:gd fmla="*/ 28 w 110" name="T24"/>
                <a:gd fmla="*/ 56 h 56" name="T25"/>
                <a:gd fmla="*/ 17 w 110" name="T26"/>
                <a:gd fmla="*/ 54 h 56" name="T27"/>
                <a:gd fmla="*/ 8 w 110" name="T28"/>
                <a:gd fmla="*/ 48 h 56" name="T29"/>
                <a:gd fmla="*/ 2 w 110" name="T30"/>
                <a:gd fmla="*/ 39 h 56" name="T31"/>
                <a:gd fmla="*/ 0 w 110" name="T32"/>
                <a:gd fmla="*/ 28 h 56" name="T33"/>
                <a:gd fmla="*/ 2 w 110" name="T34"/>
                <a:gd fmla="*/ 17 h 56" name="T35"/>
                <a:gd fmla="*/ 8 w 110" name="T36"/>
                <a:gd fmla="*/ 8 h 56" name="T37"/>
                <a:gd fmla="*/ 17 w 110" name="T38"/>
                <a:gd fmla="*/ 2 h 56" name="T39"/>
                <a:gd fmla="*/ 28 w 110" name="T40"/>
                <a:gd fmla="*/ 0 h 56" name="T41"/>
                <a:gd fmla="*/ 28 w 110" name="T42"/>
                <a:gd fmla="*/ 2 h 56" name="T43"/>
                <a:gd fmla="*/ 18 w 110" name="T44"/>
                <a:gd fmla="*/ 4 h 56" name="T45"/>
                <a:gd fmla="*/ 10 w 110" name="T46"/>
                <a:gd fmla="*/ 10 h 56" name="T47"/>
                <a:gd fmla="*/ 4 w 110" name="T48"/>
                <a:gd fmla="*/ 18 h 56" name="T49"/>
                <a:gd fmla="*/ 2 w 110" name="T50"/>
                <a:gd fmla="*/ 28 h 56" name="T51"/>
                <a:gd fmla="*/ 4 w 110" name="T52"/>
                <a:gd fmla="*/ 38 h 56" name="T53"/>
                <a:gd fmla="*/ 10 w 110" name="T54"/>
                <a:gd fmla="*/ 47 h 56" name="T55"/>
                <a:gd fmla="*/ 18 w 110" name="T56"/>
                <a:gd fmla="*/ 52 h 56" name="T57"/>
                <a:gd fmla="*/ 28 w 110" name="T58"/>
                <a:gd fmla="*/ 54 h 56" name="T59"/>
                <a:gd fmla="*/ 38 w 110" name="T60"/>
                <a:gd fmla="*/ 52 h 56" name="T61"/>
                <a:gd fmla="*/ 46 w 110" name="T62"/>
                <a:gd fmla="*/ 47 h 56" name="T63"/>
                <a:gd fmla="*/ 51 w 110" name="T64"/>
                <a:gd fmla="*/ 39 h 56" name="T65"/>
                <a:gd fmla="*/ 54 w 110" name="T66"/>
                <a:gd fmla="*/ 28 h 56" name="T67"/>
                <a:gd fmla="*/ 57 w 110" name="T68"/>
                <a:gd fmla="*/ 17 h 56" name="T69"/>
                <a:gd fmla="*/ 63 w 110" name="T70"/>
                <a:gd fmla="*/ 8 h 56" name="T71"/>
                <a:gd fmla="*/ 72 w 110" name="T72"/>
                <a:gd fmla="*/ 2 h 56" name="T73"/>
                <a:gd fmla="*/ 82 w 110" name="T74"/>
                <a:gd fmla="*/ 0 h 56" name="T75"/>
                <a:gd fmla="*/ 93 w 110" name="T76"/>
                <a:gd fmla="*/ 2 h 56" name="T77"/>
                <a:gd fmla="*/ 102 w 110" name="T78"/>
                <a:gd fmla="*/ 8 h 56" name="T79"/>
                <a:gd fmla="*/ 108 w 110" name="T80"/>
                <a:gd fmla="*/ 17 h 56" name="T81"/>
                <a:gd fmla="*/ 110 w 110" name="T82"/>
                <a:gd fmla="*/ 28 h 56" name="T83"/>
                <a:gd fmla="*/ 109 w 110" name="T84"/>
                <a:gd fmla="*/ 36 h 56" name="T85"/>
                <a:gd fmla="*/ 106 w 110" name="T86"/>
                <a:gd fmla="*/ 44 h 56" name="T87"/>
                <a:gd fmla="*/ 101 w 110" name="T88"/>
                <a:gd fmla="*/ 50 h 56" name="T89"/>
                <a:gd fmla="*/ 94 w 110" name="T90"/>
                <a:gd fmla="*/ 54 h 56" name="T91"/>
                <a:gd fmla="*/ 94 w 110" name="T92"/>
                <a:gd fmla="*/ 52 h 56" name="T93"/>
                <a:gd fmla="*/ 100 w 110" name="T94"/>
                <a:gd fmla="*/ 48 h 56" name="T95"/>
                <a:gd fmla="*/ 104 w 110" name="T96"/>
                <a:gd fmla="*/ 42 h 56" name="T97"/>
                <a:gd fmla="*/ 107 w 110" name="T98"/>
                <a:gd fmla="*/ 36 h 56" name="T99"/>
                <a:gd fmla="*/ 108 w 110" name="T100"/>
                <a:gd fmla="*/ 28 h 5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6" w="110">
                  <a:moveTo>
                    <a:pt x="108" y="28"/>
                  </a:moveTo>
                  <a:cubicBezTo>
                    <a:pt x="108" y="25"/>
                    <a:pt x="107" y="21"/>
                    <a:pt x="106" y="18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98" y="8"/>
                    <a:pt x="95" y="6"/>
                    <a:pt x="92" y="4"/>
                  </a:cubicBezTo>
                  <a:cubicBezTo>
                    <a:pt x="89" y="3"/>
                    <a:pt x="86" y="2"/>
                    <a:pt x="82" y="2"/>
                  </a:cubicBezTo>
                  <a:cubicBezTo>
                    <a:pt x="79" y="2"/>
                    <a:pt x="76" y="3"/>
                    <a:pt x="73" y="4"/>
                  </a:cubicBezTo>
                  <a:cubicBezTo>
                    <a:pt x="70" y="5"/>
                    <a:pt x="68" y="7"/>
                    <a:pt x="66" y="9"/>
                  </a:cubicBezTo>
                  <a:cubicBezTo>
                    <a:pt x="63" y="11"/>
                    <a:pt x="61" y="14"/>
                    <a:pt x="60" y="17"/>
                  </a:cubicBezTo>
                  <a:cubicBezTo>
                    <a:pt x="58" y="20"/>
                    <a:pt x="57" y="24"/>
                    <a:pt x="57" y="28"/>
                  </a:cubicBezTo>
                  <a:cubicBezTo>
                    <a:pt x="56" y="33"/>
                    <a:pt x="55" y="37"/>
                    <a:pt x="53" y="40"/>
                  </a:cubicBezTo>
                  <a:cubicBezTo>
                    <a:pt x="52" y="44"/>
                    <a:pt x="50" y="47"/>
                    <a:pt x="47" y="49"/>
                  </a:cubicBezTo>
                  <a:cubicBezTo>
                    <a:pt x="45" y="51"/>
                    <a:pt x="42" y="53"/>
                    <a:pt x="39" y="55"/>
                  </a:cubicBezTo>
                  <a:cubicBezTo>
                    <a:pt x="35" y="56"/>
                    <a:pt x="32" y="56"/>
                    <a:pt x="28" y="56"/>
                  </a:cubicBezTo>
                  <a:cubicBezTo>
                    <a:pt x="24" y="56"/>
                    <a:pt x="20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5" y="46"/>
                    <a:pt x="3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7" y="12"/>
                    <a:pt x="5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  <a:cubicBezTo>
                    <a:pt x="5" y="41"/>
                    <a:pt x="7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4" y="54"/>
                    <a:pt x="28" y="54"/>
                  </a:cubicBezTo>
                  <a:cubicBezTo>
                    <a:pt x="32" y="54"/>
                    <a:pt x="35" y="54"/>
                    <a:pt x="38" y="52"/>
                  </a:cubicBezTo>
                  <a:cubicBezTo>
                    <a:pt x="41" y="51"/>
                    <a:pt x="43" y="50"/>
                    <a:pt x="46" y="47"/>
                  </a:cubicBezTo>
                  <a:cubicBezTo>
                    <a:pt x="48" y="45"/>
                    <a:pt x="50" y="42"/>
                    <a:pt x="51" y="39"/>
                  </a:cubicBezTo>
                  <a:cubicBezTo>
                    <a:pt x="52" y="36"/>
                    <a:pt x="53" y="32"/>
                    <a:pt x="54" y="28"/>
                  </a:cubicBezTo>
                  <a:cubicBezTo>
                    <a:pt x="55" y="24"/>
                    <a:pt x="56" y="20"/>
                    <a:pt x="57" y="17"/>
                  </a:cubicBezTo>
                  <a:cubicBezTo>
                    <a:pt x="59" y="13"/>
                    <a:pt x="61" y="10"/>
                    <a:pt x="63" y="8"/>
                  </a:cubicBezTo>
                  <a:cubicBezTo>
                    <a:pt x="66" y="5"/>
                    <a:pt x="68" y="3"/>
                    <a:pt x="72" y="2"/>
                  </a:cubicBezTo>
                  <a:cubicBezTo>
                    <a:pt x="75" y="1"/>
                    <a:pt x="78" y="0"/>
                    <a:pt x="82" y="0"/>
                  </a:cubicBezTo>
                  <a:cubicBezTo>
                    <a:pt x="86" y="0"/>
                    <a:pt x="90" y="1"/>
                    <a:pt x="93" y="2"/>
                  </a:cubicBezTo>
                  <a:cubicBezTo>
                    <a:pt x="97" y="4"/>
                    <a:pt x="100" y="6"/>
                    <a:pt x="102" y="8"/>
                  </a:cubicBezTo>
                  <a:cubicBezTo>
                    <a:pt x="105" y="11"/>
                    <a:pt x="107" y="14"/>
                    <a:pt x="108" y="17"/>
                  </a:cubicBezTo>
                  <a:cubicBezTo>
                    <a:pt x="110" y="21"/>
                    <a:pt x="110" y="24"/>
                    <a:pt x="110" y="28"/>
                  </a:cubicBezTo>
                  <a:cubicBezTo>
                    <a:pt x="110" y="31"/>
                    <a:pt x="110" y="34"/>
                    <a:pt x="109" y="36"/>
                  </a:cubicBezTo>
                  <a:cubicBezTo>
                    <a:pt x="108" y="39"/>
                    <a:pt x="107" y="41"/>
                    <a:pt x="106" y="44"/>
                  </a:cubicBezTo>
                  <a:cubicBezTo>
                    <a:pt x="104" y="46"/>
                    <a:pt x="103" y="48"/>
                    <a:pt x="101" y="50"/>
                  </a:cubicBezTo>
                  <a:cubicBezTo>
                    <a:pt x="99" y="51"/>
                    <a:pt x="97" y="53"/>
                    <a:pt x="94" y="5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0"/>
                    <a:pt x="98" y="49"/>
                    <a:pt x="100" y="48"/>
                  </a:cubicBezTo>
                  <a:cubicBezTo>
                    <a:pt x="102" y="46"/>
                    <a:pt x="103" y="44"/>
                    <a:pt x="104" y="42"/>
                  </a:cubicBezTo>
                  <a:cubicBezTo>
                    <a:pt x="105" y="40"/>
                    <a:pt x="106" y="38"/>
                    <a:pt x="107" y="36"/>
                  </a:cubicBezTo>
                  <a:cubicBezTo>
                    <a:pt x="108" y="33"/>
                    <a:pt x="108" y="31"/>
                    <a:pt x="108" y="2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0" name="Freeform 13"/>
            <p:cNvSpPr/>
            <p:nvPr/>
          </p:nvSpPr>
          <p:spPr bwMode="auto">
            <a:xfrm>
              <a:off x="4706933" y="2041524"/>
              <a:ext cx="11112" cy="207963"/>
            </a:xfrm>
            <a:custGeom>
              <a:gdLst>
                <a:gd fmla="*/ 0 w 7" name="T0"/>
                <a:gd fmla="*/ 0 h 131" name="T1"/>
                <a:gd fmla="*/ 0 w 7" name="T2"/>
                <a:gd fmla="*/ 131 h 131" name="T3"/>
                <a:gd fmla="*/ 7 w 7" name="T4"/>
                <a:gd fmla="*/ 131 h 131" name="T5"/>
                <a:gd fmla="*/ 7 w 7" name="T6"/>
                <a:gd fmla="*/ 0 h 131" name="T7"/>
                <a:gd fmla="*/ 0 w 7" name="T8"/>
                <a:gd fmla="*/ 0 h 131" name="T9"/>
                <a:gd fmla="*/ 0 w 7" name="T10"/>
                <a:gd fmla="*/ 0 h 1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1" w="7">
                  <a:moveTo>
                    <a:pt x="0" y="0"/>
                  </a:moveTo>
                  <a:lnTo>
                    <a:pt x="0" y="131"/>
                  </a:lnTo>
                  <a:lnTo>
                    <a:pt x="7" y="13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1" name="Freeform 14"/>
            <p:cNvSpPr/>
            <p:nvPr/>
          </p:nvSpPr>
          <p:spPr bwMode="auto">
            <a:xfrm>
              <a:off x="4732334" y="2036762"/>
              <a:ext cx="214312" cy="212725"/>
            </a:xfrm>
            <a:custGeom>
              <a:gdLst>
                <a:gd fmla="*/ 4 w 57" name="T0"/>
                <a:gd fmla="*/ 38 h 56" name="T1"/>
                <a:gd fmla="*/ 10 w 57" name="T2"/>
                <a:gd fmla="*/ 47 h 56" name="T3"/>
                <a:gd fmla="*/ 18 w 57" name="T4"/>
                <a:gd fmla="*/ 52 h 56" name="T5"/>
                <a:gd fmla="*/ 28 w 57" name="T6"/>
                <a:gd fmla="*/ 54 h 56" name="T7"/>
                <a:gd fmla="*/ 38 w 57" name="T8"/>
                <a:gd fmla="*/ 52 h 56" name="T9"/>
                <a:gd fmla="*/ 47 w 57" name="T10"/>
                <a:gd fmla="*/ 47 h 56" name="T11"/>
                <a:gd fmla="*/ 52 w 57" name="T12"/>
                <a:gd fmla="*/ 38 h 56" name="T13"/>
                <a:gd fmla="*/ 54 w 57" name="T14"/>
                <a:gd fmla="*/ 28 h 56" name="T15"/>
                <a:gd fmla="*/ 54 w 57" name="T16"/>
                <a:gd fmla="*/ 28 h 56" name="T17"/>
                <a:gd fmla="*/ 31 w 57" name="T18"/>
                <a:gd fmla="*/ 28 h 56" name="T19"/>
                <a:gd fmla="*/ 31 w 57" name="T20"/>
                <a:gd fmla="*/ 26 h 56" name="T21"/>
                <a:gd fmla="*/ 57 w 57" name="T22"/>
                <a:gd fmla="*/ 26 h 56" name="T23"/>
                <a:gd fmla="*/ 57 w 57" name="T24"/>
                <a:gd fmla="*/ 28 h 56" name="T25"/>
                <a:gd fmla="*/ 54 w 57" name="T26"/>
                <a:gd fmla="*/ 39 h 56" name="T27"/>
                <a:gd fmla="*/ 48 w 57" name="T28"/>
                <a:gd fmla="*/ 48 h 56" name="T29"/>
                <a:gd fmla="*/ 39 w 57" name="T30"/>
                <a:gd fmla="*/ 54 h 56" name="T31"/>
                <a:gd fmla="*/ 28 w 57" name="T32"/>
                <a:gd fmla="*/ 56 h 56" name="T33"/>
                <a:gd fmla="*/ 17 w 57" name="T34"/>
                <a:gd fmla="*/ 54 h 56" name="T35"/>
                <a:gd fmla="*/ 8 w 57" name="T36"/>
                <a:gd fmla="*/ 48 h 56" name="T37"/>
                <a:gd fmla="*/ 2 w 57" name="T38"/>
                <a:gd fmla="*/ 39 h 56" name="T39"/>
                <a:gd fmla="*/ 0 w 57" name="T40"/>
                <a:gd fmla="*/ 28 h 56" name="T41"/>
                <a:gd fmla="*/ 0 w 57" name="T42"/>
                <a:gd fmla="*/ 28 h 56" name="T43"/>
                <a:gd fmla="*/ 2 w 57" name="T44"/>
                <a:gd fmla="*/ 17 h 56" name="T45"/>
                <a:gd fmla="*/ 8 w 57" name="T46"/>
                <a:gd fmla="*/ 8 h 56" name="T47"/>
                <a:gd fmla="*/ 17 w 57" name="T48"/>
                <a:gd fmla="*/ 2 h 56" name="T49"/>
                <a:gd fmla="*/ 28 w 57" name="T50"/>
                <a:gd fmla="*/ 0 h 56" name="T51"/>
                <a:gd fmla="*/ 37 w 57" name="T52"/>
                <a:gd fmla="*/ 1 h 56" name="T53"/>
                <a:gd fmla="*/ 44 w 57" name="T54"/>
                <a:gd fmla="*/ 5 h 56" name="T55"/>
                <a:gd fmla="*/ 39 w 57" name="T56"/>
                <a:gd fmla="*/ 5 h 56" name="T57"/>
                <a:gd fmla="*/ 34 w 57" name="T58"/>
                <a:gd fmla="*/ 3 h 56" name="T59"/>
                <a:gd fmla="*/ 28 w 57" name="T60"/>
                <a:gd fmla="*/ 2 h 56" name="T61"/>
                <a:gd fmla="*/ 18 w 57" name="T62"/>
                <a:gd fmla="*/ 4 h 56" name="T63"/>
                <a:gd fmla="*/ 10 w 57" name="T64"/>
                <a:gd fmla="*/ 10 h 56" name="T65"/>
                <a:gd fmla="*/ 4 w 57" name="T66"/>
                <a:gd fmla="*/ 18 h 56" name="T67"/>
                <a:gd fmla="*/ 2 w 57" name="T68"/>
                <a:gd fmla="*/ 28 h 56" name="T69"/>
                <a:gd fmla="*/ 4 w 57" name="T70"/>
                <a:gd fmla="*/ 38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57">
                  <a:moveTo>
                    <a:pt x="4" y="38"/>
                  </a:moveTo>
                  <a:cubicBezTo>
                    <a:pt x="6" y="41"/>
                    <a:pt x="8" y="44"/>
                    <a:pt x="10" y="47"/>
                  </a:cubicBezTo>
                  <a:cubicBezTo>
                    <a:pt x="12" y="49"/>
                    <a:pt x="15" y="51"/>
                    <a:pt x="18" y="52"/>
                  </a:cubicBezTo>
                  <a:cubicBezTo>
                    <a:pt x="21" y="53"/>
                    <a:pt x="25" y="54"/>
                    <a:pt x="28" y="54"/>
                  </a:cubicBezTo>
                  <a:cubicBezTo>
                    <a:pt x="32" y="54"/>
                    <a:pt x="35" y="53"/>
                    <a:pt x="38" y="52"/>
                  </a:cubicBezTo>
                  <a:cubicBezTo>
                    <a:pt x="42" y="51"/>
                    <a:pt x="44" y="49"/>
                    <a:pt x="47" y="47"/>
                  </a:cubicBezTo>
                  <a:cubicBezTo>
                    <a:pt x="49" y="44"/>
                    <a:pt x="51" y="41"/>
                    <a:pt x="52" y="38"/>
                  </a:cubicBezTo>
                  <a:cubicBezTo>
                    <a:pt x="54" y="35"/>
                    <a:pt x="54" y="32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32"/>
                    <a:pt x="56" y="36"/>
                    <a:pt x="54" y="39"/>
                  </a:cubicBezTo>
                  <a:cubicBezTo>
                    <a:pt x="53" y="43"/>
                    <a:pt x="51" y="46"/>
                    <a:pt x="48" y="48"/>
                  </a:cubicBezTo>
                  <a:cubicBezTo>
                    <a:pt x="46" y="51"/>
                    <a:pt x="43" y="53"/>
                    <a:pt x="39" y="54"/>
                  </a:cubicBezTo>
                  <a:cubicBezTo>
                    <a:pt x="36" y="56"/>
                    <a:pt x="32" y="56"/>
                    <a:pt x="28" y="56"/>
                  </a:cubicBezTo>
                  <a:cubicBezTo>
                    <a:pt x="24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6"/>
                    <a:pt x="4" y="43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4" y="0"/>
                    <a:pt x="28" y="0"/>
                  </a:cubicBezTo>
                  <a:cubicBezTo>
                    <a:pt x="31" y="0"/>
                    <a:pt x="34" y="0"/>
                    <a:pt x="37" y="1"/>
                  </a:cubicBezTo>
                  <a:cubicBezTo>
                    <a:pt x="39" y="2"/>
                    <a:pt x="42" y="3"/>
                    <a:pt x="44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4"/>
                    <a:pt x="36" y="3"/>
                    <a:pt x="34" y="3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5" y="2"/>
                    <a:pt x="21" y="3"/>
                    <a:pt x="18" y="4"/>
                  </a:cubicBezTo>
                  <a:cubicBezTo>
                    <a:pt x="15" y="6"/>
                    <a:pt x="12" y="7"/>
                    <a:pt x="10" y="10"/>
                  </a:cubicBezTo>
                  <a:cubicBezTo>
                    <a:pt x="8" y="12"/>
                    <a:pt x="6" y="15"/>
                    <a:pt x="4" y="18"/>
                  </a:cubicBezTo>
                  <a:cubicBezTo>
                    <a:pt x="3" y="21"/>
                    <a:pt x="2" y="25"/>
                    <a:pt x="2" y="28"/>
                  </a:cubicBezTo>
                  <a:cubicBezTo>
                    <a:pt x="2" y="32"/>
                    <a:pt x="3" y="35"/>
                    <a:pt x="4" y="38"/>
                  </a:cubicBez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2" name="Freeform 15"/>
            <p:cNvSpPr/>
            <p:nvPr/>
          </p:nvSpPr>
          <p:spPr bwMode="auto">
            <a:xfrm>
              <a:off x="4954584" y="2041524"/>
              <a:ext cx="214312" cy="207963"/>
            </a:xfrm>
            <a:custGeom>
              <a:gdLst>
                <a:gd fmla="*/ 130 w 135" name="T0"/>
                <a:gd fmla="*/ 0 h 131" name="T1"/>
                <a:gd fmla="*/ 135 w 135" name="T2"/>
                <a:gd fmla="*/ 0 h 131" name="T3"/>
                <a:gd fmla="*/ 135 w 135" name="T4"/>
                <a:gd fmla="*/ 131 h 131" name="T5"/>
                <a:gd fmla="*/ 130 w 135" name="T6"/>
                <a:gd fmla="*/ 131 h 131" name="T7"/>
                <a:gd fmla="*/ 7 w 135" name="T8"/>
                <a:gd fmla="*/ 7 h 131" name="T9"/>
                <a:gd fmla="*/ 7 w 135" name="T10"/>
                <a:gd fmla="*/ 131 h 131" name="T11"/>
                <a:gd fmla="*/ 0 w 135" name="T12"/>
                <a:gd fmla="*/ 131 h 131" name="T13"/>
                <a:gd fmla="*/ 0 w 135" name="T14"/>
                <a:gd fmla="*/ 0 h 131" name="T15"/>
                <a:gd fmla="*/ 7 w 135" name="T16"/>
                <a:gd fmla="*/ 0 h 131" name="T17"/>
                <a:gd fmla="*/ 130 w 135" name="T18"/>
                <a:gd fmla="*/ 124 h 131" name="T19"/>
                <a:gd fmla="*/ 130 w 135" name="T20"/>
                <a:gd fmla="*/ 0 h 131" name="T21"/>
                <a:gd fmla="*/ 130 w 135" name="T22"/>
                <a:gd fmla="*/ 0 h 1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1" w="135">
                  <a:moveTo>
                    <a:pt x="130" y="0"/>
                  </a:moveTo>
                  <a:lnTo>
                    <a:pt x="135" y="0"/>
                  </a:lnTo>
                  <a:lnTo>
                    <a:pt x="135" y="131"/>
                  </a:lnTo>
                  <a:lnTo>
                    <a:pt x="130" y="131"/>
                  </a:lnTo>
                  <a:lnTo>
                    <a:pt x="7" y="7"/>
                  </a:lnTo>
                  <a:lnTo>
                    <a:pt x="7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0" y="124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3" name="Freeform 16"/>
            <p:cNvSpPr>
              <a:spLocks noEditPoints="1"/>
            </p:cNvSpPr>
            <p:nvPr/>
          </p:nvSpPr>
          <p:spPr bwMode="auto">
            <a:xfrm>
              <a:off x="3140072" y="1487489"/>
              <a:ext cx="520699" cy="512763"/>
            </a:xfrm>
            <a:custGeom>
              <a:gdLst>
                <a:gd fmla="*/ 38 w 138" name="T0"/>
                <a:gd fmla="*/ 5 h 135" name="T1"/>
                <a:gd fmla="*/ 38 w 138" name="T2"/>
                <a:gd fmla="*/ 8 h 135" name="T3"/>
                <a:gd fmla="*/ 32 w 138" name="T4"/>
                <a:gd fmla="*/ 15 h 135" name="T5"/>
                <a:gd fmla="*/ 45 w 138" name="T6"/>
                <a:gd fmla="*/ 23 h 135" name="T7"/>
                <a:gd fmla="*/ 57 w 138" name="T8"/>
                <a:gd fmla="*/ 31 h 135" name="T9"/>
                <a:gd fmla="*/ 23 w 138" name="T10"/>
                <a:gd fmla="*/ 30 h 135" name="T11"/>
                <a:gd fmla="*/ 10 w 138" name="T12"/>
                <a:gd fmla="*/ 49 h 135" name="T13"/>
                <a:gd fmla="*/ 29 w 138" name="T14"/>
                <a:gd fmla="*/ 1 h 135" name="T15"/>
                <a:gd fmla="*/ 27 w 138" name="T16"/>
                <a:gd fmla="*/ 76 h 135" name="T17"/>
                <a:gd fmla="*/ 23 w 138" name="T18"/>
                <a:gd fmla="*/ 56 h 135" name="T19"/>
                <a:gd fmla="*/ 12 w 138" name="T20"/>
                <a:gd fmla="*/ 48 h 135" name="T21"/>
                <a:gd fmla="*/ 23 w 138" name="T22"/>
                <a:gd fmla="*/ 49 h 135" name="T23"/>
                <a:gd fmla="*/ 49 w 138" name="T24"/>
                <a:gd fmla="*/ 48 h 135" name="T25"/>
                <a:gd fmla="*/ 51 w 138" name="T26"/>
                <a:gd fmla="*/ 57 h 135" name="T27"/>
                <a:gd fmla="*/ 35 w 138" name="T28"/>
                <a:gd fmla="*/ 56 h 135" name="T29"/>
                <a:gd fmla="*/ 46 w 138" name="T30"/>
                <a:gd fmla="*/ 76 h 135" name="T31"/>
                <a:gd fmla="*/ 58 w 138" name="T32"/>
                <a:gd fmla="*/ 84 h 135" name="T33"/>
                <a:gd fmla="*/ 35 w 138" name="T34"/>
                <a:gd fmla="*/ 83 h 135" name="T35"/>
                <a:gd fmla="*/ 41 w 138" name="T36"/>
                <a:gd fmla="*/ 110 h 135" name="T37"/>
                <a:gd fmla="*/ 56 w 138" name="T38"/>
                <a:gd fmla="*/ 108 h 135" name="T39"/>
                <a:gd fmla="*/ 29 w 138" name="T40"/>
                <a:gd fmla="*/ 128 h 135" name="T41"/>
                <a:gd fmla="*/ 27 w 138" name="T42"/>
                <a:gd fmla="*/ 112 h 135" name="T43"/>
                <a:gd fmla="*/ 17 w 138" name="T44"/>
                <a:gd fmla="*/ 83 h 135" name="T45"/>
                <a:gd fmla="*/ 6 w 138" name="T46"/>
                <a:gd fmla="*/ 75 h 135" name="T47"/>
                <a:gd fmla="*/ 77 w 138" name="T48"/>
                <a:gd fmla="*/ 78 h 135" name="T49"/>
                <a:gd fmla="*/ 63 w 138" name="T50"/>
                <a:gd fmla="*/ 79 h 135" name="T51"/>
                <a:gd fmla="*/ 64 w 138" name="T52"/>
                <a:gd fmla="*/ 67 h 135" name="T53"/>
                <a:gd fmla="*/ 63 w 138" name="T54"/>
                <a:gd fmla="*/ 33 h 135" name="T55"/>
                <a:gd fmla="*/ 97 w 138" name="T56"/>
                <a:gd fmla="*/ 33 h 135" name="T57"/>
                <a:gd fmla="*/ 111 w 138" name="T58"/>
                <a:gd fmla="*/ 0 h 135" name="T59"/>
                <a:gd fmla="*/ 123 w 138" name="T60"/>
                <a:gd fmla="*/ 5 h 135" name="T61"/>
                <a:gd fmla="*/ 116 w 138" name="T62"/>
                <a:gd fmla="*/ 12 h 135" name="T63"/>
                <a:gd fmla="*/ 112 w 138" name="T64"/>
                <a:gd fmla="*/ 33 h 135" name="T65"/>
                <a:gd fmla="*/ 123 w 138" name="T66"/>
                <a:gd fmla="*/ 44 h 135" name="T67"/>
                <a:gd fmla="*/ 124 w 138" name="T68"/>
                <a:gd fmla="*/ 79 h 135" name="T69"/>
                <a:gd fmla="*/ 112 w 138" name="T70"/>
                <a:gd fmla="*/ 78 h 135" name="T71"/>
                <a:gd fmla="*/ 108 w 138" name="T72"/>
                <a:gd fmla="*/ 118 h 135" name="T73"/>
                <a:gd fmla="*/ 118 w 138" name="T74"/>
                <a:gd fmla="*/ 124 h 135" name="T75"/>
                <a:gd fmla="*/ 138 w 138" name="T76"/>
                <a:gd fmla="*/ 115 h 135" name="T77"/>
                <a:gd fmla="*/ 111 w 138" name="T78"/>
                <a:gd fmla="*/ 132 h 135" name="T79"/>
                <a:gd fmla="*/ 100 w 138" name="T80"/>
                <a:gd fmla="*/ 78 h 135" name="T81"/>
                <a:gd fmla="*/ 79 w 138" name="T82"/>
                <a:gd fmla="*/ 113 h 135" name="T83"/>
                <a:gd fmla="*/ 41 w 138" name="T84"/>
                <a:gd fmla="*/ 127 h 135" name="T85"/>
                <a:gd fmla="*/ 77 w 138" name="T86"/>
                <a:gd fmla="*/ 78 h 135" name="T87"/>
                <a:gd fmla="*/ 87 w 138" name="T88"/>
                <a:gd fmla="*/ 24 h 135" name="T89"/>
                <a:gd fmla="*/ 64 w 138" name="T90"/>
                <a:gd fmla="*/ 7 h 135" name="T91"/>
                <a:gd fmla="*/ 72 w 138" name="T92"/>
                <a:gd fmla="*/ 41 h 135" name="T93"/>
                <a:gd fmla="*/ 115 w 138" name="T94"/>
                <a:gd fmla="*/ 71 h 135" name="T95"/>
                <a:gd fmla="*/ 72 w 138" name="T96"/>
                <a:gd fmla="*/ 41 h 13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35" w="138">
                  <a:moveTo>
                    <a:pt x="29" y="1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8" y="8"/>
                  </a:cubicBezTo>
                  <a:cubicBezTo>
                    <a:pt x="36" y="9"/>
                    <a:pt x="35" y="10"/>
                    <a:pt x="34" y="12"/>
                  </a:cubicBezTo>
                  <a:cubicBezTo>
                    <a:pt x="33" y="12"/>
                    <a:pt x="33" y="14"/>
                    <a:pt x="32" y="15"/>
                  </a:cubicBezTo>
                  <a:cubicBezTo>
                    <a:pt x="31" y="18"/>
                    <a:pt x="29" y="21"/>
                    <a:pt x="27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9" y="23"/>
                    <a:pt x="53" y="22"/>
                    <a:pt x="57" y="2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3" y="30"/>
                    <a:pt x="49" y="30"/>
                    <a:pt x="4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3"/>
                  </a:cubicBezTo>
                  <a:cubicBezTo>
                    <a:pt x="17" y="40"/>
                    <a:pt x="13" y="45"/>
                    <a:pt x="10" y="49"/>
                  </a:cubicBezTo>
                  <a:cubicBezTo>
                    <a:pt x="7" y="47"/>
                    <a:pt x="4" y="45"/>
                    <a:pt x="0" y="44"/>
                  </a:cubicBezTo>
                  <a:cubicBezTo>
                    <a:pt x="12" y="34"/>
                    <a:pt x="22" y="20"/>
                    <a:pt x="29" y="1"/>
                  </a:cubicBezTo>
                  <a:close/>
                  <a:moveTo>
                    <a:pt x="1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0" y="56"/>
                    <a:pt x="16" y="56"/>
                    <a:pt x="12" y="5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8" y="49"/>
                    <a:pt x="21" y="49"/>
                    <a:pt x="23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5" y="49"/>
                    <a:pt x="49" y="48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8" y="56"/>
                    <a:pt x="44" y="56"/>
                    <a:pt x="39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8" y="76"/>
                    <a:pt x="51" y="76"/>
                    <a:pt x="58" y="7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4" y="84"/>
                    <a:pt x="50" y="83"/>
                    <a:pt x="46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3"/>
                    <a:pt x="38" y="111"/>
                    <a:pt x="41" y="110"/>
                  </a:cubicBezTo>
                  <a:cubicBezTo>
                    <a:pt x="44" y="108"/>
                    <a:pt x="48" y="104"/>
                    <a:pt x="55" y="99"/>
                  </a:cubicBezTo>
                  <a:cubicBezTo>
                    <a:pt x="55" y="102"/>
                    <a:pt x="55" y="105"/>
                    <a:pt x="56" y="108"/>
                  </a:cubicBezTo>
                  <a:cubicBezTo>
                    <a:pt x="56" y="109"/>
                    <a:pt x="55" y="110"/>
                    <a:pt x="53" y="111"/>
                  </a:cubicBezTo>
                  <a:cubicBezTo>
                    <a:pt x="42" y="118"/>
                    <a:pt x="33" y="123"/>
                    <a:pt x="29" y="128"/>
                  </a:cubicBezTo>
                  <a:cubicBezTo>
                    <a:pt x="27" y="124"/>
                    <a:pt x="25" y="121"/>
                    <a:pt x="23" y="119"/>
                  </a:cubicBezTo>
                  <a:cubicBezTo>
                    <a:pt x="26" y="118"/>
                    <a:pt x="27" y="116"/>
                    <a:pt x="27" y="11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4" y="83"/>
                    <a:pt x="10" y="84"/>
                    <a:pt x="6" y="8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76"/>
                    <a:pt x="14" y="76"/>
                    <a:pt x="17" y="76"/>
                  </a:cubicBezTo>
                  <a:close/>
                  <a:moveTo>
                    <a:pt x="77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2" y="78"/>
                    <a:pt x="68" y="79"/>
                    <a:pt x="63" y="79"/>
                  </a:cubicBezTo>
                  <a:cubicBezTo>
                    <a:pt x="63" y="79"/>
                    <a:pt x="63" y="79"/>
                    <a:pt x="63" y="78"/>
                  </a:cubicBezTo>
                  <a:cubicBezTo>
                    <a:pt x="64" y="74"/>
                    <a:pt x="64" y="71"/>
                    <a:pt x="64" y="6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5" y="41"/>
                    <a:pt x="64" y="37"/>
                    <a:pt x="63" y="33"/>
                  </a:cubicBezTo>
                  <a:cubicBezTo>
                    <a:pt x="67" y="33"/>
                    <a:pt x="71" y="33"/>
                    <a:pt x="75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2"/>
                    <a:pt x="98" y="32"/>
                  </a:cubicBezTo>
                  <a:cubicBezTo>
                    <a:pt x="106" y="17"/>
                    <a:pt x="111" y="6"/>
                    <a:pt x="111" y="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6"/>
                    <a:pt x="123" y="6"/>
                    <a:pt x="121" y="7"/>
                  </a:cubicBezTo>
                  <a:cubicBezTo>
                    <a:pt x="119" y="8"/>
                    <a:pt x="117" y="10"/>
                    <a:pt x="116" y="12"/>
                  </a:cubicBezTo>
                  <a:cubicBezTo>
                    <a:pt x="113" y="19"/>
                    <a:pt x="109" y="27"/>
                    <a:pt x="105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5" y="33"/>
                    <a:pt x="119" y="33"/>
                    <a:pt x="124" y="33"/>
                  </a:cubicBezTo>
                  <a:cubicBezTo>
                    <a:pt x="123" y="37"/>
                    <a:pt x="123" y="41"/>
                    <a:pt x="123" y="44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71"/>
                    <a:pt x="123" y="75"/>
                    <a:pt x="124" y="79"/>
                  </a:cubicBezTo>
                  <a:cubicBezTo>
                    <a:pt x="123" y="79"/>
                    <a:pt x="122" y="79"/>
                    <a:pt x="122" y="79"/>
                  </a:cubicBezTo>
                  <a:cubicBezTo>
                    <a:pt x="118" y="79"/>
                    <a:pt x="114" y="78"/>
                    <a:pt x="112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23"/>
                    <a:pt x="109" y="125"/>
                    <a:pt x="114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5" y="126"/>
                    <a:pt x="128" y="121"/>
                    <a:pt x="128" y="110"/>
                  </a:cubicBezTo>
                  <a:cubicBezTo>
                    <a:pt x="131" y="113"/>
                    <a:pt x="134" y="115"/>
                    <a:pt x="138" y="115"/>
                  </a:cubicBezTo>
                  <a:cubicBezTo>
                    <a:pt x="137" y="128"/>
                    <a:pt x="131" y="133"/>
                    <a:pt x="119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3" y="133"/>
                    <a:pt x="99" y="129"/>
                    <a:pt x="100" y="122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6" y="94"/>
                    <a:pt x="83" y="105"/>
                    <a:pt x="79" y="113"/>
                  </a:cubicBezTo>
                  <a:cubicBezTo>
                    <a:pt x="74" y="120"/>
                    <a:pt x="65" y="128"/>
                    <a:pt x="50" y="135"/>
                  </a:cubicBezTo>
                  <a:cubicBezTo>
                    <a:pt x="47" y="131"/>
                    <a:pt x="45" y="128"/>
                    <a:pt x="41" y="127"/>
                  </a:cubicBezTo>
                  <a:cubicBezTo>
                    <a:pt x="57" y="122"/>
                    <a:pt x="67" y="117"/>
                    <a:pt x="70" y="111"/>
                  </a:cubicBezTo>
                  <a:cubicBezTo>
                    <a:pt x="75" y="106"/>
                    <a:pt x="77" y="95"/>
                    <a:pt x="77" y="78"/>
                  </a:cubicBezTo>
                  <a:close/>
                  <a:moveTo>
                    <a:pt x="71" y="2"/>
                  </a:moveTo>
                  <a:cubicBezTo>
                    <a:pt x="78" y="9"/>
                    <a:pt x="83" y="17"/>
                    <a:pt x="87" y="2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4" y="20"/>
                    <a:pt x="69" y="12"/>
                    <a:pt x="64" y="7"/>
                  </a:cubicBezTo>
                  <a:cubicBezTo>
                    <a:pt x="71" y="2"/>
                    <a:pt x="71" y="2"/>
                    <a:pt x="71" y="2"/>
                  </a:cubicBezTo>
                  <a:close/>
                  <a:moveTo>
                    <a:pt x="72" y="41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72" y="41"/>
                    <a:pt x="72" y="41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4" name="Freeform 17"/>
            <p:cNvSpPr>
              <a:spLocks noEditPoints="1"/>
            </p:cNvSpPr>
            <p:nvPr/>
          </p:nvSpPr>
          <p:spPr bwMode="auto">
            <a:xfrm>
              <a:off x="3708397" y="1487489"/>
              <a:ext cx="482599" cy="500062"/>
            </a:xfrm>
            <a:custGeom>
              <a:gdLst>
                <a:gd fmla="*/ 48 w 128" name="T0"/>
                <a:gd fmla="*/ 62 h 132" name="T1"/>
                <a:gd fmla="*/ 17 w 128" name="T2"/>
                <a:gd fmla="*/ 28 h 132" name="T3"/>
                <a:gd fmla="*/ 8 w 128" name="T4"/>
                <a:gd fmla="*/ 20 h 132" name="T5"/>
                <a:gd fmla="*/ 43 w 128" name="T6"/>
                <a:gd fmla="*/ 21 h 132" name="T7"/>
                <a:gd fmla="*/ 34 w 128" name="T8"/>
                <a:gd fmla="*/ 1 h 132" name="T9"/>
                <a:gd fmla="*/ 44 w 128" name="T10"/>
                <a:gd fmla="*/ 21 h 132" name="T11"/>
                <a:gd fmla="*/ 86 w 128" name="T12"/>
                <a:gd fmla="*/ 0 h 132" name="T13"/>
                <a:gd fmla="*/ 98 w 128" name="T14"/>
                <a:gd fmla="*/ 7 h 132" name="T15"/>
                <a:gd fmla="*/ 91 w 128" name="T16"/>
                <a:gd fmla="*/ 11 h 132" name="T17"/>
                <a:gd fmla="*/ 84 w 128" name="T18"/>
                <a:gd fmla="*/ 21 h 132" name="T19"/>
                <a:gd fmla="*/ 120 w 128" name="T20"/>
                <a:gd fmla="*/ 20 h 132" name="T21"/>
                <a:gd fmla="*/ 111 w 128" name="T22"/>
                <a:gd fmla="*/ 28 h 132" name="T23"/>
                <a:gd fmla="*/ 81 w 128" name="T24"/>
                <a:gd fmla="*/ 62 h 132" name="T25"/>
                <a:gd fmla="*/ 128 w 128" name="T26"/>
                <a:gd fmla="*/ 61 h 132" name="T27"/>
                <a:gd fmla="*/ 119 w 128" name="T28"/>
                <a:gd fmla="*/ 68 h 132" name="T29"/>
                <a:gd fmla="*/ 0 w 128" name="T30"/>
                <a:gd fmla="*/ 69 h 132" name="T31"/>
                <a:gd fmla="*/ 8 w 128" name="T32"/>
                <a:gd fmla="*/ 62 h 132" name="T33"/>
                <a:gd fmla="*/ 23 w 128" name="T34"/>
                <a:gd fmla="*/ 32 h 132" name="T35"/>
                <a:gd fmla="*/ 38 w 128" name="T36"/>
                <a:gd fmla="*/ 51 h 132" name="T37"/>
                <a:gd fmla="*/ 16 w 128" name="T38"/>
                <a:gd fmla="*/ 37 h 132" name="T39"/>
                <a:gd fmla="*/ 24 w 128" name="T40"/>
                <a:gd fmla="*/ 132 h 132" name="T41"/>
                <a:gd fmla="*/ 25 w 128" name="T42"/>
                <a:gd fmla="*/ 123 h 132" name="T43"/>
                <a:gd fmla="*/ 24 w 128" name="T44"/>
                <a:gd fmla="*/ 83 h 132" name="T45"/>
                <a:gd fmla="*/ 34 w 128" name="T46"/>
                <a:gd fmla="*/ 79 h 132" name="T47"/>
                <a:gd fmla="*/ 105 w 128" name="T48"/>
                <a:gd fmla="*/ 79 h 132" name="T49"/>
                <a:gd fmla="*/ 104 w 128" name="T50"/>
                <a:gd fmla="*/ 122 h 132" name="T51"/>
                <a:gd fmla="*/ 95 w 128" name="T52"/>
                <a:gd fmla="*/ 132 h 132" name="T53"/>
                <a:gd fmla="*/ 32 w 128" name="T54"/>
                <a:gd fmla="*/ 125 h 132" name="T55"/>
                <a:gd fmla="*/ 33 w 128" name="T56"/>
                <a:gd fmla="*/ 132 h 132" name="T57"/>
                <a:gd fmla="*/ 33 w 128" name="T58"/>
                <a:gd fmla="*/ 100 h 132" name="T59"/>
                <a:gd fmla="*/ 96 w 128" name="T60"/>
                <a:gd fmla="*/ 86 h 132" name="T61"/>
                <a:gd fmla="*/ 33 w 128" name="T62"/>
                <a:gd fmla="*/ 106 h 132" name="T63"/>
                <a:gd fmla="*/ 96 w 128" name="T64"/>
                <a:gd fmla="*/ 119 h 132" name="T65"/>
                <a:gd fmla="*/ 33 w 128" name="T66"/>
                <a:gd fmla="*/ 106 h 132" name="T67"/>
                <a:gd fmla="*/ 55 w 128" name="T68"/>
                <a:gd fmla="*/ 62 h 132" name="T69"/>
                <a:gd fmla="*/ 73 w 128" name="T70"/>
                <a:gd fmla="*/ 28 h 132" name="T71"/>
                <a:gd fmla="*/ 89 w 128" name="T72"/>
                <a:gd fmla="*/ 53 h 132" name="T73"/>
                <a:gd fmla="*/ 112 w 128" name="T74"/>
                <a:gd fmla="*/ 37 h 132" name="T75"/>
                <a:gd fmla="*/ 111 w 128" name="T76"/>
                <a:gd fmla="*/ 39 h 132" name="T77"/>
                <a:gd fmla="*/ 96 w 128" name="T78"/>
                <a:gd fmla="*/ 58 h 132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32" w="128">
                  <a:moveTo>
                    <a:pt x="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4" y="28"/>
                    <a:pt x="11" y="28"/>
                    <a:pt x="8" y="2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15"/>
                    <a:pt x="32" y="10"/>
                    <a:pt x="28" y="7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4"/>
                    <a:pt x="44" y="9"/>
                    <a:pt x="50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2"/>
                    <a:pt x="84" y="5"/>
                    <a:pt x="8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7"/>
                    <a:pt x="98" y="7"/>
                  </a:cubicBezTo>
                  <a:cubicBezTo>
                    <a:pt x="98" y="8"/>
                    <a:pt x="97" y="8"/>
                    <a:pt x="95" y="8"/>
                  </a:cubicBezTo>
                  <a:cubicBezTo>
                    <a:pt x="93" y="9"/>
                    <a:pt x="92" y="10"/>
                    <a:pt x="91" y="11"/>
                  </a:cubicBezTo>
                  <a:cubicBezTo>
                    <a:pt x="90" y="12"/>
                    <a:pt x="89" y="13"/>
                    <a:pt x="87" y="16"/>
                  </a:cubicBezTo>
                  <a:cubicBezTo>
                    <a:pt x="86" y="18"/>
                    <a:pt x="85" y="20"/>
                    <a:pt x="84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1"/>
                    <a:pt x="120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7" y="28"/>
                    <a:pt x="114" y="28"/>
                    <a:pt x="11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2" y="62"/>
                    <a:pt x="124" y="61"/>
                    <a:pt x="128" y="61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6" y="68"/>
                    <a:pt x="3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1"/>
                    <a:pt x="5" y="62"/>
                    <a:pt x="8" y="62"/>
                  </a:cubicBezTo>
                  <a:close/>
                  <a:moveTo>
                    <a:pt x="16" y="37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3"/>
                    <a:pt x="24" y="34"/>
                  </a:cubicBezTo>
                  <a:cubicBezTo>
                    <a:pt x="29" y="40"/>
                    <a:pt x="34" y="46"/>
                    <a:pt x="38" y="5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0"/>
                    <a:pt x="22" y="43"/>
                    <a:pt x="16" y="37"/>
                  </a:cubicBezTo>
                  <a:close/>
                  <a:moveTo>
                    <a:pt x="33" y="13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5" y="127"/>
                    <a:pt x="25" y="125"/>
                    <a:pt x="25" y="12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7"/>
                    <a:pt x="25" y="85"/>
                    <a:pt x="24" y="83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6" y="79"/>
                    <a:pt x="30" y="79"/>
                    <a:pt x="34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8" y="79"/>
                    <a:pt x="101" y="79"/>
                    <a:pt x="105" y="79"/>
                  </a:cubicBezTo>
                  <a:cubicBezTo>
                    <a:pt x="104" y="81"/>
                    <a:pt x="104" y="85"/>
                    <a:pt x="104" y="88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26"/>
                    <a:pt x="104" y="129"/>
                    <a:pt x="10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0"/>
                    <a:pt x="96" y="128"/>
                    <a:pt x="96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6"/>
                    <a:pt x="32" y="128"/>
                    <a:pt x="33" y="130"/>
                  </a:cubicBezTo>
                  <a:cubicBezTo>
                    <a:pt x="33" y="131"/>
                    <a:pt x="33" y="132"/>
                    <a:pt x="33" y="132"/>
                  </a:cubicBezTo>
                  <a:close/>
                  <a:moveTo>
                    <a:pt x="33" y="86"/>
                  </a:moveTo>
                  <a:cubicBezTo>
                    <a:pt x="33" y="100"/>
                    <a:pt x="33" y="100"/>
                    <a:pt x="33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33" y="86"/>
                    <a:pt x="33" y="86"/>
                    <a:pt x="33" y="86"/>
                  </a:cubicBezTo>
                  <a:close/>
                  <a:moveTo>
                    <a:pt x="33" y="106"/>
                  </a:moveTo>
                  <a:cubicBezTo>
                    <a:pt x="33" y="119"/>
                    <a:pt x="33" y="119"/>
                    <a:pt x="33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33" y="106"/>
                    <a:pt x="33" y="106"/>
                    <a:pt x="33" y="106"/>
                  </a:cubicBezTo>
                  <a:close/>
                  <a:moveTo>
                    <a:pt x="55" y="28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89" y="53"/>
                  </a:moveTo>
                  <a:cubicBezTo>
                    <a:pt x="97" y="44"/>
                    <a:pt x="102" y="37"/>
                    <a:pt x="104" y="31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8" y="41"/>
                    <a:pt x="107" y="42"/>
                  </a:cubicBezTo>
                  <a:cubicBezTo>
                    <a:pt x="104" y="47"/>
                    <a:pt x="100" y="52"/>
                    <a:pt x="96" y="58"/>
                  </a:cubicBezTo>
                  <a:cubicBezTo>
                    <a:pt x="89" y="53"/>
                    <a:pt x="89" y="53"/>
                    <a:pt x="8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5" name="Freeform 18"/>
            <p:cNvSpPr>
              <a:spLocks noEditPoints="1"/>
            </p:cNvSpPr>
            <p:nvPr/>
          </p:nvSpPr>
          <p:spPr bwMode="auto">
            <a:xfrm>
              <a:off x="4262433" y="1539875"/>
              <a:ext cx="274637" cy="398462"/>
            </a:xfrm>
            <a:custGeom>
              <a:gdLst>
                <a:gd fmla="*/ 10 w 73" name="T0"/>
                <a:gd fmla="*/ 105 h 105" name="T1"/>
                <a:gd fmla="*/ 0 w 73" name="T2"/>
                <a:gd fmla="*/ 105 h 105" name="T3"/>
                <a:gd fmla="*/ 0 w 73" name="T4"/>
                <a:gd fmla="*/ 0 h 105" name="T5"/>
                <a:gd fmla="*/ 38 w 73" name="T6"/>
                <a:gd fmla="*/ 0 h 105" name="T7"/>
                <a:gd fmla="*/ 72 w 73" name="T8"/>
                <a:gd fmla="*/ 29 h 105" name="T9"/>
                <a:gd fmla="*/ 33 w 73" name="T10"/>
                <a:gd fmla="*/ 59 h 105" name="T11"/>
                <a:gd fmla="*/ 10 w 73" name="T12"/>
                <a:gd fmla="*/ 59 h 105" name="T13"/>
                <a:gd fmla="*/ 10 w 73" name="T14"/>
                <a:gd fmla="*/ 105 h 105" name="T15"/>
                <a:gd fmla="*/ 10 w 73" name="T16"/>
                <a:gd fmla="*/ 50 h 105" name="T17"/>
                <a:gd fmla="*/ 33 w 73" name="T18"/>
                <a:gd fmla="*/ 50 h 105" name="T19"/>
                <a:gd fmla="*/ 63 w 73" name="T20"/>
                <a:gd fmla="*/ 29 h 105" name="T21"/>
                <a:gd fmla="*/ 36 w 73" name="T22"/>
                <a:gd fmla="*/ 9 h 105" name="T23"/>
                <a:gd fmla="*/ 10 w 73" name="T24"/>
                <a:gd fmla="*/ 9 h 105" name="T25"/>
                <a:gd fmla="*/ 10 w 73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3">
                  <a:moveTo>
                    <a:pt x="1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2" y="0"/>
                    <a:pt x="73" y="10"/>
                    <a:pt x="72" y="29"/>
                  </a:cubicBezTo>
                  <a:cubicBezTo>
                    <a:pt x="72" y="49"/>
                    <a:pt x="59" y="59"/>
                    <a:pt x="33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105"/>
                    <a:pt x="10" y="105"/>
                    <a:pt x="10" y="105"/>
                  </a:cubicBezTo>
                  <a:close/>
                  <a:moveTo>
                    <a:pt x="10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53" y="51"/>
                    <a:pt x="64" y="44"/>
                    <a:pt x="63" y="29"/>
                  </a:cubicBezTo>
                  <a:cubicBezTo>
                    <a:pt x="63" y="15"/>
                    <a:pt x="54" y="9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6" name="Freeform 19"/>
            <p:cNvSpPr>
              <a:spLocks noEditPoints="1"/>
            </p:cNvSpPr>
            <p:nvPr/>
          </p:nvSpPr>
          <p:spPr bwMode="auto">
            <a:xfrm>
              <a:off x="4600571" y="1539875"/>
              <a:ext cx="271461" cy="398462"/>
            </a:xfrm>
            <a:custGeom>
              <a:gdLst>
                <a:gd fmla="*/ 9 w 72" name="T0"/>
                <a:gd fmla="*/ 105 h 105" name="T1"/>
                <a:gd fmla="*/ 0 w 72" name="T2"/>
                <a:gd fmla="*/ 105 h 105" name="T3"/>
                <a:gd fmla="*/ 0 w 72" name="T4"/>
                <a:gd fmla="*/ 0 h 105" name="T5"/>
                <a:gd fmla="*/ 38 w 72" name="T6"/>
                <a:gd fmla="*/ 0 h 105" name="T7"/>
                <a:gd fmla="*/ 72 w 72" name="T8"/>
                <a:gd fmla="*/ 29 h 105" name="T9"/>
                <a:gd fmla="*/ 32 w 72" name="T10"/>
                <a:gd fmla="*/ 59 h 105" name="T11"/>
                <a:gd fmla="*/ 9 w 72" name="T12"/>
                <a:gd fmla="*/ 59 h 105" name="T13"/>
                <a:gd fmla="*/ 9 w 72" name="T14"/>
                <a:gd fmla="*/ 105 h 105" name="T15"/>
                <a:gd fmla="*/ 9 w 72" name="T16"/>
                <a:gd fmla="*/ 50 h 105" name="T17"/>
                <a:gd fmla="*/ 32 w 72" name="T18"/>
                <a:gd fmla="*/ 50 h 105" name="T19"/>
                <a:gd fmla="*/ 62 w 72" name="T20"/>
                <a:gd fmla="*/ 29 h 105" name="T21"/>
                <a:gd fmla="*/ 35 w 72" name="T22"/>
                <a:gd fmla="*/ 9 h 105" name="T23"/>
                <a:gd fmla="*/ 9 w 72" name="T24"/>
                <a:gd fmla="*/ 9 h 105" name="T25"/>
                <a:gd fmla="*/ 9 w 72" name="T26"/>
                <a:gd fmla="*/ 50 h 10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05" w="72">
                  <a:moveTo>
                    <a:pt x="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72" y="10"/>
                    <a:pt x="72" y="29"/>
                  </a:cubicBezTo>
                  <a:cubicBezTo>
                    <a:pt x="71" y="49"/>
                    <a:pt x="58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105"/>
                    <a:pt x="9" y="105"/>
                    <a:pt x="9" y="105"/>
                  </a:cubicBezTo>
                  <a:close/>
                  <a:moveTo>
                    <a:pt x="9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53" y="51"/>
                    <a:pt x="63" y="44"/>
                    <a:pt x="62" y="29"/>
                  </a:cubicBezTo>
                  <a:cubicBezTo>
                    <a:pt x="62" y="15"/>
                    <a:pt x="53" y="9"/>
                    <a:pt x="3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0"/>
                    <a:pt x="9" y="50"/>
                    <a:pt x="9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7" name="Freeform 20"/>
            <p:cNvSpPr/>
            <p:nvPr/>
          </p:nvSpPr>
          <p:spPr bwMode="auto">
            <a:xfrm>
              <a:off x="4897433" y="1539875"/>
              <a:ext cx="287337" cy="398462"/>
            </a:xfrm>
            <a:custGeom>
              <a:gdLst>
                <a:gd fmla="*/ 0 w 181" name="T0"/>
                <a:gd fmla="*/ 22 h 251" name="T1"/>
                <a:gd fmla="*/ 0 w 181" name="T2"/>
                <a:gd fmla="*/ 0 h 251" name="T3"/>
                <a:gd fmla="*/ 181 w 181" name="T4"/>
                <a:gd fmla="*/ 0 h 251" name="T5"/>
                <a:gd fmla="*/ 181 w 181" name="T6"/>
                <a:gd fmla="*/ 22 h 251" name="T7"/>
                <a:gd fmla="*/ 102 w 181" name="T8"/>
                <a:gd fmla="*/ 22 h 251" name="T9"/>
                <a:gd fmla="*/ 102 w 181" name="T10"/>
                <a:gd fmla="*/ 251 h 251" name="T11"/>
                <a:gd fmla="*/ 79 w 181" name="T12"/>
                <a:gd fmla="*/ 251 h 251" name="T13"/>
                <a:gd fmla="*/ 79 w 181" name="T14"/>
                <a:gd fmla="*/ 22 h 251" name="T15"/>
                <a:gd fmla="*/ 0 w 181" name="T16"/>
                <a:gd fmla="*/ 22 h 251" name="T17"/>
                <a:gd fmla="*/ 0 w 181" name="T18"/>
                <a:gd fmla="*/ 22 h 2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1" w="181">
                  <a:moveTo>
                    <a:pt x="0" y="2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22"/>
                  </a:lnTo>
                  <a:lnTo>
                    <a:pt x="102" y="22"/>
                  </a:lnTo>
                  <a:lnTo>
                    <a:pt x="102" y="251"/>
                  </a:lnTo>
                  <a:lnTo>
                    <a:pt x="79" y="251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8" name="Freeform 21"/>
            <p:cNvSpPr/>
            <p:nvPr/>
          </p:nvSpPr>
          <p:spPr bwMode="auto">
            <a:xfrm>
              <a:off x="2151063" y="1474788"/>
              <a:ext cx="455612" cy="842962"/>
            </a:xfrm>
            <a:custGeom>
              <a:gdLst>
                <a:gd fmla="*/ 0 w 287" name="T0"/>
                <a:gd fmla="*/ 0 h 531" name="T1"/>
                <a:gd fmla="*/ 0 w 287" name="T2"/>
                <a:gd fmla="*/ 531 h 531" name="T3"/>
                <a:gd fmla="*/ 287 w 287" name="T4"/>
                <a:gd fmla="*/ 0 h 531" name="T5"/>
                <a:gd fmla="*/ 0 w 287" name="T6"/>
                <a:gd fmla="*/ 0 h 531" name="T7"/>
                <a:gd fmla="*/ 0 w 287" name="T8"/>
                <a:gd fmla="*/ 0 h 5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31" w="287">
                  <a:moveTo>
                    <a:pt x="0" y="0"/>
                  </a:moveTo>
                  <a:lnTo>
                    <a:pt x="0" y="53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59" name="Freeform 22"/>
            <p:cNvSpPr/>
            <p:nvPr/>
          </p:nvSpPr>
          <p:spPr bwMode="auto">
            <a:xfrm>
              <a:off x="2354263" y="1536700"/>
              <a:ext cx="650874" cy="781050"/>
            </a:xfrm>
            <a:custGeom>
              <a:gdLst>
                <a:gd fmla="*/ 239 w 410" name="T0"/>
                <a:gd fmla="*/ 0 h 492" name="T1"/>
                <a:gd fmla="*/ 159 w 410" name="T2"/>
                <a:gd fmla="*/ 143 h 492" name="T3"/>
                <a:gd fmla="*/ 223 w 410" name="T4"/>
                <a:gd fmla="*/ 234 h 492" name="T5"/>
                <a:gd fmla="*/ 92 w 410" name="T6"/>
                <a:gd fmla="*/ 272 h 492" name="T7"/>
                <a:gd fmla="*/ 0 w 410" name="T8"/>
                <a:gd fmla="*/ 440 h 492" name="T9"/>
                <a:gd fmla="*/ 180 w 410" name="T10"/>
                <a:gd fmla="*/ 373 h 492" name="T11"/>
                <a:gd fmla="*/ 263 w 410" name="T12"/>
                <a:gd fmla="*/ 492 h 492" name="T13"/>
                <a:gd fmla="*/ 249 w 410" name="T14"/>
                <a:gd fmla="*/ 351 h 492" name="T15"/>
                <a:gd fmla="*/ 410 w 410" name="T16"/>
                <a:gd fmla="*/ 296 h 492" name="T17"/>
                <a:gd fmla="*/ 239 w 410" name="T18"/>
                <a:gd fmla="*/ 0 h 492" name="T19"/>
                <a:gd fmla="*/ 239 w 410" name="T20"/>
                <a:gd fmla="*/ 0 h 49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2" w="410">
                  <a:moveTo>
                    <a:pt x="239" y="0"/>
                  </a:moveTo>
                  <a:lnTo>
                    <a:pt x="159" y="143"/>
                  </a:lnTo>
                  <a:lnTo>
                    <a:pt x="223" y="234"/>
                  </a:lnTo>
                  <a:lnTo>
                    <a:pt x="92" y="272"/>
                  </a:lnTo>
                  <a:lnTo>
                    <a:pt x="0" y="440"/>
                  </a:lnTo>
                  <a:lnTo>
                    <a:pt x="180" y="373"/>
                  </a:lnTo>
                  <a:lnTo>
                    <a:pt x="263" y="492"/>
                  </a:lnTo>
                  <a:lnTo>
                    <a:pt x="249" y="351"/>
                  </a:lnTo>
                  <a:lnTo>
                    <a:pt x="410" y="296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val="1537237604"/>
      </p:ext>
    </p:extLst>
  </p:cSld>
  <p:clrMapOvr>
    <a:masterClrMapping/>
  </p:clrMapOvr>
  <mc:AlternateContent>
    <mc:Choice Requires="p14">
      <p:transition advTm="5000" p14:dur="4000" spd="slow"/>
    </mc:Choice>
    <mc:Fallback>
      <p:transition advTm="5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2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0.02223 C 0.04609 -0.08796 0.14023 -0.09745 0.19948 -3.33333E-06 C 0.25781 0.09861 0.25976 0.26551 0.20312 0.37454 C 0.14557 0.48287 0.05156 0.49167 -0.00704 0.39445 C -0.0655 0.29723 -0.06849 0.12963 -0.01016 0.02223 Z" pathEditMode="relative" ptsTypes="AAAAA" rAng="18780000">
                                      <p:cBhvr>
                                        <p:cTn dur="2500" fill="hold" id="2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756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26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1.85185E-06 C -0.00118 -0.14884 0.06406 -0.26991 0.14479 -0.27037 C 0.22526 -0.26898 0.29075 -0.14931 0.29114 -0.00093 C 0.29062 0.14815 0.22513 0.26852 0.14505 0.26852 C 0.06497 0.26829 -0.00157 0.1493 4.375E-06 1.85185E-06 Z" pathEditMode="relative" ptsTypes="AAAAA" rAng="16200000">
                                      <p:cBhvr>
                                        <p:cTn dur="2500" fill="hold" id="27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3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4.07407E-06 C -0.06576 -0.09213 -0.07761 -0.25857 -0.02709 -0.37037 C 0.02421 -0.48056 0.1177 -0.49584 0.18281 -0.40301 C 0.24765 -0.30834 0.25911 -0.14213 0.20872 -0.03149 C 0.1582 0.07893 0.06432 0.09606 4.16667E-06 4.07407E-06 Z" pathEditMode="relative" ptsTypes="AAAAA" rAng="13140000">
                                      <p:cBhvr>
                                        <p:cTn dur="2500" fill="hold" id="3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2016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36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0.01273 C 0.06511 0.1257 0.05873 0.29283 -0.00299 0.38496 C -0.06472 0.47616 -0.15808 0.45972 -0.2125 0.34653 C -0.2655 0.23102 -0.25925 0.06435 -0.1974 -0.02731 C -0.13659 -0.11805 -0.0418 -0.10324 0.01029 0.01273 Z" pathEditMode="relative" ptsTypes="AAAAA" rAng="3000000">
                                      <p:cBhvr>
                                        <p:cTn dur="2500" fill="hold" id="3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1669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4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0.01435 C 0.00117 0.13449 -0.06406 0.25555 -0.14479 0.25602 C -0.22526 0.25463 -0.29076 0.13495 -0.29115 -0.01343 C -0.29063 -0.1625 -0.22513 -0.28287 -0.14505 -0.28287 C -0.06498 -0.28264 0.00156 -0.16366 1.875E-06 -0.01435 Z" pathEditMode="relative" ptsTypes="AAAAA" rAng="5400000">
                                      <p:cBhvr>
                                        <p:cTn dur="2500" fill="hold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40000" decel="40000" fill="hold" id="46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01388 C -0.06185 0.09514 -0.15599 0.10186 -0.21407 0.00209 C -0.27149 -0.09745 -0.27175 -0.26458 -0.21433 -0.37199 C -0.1556 -0.4787 -0.06172 -0.48425 -0.00377 -0.38564 C 0.05339 -0.28634 0.05495 -0.11921 -0.00442 -0.01388 Z" pathEditMode="relative" ptsTypes="AAAAA" rAng="8040000">
                                      <p:cBhvr>
                                        <p:cTn dur="2500" fill="hold" id="4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grpId="0" id="49" nodeType="after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id="5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4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5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751"/>
                            </p:stCondLst>
                            <p:childTnLst>
                              <p:par>
                                <p:cTn fill="hold" grpId="0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5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0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6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1"/>
                            </p:stCondLst>
                            <p:childTnLst>
                              <p:par>
                                <p:cTn fill="hold" id="6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6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7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751"/>
                            </p:stCondLst>
                            <p:childTnLst>
                              <p:par>
                                <p:cTn fill="hold" grpId="0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7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grpId="0" id="7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7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51"/>
                            </p:stCondLst>
                            <p:childTnLst>
                              <p:par>
                                <p:cTn fill="hold" id="7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8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9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751"/>
                            </p:stCondLst>
                            <p:childTnLst>
                              <p:par>
                                <p:cTn fill="hold" grpId="0" id="8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8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251"/>
                            </p:stCondLst>
                            <p:childTnLst>
                              <p:par>
                                <p:cTn fill="hold" id="8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1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751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001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251"/>
                            </p:stCondLst>
                            <p:childTnLst>
                              <p:par>
                                <p:cTn fill="hold" id="10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2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3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751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fill="hold" grpId="0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9251"/>
                            </p:stCondLst>
                            <p:childTnLst>
                              <p:par>
                                <p:cTn fill="hold" id="11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4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5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751"/>
                            </p:stCondLst>
                            <p:childTnLst>
                              <p:par>
                                <p:cTn fill="hold" grpId="0" id="1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141"/>
    </p:bldLst>
  </p:timing>
</p:sld>
</file>

<file path=ppt/tags/tag1.xml><?xml version="1.0" encoding="utf-8"?>
<p:tagLst xmlns:p="http://schemas.openxmlformats.org/presentationml/2006/main">
  <p:tag name="MH" val="20151222093354"/>
  <p:tag name="MH_LIBRARY" val="GRAPHIC"/>
  <p:tag name="MH_ORDER" val="2"/>
  <p:tag name="MH_TYPE" val="Picture"/>
</p:tagLst>
</file>

<file path=ppt/tags/tag10.xml><?xml version="1.0" encoding="utf-8"?>
<p:tagLst xmlns:p="http://schemas.openxmlformats.org/presentationml/2006/main">
  <p:tag name="MH" val="20151218105918"/>
  <p:tag name="MH_CATEGORY" val="#BingLLB#"/>
  <p:tag name="MH_LAYOUT" val="SubTitleDesc"/>
  <p:tag name="MH_LIBRARY" val="GRAPHIC"/>
  <p:tag name="MH_NUMBER" val="5"/>
  <p:tag name="MH_TYPE" val="#NeiR#"/>
</p:tagLst>
</file>

<file path=ppt/tags/tag1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MH" val="20151222093354"/>
  <p:tag name="MH_LIBRARY" val="GRAPHIC"/>
  <p:tag name="MH_ORDER" val="3"/>
  <p:tag name="MH_TYPE" val="Picture"/>
</p:tagLst>
</file>

<file path=ppt/tags/tag3.xml><?xml version="1.0" encoding="utf-8"?>
<p:tagLst xmlns:p="http://schemas.openxmlformats.org/presentationml/2006/main">
  <p:tag name="MH" val="20151222093354"/>
  <p:tag name="MH_LIBRARY" val="GRAPHIC"/>
  <p:tag name="MH_ORDER" val="1"/>
  <p:tag name="MH_TYPE" val="Picture"/>
</p:tagLst>
</file>

<file path=ppt/tags/tag4.xml><?xml version="1.0" encoding="utf-8"?>
<p:tagLst xmlns:p="http://schemas.openxmlformats.org/presentationml/2006/main">
  <p:tag name="MH" val="20151222093354"/>
  <p:tag name="MH_CATEGORY" val="#TuWHP#"/>
  <p:tag name="MH_LAYOUT" val="SubTitle"/>
  <p:tag name="MH_LIBRARY" val="GRAPHIC"/>
  <p:tag name="MH_NUMBER" val="3"/>
  <p:tag name="MH_TYPE" val="#NeiR#"/>
</p:tagLst>
</file>

<file path=ppt/tags/tag5.xml><?xml version="1.0" encoding="utf-8"?>
<p:tagLst xmlns:p="http://schemas.openxmlformats.org/presentationml/2006/main">
  <p:tag name="MH" val="20151218103638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MH" val="20151218103638"/>
  <p:tag name="MH_LIBRARY" val="GRAPHIC"/>
  <p:tag name="MH_ORDER" val="2"/>
  <p:tag name="MH_TYPE" val="SubTitle"/>
</p:tagLst>
</file>

<file path=ppt/tags/tag7.xml><?xml version="1.0" encoding="utf-8"?>
<p:tagLst xmlns:p="http://schemas.openxmlformats.org/presentationml/2006/main">
  <p:tag name="MH" val="20151218103638"/>
  <p:tag name="MH_LIBRARY" val="GRAPHIC"/>
  <p:tag name="MH_ORDER" val="3"/>
  <p:tag name="MH_TYPE" val="SubTitle"/>
</p:tagLst>
</file>

<file path=ppt/tags/tag8.xml><?xml version="1.0" encoding="utf-8"?>
<p:tagLst xmlns:p="http://schemas.openxmlformats.org/presentationml/2006/main">
  <p:tag name="MH" val="20151218103638"/>
  <p:tag name="MH_LIBRARY" val="GRAPHIC"/>
  <p:tag name="MH_ORDER" val="5"/>
  <p:tag name="MH_TYPE" val="SubTitle"/>
</p:tagLst>
</file>

<file path=ppt/tags/tag9.xml><?xml version="1.0" encoding="utf-8"?>
<p:tagLst xmlns:p="http://schemas.openxmlformats.org/presentationml/2006/main">
  <p:tag name="MH" val="20151218103638"/>
  <p:tag name="MH_LIBRARY" val="GRAPHIC"/>
  <p:tag name="MH_ORDER" val="4"/>
  <p:tag name="MH_TYPE" val="SubTitl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 panose="020f0302020204030204"/>
        <a:ea typeface="微软雅黑"/>
        <a:cs typeface="Arial"/>
      </a:majorFont>
      <a:minorFont>
        <a:latin typeface="微软雅黑" panose="020f0302020204030204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A000120140530A07KPBG</Template>
  <Company/>
  <PresentationFormat>宽屏</PresentationFormat>
  <Paragraphs>302</Paragraphs>
  <Slides>28</Slides>
  <Notes>0</Notes>
  <TotalTime>6235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7">
      <vt:lpstr>Arial</vt:lpstr>
      <vt:lpstr>微软雅黑</vt:lpstr>
      <vt:lpstr>Calibri Light</vt:lpstr>
      <vt:lpstr>Calibri</vt:lpstr>
      <vt:lpstr>华文琥珀</vt:lpstr>
      <vt:lpstr>Adventure Subtitles</vt:lpstr>
      <vt:lpstr>宋体</vt:lpstr>
      <vt:lpstr>Adobe Gothic Std B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2015-10-12T05:26:57Z</dcterms:created>
  <cp:lastModifiedBy>Administrator</cp:lastModifiedBy>
  <dcterms:modified xsi:type="dcterms:W3CDTF">2021-08-22T05:52:14Z</dcterms:modified>
  <cp:revision>825</cp:revision>
  <dc:title>PowerPoint 演示文稿</dc:title>
</cp:coreProperties>
</file>