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3" r:id="rId4"/>
    <p:sldMasterId id="2147483694" r:id="rId5"/>
  </p:sldMasterIdLst>
  <p:notesMasterIdLst>
    <p:notesMasterId r:id="rId6"/>
  </p:notesMasterIdLst>
  <p:handoutMasterIdLst>
    <p:handoutMasterId r:id="rId7"/>
  </p:handoutMasterIdLst>
  <p:sldIdLst>
    <p:sldId id="256" r:id="rId8"/>
    <p:sldId id="258" r:id="rId9"/>
    <p:sldId id="260" r:id="rId10"/>
    <p:sldId id="282" r:id="rId11"/>
    <p:sldId id="283" r:id="rId12"/>
    <p:sldId id="264" r:id="rId13"/>
    <p:sldId id="280" r:id="rId14"/>
    <p:sldId id="281" r:id="rId15"/>
    <p:sldId id="267" r:id="rId16"/>
    <p:sldId id="261" r:id="rId17"/>
    <p:sldId id="268" r:id="rId18"/>
    <p:sldId id="269" r:id="rId19"/>
    <p:sldId id="266" r:id="rId20"/>
    <p:sldId id="270" r:id="rId21"/>
    <p:sldId id="271" r:id="rId22"/>
    <p:sldId id="262" r:id="rId23"/>
    <p:sldId id="272" r:id="rId24"/>
    <p:sldId id="273" r:id="rId25"/>
    <p:sldId id="274" r:id="rId26"/>
    <p:sldId id="275" r:id="rId27"/>
    <p:sldId id="263" r:id="rId28"/>
    <p:sldId id="276" r:id="rId29"/>
    <p:sldId id="277" r:id="rId30"/>
    <p:sldId id="278" r:id="rId31"/>
    <p:sldId id="279" r:id="rId32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520" y="7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3.xml" Type="http://schemas.openxmlformats.org/officeDocument/2006/relationships/slide"/><Relationship Id="rId11" Target="slides/slide4.xml" Type="http://schemas.openxmlformats.org/officeDocument/2006/relationships/slide"/><Relationship Id="rId12" Target="slides/slide5.xml" Type="http://schemas.openxmlformats.org/officeDocument/2006/relationships/slide"/><Relationship Id="rId13" Target="slides/slide6.xml" Type="http://schemas.openxmlformats.org/officeDocument/2006/relationships/slide"/><Relationship Id="rId14" Target="slides/slide7.xml" Type="http://schemas.openxmlformats.org/officeDocument/2006/relationships/slide"/><Relationship Id="rId15" Target="slides/slide8.xml" Type="http://schemas.openxmlformats.org/officeDocument/2006/relationships/slide"/><Relationship Id="rId16" Target="slides/slide9.xml" Type="http://schemas.openxmlformats.org/officeDocument/2006/relationships/slide"/><Relationship Id="rId17" Target="slides/slide10.xml" Type="http://schemas.openxmlformats.org/officeDocument/2006/relationships/slide"/><Relationship Id="rId18" Target="slides/slide11.xml" Type="http://schemas.openxmlformats.org/officeDocument/2006/relationships/slide"/><Relationship Id="rId19" Target="slides/slide12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3.xml" Type="http://schemas.openxmlformats.org/officeDocument/2006/relationships/slide"/><Relationship Id="rId21" Target="slides/slide14.xml" Type="http://schemas.openxmlformats.org/officeDocument/2006/relationships/slide"/><Relationship Id="rId22" Target="slides/slide15.xml" Type="http://schemas.openxmlformats.org/officeDocument/2006/relationships/slide"/><Relationship Id="rId23" Target="slides/slide16.xml" Type="http://schemas.openxmlformats.org/officeDocument/2006/relationships/slide"/><Relationship Id="rId24" Target="slides/slide17.xml" Type="http://schemas.openxmlformats.org/officeDocument/2006/relationships/slide"/><Relationship Id="rId25" Target="slides/slide18.xml" Type="http://schemas.openxmlformats.org/officeDocument/2006/relationships/slide"/><Relationship Id="rId26" Target="slides/slide19.xml" Type="http://schemas.openxmlformats.org/officeDocument/2006/relationships/slide"/><Relationship Id="rId27" Target="slides/slide20.xml" Type="http://schemas.openxmlformats.org/officeDocument/2006/relationships/slide"/><Relationship Id="rId28" Target="slides/slide21.xml" Type="http://schemas.openxmlformats.org/officeDocument/2006/relationships/slide"/><Relationship Id="rId29" Target="slides/slide22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3.xml" Type="http://schemas.openxmlformats.org/officeDocument/2006/relationships/slide"/><Relationship Id="rId31" Target="slides/slide24.xml" Type="http://schemas.openxmlformats.org/officeDocument/2006/relationships/slide"/><Relationship Id="rId32" Target="slides/slide25.xml" Type="http://schemas.openxmlformats.org/officeDocument/2006/relationships/slide"/><Relationship Id="rId33" Target="tags/tag1.xml" Type="http://schemas.openxmlformats.org/officeDocument/2006/relationships/tags"/><Relationship Id="rId34" Target="presProps.xml" Type="http://schemas.openxmlformats.org/officeDocument/2006/relationships/presProps"/><Relationship Id="rId35" Target="viewProps.xml" Type="http://schemas.openxmlformats.org/officeDocument/2006/relationships/viewProps"/><Relationship Id="rId36" Target="theme/theme1.xml" Type="http://schemas.openxmlformats.org/officeDocument/2006/relationships/theme"/><Relationship Id="rId37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slideMasters/slideMaster5.xml" Type="http://schemas.openxmlformats.org/officeDocument/2006/relationships/slideMaster"/><Relationship Id="rId6" Target="notesMasters/notesMaster1.xml" Type="http://schemas.openxmlformats.org/officeDocument/2006/relationships/notesMaster"/><Relationship Id="rId7" Target="handoutMasters/handoutMaster1.xml" Type="http://schemas.openxmlformats.org/officeDocument/2006/relationships/handoutMaster"/><Relationship Id="rId8" Target="slides/slide1.xml" Type="http://schemas.openxmlformats.org/officeDocument/2006/relationships/slide"/><Relationship Id="rId9" Target="slides/slide2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2700" cap="rnd">
              <a:solidFill>
                <a:srgbClr val="264457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2">
                  <a:lumMod val="25000"/>
                </a:schemeClr>
              </a:solidFill>
              <a:ln w="12700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81-41E7-AF14-D8B3B111CC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2700" cap="rnd">
              <a:solidFill>
                <a:srgbClr val="21212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D11D26"/>
              </a:solidFill>
              <a:ln w="12700">
                <a:solidFill>
                  <a:srgbClr val="569C0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81-41E7-AF14-D8B3B111CC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2700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81-41E7-AF14-D8B3B111C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19966848"/>
        <c:axId val="819967408"/>
      </c:lineChart>
      <c:catAx>
        <c:axId val="81996684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</a:defRPr>
            </a:pPr>
            <a:endParaRPr sz="1100" b="0" i="0" u="none" strike="noStrike" kern="1200" baseline="0" smtId="4294967295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</a:endParaRPr>
          </a:p>
        </c:txPr>
        <c:crossAx val="819967408"/>
        <c:crosses val="autoZero"/>
        <c:auto val="0"/>
        <c:lblAlgn val="ctr"/>
        <c:lblOffset/>
        <c:noMultiLvlLbl val="0"/>
      </c:catAx>
      <c:valAx>
        <c:axId val="819967408"/>
        <c:scaling>
          <c:orientation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defRPr>
            </a:pPr>
            <a:endParaRPr sz="1050" b="0" i="0" u="none" strike="noStrike" kern="1200" baseline="0" smtId="4294967295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c:txPr>
        <c:crossAx val="819966848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7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6566E-A135-47C5-B666-D77ED219465C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E1E66-0EA3-46B4-8216-B1B8BE711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29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6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0BAA7-22A5-49C2-BA97-E6B0C9CFDA3C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9F56C-685E-485A-BF04-BF7465453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584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6170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569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2609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8879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2884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4923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8220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1538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4173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7061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255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8248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6411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062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4116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8210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0768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774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268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863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003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697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036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737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029572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emf" Type="http://schemas.openxmlformats.org/officeDocument/2006/relationships/image"/><Relationship Id="rId4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media/image3.emf" Type="http://schemas.openxmlformats.org/officeDocument/2006/relationships/image"/><Relationship Id="rId3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media/image3.emf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emf" Type="http://schemas.openxmlformats.org/officeDocument/2006/relationships/image"/><Relationship Id="rId4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media/image3.emf" Type="http://schemas.openxmlformats.org/officeDocument/2006/relationships/image"/><Relationship Id="rId3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media/image3.emf" Type="http://schemas.openxmlformats.org/officeDocument/2006/relationships/image"/><Relationship Id="rId3" Target="../slideMasters/slideMaster4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4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F2F2F2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l="68594" t="65577" b="15737"/>
          <a:stretch>
            <a:fillRect/>
          </a:stretch>
        </p:blipFill>
        <p:spPr>
          <a:xfrm flipH="1">
            <a:off x="6642340" y="0"/>
            <a:ext cx="5549660" cy="3302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67550"/>
          <a:stretch>
            <a:fillRect/>
          </a:stretch>
        </p:blipFill>
        <p:spPr>
          <a:xfrm rot="2551530" flipH="1">
            <a:off x="-4745853" y="3397661"/>
            <a:ext cx="8537070" cy="2772836"/>
          </a:xfrm>
          <a:custGeom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1801" y="452077"/>
            <a:ext cx="5948398" cy="5953846"/>
          </a:xfrm>
          <a:prstGeom prst="rect">
            <a:avLst/>
          </a:prstGeom>
          <a:noFill/>
        </p:spPr>
      </p:pic>
    </p:spTree>
    <p:extLst>
      <p:ext uri="{BB962C8B-B14F-4D97-AF65-F5344CB8AC3E}">
        <p14:creationId val="599738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655770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F2F2F2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l="68594" t="65577" b="15737"/>
          <a:stretch>
            <a:fillRect/>
          </a:stretch>
        </p:blipFill>
        <p:spPr>
          <a:xfrm flipH="1">
            <a:off x="6642340" y="0"/>
            <a:ext cx="5549660" cy="3302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67550"/>
          <a:stretch>
            <a:fillRect/>
          </a:stretch>
        </p:blipFill>
        <p:spPr>
          <a:xfrm rot="2551530" flipH="1">
            <a:off x="-4745853" y="3397661"/>
            <a:ext cx="8537070" cy="2772836"/>
          </a:xfrm>
          <a:custGeom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1801" y="452077"/>
            <a:ext cx="5948398" cy="5953846"/>
          </a:xfrm>
          <a:prstGeom prst="rect">
            <a:avLst/>
          </a:prstGeom>
          <a:noFill/>
        </p:spPr>
      </p:pic>
    </p:spTree>
    <p:extLst>
      <p:ext uri="{BB962C8B-B14F-4D97-AF65-F5344CB8AC3E}">
        <p14:creationId val="2924137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t="76969" r="2435"/>
          <a:stretch>
            <a:fillRect/>
          </a:stretch>
        </p:blipFill>
        <p:spPr>
          <a:xfrm>
            <a:off x="1152584" y="-43543"/>
            <a:ext cx="9646045" cy="2279174"/>
          </a:xfrm>
          <a:prstGeom prst="rect">
            <a:avLst/>
          </a:prstGeom>
          <a:noFill/>
        </p:spPr>
      </p:pic>
    </p:spTree>
    <p:extLst>
      <p:ext uri="{BB962C8B-B14F-4D97-AF65-F5344CB8AC3E}">
        <p14:creationId val="4130573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735537" y="232818"/>
            <a:ext cx="2797234" cy="28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lt"/>
              </a:rPr>
              <a:t>Add You Text Here Add You Text Here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35537" y="473127"/>
            <a:ext cx="2441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请在此处</a:t>
            </a:r>
            <a:r>
              <a:rPr lang="zh-CN" alt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添加标题</a:t>
            </a:r>
          </a:p>
        </p:txBody>
      </p:sp>
      <p:sp>
        <p:nvSpPr>
          <p:cNvPr id="5" name="矩形 4"/>
          <p:cNvSpPr/>
          <p:nvPr userDrawn="1"/>
        </p:nvSpPr>
        <p:spPr>
          <a:xfrm flipH="1">
            <a:off x="690113" y="293298"/>
            <a:ext cx="45719" cy="5520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细黑"/>
              <a:ea typeface="微软雅黑 Light"/>
            </a:endParaRPr>
          </a:p>
        </p:txBody>
      </p:sp>
    </p:spTree>
    <p:extLst>
      <p:ext uri="{BB962C8B-B14F-4D97-AF65-F5344CB8AC3E}">
        <p14:creationId val="133265297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952568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252693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848102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563821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779846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813518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t="76969" r="2435"/>
          <a:stretch>
            <a:fillRect/>
          </a:stretch>
        </p:blipFill>
        <p:spPr>
          <a:xfrm>
            <a:off x="1152584" y="-43543"/>
            <a:ext cx="9646045" cy="2279174"/>
          </a:xfrm>
          <a:prstGeom prst="rect">
            <a:avLst/>
          </a:prstGeom>
          <a:noFill/>
        </p:spPr>
      </p:pic>
    </p:spTree>
    <p:extLst>
      <p:ext uri="{BB962C8B-B14F-4D97-AF65-F5344CB8AC3E}">
        <p14:creationId val="1307501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28675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F2F2F2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l="68594" t="65577" b="15737"/>
          <a:stretch>
            <a:fillRect/>
          </a:stretch>
        </p:blipFill>
        <p:spPr>
          <a:xfrm flipH="1">
            <a:off x="6642340" y="0"/>
            <a:ext cx="5549660" cy="3302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67550"/>
          <a:stretch>
            <a:fillRect/>
          </a:stretch>
        </p:blipFill>
        <p:spPr>
          <a:xfrm rot="2551530" flipH="1">
            <a:off x="-4745853" y="3397661"/>
            <a:ext cx="8537070" cy="2772836"/>
          </a:xfrm>
          <a:custGeom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1801" y="452077"/>
            <a:ext cx="5948398" cy="5953846"/>
          </a:xfrm>
          <a:prstGeom prst="rect">
            <a:avLst/>
          </a:prstGeom>
          <a:noFill/>
        </p:spPr>
      </p:pic>
    </p:spTree>
    <p:extLst>
      <p:ext uri="{BB962C8B-B14F-4D97-AF65-F5344CB8AC3E}">
        <p14:creationId val="2031116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t="76969" r="2435"/>
          <a:stretch>
            <a:fillRect/>
          </a:stretch>
        </p:blipFill>
        <p:spPr>
          <a:xfrm>
            <a:off x="1152584" y="-43543"/>
            <a:ext cx="9646045" cy="2279174"/>
          </a:xfrm>
          <a:prstGeom prst="rect">
            <a:avLst/>
          </a:prstGeom>
          <a:noFill/>
        </p:spPr>
      </p:pic>
    </p:spTree>
    <p:extLst>
      <p:ext uri="{BB962C8B-B14F-4D97-AF65-F5344CB8AC3E}">
        <p14:creationId val="55946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735537" y="232818"/>
            <a:ext cx="2797234" cy="28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lt"/>
              </a:rPr>
              <a:t>Add You Text Here Add You Text Here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35537" y="473127"/>
            <a:ext cx="2441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请在此处</a:t>
            </a:r>
            <a:r>
              <a:rPr lang="zh-CN" alt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添加标题</a:t>
            </a:r>
          </a:p>
        </p:txBody>
      </p:sp>
      <p:sp>
        <p:nvSpPr>
          <p:cNvPr id="5" name="矩形 4"/>
          <p:cNvSpPr/>
          <p:nvPr userDrawn="1"/>
        </p:nvSpPr>
        <p:spPr>
          <a:xfrm flipH="1">
            <a:off x="690113" y="293298"/>
            <a:ext cx="45719" cy="5520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细黑"/>
              <a:ea typeface="微软雅黑 Light"/>
            </a:endParaRPr>
          </a:p>
        </p:txBody>
      </p:sp>
    </p:spTree>
    <p:extLst>
      <p:ext uri="{BB962C8B-B14F-4D97-AF65-F5344CB8AC3E}">
        <p14:creationId val="935415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9556222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7882275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0043979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374238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0756813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58389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735537" y="232818"/>
            <a:ext cx="2797234" cy="28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lt"/>
              </a:rPr>
              <a:t>Add You Text Here Add You Text Here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35537" y="473127"/>
            <a:ext cx="2441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请在此处</a:t>
            </a:r>
            <a:r>
              <a:rPr lang="zh-CN" alt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添加标题</a:t>
            </a:r>
          </a:p>
        </p:txBody>
      </p:sp>
      <p:sp>
        <p:nvSpPr>
          <p:cNvPr id="5" name="矩形 4"/>
          <p:cNvSpPr/>
          <p:nvPr userDrawn="1"/>
        </p:nvSpPr>
        <p:spPr>
          <a:xfrm flipH="1">
            <a:off x="690113" y="293298"/>
            <a:ext cx="45719" cy="5520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细黑"/>
              <a:ea typeface="微软雅黑 Light" charset="-122"/>
            </a:endParaRPr>
          </a:p>
        </p:txBody>
      </p:sp>
    </p:spTree>
    <p:extLst>
      <p:ext uri="{BB962C8B-B14F-4D97-AF65-F5344CB8AC3E}">
        <p14:creationId val="359602837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4570527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F2F2F2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l="68594" t="65577" b="15737"/>
          <a:stretch>
            <a:fillRect/>
          </a:stretch>
        </p:blipFill>
        <p:spPr>
          <a:xfrm flipH="1">
            <a:off x="6642340" y="0"/>
            <a:ext cx="5549660" cy="3302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67550"/>
          <a:stretch>
            <a:fillRect/>
          </a:stretch>
        </p:blipFill>
        <p:spPr>
          <a:xfrm rot="2551530" flipH="1">
            <a:off x="-4745853" y="3397661"/>
            <a:ext cx="8537070" cy="2772836"/>
          </a:xfrm>
          <a:custGeom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1801" y="452077"/>
            <a:ext cx="5948398" cy="5953846"/>
          </a:xfrm>
          <a:prstGeom prst="rect">
            <a:avLst/>
          </a:prstGeom>
          <a:noFill/>
        </p:spPr>
      </p:pic>
    </p:spTree>
    <p:extLst>
      <p:ext uri="{BB962C8B-B14F-4D97-AF65-F5344CB8AC3E}">
        <p14:creationId val="1439595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t="76969" r="2435"/>
          <a:stretch>
            <a:fillRect/>
          </a:stretch>
        </p:blipFill>
        <p:spPr>
          <a:xfrm>
            <a:off x="1152584" y="-43543"/>
            <a:ext cx="9646045" cy="2279174"/>
          </a:xfrm>
          <a:prstGeom prst="rect">
            <a:avLst/>
          </a:prstGeom>
          <a:noFill/>
        </p:spPr>
      </p:pic>
    </p:spTree>
    <p:extLst>
      <p:ext uri="{BB962C8B-B14F-4D97-AF65-F5344CB8AC3E}">
        <p14:creationId val="1116446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735537" y="232818"/>
            <a:ext cx="2797234" cy="28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 Light"/>
                <a:cs typeface="Arial" panose="020b0604020202020204" pitchFamily="34" charset="0"/>
                <a:sym typeface="+mn-lt"/>
              </a:rPr>
              <a:t>Add You Text Here Add You Text Here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35537" y="473127"/>
            <a:ext cx="2441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请在此处</a:t>
            </a:r>
            <a:r>
              <a:rPr lang="zh-CN" alt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添加标题</a:t>
            </a:r>
          </a:p>
        </p:txBody>
      </p:sp>
      <p:sp>
        <p:nvSpPr>
          <p:cNvPr id="5" name="矩形 4"/>
          <p:cNvSpPr/>
          <p:nvPr userDrawn="1"/>
        </p:nvSpPr>
        <p:spPr>
          <a:xfrm flipH="1">
            <a:off x="690113" y="293298"/>
            <a:ext cx="45719" cy="5520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细黑"/>
              <a:ea typeface="微软雅黑 Light"/>
            </a:endParaRPr>
          </a:p>
        </p:txBody>
      </p:sp>
    </p:spTree>
    <p:extLst>
      <p:ext uri="{BB962C8B-B14F-4D97-AF65-F5344CB8AC3E}">
        <p14:creationId val="3485547713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val="3924756757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6922899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8793177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8271759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1876016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176221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val="1339145790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1547327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5509210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9743249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3142073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6396211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1875492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0567327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4978074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6900521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812196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8169974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9521185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44671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420327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966931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282594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978066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10" Target="../slideLayouts/slideLayout30.xml" Type="http://schemas.openxmlformats.org/officeDocument/2006/relationships/slideLayout"/><Relationship Id="rId11" Target="../theme/theme3.xml" Type="http://schemas.openxmlformats.org/officeDocument/2006/relationships/theme"/><Relationship Id="rId2" Target="../slideLayouts/slideLayout22.xml" Type="http://schemas.openxmlformats.org/officeDocument/2006/relationships/slideLayout"/><Relationship Id="rId3" Target="../slideLayouts/slideLayout23.xml" Type="http://schemas.openxmlformats.org/officeDocument/2006/relationships/slideLayout"/><Relationship Id="rId4" Target="../slideLayouts/slideLayout24.xml" Type="http://schemas.openxmlformats.org/officeDocument/2006/relationships/slideLayout"/><Relationship Id="rId5" Target="../slideLayouts/slideLayout25.xml" Type="http://schemas.openxmlformats.org/officeDocument/2006/relationships/slideLayout"/><Relationship Id="rId6" Target="../slideLayouts/slideLayout26.xml" Type="http://schemas.openxmlformats.org/officeDocument/2006/relationships/slideLayout"/><Relationship Id="rId7" Target="../slideLayouts/slideLayout27.xml" Type="http://schemas.openxmlformats.org/officeDocument/2006/relationships/slideLayout"/><Relationship Id="rId8" Target="../slideLayouts/slideLayout28.xml" Type="http://schemas.openxmlformats.org/officeDocument/2006/relationships/slideLayout"/><Relationship Id="rId9" Target="../slideLayouts/slideLayout29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Relationship Id="rId10" Target="../slideLayouts/slideLayout40.xml" Type="http://schemas.openxmlformats.org/officeDocument/2006/relationships/slideLayout"/><Relationship Id="rId11" Target="../theme/theme4.xml" Type="http://schemas.openxmlformats.org/officeDocument/2006/relationships/theme"/><Relationship Id="rId2" Target="../slideLayouts/slideLayout32.xml" Type="http://schemas.openxmlformats.org/officeDocument/2006/relationships/slideLayout"/><Relationship Id="rId3" Target="../slideLayouts/slideLayout33.xml" Type="http://schemas.openxmlformats.org/officeDocument/2006/relationships/slideLayout"/><Relationship Id="rId4" Target="../slideLayouts/slideLayout34.xml" Type="http://schemas.openxmlformats.org/officeDocument/2006/relationships/slideLayout"/><Relationship Id="rId5" Target="../slideLayouts/slideLayout35.xml" Type="http://schemas.openxmlformats.org/officeDocument/2006/relationships/slideLayout"/><Relationship Id="rId6" Target="../slideLayouts/slideLayout36.xml" Type="http://schemas.openxmlformats.org/officeDocument/2006/relationships/slideLayout"/><Relationship Id="rId7" Target="../slideLayouts/slideLayout37.xml" Type="http://schemas.openxmlformats.org/officeDocument/2006/relationships/slideLayout"/><Relationship Id="rId8" Target="../slideLayouts/slideLayout38.xml" Type="http://schemas.openxmlformats.org/officeDocument/2006/relationships/slideLayout"/><Relationship Id="rId9" Target="../slideLayouts/slideLayout39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1.xml" Type="http://schemas.openxmlformats.org/officeDocument/2006/relationships/slideLayout"/><Relationship Id="rId10" Target="../slideLayouts/slideLayout50.xml" Type="http://schemas.openxmlformats.org/officeDocument/2006/relationships/slideLayout"/><Relationship Id="rId11" Target="../slideLayouts/slideLayout51.xml" Type="http://schemas.openxmlformats.org/officeDocument/2006/relationships/slideLayout"/><Relationship Id="rId12" Target="../theme/theme5.xml" Type="http://schemas.openxmlformats.org/officeDocument/2006/relationships/theme"/><Relationship Id="rId2" Target="../slideLayouts/slideLayout42.xml" Type="http://schemas.openxmlformats.org/officeDocument/2006/relationships/slideLayout"/><Relationship Id="rId3" Target="../slideLayouts/slideLayout43.xml" Type="http://schemas.openxmlformats.org/officeDocument/2006/relationships/slideLayout"/><Relationship Id="rId4" Target="../slideLayouts/slideLayout44.xml" Type="http://schemas.openxmlformats.org/officeDocument/2006/relationships/slideLayout"/><Relationship Id="rId5" Target="../slideLayouts/slideLayout45.xml" Type="http://schemas.openxmlformats.org/officeDocument/2006/relationships/slideLayout"/><Relationship Id="rId6" Target="../slideLayouts/slideLayout46.xml" Type="http://schemas.openxmlformats.org/officeDocument/2006/relationships/slideLayout"/><Relationship Id="rId7" Target="../slideLayouts/slideLayout47.xml" Type="http://schemas.openxmlformats.org/officeDocument/2006/relationships/slideLayout"/><Relationship Id="rId8" Target="../slideLayouts/slideLayout48.xml" Type="http://schemas.openxmlformats.org/officeDocument/2006/relationships/slideLayout"/><Relationship Id="rId9" Target="../slideLayouts/slideLayout4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C512-946F-491C-A78E-B874D25DDF2C}" type="datetimeFigureOut">
              <a:rPr lang="zh-CN" altLang="en-US" smtClean="0"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562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43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395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C512-946F-491C-A78E-B874D25DDF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3683-69C5-4225-8B2B-0C82CECB94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266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649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7.pn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Relationship Id="rId6" Target="../media/image2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3224270" y="3475610"/>
            <a:ext cx="5743460" cy="8229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pc="-150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</a:rPr>
              <a:t>简约通用PPT模板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40049" y="2278049"/>
            <a:ext cx="4311902" cy="9144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大气点线粒子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4B55A2-CE4C-4E21-88B6-165B86513B71}"/>
              </a:ext>
            </a:extLst>
          </p:cNvPr>
          <p:cNvSpPr txBox="1"/>
          <p:nvPr/>
        </p:nvSpPr>
        <p:spPr>
          <a:xfrm>
            <a:off x="4055473" y="3106277"/>
            <a:ext cx="4337367" cy="3657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-PROJECT PLANNING PPT TEMPLATE-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839D8C-C6D1-4756-9827-ABC6F1E82B1E}"/>
              </a:ext>
            </a:extLst>
          </p:cNvPr>
          <p:cNvSpPr txBox="1"/>
          <p:nvPr/>
        </p:nvSpPr>
        <p:spPr>
          <a:xfrm>
            <a:off x="5583873" y="5438029"/>
            <a:ext cx="1024255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mtClean="0" sz="120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高效办公</a:t>
            </a:r>
          </a:p>
          <a:p>
            <a:pPr algn="ctr">
              <a:lnSpc>
                <a:spcPct val="125000"/>
              </a:lnSpc>
            </a:pPr>
            <a:r>
              <a:rPr altLang="en-US" lang="zh-CN" smtClean="0" sz="120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20XX.XX.XX</a:t>
            </a:r>
          </a:p>
        </p:txBody>
      </p:sp>
    </p:spTree>
    <p:extLst>
      <p:ext uri="{BB962C8B-B14F-4D97-AF65-F5344CB8AC3E}">
        <p14:creationId val="235255826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8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accel="58000"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310743" y="1070879"/>
            <a:ext cx="3570514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7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typeface="+mn-ea"/>
                <a:sym typeface="+mn-lt"/>
              </a:rPr>
              <a:t>B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97923" y="3002179"/>
            <a:ext cx="3196155" cy="640080"/>
          </a:xfrm>
          <a:prstGeom prst="rect">
            <a:avLst/>
          </a:prstGeom>
          <a:solidFill>
            <a:srgbClr val="EFEFEF"/>
          </a:solidFill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4247408" y="4722956"/>
            <a:ext cx="3697184" cy="6400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altLang="en-US" kumimoji="1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双击输入替换内容，优页轻松设计高效办公，双击输入替换内容，优页轻松设计高效办公。</a:t>
            </a:r>
          </a:p>
        </p:txBody>
      </p:sp>
    </p:spTree>
    <p:extLst>
      <p:ext uri="{BB962C8B-B14F-4D97-AF65-F5344CB8AC3E}">
        <p14:creationId val="3205392859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60000"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7" name="组合 56"/>
          <p:cNvGrpSpPr/>
          <p:nvPr/>
        </p:nvGrpSpPr>
        <p:grpSpPr>
          <a:xfrm>
            <a:off x="1227608" y="1656192"/>
            <a:ext cx="2235186" cy="2274066"/>
            <a:chOff x="471707" y="1675770"/>
            <a:chExt cx="2158455" cy="2196000"/>
          </a:xfrm>
          <a:solidFill>
            <a:srgbClr val="1B4367"/>
          </a:solidFill>
        </p:grpSpPr>
        <p:grpSp>
          <p:nvGrpSpPr>
            <p:cNvPr id="58" name="组合 57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62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3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4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1735992" y="2108076"/>
              <a:ext cx="462003" cy="468000"/>
              <a:chOff x="2665059" y="4979202"/>
              <a:chExt cx="284308" cy="288000"/>
            </a:xfrm>
            <a:grpFill/>
          </p:grpSpPr>
          <p:sp>
            <p:nvSpPr>
              <p:cNvPr id="60" name="Freeform 932"/>
              <p:cNvSpPr>
                <a:spLocks noEditPoints="1"/>
              </p:cNvSpPr>
              <p:nvPr/>
            </p:nvSpPr>
            <p:spPr bwMode="auto">
              <a:xfrm>
                <a:off x="2665059" y="4979202"/>
                <a:ext cx="284308" cy="288000"/>
              </a:xfrm>
              <a:custGeom>
                <a:gdLst>
                  <a:gd fmla="*/ 70 w 98" name="T0"/>
                  <a:gd fmla="*/ 42 h 99" name="T1"/>
                  <a:gd fmla="*/ 66 w 98" name="T2"/>
                  <a:gd fmla="*/ 42 h 99" name="T3"/>
                  <a:gd fmla="*/ 41 w 98" name="T4"/>
                  <a:gd fmla="*/ 67 h 99" name="T5"/>
                  <a:gd fmla="*/ 41 w 98" name="T6"/>
                  <a:gd fmla="*/ 70 h 99" name="T7"/>
                  <a:gd fmla="*/ 70 w 98" name="T8"/>
                  <a:gd fmla="*/ 99 h 99" name="T9"/>
                  <a:gd fmla="*/ 98 w 98" name="T10"/>
                  <a:gd fmla="*/ 70 h 99" name="T11"/>
                  <a:gd fmla="*/ 70 w 98" name="T12"/>
                  <a:gd fmla="*/ 42 h 99" name="T13"/>
                  <a:gd fmla="*/ 70 w 98" name="T14"/>
                  <a:gd fmla="*/ 90 h 99" name="T15"/>
                  <a:gd fmla="*/ 50 w 98" name="T16"/>
                  <a:gd fmla="*/ 70 h 99" name="T17"/>
                  <a:gd fmla="*/ 70 w 98" name="T18"/>
                  <a:gd fmla="*/ 51 h 99" name="T19"/>
                  <a:gd fmla="*/ 89 w 98" name="T20"/>
                  <a:gd fmla="*/ 70 h 99" name="T21"/>
                  <a:gd fmla="*/ 70 w 98" name="T22"/>
                  <a:gd fmla="*/ 90 h 99" name="T23"/>
                  <a:gd fmla="*/ 57 w 98" name="T24"/>
                  <a:gd fmla="*/ 29 h 99" name="T25"/>
                  <a:gd fmla="*/ 28 w 98" name="T26"/>
                  <a:gd fmla="*/ 0 h 99" name="T27"/>
                  <a:gd fmla="*/ 0 w 98" name="T28"/>
                  <a:gd fmla="*/ 29 h 99" name="T29"/>
                  <a:gd fmla="*/ 28 w 98" name="T30"/>
                  <a:gd fmla="*/ 57 h 99" name="T31"/>
                  <a:gd fmla="*/ 32 w 98" name="T32"/>
                  <a:gd fmla="*/ 57 h 99" name="T33"/>
                  <a:gd fmla="*/ 56 w 98" name="T34"/>
                  <a:gd fmla="*/ 32 h 99" name="T35"/>
                  <a:gd fmla="*/ 57 w 98" name="T36"/>
                  <a:gd fmla="*/ 29 h 99" name="T37"/>
                  <a:gd fmla="*/ 28 w 98" name="T38"/>
                  <a:gd fmla="*/ 48 h 99" name="T39"/>
                  <a:gd fmla="*/ 8 w 98" name="T40"/>
                  <a:gd fmla="*/ 29 h 99" name="T41"/>
                  <a:gd fmla="*/ 28 w 98" name="T42"/>
                  <a:gd fmla="*/ 9 h 99" name="T43"/>
                  <a:gd fmla="*/ 48 w 98" name="T44"/>
                  <a:gd fmla="*/ 29 h 99" name="T45"/>
                  <a:gd fmla="*/ 28 w 98" name="T46"/>
                  <a:gd fmla="*/ 48 h 9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99" w="98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1" name="Freeform 933"/>
              <p:cNvSpPr/>
              <p:nvPr/>
            </p:nvSpPr>
            <p:spPr bwMode="auto">
              <a:xfrm>
                <a:off x="2697062" y="5013663"/>
                <a:ext cx="220309" cy="219077"/>
              </a:xfrm>
              <a:custGeom>
                <a:gdLst>
                  <a:gd fmla="*/ 179 w 179" name="T0"/>
                  <a:gd fmla="*/ 12 h 178" name="T1"/>
                  <a:gd fmla="*/ 14 w 179" name="T2"/>
                  <a:gd fmla="*/ 178 h 178" name="T3"/>
                  <a:gd fmla="*/ 0 w 179" name="T4"/>
                  <a:gd fmla="*/ 166 h 178" name="T5"/>
                  <a:gd fmla="*/ 165 w 179" name="T6"/>
                  <a:gd fmla="*/ 0 h 178" name="T7"/>
                  <a:gd fmla="*/ 179 w 179" name="T8"/>
                  <a:gd fmla="*/ 12 h 1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8" w="179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1238056" y="3948933"/>
            <a:ext cx="2235175" cy="2274066"/>
            <a:chOff x="478915" y="4355475"/>
            <a:chExt cx="2158444" cy="2196000"/>
          </a:xfrm>
          <a:solidFill>
            <a:srgbClr val="1B4367"/>
          </a:solidFill>
        </p:grpSpPr>
        <p:grpSp>
          <p:nvGrpSpPr>
            <p:cNvPr id="66" name="组合 65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71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gdLst>
                  <a:gd fmla="*/ 57 w 64" name="T0"/>
                  <a:gd fmla="*/ 37 h 66" name="T1"/>
                  <a:gd fmla="*/ 43 w 64" name="T2"/>
                  <a:gd fmla="*/ 12 h 66" name="T3"/>
                  <a:gd fmla="*/ 39 w 64" name="T4"/>
                  <a:gd fmla="*/ 6 h 66" name="T5"/>
                  <a:gd fmla="*/ 25 w 64" name="T6"/>
                  <a:gd fmla="*/ 6 h 66" name="T7"/>
                  <a:gd fmla="*/ 22 w 64" name="T8"/>
                  <a:gd fmla="*/ 12 h 66" name="T9"/>
                  <a:gd fmla="*/ 8 w 64" name="T10"/>
                  <a:gd fmla="*/ 37 h 66" name="T11"/>
                  <a:gd fmla="*/ 4 w 64" name="T12"/>
                  <a:gd fmla="*/ 43 h 66" name="T13"/>
                  <a:gd fmla="*/ 11 w 64" name="T14"/>
                  <a:gd fmla="*/ 55 h 66" name="T15"/>
                  <a:gd fmla="*/ 18 w 64" name="T16"/>
                  <a:gd fmla="*/ 55 h 66" name="T17"/>
                  <a:gd fmla="*/ 19 w 64" name="T18"/>
                  <a:gd fmla="*/ 55 h 66" name="T19"/>
                  <a:gd fmla="*/ 19 w 64" name="T20"/>
                  <a:gd fmla="*/ 66 h 66" name="T21"/>
                  <a:gd fmla="*/ 32 w 64" name="T22"/>
                  <a:gd fmla="*/ 62 h 66" name="T23"/>
                  <a:gd fmla="*/ 32 w 64" name="T24"/>
                  <a:gd fmla="*/ 62 h 66" name="T25"/>
                  <a:gd fmla="*/ 46 w 64" name="T26"/>
                  <a:gd fmla="*/ 66 h 66" name="T27"/>
                  <a:gd fmla="*/ 46 w 64" name="T28"/>
                  <a:gd fmla="*/ 55 h 66" name="T29"/>
                  <a:gd fmla="*/ 46 w 64" name="T30"/>
                  <a:gd fmla="*/ 55 h 66" name="T31"/>
                  <a:gd fmla="*/ 53 w 64" name="T32"/>
                  <a:gd fmla="*/ 55 h 66" name="T33"/>
                  <a:gd fmla="*/ 60 w 64" name="T34"/>
                  <a:gd fmla="*/ 43 h 66" name="T35"/>
                  <a:gd fmla="*/ 57 w 64" name="T36"/>
                  <a:gd fmla="*/ 37 h 6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6" w="64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72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gdLst>
                  <a:gd fmla="*/ 17 w 35" name="T0"/>
                  <a:gd fmla="*/ 0 h 35" name="T1"/>
                  <a:gd fmla="*/ 17 w 35" name="T2"/>
                  <a:gd fmla="*/ 0 h 35" name="T3"/>
                  <a:gd fmla="*/ 17 w 35" name="T4"/>
                  <a:gd fmla="*/ 0 h 35" name="T5"/>
                  <a:gd fmla="*/ 17 w 35" name="T6"/>
                  <a:gd fmla="*/ 0 h 35" name="T7"/>
                  <a:gd fmla="*/ 17 w 35" name="T8"/>
                  <a:gd fmla="*/ 0 h 35" name="T9"/>
                  <a:gd fmla="*/ 4 w 35" name="T10"/>
                  <a:gd fmla="*/ 6 h 35" name="T11"/>
                  <a:gd fmla="*/ 0 w 35" name="T12"/>
                  <a:gd fmla="*/ 17 h 35" name="T13"/>
                  <a:gd fmla="*/ 0 w 35" name="T14"/>
                  <a:gd fmla="*/ 17 h 35" name="T15"/>
                  <a:gd fmla="*/ 17 w 35" name="T16"/>
                  <a:gd fmla="*/ 35 h 35" name="T17"/>
                  <a:gd fmla="*/ 17 w 35" name="T18"/>
                  <a:gd fmla="*/ 35 h 35" name="T19"/>
                  <a:gd fmla="*/ 35 w 35" name="T20"/>
                  <a:gd fmla="*/ 17 h 35" name="T21"/>
                  <a:gd fmla="*/ 35 w 35" name="T22"/>
                  <a:gd fmla="*/ 17 h 35" name="T23"/>
                  <a:gd fmla="*/ 31 w 35" name="T24"/>
                  <a:gd fmla="*/ 6 h 35" name="T25"/>
                  <a:gd fmla="*/ 17 w 35" name="T26"/>
                  <a:gd fmla="*/ 0 h 3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5" w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67" name="组合 66"/>
            <p:cNvGrpSpPr>
              <a:grpSpLocks noChangeAspect="1"/>
            </p:cNvGrpSpPr>
            <p:nvPr/>
          </p:nvGrpSpPr>
          <p:grpSpPr>
            <a:xfrm>
              <a:off x="478915" y="4355475"/>
              <a:ext cx="2158444" cy="2196000"/>
              <a:chOff x="5397500" y="5734050"/>
              <a:chExt cx="365123" cy="371476"/>
            </a:xfrm>
            <a:grpFill/>
          </p:grpSpPr>
          <p:sp>
            <p:nvSpPr>
              <p:cNvPr id="68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9" name="Freeform 289"/>
              <p:cNvSpPr>
                <a:spLocks noEditPoints="1"/>
              </p:cNvSpPr>
              <p:nvPr/>
            </p:nvSpPr>
            <p:spPr bwMode="auto">
              <a:xfrm>
                <a:off x="5537198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70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262807" y="1536120"/>
            <a:ext cx="2992462" cy="1912912"/>
            <a:chOff x="3377107" y="1663120"/>
            <a:chExt cx="2992462" cy="1912912"/>
          </a:xfrm>
        </p:grpSpPr>
        <p:grpSp>
          <p:nvGrpSpPr>
            <p:cNvPr id="39" name="组合 38"/>
            <p:cNvGrpSpPr/>
            <p:nvPr/>
          </p:nvGrpSpPr>
          <p:grpSpPr>
            <a:xfrm>
              <a:off x="3377107" y="2123649"/>
              <a:ext cx="2980177" cy="325374"/>
              <a:chOff x="3249264" y="1776444"/>
              <a:chExt cx="2994025" cy="314202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3249264" y="1776444"/>
                <a:ext cx="2994025" cy="314202"/>
                <a:chOff x="2940050" y="2132898"/>
                <a:chExt cx="2994025" cy="314202"/>
              </a:xfrm>
            </p:grpSpPr>
            <p:sp>
              <p:nvSpPr>
                <p:cNvPr id="42" name="圆角矩形 41"/>
                <p:cNvSpPr/>
                <p:nvPr/>
              </p:nvSpPr>
              <p:spPr>
                <a:xfrm>
                  <a:off x="2940050" y="2132898"/>
                  <a:ext cx="2994025" cy="31420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" name="圆角矩形 42"/>
                <p:cNvSpPr/>
                <p:nvPr/>
              </p:nvSpPr>
              <p:spPr>
                <a:xfrm>
                  <a:off x="2940050" y="2132898"/>
                  <a:ext cx="2108200" cy="31420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endParaRPr>
                </a:p>
              </p:txBody>
            </p:sp>
          </p:grpSp>
          <p:sp>
            <p:nvSpPr>
              <p:cNvPr id="41" name="文本框 4"/>
              <p:cNvSpPr txBox="1"/>
              <p:nvPr/>
            </p:nvSpPr>
            <p:spPr>
              <a:xfrm>
                <a:off x="5335260" y="1800741"/>
                <a:ext cx="673755" cy="30022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zh-CN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70%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3377107" y="2540212"/>
              <a:ext cx="2980177" cy="327891"/>
              <a:chOff x="3249264" y="2178703"/>
              <a:chExt cx="2994025" cy="316633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3249264" y="2178703"/>
                <a:ext cx="2994025" cy="314618"/>
                <a:chOff x="2940050" y="2519659"/>
                <a:chExt cx="2994025" cy="314618"/>
              </a:xfrm>
            </p:grpSpPr>
            <p:sp>
              <p:nvSpPr>
                <p:cNvPr id="47" name="圆角矩形 46"/>
                <p:cNvSpPr/>
                <p:nvPr/>
              </p:nvSpPr>
              <p:spPr>
                <a:xfrm>
                  <a:off x="2940050" y="2520075"/>
                  <a:ext cx="2994025" cy="31420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2940051" y="2519659"/>
                  <a:ext cx="889000" cy="31420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endParaRPr>
                </a:p>
              </p:txBody>
            </p:sp>
          </p:grpSp>
          <p:sp>
            <p:nvSpPr>
              <p:cNvPr id="46" name="文本框 9"/>
              <p:cNvSpPr txBox="1"/>
              <p:nvPr/>
            </p:nvSpPr>
            <p:spPr>
              <a:xfrm>
                <a:off x="4118871" y="2211809"/>
                <a:ext cx="673755" cy="30022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zh-CN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30%</a:t>
                </a: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3473240" y="1663120"/>
              <a:ext cx="1965946" cy="342894"/>
            </a:xfrm>
            <a:prstGeom prst="rect">
              <a:avLst/>
            </a:prstGeom>
          </p:spPr>
          <p:txBody>
            <a:bodyPr bIns="34287" lIns="68573" rIns="68573" tIns="34287" wrap="none">
              <a:spAutoFit/>
            </a:bodyPr>
            <a:lstStyle/>
            <a:p>
              <a:pPr defTabSz="685800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80" name="矩形 47"/>
            <p:cNvSpPr>
              <a:spLocks noChangeArrowheads="1"/>
            </p:cNvSpPr>
            <p:nvPr/>
          </p:nvSpPr>
          <p:spPr bwMode="auto">
            <a:xfrm>
              <a:off x="3456918" y="2925091"/>
              <a:ext cx="2912651" cy="644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7" lIns="68573" rIns="68573" tIns="34287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57634" y="3838837"/>
            <a:ext cx="2997635" cy="1849950"/>
            <a:chOff x="3371934" y="3965837"/>
            <a:chExt cx="2997635" cy="1849950"/>
          </a:xfrm>
        </p:grpSpPr>
        <p:grpSp>
          <p:nvGrpSpPr>
            <p:cNvPr id="49" name="组合 48"/>
            <p:cNvGrpSpPr/>
            <p:nvPr/>
          </p:nvGrpSpPr>
          <p:grpSpPr>
            <a:xfrm>
              <a:off x="3371934" y="4396566"/>
              <a:ext cx="2997631" cy="325374"/>
              <a:chOff x="3244272" y="3971332"/>
              <a:chExt cx="3011560" cy="314202"/>
            </a:xfrm>
          </p:grpSpPr>
          <p:sp>
            <p:nvSpPr>
              <p:cNvPr id="50" name="圆角矩形 49"/>
              <p:cNvSpPr/>
              <p:nvPr/>
            </p:nvSpPr>
            <p:spPr>
              <a:xfrm>
                <a:off x="3261807" y="3971332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3244272" y="3971332"/>
                <a:ext cx="1201953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2" name="文本框 15"/>
              <p:cNvSpPr txBox="1"/>
              <p:nvPr/>
            </p:nvSpPr>
            <p:spPr>
              <a:xfrm>
                <a:off x="4418923" y="3981998"/>
                <a:ext cx="907694" cy="30022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zh-CN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40%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3371939" y="4801767"/>
              <a:ext cx="2994628" cy="325411"/>
              <a:chOff x="3244272" y="4362615"/>
              <a:chExt cx="3008542" cy="314238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3258789" y="4362615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3244272" y="4362651"/>
                <a:ext cx="2108200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9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6" name="文本框 19"/>
              <p:cNvSpPr txBox="1"/>
              <p:nvPr/>
            </p:nvSpPr>
            <p:spPr>
              <a:xfrm>
                <a:off x="5326614" y="4374024"/>
                <a:ext cx="673754" cy="30022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zh-CN"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60%</a:t>
                </a:r>
              </a:p>
            </p:txBody>
          </p:sp>
        </p:grpSp>
        <p:sp>
          <p:nvSpPr>
            <p:cNvPr id="81" name="矩形 80"/>
            <p:cNvSpPr/>
            <p:nvPr/>
          </p:nvSpPr>
          <p:spPr>
            <a:xfrm>
              <a:off x="3473240" y="3965837"/>
              <a:ext cx="1965946" cy="342894"/>
            </a:xfrm>
            <a:prstGeom prst="rect">
              <a:avLst/>
            </a:prstGeom>
          </p:spPr>
          <p:txBody>
            <a:bodyPr bIns="34287" lIns="68573" rIns="68573" tIns="34287" wrap="none">
              <a:spAutoFit/>
            </a:bodyPr>
            <a:lstStyle/>
            <a:p>
              <a:pPr defTabSz="685800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82" name="矩形 47"/>
            <p:cNvSpPr>
              <a:spLocks noChangeArrowheads="1"/>
            </p:cNvSpPr>
            <p:nvPr/>
          </p:nvSpPr>
          <p:spPr bwMode="auto">
            <a:xfrm>
              <a:off x="3456918" y="5192547"/>
              <a:ext cx="2912651" cy="61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7" lIns="68573" rIns="68573" tIns="34287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sp>
        <p:nvSpPr>
          <p:cNvPr id="85" name="圆角矩形 84"/>
          <p:cNvSpPr/>
          <p:nvPr/>
        </p:nvSpPr>
        <p:spPr>
          <a:xfrm>
            <a:off x="8965909" y="1418647"/>
            <a:ext cx="2328142" cy="4695516"/>
          </a:xfrm>
          <a:prstGeom prst="roundRect">
            <a:avLst>
              <a:gd fmla="val 13686" name="adj"/>
            </a:avLst>
          </a:prstGeom>
          <a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6917865" y="1139077"/>
            <a:ext cx="2677202" cy="5399519"/>
          </a:xfrm>
          <a:prstGeom prst="roundRect">
            <a:avLst>
              <a:gd fmla="val 13686" name="adj"/>
            </a:avLst>
          </a:prstGeom>
          <a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477659633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/>
          <p:cNvGrpSpPr/>
          <p:nvPr/>
        </p:nvGrpSpPr>
        <p:grpSpPr>
          <a:xfrm>
            <a:off x="1863659" y="2057400"/>
            <a:ext cx="1428896" cy="1428896"/>
            <a:chOff x="1833245" y="2037080"/>
            <a:chExt cx="1423035" cy="1423035"/>
          </a:xfrm>
          <a:solidFill>
            <a:sysClr lastClr="FFFFFF" val="window"/>
          </a:solidFill>
        </p:grpSpPr>
        <p:sp>
          <p:nvSpPr>
            <p:cNvPr id="23" name="泪滴形 22"/>
            <p:cNvSpPr/>
            <p:nvPr/>
          </p:nvSpPr>
          <p:spPr>
            <a:xfrm rot="8100000">
              <a:off x="1833245" y="2037080"/>
              <a:ext cx="1423035" cy="1423035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Freeform 36"/>
            <p:cNvSpPr>
              <a:spLocks noEditPoints="1"/>
            </p:cNvSpPr>
            <p:nvPr/>
          </p:nvSpPr>
          <p:spPr>
            <a:xfrm>
              <a:off x="2149475" y="2462530"/>
              <a:ext cx="752475" cy="572135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216" w="286">
                  <a:moveTo>
                    <a:pt x="100" y="62"/>
                  </a:moveTo>
                  <a:cubicBezTo>
                    <a:pt x="89" y="53"/>
                    <a:pt x="89" y="53"/>
                    <a:pt x="89" y="53"/>
                  </a:cubicBezTo>
                  <a:cubicBezTo>
                    <a:pt x="102" y="38"/>
                    <a:pt x="122" y="28"/>
                    <a:pt x="144" y="28"/>
                  </a:cubicBezTo>
                  <a:cubicBezTo>
                    <a:pt x="165" y="28"/>
                    <a:pt x="184" y="37"/>
                    <a:pt x="197" y="51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76" y="49"/>
                    <a:pt x="161" y="41"/>
                    <a:pt x="144" y="41"/>
                  </a:cubicBezTo>
                  <a:cubicBezTo>
                    <a:pt x="126" y="41"/>
                    <a:pt x="110" y="50"/>
                    <a:pt x="100" y="62"/>
                  </a:cubicBezTo>
                  <a:close/>
                  <a:moveTo>
                    <a:pt x="110" y="71"/>
                  </a:moveTo>
                  <a:cubicBezTo>
                    <a:pt x="120" y="80"/>
                    <a:pt x="120" y="80"/>
                    <a:pt x="120" y="80"/>
                  </a:cubicBezTo>
                  <a:cubicBezTo>
                    <a:pt x="126" y="73"/>
                    <a:pt x="134" y="69"/>
                    <a:pt x="144" y="69"/>
                  </a:cubicBezTo>
                  <a:cubicBezTo>
                    <a:pt x="153" y="69"/>
                    <a:pt x="160" y="72"/>
                    <a:pt x="166" y="7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68" y="60"/>
                    <a:pt x="157" y="55"/>
                    <a:pt x="144" y="55"/>
                  </a:cubicBezTo>
                  <a:cubicBezTo>
                    <a:pt x="130" y="55"/>
                    <a:pt x="118" y="61"/>
                    <a:pt x="110" y="71"/>
                  </a:cubicBezTo>
                  <a:close/>
                  <a:moveTo>
                    <a:pt x="144" y="82"/>
                  </a:moveTo>
                  <a:cubicBezTo>
                    <a:pt x="135" y="82"/>
                    <a:pt x="128" y="90"/>
                    <a:pt x="128" y="99"/>
                  </a:cubicBezTo>
                  <a:cubicBezTo>
                    <a:pt x="128" y="108"/>
                    <a:pt x="135" y="115"/>
                    <a:pt x="144" y="115"/>
                  </a:cubicBezTo>
                  <a:cubicBezTo>
                    <a:pt x="153" y="115"/>
                    <a:pt x="160" y="108"/>
                    <a:pt x="160" y="99"/>
                  </a:cubicBezTo>
                  <a:cubicBezTo>
                    <a:pt x="160" y="90"/>
                    <a:pt x="153" y="82"/>
                    <a:pt x="144" y="82"/>
                  </a:cubicBezTo>
                  <a:close/>
                  <a:moveTo>
                    <a:pt x="275" y="206"/>
                  </a:moveTo>
                  <a:cubicBezTo>
                    <a:pt x="11" y="206"/>
                    <a:pt x="11" y="206"/>
                    <a:pt x="11" y="206"/>
                  </a:cubicBezTo>
                  <a:cubicBezTo>
                    <a:pt x="8" y="206"/>
                    <a:pt x="5" y="205"/>
                    <a:pt x="2" y="204"/>
                  </a:cubicBezTo>
                  <a:cubicBezTo>
                    <a:pt x="2" y="207"/>
                    <a:pt x="2" y="217"/>
                    <a:pt x="11" y="217"/>
                  </a:cubicBezTo>
                  <a:cubicBezTo>
                    <a:pt x="13" y="217"/>
                    <a:pt x="273" y="217"/>
                    <a:pt x="275" y="217"/>
                  </a:cubicBezTo>
                  <a:cubicBezTo>
                    <a:pt x="284" y="217"/>
                    <a:pt x="284" y="207"/>
                    <a:pt x="284" y="204"/>
                  </a:cubicBezTo>
                  <a:cubicBezTo>
                    <a:pt x="281" y="205"/>
                    <a:pt x="278" y="206"/>
                    <a:pt x="275" y="206"/>
                  </a:cubicBezTo>
                  <a:close/>
                  <a:moveTo>
                    <a:pt x="282" y="177"/>
                  </a:moveTo>
                  <a:cubicBezTo>
                    <a:pt x="255" y="134"/>
                    <a:pt x="255" y="134"/>
                    <a:pt x="255" y="134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55" y="9"/>
                    <a:pt x="245" y="0"/>
                    <a:pt x="2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1" y="9"/>
                    <a:pt x="31" y="21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0" y="185"/>
                    <a:pt x="2" y="189"/>
                  </a:cubicBezTo>
                  <a:cubicBezTo>
                    <a:pt x="4" y="192"/>
                    <a:pt x="7" y="194"/>
                    <a:pt x="11" y="194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9" y="194"/>
                    <a:pt x="283" y="192"/>
                    <a:pt x="284" y="188"/>
                  </a:cubicBezTo>
                  <a:cubicBezTo>
                    <a:pt x="286" y="184"/>
                    <a:pt x="284" y="180"/>
                    <a:pt x="282" y="177"/>
                  </a:cubicBezTo>
                  <a:close/>
                  <a:moveTo>
                    <a:pt x="46" y="24"/>
                  </a:moveTo>
                  <a:cubicBezTo>
                    <a:pt x="46" y="22"/>
                    <a:pt x="47" y="19"/>
                    <a:pt x="49" y="17"/>
                  </a:cubicBezTo>
                  <a:cubicBezTo>
                    <a:pt x="51" y="15"/>
                    <a:pt x="53" y="14"/>
                    <a:pt x="56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33" y="14"/>
                    <a:pt x="235" y="15"/>
                    <a:pt x="237" y="17"/>
                  </a:cubicBezTo>
                  <a:cubicBezTo>
                    <a:pt x="239" y="19"/>
                    <a:pt x="240" y="22"/>
                    <a:pt x="240" y="24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3"/>
                    <a:pt x="239" y="125"/>
                    <a:pt x="237" y="127"/>
                  </a:cubicBezTo>
                  <a:cubicBezTo>
                    <a:pt x="235" y="129"/>
                    <a:pt x="233" y="130"/>
                    <a:pt x="230" y="130"/>
                  </a:cubicBezTo>
                  <a:cubicBezTo>
                    <a:pt x="228" y="130"/>
                    <a:pt x="56" y="130"/>
                    <a:pt x="56" y="130"/>
                  </a:cubicBezTo>
                  <a:cubicBezTo>
                    <a:pt x="53" y="130"/>
                    <a:pt x="51" y="129"/>
                    <a:pt x="49" y="127"/>
                  </a:cubicBezTo>
                  <a:cubicBezTo>
                    <a:pt x="47" y="125"/>
                    <a:pt x="46" y="123"/>
                    <a:pt x="46" y="120"/>
                  </a:cubicBezTo>
                  <a:lnTo>
                    <a:pt x="46" y="24"/>
                  </a:lnTo>
                  <a:close/>
                  <a:moveTo>
                    <a:pt x="43" y="143"/>
                  </a:moveTo>
                  <a:cubicBezTo>
                    <a:pt x="243" y="143"/>
                    <a:pt x="243" y="143"/>
                    <a:pt x="243" y="143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38" y="151"/>
                    <a:pt x="38" y="151"/>
                    <a:pt x="38" y="151"/>
                  </a:cubicBezTo>
                  <a:lnTo>
                    <a:pt x="43" y="143"/>
                  </a:lnTo>
                  <a:close/>
                  <a:moveTo>
                    <a:pt x="34" y="157"/>
                  </a:moveTo>
                  <a:cubicBezTo>
                    <a:pt x="252" y="157"/>
                    <a:pt x="252" y="157"/>
                    <a:pt x="252" y="157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9" y="165"/>
                    <a:pt x="29" y="165"/>
                    <a:pt x="29" y="165"/>
                  </a:cubicBezTo>
                  <a:lnTo>
                    <a:pt x="34" y="157"/>
                  </a:lnTo>
                  <a:close/>
                  <a:moveTo>
                    <a:pt x="97" y="179"/>
                  </a:moveTo>
                  <a:cubicBezTo>
                    <a:pt x="20" y="179"/>
                    <a:pt x="20" y="179"/>
                    <a:pt x="20" y="179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00" y="171"/>
                    <a:pt x="100" y="171"/>
                    <a:pt x="100" y="171"/>
                  </a:cubicBezTo>
                  <a:lnTo>
                    <a:pt x="97" y="179"/>
                  </a:lnTo>
                  <a:close/>
                  <a:moveTo>
                    <a:pt x="189" y="179"/>
                  </a:moveTo>
                  <a:cubicBezTo>
                    <a:pt x="186" y="171"/>
                    <a:pt x="186" y="171"/>
                    <a:pt x="186" y="171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6" y="179"/>
                    <a:pt x="266" y="179"/>
                    <a:pt x="266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01300" y="2057400"/>
            <a:ext cx="1428896" cy="1428896"/>
            <a:chOff x="4164965" y="2037080"/>
            <a:chExt cx="1423035" cy="1423035"/>
          </a:xfrm>
          <a:solidFill>
            <a:sysClr lastClr="FFFFFF" val="window"/>
          </a:solidFill>
        </p:grpSpPr>
        <p:sp>
          <p:nvSpPr>
            <p:cNvPr id="26" name="泪滴形 25"/>
            <p:cNvSpPr/>
            <p:nvPr/>
          </p:nvSpPr>
          <p:spPr>
            <a:xfrm rot="8100000">
              <a:off x="4164965" y="2037080"/>
              <a:ext cx="1423035" cy="1423035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Freeform 28"/>
            <p:cNvSpPr>
              <a:spLocks noEditPoints="1"/>
            </p:cNvSpPr>
            <p:nvPr/>
          </p:nvSpPr>
          <p:spPr>
            <a:xfrm>
              <a:off x="4559300" y="2414905"/>
              <a:ext cx="668020" cy="668020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206" w="206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36704" y="2057400"/>
            <a:ext cx="1428896" cy="1428896"/>
            <a:chOff x="6496050" y="2037080"/>
            <a:chExt cx="1423035" cy="1423035"/>
          </a:xfrm>
          <a:solidFill>
            <a:sysClr lastClr="FFFFFF" val="window"/>
          </a:solidFill>
        </p:grpSpPr>
        <p:sp>
          <p:nvSpPr>
            <p:cNvPr id="29" name="泪滴形 28"/>
            <p:cNvSpPr/>
            <p:nvPr/>
          </p:nvSpPr>
          <p:spPr>
            <a:xfrm rot="8100000">
              <a:off x="6496050" y="2037080"/>
              <a:ext cx="1423035" cy="1423035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>
            <a:xfrm>
              <a:off x="6882765" y="2398395"/>
              <a:ext cx="663575" cy="699135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100" w="96">
                  <a:moveTo>
                    <a:pt x="20" y="86"/>
                  </a:moveTo>
                  <a:cubicBezTo>
                    <a:pt x="12" y="78"/>
                    <a:pt x="8" y="68"/>
                    <a:pt x="7" y="58"/>
                  </a:cubicBezTo>
                  <a:cubicBezTo>
                    <a:pt x="7" y="48"/>
                    <a:pt x="10" y="38"/>
                    <a:pt x="18" y="29"/>
                  </a:cubicBezTo>
                  <a:cubicBezTo>
                    <a:pt x="24" y="22"/>
                    <a:pt x="33" y="18"/>
                    <a:pt x="42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6" y="16"/>
                    <a:pt x="66" y="19"/>
                    <a:pt x="74" y="27"/>
                  </a:cubicBezTo>
                  <a:cubicBezTo>
                    <a:pt x="82" y="34"/>
                    <a:pt x="87" y="44"/>
                    <a:pt x="87" y="54"/>
                  </a:cubicBezTo>
                  <a:cubicBezTo>
                    <a:pt x="88" y="65"/>
                    <a:pt x="84" y="75"/>
                    <a:pt x="77" y="83"/>
                  </a:cubicBezTo>
                  <a:cubicBezTo>
                    <a:pt x="76" y="84"/>
                    <a:pt x="76" y="84"/>
                    <a:pt x="75" y="8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5"/>
                    <a:pt x="54" y="96"/>
                    <a:pt x="49" y="96"/>
                  </a:cubicBezTo>
                  <a:cubicBezTo>
                    <a:pt x="44" y="96"/>
                    <a:pt x="38" y="95"/>
                    <a:pt x="32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82" y="6"/>
                  </a:moveTo>
                  <a:cubicBezTo>
                    <a:pt x="74" y="3"/>
                    <a:pt x="66" y="5"/>
                    <a:pt x="60" y="1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4"/>
                    <a:pt x="94" y="15"/>
                    <a:pt x="88" y="9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2" y="6"/>
                    <a:pt x="82" y="6"/>
                    <a:pt x="82" y="6"/>
                  </a:cubicBezTo>
                  <a:close/>
                  <a:moveTo>
                    <a:pt x="14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5"/>
                    <a:pt x="0" y="24"/>
                    <a:pt x="4" y="3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0" y="5"/>
                    <a:pt x="21" y="3"/>
                    <a:pt x="14" y="6"/>
                  </a:cubicBezTo>
                  <a:close/>
                  <a:moveTo>
                    <a:pt x="43" y="54"/>
                  </a:moveTo>
                  <a:cubicBezTo>
                    <a:pt x="42" y="55"/>
                    <a:pt x="42" y="55"/>
                    <a:pt x="42" y="56"/>
                  </a:cubicBezTo>
                  <a:cubicBezTo>
                    <a:pt x="35" y="57"/>
                    <a:pt x="28" y="58"/>
                    <a:pt x="22" y="61"/>
                  </a:cubicBezTo>
                  <a:cubicBezTo>
                    <a:pt x="22" y="62"/>
                    <a:pt x="22" y="63"/>
                    <a:pt x="22" y="64"/>
                  </a:cubicBezTo>
                  <a:cubicBezTo>
                    <a:pt x="29" y="63"/>
                    <a:pt x="37" y="62"/>
                    <a:pt x="43" y="59"/>
                  </a:cubicBezTo>
                  <a:cubicBezTo>
                    <a:pt x="44" y="60"/>
                    <a:pt x="45" y="61"/>
                    <a:pt x="46" y="61"/>
                  </a:cubicBezTo>
                  <a:cubicBezTo>
                    <a:pt x="49" y="62"/>
                    <a:pt x="53" y="61"/>
                    <a:pt x="54" y="58"/>
                  </a:cubicBezTo>
                  <a:cubicBezTo>
                    <a:pt x="55" y="55"/>
                    <a:pt x="53" y="51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7" y="46"/>
                    <a:pt x="44" y="41"/>
                    <a:pt x="41" y="37"/>
                  </a:cubicBezTo>
                  <a:cubicBezTo>
                    <a:pt x="40" y="38"/>
                    <a:pt x="39" y="39"/>
                    <a:pt x="38" y="39"/>
                  </a:cubicBezTo>
                  <a:cubicBezTo>
                    <a:pt x="39" y="44"/>
                    <a:pt x="41" y="48"/>
                    <a:pt x="44" y="52"/>
                  </a:cubicBezTo>
                  <a:cubicBezTo>
                    <a:pt x="43" y="52"/>
                    <a:pt x="43" y="53"/>
                    <a:pt x="43" y="54"/>
                  </a:cubicBezTo>
                  <a:close/>
                  <a:moveTo>
                    <a:pt x="18" y="58"/>
                  </a:moveTo>
                  <a:cubicBezTo>
                    <a:pt x="19" y="65"/>
                    <a:pt x="22" y="72"/>
                    <a:pt x="28" y="78"/>
                  </a:cubicBezTo>
                  <a:cubicBezTo>
                    <a:pt x="34" y="83"/>
                    <a:pt x="41" y="86"/>
                    <a:pt x="49" y="85"/>
                  </a:cubicBezTo>
                  <a:cubicBezTo>
                    <a:pt x="56" y="85"/>
                    <a:pt x="63" y="82"/>
                    <a:pt x="69" y="76"/>
                  </a:cubicBezTo>
                  <a:cubicBezTo>
                    <a:pt x="74" y="70"/>
                    <a:pt x="77" y="62"/>
                    <a:pt x="76" y="55"/>
                  </a:cubicBezTo>
                  <a:cubicBezTo>
                    <a:pt x="76" y="47"/>
                    <a:pt x="73" y="40"/>
                    <a:pt x="67" y="35"/>
                  </a:cubicBezTo>
                  <a:cubicBezTo>
                    <a:pt x="61" y="29"/>
                    <a:pt x="53" y="27"/>
                    <a:pt x="46" y="27"/>
                  </a:cubicBezTo>
                  <a:cubicBezTo>
                    <a:pt x="38" y="28"/>
                    <a:pt x="31" y="31"/>
                    <a:pt x="26" y="37"/>
                  </a:cubicBezTo>
                  <a:cubicBezTo>
                    <a:pt x="20" y="43"/>
                    <a:pt x="18" y="50"/>
                    <a:pt x="18" y="5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899445" y="2057400"/>
            <a:ext cx="1428896" cy="1428896"/>
            <a:chOff x="8827770" y="2037080"/>
            <a:chExt cx="1423035" cy="1423035"/>
          </a:xfrm>
          <a:solidFill>
            <a:sysClr lastClr="FFFFFF" val="window"/>
          </a:solidFill>
        </p:grpSpPr>
        <p:sp>
          <p:nvSpPr>
            <p:cNvPr id="32" name="泪滴形 31"/>
            <p:cNvSpPr/>
            <p:nvPr/>
          </p:nvSpPr>
          <p:spPr>
            <a:xfrm rot="8100000">
              <a:off x="8827770" y="2037080"/>
              <a:ext cx="1423035" cy="1423035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>
            <a:xfrm>
              <a:off x="9253220" y="2385695"/>
              <a:ext cx="639445" cy="725170"/>
            </a:xfrm>
            <a:custGeom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102" w="90">
                  <a:moveTo>
                    <a:pt x="14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72" y="40"/>
                    <a:pt x="79" y="47"/>
                    <a:pt x="79" y="5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96"/>
                    <a:pt x="72" y="102"/>
                    <a:pt x="65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3" y="24"/>
                    <a:pt x="5" y="22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0"/>
                    <a:pt x="9" y="31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9" y="36"/>
                    <a:pt x="9" y="37"/>
                    <a:pt x="10" y="38"/>
                  </a:cubicBezTo>
                  <a:cubicBezTo>
                    <a:pt x="11" y="39"/>
                    <a:pt x="12" y="40"/>
                    <a:pt x="14" y="40"/>
                  </a:cubicBezTo>
                  <a:close/>
                  <a:moveTo>
                    <a:pt x="57" y="67"/>
                  </a:moveTo>
                  <a:cubicBezTo>
                    <a:pt x="53" y="67"/>
                    <a:pt x="51" y="69"/>
                    <a:pt x="51" y="73"/>
                  </a:cubicBezTo>
                  <a:cubicBezTo>
                    <a:pt x="51" y="76"/>
                    <a:pt x="53" y="79"/>
                    <a:pt x="57" y="79"/>
                  </a:cubicBezTo>
                  <a:cubicBezTo>
                    <a:pt x="60" y="79"/>
                    <a:pt x="63" y="76"/>
                    <a:pt x="63" y="73"/>
                  </a:cubicBezTo>
                  <a:cubicBezTo>
                    <a:pt x="63" y="69"/>
                    <a:pt x="60" y="67"/>
                    <a:pt x="57" y="6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4" name="TextBox 1210"/>
          <p:cNvSpPr/>
          <p:nvPr/>
        </p:nvSpPr>
        <p:spPr>
          <a:xfrm>
            <a:off x="1899928" y="3956472"/>
            <a:ext cx="1356360" cy="31242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defTabSz="685800"/>
            <a:r>
              <a:rPr altLang="en-US" b="1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5" name="文本框 8"/>
          <p:cNvSpPr txBox="1"/>
          <p:nvPr/>
        </p:nvSpPr>
        <p:spPr>
          <a:xfrm>
            <a:off x="1525907" y="4325440"/>
            <a:ext cx="2104400" cy="8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pc="-150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双击输入替换内容，优页轻松设计高效办公。双击输入替换内容，优页轻松设计高效办公。双击输入替换内容，优页轻松设计高效办公。</a:t>
            </a:r>
          </a:p>
        </p:txBody>
      </p:sp>
      <p:sp>
        <p:nvSpPr>
          <p:cNvPr id="36" name="TextBox 1210"/>
          <p:cNvSpPr/>
          <p:nvPr/>
        </p:nvSpPr>
        <p:spPr>
          <a:xfrm>
            <a:off x="4237569" y="3956472"/>
            <a:ext cx="1356360" cy="31242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defTabSz="685800"/>
            <a:r>
              <a:rPr altLang="en-US" b="1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7" name="文本框 8"/>
          <p:cNvSpPr txBox="1"/>
          <p:nvPr/>
        </p:nvSpPr>
        <p:spPr>
          <a:xfrm>
            <a:off x="3863548" y="4325440"/>
            <a:ext cx="2104400" cy="8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pc="-150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双击输入替换内容，优页轻松设计高效办公。双击输入替换内容，优页轻松设计高效办公。双击输入替换内容，优页轻松设计高效办公。</a:t>
            </a:r>
          </a:p>
        </p:txBody>
      </p:sp>
      <p:sp>
        <p:nvSpPr>
          <p:cNvPr id="38" name="TextBox 1210"/>
          <p:cNvSpPr/>
          <p:nvPr/>
        </p:nvSpPr>
        <p:spPr>
          <a:xfrm>
            <a:off x="6572972" y="3956472"/>
            <a:ext cx="1356360" cy="31242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defTabSz="685800"/>
            <a:r>
              <a:rPr altLang="en-US" b="1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9" name="文本框 8"/>
          <p:cNvSpPr txBox="1"/>
          <p:nvPr/>
        </p:nvSpPr>
        <p:spPr>
          <a:xfrm>
            <a:off x="6198952" y="4325440"/>
            <a:ext cx="2104400" cy="8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pc="-150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双击输入替换内容，优页轻松设计高效办公。双击输入替换内容，优页轻松设计高效办公。双击输入替换内容，优页轻松设计高效办公。</a:t>
            </a:r>
          </a:p>
        </p:txBody>
      </p:sp>
      <p:sp>
        <p:nvSpPr>
          <p:cNvPr id="40" name="TextBox 1210"/>
          <p:cNvSpPr/>
          <p:nvPr/>
        </p:nvSpPr>
        <p:spPr>
          <a:xfrm>
            <a:off x="8935713" y="3956472"/>
            <a:ext cx="1356360" cy="31242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defTabSz="685800"/>
            <a:r>
              <a:rPr altLang="en-US" b="1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1" name="文本框 8"/>
          <p:cNvSpPr txBox="1"/>
          <p:nvPr/>
        </p:nvSpPr>
        <p:spPr>
          <a:xfrm>
            <a:off x="8561694" y="4325440"/>
            <a:ext cx="2104400" cy="8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pc="-150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双击输入替换内容，优页轻松设计高效办公。双击输入替换内容，优页轻松设计高效办公。双击输入替换内容，优页轻松设计高效办公。</a:t>
            </a:r>
          </a:p>
        </p:txBody>
      </p:sp>
    </p:spTree>
    <p:extLst>
      <p:ext uri="{BB962C8B-B14F-4D97-AF65-F5344CB8AC3E}">
        <p14:creationId val="343763331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7711434" y="1984045"/>
            <a:ext cx="2173318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</a:t>
            </a:r>
          </a:p>
        </p:txBody>
      </p:sp>
      <p:sp>
        <p:nvSpPr>
          <p:cNvPr id="3" name="TextBox 30"/>
          <p:cNvSpPr txBox="1">
            <a:spLocks noChangeArrowheads="1"/>
          </p:cNvSpPr>
          <p:nvPr/>
        </p:nvSpPr>
        <p:spPr bwMode="auto">
          <a:xfrm>
            <a:off x="2368236" y="1984045"/>
            <a:ext cx="2174703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</a:t>
            </a:r>
          </a:p>
        </p:txBody>
      </p:sp>
      <p:sp>
        <p:nvSpPr>
          <p:cNvPr id="4" name="TextBox 31"/>
          <p:cNvSpPr txBox="1">
            <a:spLocks noChangeArrowheads="1"/>
          </p:cNvSpPr>
          <p:nvPr/>
        </p:nvSpPr>
        <p:spPr bwMode="auto">
          <a:xfrm>
            <a:off x="1949649" y="3615420"/>
            <a:ext cx="2174703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</a:t>
            </a:r>
          </a:p>
        </p:txBody>
      </p:sp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8069033" y="3615420"/>
            <a:ext cx="2173318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5009341" y="5349360"/>
            <a:ext cx="2173318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295529" y="1837125"/>
            <a:ext cx="3600942" cy="3445705"/>
            <a:chOff x="4303152" y="1722825"/>
            <a:chExt cx="3600942" cy="3445705"/>
          </a:xfrm>
        </p:grpSpPr>
        <p:sp>
          <p:nvSpPr>
            <p:cNvPr id="7" name="环形箭头 15"/>
            <p:cNvSpPr/>
            <p:nvPr/>
          </p:nvSpPr>
          <p:spPr bwMode="auto">
            <a:xfrm>
              <a:off x="4455616" y="1722825"/>
              <a:ext cx="3341753" cy="3341753"/>
            </a:xfrm>
            <a:custGeom>
              <a:gdLst>
                <a:gd fmla="*/ 3447338 w 3827462" name="T0"/>
                <a:gd fmla="*/ 1008122 h 3827463" name="T1"/>
                <a:gd fmla="*/ 3688519 w 3827462" name="T2"/>
                <a:gd fmla="*/ 1764717 h 3827463" name="T3"/>
                <a:gd fmla="*/ 3820762 w 3827462" name="T4"/>
                <a:gd fmla="*/ 1765838 h 3827463" name="T5"/>
                <a:gd fmla="*/ 3595190 w 3827462" name="T6"/>
                <a:gd fmla="*/ 1927981 h 3827463" name="T7"/>
                <a:gd fmla="*/ 3356355 w 3827462" name="T8"/>
                <a:gd fmla="*/ 1761902 h 3827463" name="T9"/>
                <a:gd fmla="*/ 3488541 w 3827462" name="T10"/>
                <a:gd fmla="*/ 1763023 h 3827463" name="T11"/>
                <a:gd fmla="*/ 3275959 w 3827462" name="T12"/>
                <a:gd fmla="*/ 1109323 h 3827463" name="T13"/>
                <a:gd fmla="*/ 3447338 w 3827462" name="T14"/>
                <a:gd fmla="*/ 1008122 h 382746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827463" w="3827462">
                  <a:moveTo>
                    <a:pt x="3447338" y="1008122"/>
                  </a:moveTo>
                  <a:cubicBezTo>
                    <a:pt x="3583647" y="1238955"/>
                    <a:pt x="3666090" y="1497582"/>
                    <a:pt x="3688519" y="1764717"/>
                  </a:cubicBezTo>
                  <a:lnTo>
                    <a:pt x="3820762" y="1765838"/>
                  </a:lnTo>
                  <a:lnTo>
                    <a:pt x="3595190" y="1927981"/>
                  </a:lnTo>
                  <a:lnTo>
                    <a:pt x="3356355" y="1761902"/>
                  </a:lnTo>
                  <a:lnTo>
                    <a:pt x="3488541" y="1763023"/>
                  </a:lnTo>
                  <a:cubicBezTo>
                    <a:pt x="3466449" y="1532176"/>
                    <a:pt x="3393875" y="1309009"/>
                    <a:pt x="3275959" y="1109323"/>
                  </a:cubicBezTo>
                  <a:lnTo>
                    <a:pt x="3447338" y="10081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 bIns="34290" lIns="68580" rIns="68580" tIns="34290"/>
            <a:lstStyle/>
            <a:p>
              <a:endParaRPr altLang="en-US" lang="zh-CN" sz="2000">
                <a:solidFill>
                  <a:schemeClr val="bg1"/>
                </a:solidFill>
              </a:endParaRPr>
            </a:p>
          </p:txBody>
        </p:sp>
        <p:sp>
          <p:nvSpPr>
            <p:cNvPr id="8" name="环形箭头 17"/>
            <p:cNvSpPr/>
            <p:nvPr/>
          </p:nvSpPr>
          <p:spPr bwMode="auto">
            <a:xfrm>
              <a:off x="4455616" y="1722825"/>
              <a:ext cx="3341753" cy="3341753"/>
            </a:xfrm>
            <a:custGeom>
              <a:gdLst>
                <a:gd fmla="*/ 3325627 w 3827462" name="T0"/>
                <a:gd fmla="*/ 2999378 h 3827463" name="T1"/>
                <a:gd fmla="*/ 2603197 w 3827462" name="T2"/>
                <a:gd fmla="*/ 3555900 h 3827463" name="T3"/>
                <a:gd fmla="*/ 2642943 w 3827462" name="T4"/>
                <a:gd fmla="*/ 3682034 h 3827463" name="T5"/>
                <a:gd fmla="*/ 2419100 w 3827462" name="T6"/>
                <a:gd fmla="*/ 3517511 h 3827463" name="T7"/>
                <a:gd fmla="*/ 2503364 w 3827462" name="T8"/>
                <a:gd fmla="*/ 3239081 h 3827463" name="T9"/>
                <a:gd fmla="*/ 2543093 w 3827462" name="T10"/>
                <a:gd fmla="*/ 3365160 h 3827463" name="T11"/>
                <a:gd fmla="*/ 3167850 w 3827462" name="T12"/>
                <a:gd fmla="*/ 2878059 h 3827463" name="T13"/>
                <a:gd fmla="*/ 3325627 w 3827462" name="T14"/>
                <a:gd fmla="*/ 2999378 h 382746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827463" w="3827462">
                  <a:moveTo>
                    <a:pt x="3325627" y="2999378"/>
                  </a:moveTo>
                  <a:cubicBezTo>
                    <a:pt x="3137195" y="3244437"/>
                    <a:pt x="2888223" y="3436231"/>
                    <a:pt x="2603197" y="3555900"/>
                  </a:cubicBezTo>
                  <a:lnTo>
                    <a:pt x="2642943" y="3682034"/>
                  </a:lnTo>
                  <a:lnTo>
                    <a:pt x="2419100" y="3517511"/>
                  </a:lnTo>
                  <a:lnTo>
                    <a:pt x="2503364" y="3239081"/>
                  </a:lnTo>
                  <a:lnTo>
                    <a:pt x="2543093" y="3365160"/>
                  </a:lnTo>
                  <a:cubicBezTo>
                    <a:pt x="2789286" y="3258407"/>
                    <a:pt x="3004279" y="3090784"/>
                    <a:pt x="3167850" y="2878059"/>
                  </a:cubicBezTo>
                  <a:lnTo>
                    <a:pt x="3325627" y="29993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 bIns="34290" lIns="68580" rIns="68580" tIns="34290"/>
            <a:lstStyle/>
            <a:p>
              <a:endParaRPr altLang="en-US" lang="zh-CN" sz="2000">
                <a:solidFill>
                  <a:schemeClr val="bg1"/>
                </a:solidFill>
              </a:endParaRPr>
            </a:p>
          </p:txBody>
        </p:sp>
        <p:sp>
          <p:nvSpPr>
            <p:cNvPr id="9" name="环形箭头 19"/>
            <p:cNvSpPr/>
            <p:nvPr/>
          </p:nvSpPr>
          <p:spPr bwMode="auto">
            <a:xfrm>
              <a:off x="4455616" y="1722825"/>
              <a:ext cx="3341753" cy="3341753"/>
            </a:xfrm>
            <a:custGeom>
              <a:gdLst>
                <a:gd fmla="*/ 1378454 w 3827462" name="T0"/>
                <a:gd fmla="*/ 3612425 h 3827463" name="T1"/>
                <a:gd fmla="*/ 607834 w 3827462" name="T2"/>
                <a:gd fmla="*/ 3124811 h 3827463" name="T3"/>
                <a:gd fmla="*/ 502996 w 3827462" name="T4"/>
                <a:gd fmla="*/ 3205424 h 3827463" name="T5"/>
                <a:gd fmla="*/ 580723 w 3827462" name="T6"/>
                <a:gd fmla="*/ 2938718 h 3827463" name="T7"/>
                <a:gd fmla="*/ 871164 w 3827462" name="T8"/>
                <a:gd fmla="*/ 2922329 h 3827463" name="T9"/>
                <a:gd fmla="*/ 766371 w 3827462" name="T10"/>
                <a:gd fmla="*/ 3002907 h 3827463" name="T11"/>
                <a:gd fmla="*/ 1438271 w 3827462" name="T12"/>
                <a:gd fmla="*/ 3422597 h 3827463" name="T13"/>
                <a:gd fmla="*/ 1378454 w 3827462" name="T14"/>
                <a:gd fmla="*/ 3612425 h 382746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827463" w="3827462">
                  <a:moveTo>
                    <a:pt x="1378454" y="3612425"/>
                  </a:moveTo>
                  <a:cubicBezTo>
                    <a:pt x="1083617" y="3519519"/>
                    <a:pt x="818037" y="3351472"/>
                    <a:pt x="607834" y="3124811"/>
                  </a:cubicBezTo>
                  <a:lnTo>
                    <a:pt x="502996" y="3205424"/>
                  </a:lnTo>
                  <a:lnTo>
                    <a:pt x="580723" y="2938718"/>
                  </a:lnTo>
                  <a:lnTo>
                    <a:pt x="871164" y="2922329"/>
                  </a:lnTo>
                  <a:lnTo>
                    <a:pt x="766371" y="3002907"/>
                  </a:lnTo>
                  <a:cubicBezTo>
                    <a:pt x="951119" y="3197524"/>
                    <a:pt x="1182335" y="3341949"/>
                    <a:pt x="1438271" y="3422597"/>
                  </a:cubicBezTo>
                  <a:lnTo>
                    <a:pt x="1378454" y="361242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 bIns="34290" lIns="68580" rIns="68580" tIns="34290"/>
            <a:lstStyle/>
            <a:p>
              <a:endParaRPr altLang="en-US" lang="zh-CN" sz="2000">
                <a:solidFill>
                  <a:schemeClr val="bg1"/>
                </a:solidFill>
              </a:endParaRPr>
            </a:p>
          </p:txBody>
        </p:sp>
        <p:sp>
          <p:nvSpPr>
            <p:cNvPr id="10" name="环形箭头 21"/>
            <p:cNvSpPr/>
            <p:nvPr/>
          </p:nvSpPr>
          <p:spPr bwMode="auto">
            <a:xfrm>
              <a:off x="4455616" y="1722825"/>
              <a:ext cx="3341753" cy="3341753"/>
            </a:xfrm>
            <a:custGeom>
              <a:gdLst>
                <a:gd fmla="*/ 132762 w 3827462" name="T0"/>
                <a:gd fmla="*/ 1928825 h 3827463" name="T1"/>
                <a:gd fmla="*/ 303229 w 3827462" name="T2"/>
                <a:gd fmla="*/ 1153231 h 3827463" name="T3"/>
                <a:gd fmla="*/ 189353 w 3827462" name="T4"/>
                <a:gd fmla="*/ 1085986 h 3827463" name="T5"/>
                <a:gd fmla="*/ 465813 w 3827462" name="T6"/>
                <a:gd fmla="*/ 1058722 h 3827463" name="T7"/>
                <a:gd fmla="*/ 589258 w 3827462" name="T8"/>
                <a:gd fmla="*/ 1322134 h 3827463" name="T9"/>
                <a:gd fmla="*/ 475432 w 3827462" name="T10"/>
                <a:gd fmla="*/ 1254918 h 3827463" name="T11"/>
                <a:gd fmla="*/ 331783 w 3827462" name="T12"/>
                <a:gd fmla="*/ 1927138 h 3827463" name="T13"/>
                <a:gd fmla="*/ 132762 w 3827462" name="T14"/>
                <a:gd fmla="*/ 1928825 h 382746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827463" w="3827462">
                  <a:moveTo>
                    <a:pt x="132762" y="1928825"/>
                  </a:moveTo>
                  <a:cubicBezTo>
                    <a:pt x="130490" y="1660759"/>
                    <a:pt x="188761" y="1395639"/>
                    <a:pt x="303229" y="1153231"/>
                  </a:cubicBezTo>
                  <a:lnTo>
                    <a:pt x="189353" y="1085986"/>
                  </a:lnTo>
                  <a:lnTo>
                    <a:pt x="465813" y="1058722"/>
                  </a:lnTo>
                  <a:lnTo>
                    <a:pt x="589258" y="1322134"/>
                  </a:lnTo>
                  <a:lnTo>
                    <a:pt x="475432" y="1254918"/>
                  </a:lnTo>
                  <a:cubicBezTo>
                    <a:pt x="378858" y="1465754"/>
                    <a:pt x="329818" y="1695244"/>
                    <a:pt x="331783" y="1927138"/>
                  </a:cubicBezTo>
                  <a:lnTo>
                    <a:pt x="132762" y="192882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 bIns="34290" lIns="68580" rIns="68580" tIns="34290"/>
            <a:lstStyle/>
            <a:p>
              <a:endParaRPr altLang="en-US" lang="zh-CN" sz="2000">
                <a:solidFill>
                  <a:schemeClr val="bg1"/>
                </a:solidFill>
              </a:endParaRPr>
            </a:p>
          </p:txBody>
        </p:sp>
        <p:sp>
          <p:nvSpPr>
            <p:cNvPr id="11" name="环形箭头 23"/>
            <p:cNvSpPr/>
            <p:nvPr/>
          </p:nvSpPr>
          <p:spPr bwMode="auto">
            <a:xfrm>
              <a:off x="4455616" y="1722825"/>
              <a:ext cx="3341753" cy="3341753"/>
            </a:xfrm>
            <a:custGeom>
              <a:gdLst>
                <a:gd fmla="*/ 1402143 w 3827462" name="T0"/>
                <a:gd fmla="*/ 207755 h 3827463" name="T1"/>
                <a:gd fmla="*/ 2266009 w 3827462" name="T2"/>
                <a:gd fmla="*/ 167885 h 3827463" name="T3"/>
                <a:gd fmla="*/ 2303996 w 3827462" name="T4"/>
                <a:gd fmla="*/ 41210 h 3827463" name="T5"/>
                <a:gd fmla="*/ 2396735 w 3827462" name="T6"/>
                <a:gd fmla="*/ 303075 h 3827463" name="T7"/>
                <a:gd fmla="*/ 2170594 w 3827462" name="T8"/>
                <a:gd fmla="*/ 486063 h 3827463" name="T9"/>
                <a:gd fmla="*/ 2208565 w 3827462" name="T10"/>
                <a:gd fmla="*/ 359443 h 3827463" name="T11"/>
                <a:gd fmla="*/ 1459312 w 3827462" name="T12"/>
                <a:gd fmla="*/ 398396 h 3827463" name="T13"/>
                <a:gd fmla="*/ 1402143 w 3827462" name="T14"/>
                <a:gd fmla="*/ 207755 h 382746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827463" w="3827462">
                  <a:moveTo>
                    <a:pt x="1402143" y="207755"/>
                  </a:moveTo>
                  <a:cubicBezTo>
                    <a:pt x="1682450" y="123697"/>
                    <a:pt x="1979151" y="110003"/>
                    <a:pt x="2266009" y="167885"/>
                  </a:cubicBezTo>
                  <a:lnTo>
                    <a:pt x="2303996" y="41210"/>
                  </a:lnTo>
                  <a:lnTo>
                    <a:pt x="2396735" y="303075"/>
                  </a:lnTo>
                  <a:lnTo>
                    <a:pt x="2170594" y="486063"/>
                  </a:lnTo>
                  <a:lnTo>
                    <a:pt x="2208565" y="359443"/>
                  </a:lnTo>
                  <a:cubicBezTo>
                    <a:pt x="1959304" y="312161"/>
                    <a:pt x="1702327" y="325520"/>
                    <a:pt x="1459312" y="398396"/>
                  </a:cubicBezTo>
                  <a:lnTo>
                    <a:pt x="1402143" y="20775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</a:ln>
          </p:spPr>
          <p:txBody>
            <a:bodyPr bIns="34290" lIns="68580" rIns="68580" tIns="34290"/>
            <a:lstStyle/>
            <a:p>
              <a:endParaRPr altLang="en-US" lang="zh-CN" sz="2000">
                <a:solidFill>
                  <a:schemeClr val="bg1"/>
                </a:solidFill>
              </a:endParaRPr>
            </a:p>
          </p:txBody>
        </p:sp>
        <p:grpSp>
          <p:nvGrpSpPr>
            <p:cNvPr id="12" name="组合 35"/>
            <p:cNvGrpSpPr/>
            <p:nvPr/>
          </p:nvGrpSpPr>
          <p:grpSpPr>
            <a:xfrm>
              <a:off x="4752231" y="1853112"/>
              <a:ext cx="744305" cy="744306"/>
              <a:chExt cx="914400" cy="914400"/>
            </a:xfrm>
          </p:grpSpPr>
          <p:sp>
            <p:nvSpPr>
              <p:cNvPr id="13" name="椭圆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ctr"/>
              <a:lstStyle/>
              <a:p>
                <a:pPr algn="ctr" eaLnBrk="1" hangingPunct="1"/>
                <a:endParaRPr altLang="en-US" b="1" lang="zh-CN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24"/>
              <p:cNvSpPr txBox="1">
                <a:spLocks noChangeArrowheads="1"/>
              </p:cNvSpPr>
              <p:nvPr/>
            </p:nvSpPr>
            <p:spPr bwMode="auto">
              <a:xfrm>
                <a:off x="32818" y="257145"/>
                <a:ext cx="848766" cy="48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r>
                  <a:rPr b="1" lang="zh-CN" sz="2000">
                    <a:solidFill>
                      <a:schemeClr val="bg1"/>
                    </a:solidFill>
                  </a:rPr>
                  <a:t>标题</a:t>
                </a:r>
              </a:p>
            </p:txBody>
          </p:sp>
        </p:grpSp>
        <p:grpSp>
          <p:nvGrpSpPr>
            <p:cNvPr id="15" name="组合 36"/>
            <p:cNvGrpSpPr/>
            <p:nvPr/>
          </p:nvGrpSpPr>
          <p:grpSpPr>
            <a:xfrm>
              <a:off x="6705166" y="1853112"/>
              <a:ext cx="744306" cy="744306"/>
              <a:chExt cx="914400" cy="914400"/>
            </a:xfrm>
          </p:grpSpPr>
          <p:sp>
            <p:nvSpPr>
              <p:cNvPr id="16" name="椭圆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ctr"/>
              <a:lstStyle/>
              <a:p>
                <a:pPr algn="ctr" eaLnBrk="1" hangingPunct="1"/>
                <a:endParaRPr altLang="en-US" b="1" lang="zh-CN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38"/>
              <p:cNvSpPr txBox="1">
                <a:spLocks noChangeArrowheads="1"/>
              </p:cNvSpPr>
              <p:nvPr/>
            </p:nvSpPr>
            <p:spPr bwMode="auto">
              <a:xfrm>
                <a:off x="32820" y="257145"/>
                <a:ext cx="848765" cy="48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r>
                  <a:rPr b="1" lang="zh-CN" sz="2000">
                    <a:solidFill>
                      <a:schemeClr val="bg1"/>
                    </a:solidFill>
                  </a:rPr>
                  <a:t>标题</a:t>
                </a:r>
              </a:p>
            </p:txBody>
          </p:sp>
        </p:grpSp>
        <p:grpSp>
          <p:nvGrpSpPr>
            <p:cNvPr id="18" name="组合 39"/>
            <p:cNvGrpSpPr/>
            <p:nvPr/>
          </p:nvGrpSpPr>
          <p:grpSpPr>
            <a:xfrm>
              <a:off x="7159788" y="3470627"/>
              <a:ext cx="744306" cy="744305"/>
              <a:chExt cx="914400" cy="914400"/>
            </a:xfrm>
          </p:grpSpPr>
          <p:sp>
            <p:nvSpPr>
              <p:cNvPr id="19" name="椭圆 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ctr"/>
              <a:lstStyle/>
              <a:p>
                <a:pPr algn="ctr" eaLnBrk="1" hangingPunct="1"/>
                <a:endParaRPr altLang="en-US" b="1" lang="zh-CN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41"/>
              <p:cNvSpPr txBox="1">
                <a:spLocks noChangeArrowheads="1"/>
              </p:cNvSpPr>
              <p:nvPr/>
            </p:nvSpPr>
            <p:spPr bwMode="auto">
              <a:xfrm>
                <a:off x="32820" y="257145"/>
                <a:ext cx="848765" cy="48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r>
                  <a:rPr b="1" lang="zh-CN" sz="2000">
                    <a:solidFill>
                      <a:schemeClr val="bg1"/>
                    </a:solidFill>
                  </a:rPr>
                  <a:t>标题</a:t>
                </a:r>
              </a:p>
            </p:txBody>
          </p:sp>
        </p:grpSp>
        <p:grpSp>
          <p:nvGrpSpPr>
            <p:cNvPr id="21" name="组合 42"/>
            <p:cNvGrpSpPr/>
            <p:nvPr/>
          </p:nvGrpSpPr>
          <p:grpSpPr>
            <a:xfrm>
              <a:off x="4303152" y="3470627"/>
              <a:ext cx="744305" cy="744305"/>
              <a:chExt cx="914400" cy="914400"/>
            </a:xfrm>
          </p:grpSpPr>
          <p:sp>
            <p:nvSpPr>
              <p:cNvPr id="22" name="椭圆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ctr"/>
              <a:lstStyle/>
              <a:p>
                <a:pPr algn="ctr" eaLnBrk="1" hangingPunct="1"/>
                <a:endParaRPr altLang="en-US" b="1" lang="zh-CN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44"/>
              <p:cNvSpPr txBox="1">
                <a:spLocks noChangeArrowheads="1"/>
              </p:cNvSpPr>
              <p:nvPr/>
            </p:nvSpPr>
            <p:spPr bwMode="auto">
              <a:xfrm>
                <a:off x="32818" y="257145"/>
                <a:ext cx="848766" cy="48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r>
                  <a:rPr b="1" lang="zh-CN" sz="2000">
                    <a:solidFill>
                      <a:schemeClr val="bg1"/>
                    </a:solidFill>
                  </a:rPr>
                  <a:t>标题</a:t>
                </a:r>
              </a:p>
            </p:txBody>
          </p:sp>
        </p:grpSp>
        <p:grpSp>
          <p:nvGrpSpPr>
            <p:cNvPr id="24" name="组合 45"/>
            <p:cNvGrpSpPr/>
            <p:nvPr/>
          </p:nvGrpSpPr>
          <p:grpSpPr>
            <a:xfrm>
              <a:off x="5754340" y="4424225"/>
              <a:ext cx="744306" cy="744305"/>
              <a:chExt cx="914400" cy="914400"/>
            </a:xfrm>
          </p:grpSpPr>
          <p:sp>
            <p:nvSpPr>
              <p:cNvPr id="25" name="椭圆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  <a:extLst/>
            </p:spPr>
            <p:txBody>
              <a:bodyPr anchor="ctr"/>
              <a:lstStyle/>
              <a:p>
                <a:pPr algn="ctr" eaLnBrk="1" hangingPunct="1"/>
                <a:endParaRPr altLang="en-US" b="1" lang="zh-CN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47"/>
              <p:cNvSpPr txBox="1">
                <a:spLocks noChangeArrowheads="1"/>
              </p:cNvSpPr>
              <p:nvPr/>
            </p:nvSpPr>
            <p:spPr bwMode="auto">
              <a:xfrm>
                <a:off x="32819" y="257146"/>
                <a:ext cx="848765" cy="48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3020204020204" pitchFamily="34" typeface="微软雅黑"/>
                  </a:defRPr>
                </a:lvl9pPr>
              </a:lstStyle>
              <a:p>
                <a:pPr algn="ctr" eaLnBrk="1" hangingPunct="1"/>
                <a:r>
                  <a:rPr b="1" lang="zh-CN" sz="2000">
                    <a:solidFill>
                      <a:schemeClr val="bg1"/>
                    </a:solidFill>
                  </a:rPr>
                  <a:t>标题</a:t>
                </a:r>
              </a:p>
            </p:txBody>
          </p:sp>
        </p:grpSp>
        <p:sp>
          <p:nvSpPr>
            <p:cNvPr id="29" name="dart-board-with-arrow_75526"/>
            <p:cNvSpPr>
              <a:spLocks noChangeAspect="1"/>
            </p:cNvSpPr>
            <p:nvPr/>
          </p:nvSpPr>
          <p:spPr bwMode="auto">
            <a:xfrm>
              <a:off x="5782773" y="3004652"/>
              <a:ext cx="779273" cy="778097"/>
            </a:xfrm>
            <a:custGeom>
              <a:gdLst>
                <a:gd fmla="*/ 310830 w 607850" name="connsiteX0"/>
                <a:gd fmla="*/ 299268 h 606933" name="connsiteY0"/>
                <a:gd fmla="*/ 318107 w 607850" name="connsiteX1"/>
                <a:gd fmla="*/ 302272 h 606933" name="connsiteY1"/>
                <a:gd fmla="*/ 359243 w 607850" name="connsiteX2"/>
                <a:gd fmla="*/ 343358 h 606933" name="connsiteY2"/>
                <a:gd fmla="*/ 365355 w 607850" name="connsiteX3"/>
                <a:gd fmla="*/ 342486 h 606933" name="connsiteY3"/>
                <a:gd fmla="*/ 379519 w 607850" name="connsiteX4"/>
                <a:gd fmla="*/ 348300 h 606933" name="connsiteY4"/>
                <a:gd fmla="*/ 501084 w 607850" name="connsiteX5"/>
                <a:gd fmla="*/ 469717 h 606933" name="connsiteY5"/>
                <a:gd fmla="*/ 537175 w 607850" name="connsiteX6"/>
                <a:gd fmla="*/ 457507 h 606933" name="connsiteY6"/>
                <a:gd fmla="*/ 540474 w 607850" name="connsiteX7"/>
                <a:gd fmla="*/ 456926 h 606933" name="connsiteY7"/>
                <a:gd fmla="*/ 547750 w 607850" name="connsiteX8"/>
                <a:gd fmla="*/ 460027 h 606933" name="connsiteY8"/>
                <a:gd fmla="*/ 595677 w 607850" name="connsiteX9"/>
                <a:gd fmla="*/ 507799 h 606933" name="connsiteY9"/>
                <a:gd fmla="*/ 598394 w 607850" name="connsiteX10"/>
                <a:gd fmla="*/ 517392 h 606933" name="connsiteY10"/>
                <a:gd fmla="*/ 591603 w 607850" name="connsiteX11"/>
                <a:gd fmla="*/ 524757 h 606933" name="connsiteY11"/>
                <a:gd fmla="*/ 543093 w 607850" name="connsiteX12"/>
                <a:gd fmla="*/ 541133 h 606933" name="connsiteY12"/>
                <a:gd fmla="*/ 526697 w 607850" name="connsiteX13"/>
                <a:gd fmla="*/ 589583 h 606933" name="connsiteY13"/>
                <a:gd fmla="*/ 519324 w 607850" name="connsiteX14"/>
                <a:gd fmla="*/ 596366 h 606933" name="connsiteY14"/>
                <a:gd fmla="*/ 516995 w 607850" name="connsiteX15"/>
                <a:gd fmla="*/ 596560 h 606933" name="connsiteY15"/>
                <a:gd fmla="*/ 509719 w 607850" name="connsiteX16"/>
                <a:gd fmla="*/ 593556 h 606933" name="connsiteY16"/>
                <a:gd fmla="*/ 461888 w 607850" name="connsiteX17"/>
                <a:gd fmla="*/ 545784 h 606933" name="connsiteY17"/>
                <a:gd fmla="*/ 459366 w 607850" name="connsiteX18"/>
                <a:gd fmla="*/ 535222 h 606933" name="connsiteY18"/>
                <a:gd fmla="*/ 471784 w 607850" name="connsiteX19"/>
                <a:gd fmla="*/ 498690 h 606933" name="connsiteY19"/>
                <a:gd fmla="*/ 350317 w 607850" name="connsiteX20"/>
                <a:gd fmla="*/ 377370 h 606933" name="connsiteY20"/>
                <a:gd fmla="*/ 345175 w 607850" name="connsiteX21"/>
                <a:gd fmla="*/ 358475 h 606933" name="connsiteY21"/>
                <a:gd fmla="*/ 303554 w 607850" name="connsiteX22"/>
                <a:gd fmla="*/ 316807 h 606933" name="connsiteY22"/>
                <a:gd fmla="*/ 303554 w 607850" name="connsiteX23"/>
                <a:gd fmla="*/ 302272 h 606933" name="connsiteY23"/>
                <a:gd fmla="*/ 310830 w 607850" name="connsiteX24"/>
                <a:gd fmla="*/ 299268 h 606933" name="connsiteY24"/>
                <a:gd fmla="*/ 303924 w 607850" name="connsiteX25"/>
                <a:gd fmla="*/ 203158 h 606933" name="connsiteY25"/>
                <a:gd fmla="*/ 404339 w 607850" name="connsiteX26"/>
                <a:gd fmla="*/ 303467 h 606933" name="connsiteY26"/>
                <a:gd fmla="*/ 397936 w 607850" name="connsiteX27"/>
                <a:gd fmla="*/ 337775 h 606933" name="connsiteY27"/>
                <a:gd fmla="*/ 394055 w 607850" name="connsiteX28"/>
                <a:gd fmla="*/ 333802 h 606933" name="connsiteY28"/>
                <a:gd fmla="*/ 366890 w 607850" name="connsiteX29"/>
                <a:gd fmla="*/ 321978 h 606933" name="connsiteY29"/>
                <a:gd fmla="*/ 332642 w 607850" name="connsiteX30"/>
                <a:gd fmla="*/ 287766 h 606933" name="connsiteY30"/>
                <a:gd fmla="*/ 310813 w 607850" name="connsiteX31"/>
                <a:gd fmla="*/ 278753 h 606933" name="connsiteY31"/>
                <a:gd fmla="*/ 288984 w 607850" name="connsiteX32"/>
                <a:gd fmla="*/ 287766 h 606933" name="connsiteY32"/>
                <a:gd fmla="*/ 279864 w 607850" name="connsiteX33"/>
                <a:gd fmla="*/ 309572 h 606933" name="connsiteY33"/>
                <a:gd fmla="*/ 288984 w 607850" name="connsiteX34"/>
                <a:gd fmla="*/ 331476 h 606933" name="connsiteY34"/>
                <a:gd fmla="*/ 324104 w 607850" name="connsiteX35"/>
                <a:gd fmla="*/ 366559 h 606933" name="connsiteY35"/>
                <a:gd fmla="*/ 335747 w 607850" name="connsiteX36"/>
                <a:gd fmla="*/ 392048 h 606933" name="connsiteY36"/>
                <a:gd fmla="*/ 340501 w 607850" name="connsiteX37"/>
                <a:gd fmla="*/ 396700 h 606933" name="connsiteY37"/>
                <a:gd fmla="*/ 303924 w 607850" name="connsiteX38"/>
                <a:gd fmla="*/ 403775 h 606933" name="connsiteY38"/>
                <a:gd fmla="*/ 203510 w 607850" name="connsiteX39"/>
                <a:gd fmla="*/ 303467 h 606933" name="connsiteY39"/>
                <a:gd fmla="*/ 303924 w 607850" name="connsiteX40"/>
                <a:gd fmla="*/ 203158 h 606933" name="connsiteY40"/>
                <a:gd fmla="*/ 303926 w 607850" name="connsiteX41"/>
                <a:gd fmla="*/ 104648 h 606933" name="connsiteY41"/>
                <a:gd fmla="*/ 503061 w 607850" name="connsiteX42"/>
                <a:gd fmla="*/ 303466 h 606933" name="connsiteY42"/>
                <a:gd fmla="*/ 471230 w 607850" name="connsiteX43"/>
                <a:gd fmla="*/ 410820 h 606933" name="connsiteY43"/>
                <a:gd fmla="*/ 441341 w 607850" name="connsiteX44"/>
                <a:gd fmla="*/ 380978 h 606933" name="connsiteY44"/>
                <a:gd fmla="*/ 461817 w 607850" name="connsiteX45"/>
                <a:gd fmla="*/ 303466 h 606933" name="connsiteY45"/>
                <a:gd fmla="*/ 303926 w 607850" name="connsiteX46"/>
                <a:gd fmla="*/ 145826 h 606933" name="connsiteY46"/>
                <a:gd fmla="*/ 146034 w 607850" name="connsiteX47"/>
                <a:gd fmla="*/ 303466 h 606933" name="connsiteY47"/>
                <a:gd fmla="*/ 303926 w 607850" name="connsiteX48"/>
                <a:gd fmla="*/ 461106 h 606933" name="connsiteY48"/>
                <a:gd fmla="*/ 383405 w 607850" name="connsiteX49"/>
                <a:gd fmla="*/ 439500 h 606933" name="connsiteY49"/>
                <a:gd fmla="*/ 413295 w 607850" name="connsiteX50"/>
                <a:gd fmla="*/ 469439 h 606933" name="connsiteY50"/>
                <a:gd fmla="*/ 303926 w 607850" name="connsiteX51"/>
                <a:gd fmla="*/ 502284 h 606933" name="connsiteY51"/>
                <a:gd fmla="*/ 104790 w 607850" name="connsiteX52"/>
                <a:gd fmla="*/ 303466 h 606933" name="connsiteY52"/>
                <a:gd fmla="*/ 303926 w 607850" name="connsiteX53"/>
                <a:gd fmla="*/ 104648 h 606933" name="connsiteY53"/>
                <a:gd fmla="*/ 303925 w 607850" name="connsiteX54"/>
                <a:gd fmla="*/ 0 h 606933" name="connsiteY54"/>
                <a:gd fmla="*/ 607850 w 607850" name="connsiteX55"/>
                <a:gd fmla="*/ 303467 h 606933" name="connsiteY55"/>
                <a:gd fmla="*/ 568743 w 607850" name="connsiteX56"/>
                <a:gd fmla="*/ 451906 h 606933" name="connsiteY56"/>
                <a:gd fmla="*/ 562339 w 607850" name="connsiteX57"/>
                <a:gd fmla="*/ 445414 h 606933" name="connsiteY57"/>
                <a:gd fmla="*/ 540505 w 607850" name="connsiteX58"/>
                <a:gd fmla="*/ 436403 h 606933" name="connsiteY58"/>
                <a:gd fmla="*/ 530607 w 607850" name="connsiteX59"/>
                <a:gd fmla="*/ 438050 h 606933" name="connsiteY59"/>
                <a:gd fmla="*/ 528666 w 607850" name="connsiteX60"/>
                <a:gd fmla="*/ 438728 h 606933" name="connsiteY60"/>
                <a:gd fmla="*/ 566706 w 607850" name="connsiteX61"/>
                <a:gd fmla="*/ 303467 h 606933" name="connsiteY61"/>
                <a:gd fmla="*/ 303925 w 607850" name="connsiteX62"/>
                <a:gd fmla="*/ 41179 h 606933" name="connsiteY62"/>
                <a:gd fmla="*/ 41241 w 607850" name="connsiteX63"/>
                <a:gd fmla="*/ 303467 h 606933" name="connsiteY63"/>
                <a:gd fmla="*/ 303925 w 607850" name="connsiteX64"/>
                <a:gd fmla="*/ 565851 h 606933" name="connsiteY64"/>
                <a:gd fmla="*/ 440361 w 607850" name="connsiteX65"/>
                <a:gd fmla="*/ 527191 h 606933" name="connsiteY65"/>
                <a:gd fmla="*/ 439876 w 607850" name="connsiteX66"/>
                <a:gd fmla="*/ 528644 h 606933" name="connsiteY66"/>
                <a:gd fmla="*/ 447348 w 607850" name="connsiteX67"/>
                <a:gd fmla="*/ 560328 h 606933" name="connsiteY67"/>
                <a:gd fmla="*/ 454044 w 607850" name="connsiteX68"/>
                <a:gd fmla="*/ 567014 h 606933" name="connsiteY68"/>
                <a:gd fmla="*/ 303925 w 607850" name="connsiteX69"/>
                <a:gd fmla="*/ 606933 h 606933" name="connsiteY69"/>
                <a:gd fmla="*/ 0 w 607850" name="connsiteX70"/>
                <a:gd fmla="*/ 303467 h 606933" name="connsiteY70"/>
                <a:gd fmla="*/ 303925 w 607850" name="connsiteX71"/>
                <a:gd fmla="*/ 0 h 606933" name="connsiteY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b="b" l="l" r="r" t="t"/>
              <a:pathLst>
                <a:path h="606933" w="607850">
                  <a:moveTo>
                    <a:pt x="310830" y="299268"/>
                  </a:moveTo>
                  <a:cubicBezTo>
                    <a:pt x="313450" y="299268"/>
                    <a:pt x="316069" y="300334"/>
                    <a:pt x="318107" y="302272"/>
                  </a:cubicBezTo>
                  <a:lnTo>
                    <a:pt x="359243" y="343358"/>
                  </a:lnTo>
                  <a:cubicBezTo>
                    <a:pt x="361183" y="342777"/>
                    <a:pt x="363317" y="342486"/>
                    <a:pt x="365355" y="342486"/>
                  </a:cubicBezTo>
                  <a:cubicBezTo>
                    <a:pt x="370497" y="342486"/>
                    <a:pt x="375542" y="344424"/>
                    <a:pt x="379519" y="348300"/>
                  </a:cubicBezTo>
                  <a:lnTo>
                    <a:pt x="501084" y="469717"/>
                  </a:lnTo>
                  <a:lnTo>
                    <a:pt x="537175" y="457507"/>
                  </a:lnTo>
                  <a:cubicBezTo>
                    <a:pt x="538242" y="457120"/>
                    <a:pt x="539406" y="456926"/>
                    <a:pt x="540474" y="456926"/>
                  </a:cubicBezTo>
                  <a:cubicBezTo>
                    <a:pt x="543190" y="456926"/>
                    <a:pt x="545810" y="457992"/>
                    <a:pt x="547750" y="460027"/>
                  </a:cubicBezTo>
                  <a:lnTo>
                    <a:pt x="595677" y="507799"/>
                  </a:lnTo>
                  <a:cubicBezTo>
                    <a:pt x="598103" y="510318"/>
                    <a:pt x="599170" y="513904"/>
                    <a:pt x="598394" y="517392"/>
                  </a:cubicBezTo>
                  <a:cubicBezTo>
                    <a:pt x="597521" y="520881"/>
                    <a:pt x="594998" y="523691"/>
                    <a:pt x="591603" y="524757"/>
                  </a:cubicBezTo>
                  <a:lnTo>
                    <a:pt x="543093" y="541133"/>
                  </a:lnTo>
                  <a:lnTo>
                    <a:pt x="526697" y="589583"/>
                  </a:lnTo>
                  <a:cubicBezTo>
                    <a:pt x="525630" y="592975"/>
                    <a:pt x="522816" y="595494"/>
                    <a:pt x="519324" y="596366"/>
                  </a:cubicBezTo>
                  <a:cubicBezTo>
                    <a:pt x="518547" y="596463"/>
                    <a:pt x="517771" y="596560"/>
                    <a:pt x="516995" y="596560"/>
                  </a:cubicBezTo>
                  <a:cubicBezTo>
                    <a:pt x="514279" y="596560"/>
                    <a:pt x="511659" y="595591"/>
                    <a:pt x="509719" y="593556"/>
                  </a:cubicBezTo>
                  <a:lnTo>
                    <a:pt x="461888" y="545784"/>
                  </a:lnTo>
                  <a:cubicBezTo>
                    <a:pt x="459075" y="542974"/>
                    <a:pt x="458105" y="538904"/>
                    <a:pt x="459366" y="535222"/>
                  </a:cubicBezTo>
                  <a:lnTo>
                    <a:pt x="471784" y="498690"/>
                  </a:lnTo>
                  <a:lnTo>
                    <a:pt x="350317" y="377370"/>
                  </a:lnTo>
                  <a:cubicBezTo>
                    <a:pt x="345175" y="372235"/>
                    <a:pt x="343720" y="365064"/>
                    <a:pt x="345175" y="358475"/>
                  </a:cubicBezTo>
                  <a:lnTo>
                    <a:pt x="303554" y="316807"/>
                  </a:lnTo>
                  <a:cubicBezTo>
                    <a:pt x="299479" y="312834"/>
                    <a:pt x="299479" y="306342"/>
                    <a:pt x="303554" y="302272"/>
                  </a:cubicBezTo>
                  <a:cubicBezTo>
                    <a:pt x="305591" y="300334"/>
                    <a:pt x="308211" y="299268"/>
                    <a:pt x="310830" y="299268"/>
                  </a:cubicBezTo>
                  <a:close/>
                  <a:moveTo>
                    <a:pt x="303924" y="203158"/>
                  </a:moveTo>
                  <a:cubicBezTo>
                    <a:pt x="359419" y="203158"/>
                    <a:pt x="404339" y="248030"/>
                    <a:pt x="404339" y="303467"/>
                  </a:cubicBezTo>
                  <a:cubicBezTo>
                    <a:pt x="404339" y="315581"/>
                    <a:pt x="401914" y="327017"/>
                    <a:pt x="397936" y="337775"/>
                  </a:cubicBezTo>
                  <a:lnTo>
                    <a:pt x="394055" y="333802"/>
                  </a:lnTo>
                  <a:cubicBezTo>
                    <a:pt x="386779" y="326533"/>
                    <a:pt x="377271" y="322462"/>
                    <a:pt x="366890" y="321978"/>
                  </a:cubicBezTo>
                  <a:lnTo>
                    <a:pt x="332642" y="287766"/>
                  </a:lnTo>
                  <a:cubicBezTo>
                    <a:pt x="326821" y="281951"/>
                    <a:pt x="319059" y="278753"/>
                    <a:pt x="310813" y="278753"/>
                  </a:cubicBezTo>
                  <a:cubicBezTo>
                    <a:pt x="302566" y="278753"/>
                    <a:pt x="294805" y="281951"/>
                    <a:pt x="288984" y="287766"/>
                  </a:cubicBezTo>
                  <a:cubicBezTo>
                    <a:pt x="283162" y="293581"/>
                    <a:pt x="279864" y="301335"/>
                    <a:pt x="279864" y="309572"/>
                  </a:cubicBezTo>
                  <a:cubicBezTo>
                    <a:pt x="279864" y="317810"/>
                    <a:pt x="283162" y="325564"/>
                    <a:pt x="288984" y="331476"/>
                  </a:cubicBezTo>
                  <a:lnTo>
                    <a:pt x="324104" y="366559"/>
                  </a:lnTo>
                  <a:cubicBezTo>
                    <a:pt x="324881" y="376154"/>
                    <a:pt x="328858" y="385167"/>
                    <a:pt x="335747" y="392048"/>
                  </a:cubicBezTo>
                  <a:lnTo>
                    <a:pt x="340501" y="396700"/>
                  </a:lnTo>
                  <a:cubicBezTo>
                    <a:pt x="329149" y="401158"/>
                    <a:pt x="316828" y="403775"/>
                    <a:pt x="303924" y="403775"/>
                  </a:cubicBezTo>
                  <a:cubicBezTo>
                    <a:pt x="248430" y="403775"/>
                    <a:pt x="203510" y="358903"/>
                    <a:pt x="203510" y="303467"/>
                  </a:cubicBezTo>
                  <a:cubicBezTo>
                    <a:pt x="203510" y="248030"/>
                    <a:pt x="248430" y="203158"/>
                    <a:pt x="303924" y="203158"/>
                  </a:cubicBezTo>
                  <a:close/>
                  <a:moveTo>
                    <a:pt x="303926" y="104648"/>
                  </a:moveTo>
                  <a:cubicBezTo>
                    <a:pt x="413780" y="104648"/>
                    <a:pt x="503061" y="193883"/>
                    <a:pt x="503061" y="303466"/>
                  </a:cubicBezTo>
                  <a:cubicBezTo>
                    <a:pt x="503061" y="342997"/>
                    <a:pt x="491319" y="379815"/>
                    <a:pt x="471230" y="410820"/>
                  </a:cubicBezTo>
                  <a:lnTo>
                    <a:pt x="441341" y="380978"/>
                  </a:lnTo>
                  <a:cubicBezTo>
                    <a:pt x="454345" y="358015"/>
                    <a:pt x="461817" y="331661"/>
                    <a:pt x="461817" y="303466"/>
                  </a:cubicBezTo>
                  <a:cubicBezTo>
                    <a:pt x="461817" y="216556"/>
                    <a:pt x="390974" y="145826"/>
                    <a:pt x="303926" y="145826"/>
                  </a:cubicBezTo>
                  <a:cubicBezTo>
                    <a:pt x="216876" y="145826"/>
                    <a:pt x="146034" y="216556"/>
                    <a:pt x="146034" y="303466"/>
                  </a:cubicBezTo>
                  <a:cubicBezTo>
                    <a:pt x="146034" y="390376"/>
                    <a:pt x="216876" y="461106"/>
                    <a:pt x="303926" y="461106"/>
                  </a:cubicBezTo>
                  <a:cubicBezTo>
                    <a:pt x="332942" y="461106"/>
                    <a:pt x="360017" y="453161"/>
                    <a:pt x="383405" y="439500"/>
                  </a:cubicBezTo>
                  <a:lnTo>
                    <a:pt x="413295" y="469439"/>
                  </a:lnTo>
                  <a:cubicBezTo>
                    <a:pt x="381949" y="490173"/>
                    <a:pt x="344296" y="502284"/>
                    <a:pt x="303926" y="502284"/>
                  </a:cubicBezTo>
                  <a:cubicBezTo>
                    <a:pt x="194168" y="502284"/>
                    <a:pt x="104790" y="413049"/>
                    <a:pt x="104790" y="303466"/>
                  </a:cubicBezTo>
                  <a:cubicBezTo>
                    <a:pt x="104790" y="193883"/>
                    <a:pt x="194168" y="104648"/>
                    <a:pt x="303926" y="104648"/>
                  </a:cubicBezTo>
                  <a:close/>
                  <a:moveTo>
                    <a:pt x="303925" y="0"/>
                  </a:moveTo>
                  <a:cubicBezTo>
                    <a:pt x="471511" y="0"/>
                    <a:pt x="607850" y="136133"/>
                    <a:pt x="607850" y="303467"/>
                  </a:cubicBezTo>
                  <a:cubicBezTo>
                    <a:pt x="607850" y="357339"/>
                    <a:pt x="593585" y="407917"/>
                    <a:pt x="568743" y="451906"/>
                  </a:cubicBezTo>
                  <a:lnTo>
                    <a:pt x="562339" y="445414"/>
                  </a:lnTo>
                  <a:cubicBezTo>
                    <a:pt x="556517" y="439600"/>
                    <a:pt x="548754" y="436403"/>
                    <a:pt x="540505" y="436403"/>
                  </a:cubicBezTo>
                  <a:cubicBezTo>
                    <a:pt x="537206" y="436403"/>
                    <a:pt x="533810" y="436984"/>
                    <a:pt x="530607" y="438050"/>
                  </a:cubicBezTo>
                  <a:lnTo>
                    <a:pt x="528666" y="438728"/>
                  </a:lnTo>
                  <a:cubicBezTo>
                    <a:pt x="552635" y="399196"/>
                    <a:pt x="566706" y="352979"/>
                    <a:pt x="566706" y="303467"/>
                  </a:cubicBezTo>
                  <a:cubicBezTo>
                    <a:pt x="566706" y="158806"/>
                    <a:pt x="448804" y="41179"/>
                    <a:pt x="303925" y="41179"/>
                  </a:cubicBezTo>
                  <a:cubicBezTo>
                    <a:pt x="159046" y="41179"/>
                    <a:pt x="41241" y="158806"/>
                    <a:pt x="41241" y="303467"/>
                  </a:cubicBezTo>
                  <a:cubicBezTo>
                    <a:pt x="41241" y="448127"/>
                    <a:pt x="159046" y="565851"/>
                    <a:pt x="303925" y="565851"/>
                  </a:cubicBezTo>
                  <a:cubicBezTo>
                    <a:pt x="353900" y="565851"/>
                    <a:pt x="400575" y="551511"/>
                    <a:pt x="440361" y="527191"/>
                  </a:cubicBezTo>
                  <a:lnTo>
                    <a:pt x="439876" y="528644"/>
                  </a:lnTo>
                  <a:cubicBezTo>
                    <a:pt x="436092" y="539884"/>
                    <a:pt x="438906" y="551995"/>
                    <a:pt x="447348" y="560328"/>
                  </a:cubicBezTo>
                  <a:lnTo>
                    <a:pt x="454044" y="567014"/>
                  </a:lnTo>
                  <a:cubicBezTo>
                    <a:pt x="409697" y="592302"/>
                    <a:pt x="358558" y="606933"/>
                    <a:pt x="303925" y="606933"/>
                  </a:cubicBezTo>
                  <a:cubicBezTo>
                    <a:pt x="136339" y="606933"/>
                    <a:pt x="0" y="470800"/>
                    <a:pt x="0" y="303467"/>
                  </a:cubicBezTo>
                  <a:cubicBezTo>
                    <a:pt x="0" y="136133"/>
                    <a:pt x="136339" y="0"/>
                    <a:pt x="30392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</p:grpSp>
    </p:spTree>
    <p:extLst>
      <p:ext uri="{BB962C8B-B14F-4D97-AF65-F5344CB8AC3E}">
        <p14:creationId val="135577299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50285" y="4132230"/>
            <a:ext cx="2397832" cy="387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850285" y="2062983"/>
            <a:ext cx="2397832" cy="19910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850285" y="4642083"/>
            <a:ext cx="2397832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</a:t>
            </a:r>
          </a:p>
        </p:txBody>
      </p:sp>
      <p:sp>
        <p:nvSpPr>
          <p:cNvPr id="5" name="矩形 4"/>
          <p:cNvSpPr/>
          <p:nvPr/>
        </p:nvSpPr>
        <p:spPr>
          <a:xfrm>
            <a:off x="3574813" y="4132230"/>
            <a:ext cx="2397832" cy="387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3574813" y="2062983"/>
            <a:ext cx="2397832" cy="199103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3574813" y="4642083"/>
            <a:ext cx="2397832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</a:t>
            </a:r>
          </a:p>
        </p:txBody>
      </p:sp>
      <p:sp>
        <p:nvSpPr>
          <p:cNvPr id="8" name="矩形 7"/>
          <p:cNvSpPr/>
          <p:nvPr/>
        </p:nvSpPr>
        <p:spPr>
          <a:xfrm>
            <a:off x="6263263" y="4132230"/>
            <a:ext cx="2397832" cy="387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6263263" y="2062983"/>
            <a:ext cx="2397832" cy="199103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6263263" y="4642083"/>
            <a:ext cx="2397832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</a:t>
            </a:r>
          </a:p>
        </p:txBody>
      </p:sp>
      <p:sp>
        <p:nvSpPr>
          <p:cNvPr id="11" name="矩形 10"/>
          <p:cNvSpPr/>
          <p:nvPr/>
        </p:nvSpPr>
        <p:spPr>
          <a:xfrm>
            <a:off x="8987791" y="4132230"/>
            <a:ext cx="2397832" cy="387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8987791" y="2062983"/>
            <a:ext cx="2397832" cy="199103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8987791" y="4642083"/>
            <a:ext cx="2397832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5CA0B4"/>
                </a:solidFill>
              </a14:hiddenFill>
            </a:ext>
          </a:extLst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</a:t>
            </a:r>
          </a:p>
        </p:txBody>
      </p:sp>
    </p:spTree>
    <p:extLst>
      <p:ext uri="{BB962C8B-B14F-4D97-AF65-F5344CB8AC3E}">
        <p14:creationId val="989807863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组合 42"/>
          <p:cNvGrpSpPr/>
          <p:nvPr/>
        </p:nvGrpSpPr>
        <p:grpSpPr>
          <a:xfrm>
            <a:off x="6452527" y="4734693"/>
            <a:ext cx="648793" cy="648793"/>
            <a:chOff x="6443245" y="4780605"/>
            <a:chExt cx="751188" cy="751188"/>
          </a:xfrm>
          <a:solidFill>
            <a:sysClr lastClr="FFFFFF" val="window"/>
          </a:solidFill>
        </p:grpSpPr>
        <p:sp>
          <p:nvSpPr>
            <p:cNvPr id="44" name="椭圆 43"/>
            <p:cNvSpPr/>
            <p:nvPr/>
          </p:nvSpPr>
          <p:spPr>
            <a:xfrm>
              <a:off x="6443245" y="4780605"/>
              <a:ext cx="751188" cy="7511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600772" y="4925106"/>
              <a:ext cx="482922" cy="481856"/>
              <a:chOff x="3175" y="4763"/>
              <a:chExt cx="717550" cy="715963"/>
            </a:xfrm>
            <a:grpFill/>
          </p:grpSpPr>
          <p:sp>
            <p:nvSpPr>
              <p:cNvPr id="46" name="Freeform 9"/>
              <p:cNvSpPr/>
              <p:nvPr/>
            </p:nvSpPr>
            <p:spPr bwMode="auto">
              <a:xfrm>
                <a:off x="434975" y="439738"/>
                <a:ext cx="285750" cy="280988"/>
              </a:xfrm>
              <a:custGeom>
                <a:gdLst>
                  <a:gd fmla="*/ 68 w 75" name="T0"/>
                  <a:gd fmla="*/ 42 h 74" name="T1"/>
                  <a:gd fmla="*/ 25 w 75" name="T2"/>
                  <a:gd fmla="*/ 0 h 74" name="T3"/>
                  <a:gd fmla="*/ 0 w 75" name="T4"/>
                  <a:gd fmla="*/ 24 h 74" name="T5"/>
                  <a:gd fmla="*/ 43 w 75" name="T6"/>
                  <a:gd fmla="*/ 67 h 74" name="T7"/>
                  <a:gd fmla="*/ 68 w 75" name="T8"/>
                  <a:gd fmla="*/ 67 h 74" name="T9"/>
                  <a:gd fmla="*/ 68 w 75" name="T10"/>
                  <a:gd fmla="*/ 42 h 7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4" w="75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7" name="Freeform 10"/>
              <p:cNvSpPr>
                <a:spLocks noEditPoints="1"/>
              </p:cNvSpPr>
              <p:nvPr/>
            </p:nvSpPr>
            <p:spPr bwMode="auto">
              <a:xfrm>
                <a:off x="3175" y="4763"/>
                <a:ext cx="530225" cy="533400"/>
              </a:xfrm>
              <a:custGeom>
                <a:gdLst>
                  <a:gd fmla="*/ 139 w 139" name="T0"/>
                  <a:gd fmla="*/ 70 h 140" name="T1"/>
                  <a:gd fmla="*/ 70 w 139" name="T2"/>
                  <a:gd fmla="*/ 0 h 140" name="T3"/>
                  <a:gd fmla="*/ 0 w 139" name="T4"/>
                  <a:gd fmla="*/ 70 h 140" name="T5"/>
                  <a:gd fmla="*/ 70 w 139" name="T6"/>
                  <a:gd fmla="*/ 140 h 140" name="T7"/>
                  <a:gd fmla="*/ 139 w 139" name="T8"/>
                  <a:gd fmla="*/ 70 h 140" name="T9"/>
                  <a:gd fmla="*/ 70 w 139" name="T10"/>
                  <a:gd fmla="*/ 122 h 140" name="T11"/>
                  <a:gd fmla="*/ 17 w 139" name="T12"/>
                  <a:gd fmla="*/ 70 h 140" name="T13"/>
                  <a:gd fmla="*/ 70 w 139" name="T14"/>
                  <a:gd fmla="*/ 17 h 140" name="T15"/>
                  <a:gd fmla="*/ 122 w 139" name="T16"/>
                  <a:gd fmla="*/ 70 h 140" name="T17"/>
                  <a:gd fmla="*/ 70 w 139" name="T18"/>
                  <a:gd fmla="*/ 122 h 14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0" w="139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114300" y="115888"/>
                <a:ext cx="157163" cy="155575"/>
              </a:xfrm>
              <a:custGeom>
                <a:gdLst>
                  <a:gd fmla="*/ 0 w 41" name="T0"/>
                  <a:gd fmla="*/ 41 h 41" name="T1"/>
                  <a:gd fmla="*/ 12 w 41" name="T2"/>
                  <a:gd fmla="*/ 41 h 41" name="T3"/>
                  <a:gd fmla="*/ 41 w 41" name="T4"/>
                  <a:gd fmla="*/ 12 h 41" name="T5"/>
                  <a:gd fmla="*/ 41 w 41" name="T6"/>
                  <a:gd fmla="*/ 0 h 41" name="T7"/>
                  <a:gd fmla="*/ 0 w 41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452527" y="1995280"/>
            <a:ext cx="648793" cy="648793"/>
            <a:chOff x="6443245" y="1611109"/>
            <a:chExt cx="751188" cy="751188"/>
          </a:xfrm>
          <a:solidFill>
            <a:sysClr lastClr="FFFFFF" val="window"/>
          </a:solidFill>
        </p:grpSpPr>
        <p:sp>
          <p:nvSpPr>
            <p:cNvPr id="50" name="椭圆 49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1" name="Freeform 21"/>
            <p:cNvSpPr>
              <a:spLocks noEditPoints="1"/>
            </p:cNvSpPr>
            <p:nvPr/>
          </p:nvSpPr>
          <p:spPr bwMode="auto">
            <a:xfrm>
              <a:off x="6602953" y="1780982"/>
              <a:ext cx="425755" cy="418061"/>
            </a:xfrm>
            <a:custGeom>
              <a:gdLst>
                <a:gd fmla="*/ 179 w 208" name="T0"/>
                <a:gd fmla="*/ 79 h 204" name="T1"/>
                <a:gd fmla="*/ 174 w 208" name="T2"/>
                <a:gd fmla="*/ 66 h 204" name="T3"/>
                <a:gd fmla="*/ 185 w 208" name="T4"/>
                <a:gd fmla="*/ 38 h 204" name="T5"/>
                <a:gd fmla="*/ 169 w 208" name="T6"/>
                <a:gd fmla="*/ 22 h 204" name="T7"/>
                <a:gd fmla="*/ 140 w 208" name="T8"/>
                <a:gd fmla="*/ 33 h 204" name="T9"/>
                <a:gd fmla="*/ 128 w 208" name="T10"/>
                <a:gd fmla="*/ 28 h 204" name="T11"/>
                <a:gd fmla="*/ 115 w 208" name="T12"/>
                <a:gd fmla="*/ 0 h 204" name="T13"/>
                <a:gd fmla="*/ 92 w 208" name="T14"/>
                <a:gd fmla="*/ 0 h 204" name="T15"/>
                <a:gd fmla="*/ 80 w 208" name="T16"/>
                <a:gd fmla="*/ 28 h 204" name="T17"/>
                <a:gd fmla="*/ 67 w 208" name="T18"/>
                <a:gd fmla="*/ 33 h 204" name="T19"/>
                <a:gd fmla="*/ 38 w 208" name="T20"/>
                <a:gd fmla="*/ 22 h 204" name="T21"/>
                <a:gd fmla="*/ 22 w 208" name="T22"/>
                <a:gd fmla="*/ 38 h 204" name="T23"/>
                <a:gd fmla="*/ 34 w 208" name="T24"/>
                <a:gd fmla="*/ 66 h 204" name="T25"/>
                <a:gd fmla="*/ 28 w 208" name="T26"/>
                <a:gd fmla="*/ 79 h 204" name="T27"/>
                <a:gd fmla="*/ 0 w 208" name="T28"/>
                <a:gd fmla="*/ 91 h 204" name="T29"/>
                <a:gd fmla="*/ 0 w 208" name="T30"/>
                <a:gd fmla="*/ 114 h 204" name="T31"/>
                <a:gd fmla="*/ 28 w 208" name="T32"/>
                <a:gd fmla="*/ 126 h 204" name="T33"/>
                <a:gd fmla="*/ 34 w 208" name="T34"/>
                <a:gd fmla="*/ 138 h 204" name="T35"/>
                <a:gd fmla="*/ 23 w 208" name="T36"/>
                <a:gd fmla="*/ 167 h 204" name="T37"/>
                <a:gd fmla="*/ 39 w 208" name="T38"/>
                <a:gd fmla="*/ 182 h 204" name="T39"/>
                <a:gd fmla="*/ 67 w 208" name="T40"/>
                <a:gd fmla="*/ 171 h 204" name="T41"/>
                <a:gd fmla="*/ 80 w 208" name="T42"/>
                <a:gd fmla="*/ 176 h 204" name="T43"/>
                <a:gd fmla="*/ 93 w 208" name="T44"/>
                <a:gd fmla="*/ 204 h 204" name="T45"/>
                <a:gd fmla="*/ 116 w 208" name="T46"/>
                <a:gd fmla="*/ 204 h 204" name="T47"/>
                <a:gd fmla="*/ 128 w 208" name="T48"/>
                <a:gd fmla="*/ 176 h 204" name="T49"/>
                <a:gd fmla="*/ 141 w 208" name="T50"/>
                <a:gd fmla="*/ 171 h 204" name="T51"/>
                <a:gd fmla="*/ 170 w 208" name="T52"/>
                <a:gd fmla="*/ 182 h 204" name="T53"/>
                <a:gd fmla="*/ 186 w 208" name="T54"/>
                <a:gd fmla="*/ 166 h 204" name="T55"/>
                <a:gd fmla="*/ 174 w 208" name="T56"/>
                <a:gd fmla="*/ 138 h 204" name="T57"/>
                <a:gd fmla="*/ 179 w 208" name="T58"/>
                <a:gd fmla="*/ 125 h 204" name="T59"/>
                <a:gd fmla="*/ 208 w 208" name="T60"/>
                <a:gd fmla="*/ 113 h 204" name="T61"/>
                <a:gd fmla="*/ 208 w 208" name="T62"/>
                <a:gd fmla="*/ 90 h 204" name="T63"/>
                <a:gd fmla="*/ 179 w 208" name="T64"/>
                <a:gd fmla="*/ 79 h 204" name="T65"/>
                <a:gd fmla="*/ 137 w 208" name="T66"/>
                <a:gd fmla="*/ 102 h 204" name="T67"/>
                <a:gd fmla="*/ 104 w 208" name="T68"/>
                <a:gd fmla="*/ 135 h 204" name="T69"/>
                <a:gd fmla="*/ 71 w 208" name="T70"/>
                <a:gd fmla="*/ 102 h 204" name="T71"/>
                <a:gd fmla="*/ 104 w 208" name="T72"/>
                <a:gd fmla="*/ 69 h 204" name="T73"/>
                <a:gd fmla="*/ 137 w 208" name="T74"/>
                <a:gd fmla="*/ 102 h 20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04" w="208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52527" y="3394442"/>
            <a:ext cx="648793" cy="648793"/>
            <a:chOff x="6443245" y="3204483"/>
            <a:chExt cx="751188" cy="751188"/>
          </a:xfrm>
          <a:solidFill>
            <a:sysClr lastClr="FFFFFF" val="window"/>
          </a:solidFill>
        </p:grpSpPr>
        <p:sp>
          <p:nvSpPr>
            <p:cNvPr id="53" name="椭圆 52"/>
            <p:cNvSpPr/>
            <p:nvPr/>
          </p:nvSpPr>
          <p:spPr>
            <a:xfrm>
              <a:off x="6443245" y="3204483"/>
              <a:ext cx="751188" cy="7511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6534210" y="3329085"/>
              <a:ext cx="554928" cy="455936"/>
            </a:xfrm>
            <a:custGeom>
              <a:gdLst>
                <a:gd fmla="*/ 221 w 244" name="T0"/>
                <a:gd fmla="*/ 66 h 200" name="T1"/>
                <a:gd fmla="*/ 207 w 244" name="T2"/>
                <a:gd fmla="*/ 80 h 200" name="T3"/>
                <a:gd fmla="*/ 221 w 244" name="T4"/>
                <a:gd fmla="*/ 93 h 200" name="T5"/>
                <a:gd fmla="*/ 235 w 244" name="T6"/>
                <a:gd fmla="*/ 80 h 200" name="T7"/>
                <a:gd fmla="*/ 221 w 244" name="T8"/>
                <a:gd fmla="*/ 66 h 200" name="T9"/>
                <a:gd fmla="*/ 23 w 244" name="T10"/>
                <a:gd fmla="*/ 66 h 200" name="T11"/>
                <a:gd fmla="*/ 9 w 244" name="T12"/>
                <a:gd fmla="*/ 80 h 200" name="T13"/>
                <a:gd fmla="*/ 23 w 244" name="T14"/>
                <a:gd fmla="*/ 93 h 200" name="T15"/>
                <a:gd fmla="*/ 37 w 244" name="T16"/>
                <a:gd fmla="*/ 80 h 200" name="T17"/>
                <a:gd fmla="*/ 23 w 244" name="T18"/>
                <a:gd fmla="*/ 66 h 200" name="T19"/>
                <a:gd fmla="*/ 180 w 244" name="T20"/>
                <a:gd fmla="*/ 41 h 200" name="T21"/>
                <a:gd fmla="*/ 160 w 244" name="T22"/>
                <a:gd fmla="*/ 61 h 200" name="T23"/>
                <a:gd fmla="*/ 180 w 244" name="T24"/>
                <a:gd fmla="*/ 82 h 200" name="T25"/>
                <a:gd fmla="*/ 201 w 244" name="T26"/>
                <a:gd fmla="*/ 61 h 200" name="T27"/>
                <a:gd fmla="*/ 180 w 244" name="T28"/>
                <a:gd fmla="*/ 41 h 200" name="T29"/>
                <a:gd fmla="*/ 244 w 244" name="T30"/>
                <a:gd fmla="*/ 166 h 200" name="T31"/>
                <a:gd fmla="*/ 220 w 244" name="T32"/>
                <a:gd fmla="*/ 166 h 200" name="T33"/>
                <a:gd fmla="*/ 220 w 244" name="T34"/>
                <a:gd fmla="*/ 123 h 200" name="T35"/>
                <a:gd fmla="*/ 215 w 244" name="T36"/>
                <a:gd fmla="*/ 102 h 200" name="T37"/>
                <a:gd fmla="*/ 221 w 244" name="T38"/>
                <a:gd fmla="*/ 101 h 200" name="T39"/>
                <a:gd fmla="*/ 244 w 244" name="T40"/>
                <a:gd fmla="*/ 124 h 200" name="T41"/>
                <a:gd fmla="*/ 244 w 244" name="T42"/>
                <a:gd fmla="*/ 166 h 200" name="T43"/>
                <a:gd fmla="*/ 64 w 244" name="T44"/>
                <a:gd fmla="*/ 41 h 200" name="T45"/>
                <a:gd fmla="*/ 43 w 244" name="T46"/>
                <a:gd fmla="*/ 61 h 200" name="T47"/>
                <a:gd fmla="*/ 64 w 244" name="T48"/>
                <a:gd fmla="*/ 82 h 200" name="T49"/>
                <a:gd fmla="*/ 84 w 244" name="T50"/>
                <a:gd fmla="*/ 61 h 200" name="T51"/>
                <a:gd fmla="*/ 64 w 244" name="T52"/>
                <a:gd fmla="*/ 41 h 200" name="T53"/>
                <a:gd fmla="*/ 23 w 244" name="T54"/>
                <a:gd fmla="*/ 101 h 200" name="T55"/>
                <a:gd fmla="*/ 29 w 244" name="T56"/>
                <a:gd fmla="*/ 102 h 200" name="T57"/>
                <a:gd fmla="*/ 24 w 244" name="T58"/>
                <a:gd fmla="*/ 123 h 200" name="T59"/>
                <a:gd fmla="*/ 24 w 244" name="T60"/>
                <a:gd fmla="*/ 166 h 200" name="T61"/>
                <a:gd fmla="*/ 0 w 244" name="T62"/>
                <a:gd fmla="*/ 166 h 200" name="T63"/>
                <a:gd fmla="*/ 0 w 244" name="T64"/>
                <a:gd fmla="*/ 124 h 200" name="T65"/>
                <a:gd fmla="*/ 23 w 244" name="T66"/>
                <a:gd fmla="*/ 101 h 200" name="T67"/>
                <a:gd fmla="*/ 122 w 244" name="T68"/>
                <a:gd fmla="*/ 0 h 200" name="T69"/>
                <a:gd fmla="*/ 92 w 244" name="T70"/>
                <a:gd fmla="*/ 30 h 200" name="T71"/>
                <a:gd fmla="*/ 122 w 244" name="T72"/>
                <a:gd fmla="*/ 60 h 200" name="T73"/>
                <a:gd fmla="*/ 152 w 244" name="T74"/>
                <a:gd fmla="*/ 30 h 200" name="T75"/>
                <a:gd fmla="*/ 122 w 244" name="T76"/>
                <a:gd fmla="*/ 0 h 200" name="T77"/>
                <a:gd fmla="*/ 213 w 244" name="T78"/>
                <a:gd fmla="*/ 182 h 200" name="T79"/>
                <a:gd fmla="*/ 177 w 244" name="T80"/>
                <a:gd fmla="*/ 182 h 200" name="T81"/>
                <a:gd fmla="*/ 177 w 244" name="T82"/>
                <a:gd fmla="*/ 116 h 200" name="T83"/>
                <a:gd fmla="*/ 171 w 244" name="T84"/>
                <a:gd fmla="*/ 91 h 200" name="T85"/>
                <a:gd fmla="*/ 180 w 244" name="T86"/>
                <a:gd fmla="*/ 90 h 200" name="T87"/>
                <a:gd fmla="*/ 213 w 244" name="T88"/>
                <a:gd fmla="*/ 123 h 200" name="T89"/>
                <a:gd fmla="*/ 213 w 244" name="T90"/>
                <a:gd fmla="*/ 182 h 200" name="T91"/>
                <a:gd fmla="*/ 67 w 244" name="T92"/>
                <a:gd fmla="*/ 116 h 200" name="T93"/>
                <a:gd fmla="*/ 67 w 244" name="T94"/>
                <a:gd fmla="*/ 182 h 200" name="T95"/>
                <a:gd fmla="*/ 31 w 244" name="T96"/>
                <a:gd fmla="*/ 182 h 200" name="T97"/>
                <a:gd fmla="*/ 31 w 244" name="T98"/>
                <a:gd fmla="*/ 123 h 200" name="T99"/>
                <a:gd fmla="*/ 64 w 244" name="T100"/>
                <a:gd fmla="*/ 90 h 200" name="T101"/>
                <a:gd fmla="*/ 73 w 244" name="T102"/>
                <a:gd fmla="*/ 91 h 200" name="T103"/>
                <a:gd fmla="*/ 67 w 244" name="T104"/>
                <a:gd fmla="*/ 116 h 200" name="T105"/>
                <a:gd fmla="*/ 74 w 244" name="T106"/>
                <a:gd fmla="*/ 200 h 200" name="T107"/>
                <a:gd fmla="*/ 170 w 244" name="T108"/>
                <a:gd fmla="*/ 200 h 200" name="T109"/>
                <a:gd fmla="*/ 170 w 244" name="T110"/>
                <a:gd fmla="*/ 116 h 200" name="T111"/>
                <a:gd fmla="*/ 122 w 244" name="T112"/>
                <a:gd fmla="*/ 69 h 200" name="T113"/>
                <a:gd fmla="*/ 74 w 244" name="T114"/>
                <a:gd fmla="*/ 116 h 200" name="T115"/>
                <a:gd fmla="*/ 74 w 244" name="T116"/>
                <a:gd fmla="*/ 200 h 20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0" w="244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386669" y="4732234"/>
            <a:ext cx="655558" cy="655558"/>
            <a:chOff x="816774" y="4776910"/>
            <a:chExt cx="759650" cy="759649"/>
          </a:xfrm>
          <a:solidFill>
            <a:sysClr lastClr="FFFFFF" val="window"/>
          </a:solidFill>
        </p:grpSpPr>
        <p:sp>
          <p:nvSpPr>
            <p:cNvPr id="56" name="椭圆 55"/>
            <p:cNvSpPr/>
            <p:nvPr/>
          </p:nvSpPr>
          <p:spPr>
            <a:xfrm>
              <a:off x="816774" y="4776910"/>
              <a:ext cx="759650" cy="7596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927948" y="4902209"/>
              <a:ext cx="469371" cy="442728"/>
              <a:chOff x="244475" y="2743200"/>
              <a:chExt cx="727075" cy="685800"/>
            </a:xfrm>
            <a:grpFill/>
          </p:grpSpPr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244475" y="3013075"/>
                <a:ext cx="204788" cy="415925"/>
              </a:xfrm>
              <a:custGeom>
                <a:gdLst>
                  <a:gd fmla="*/ 41 w 54" name="T0"/>
                  <a:gd fmla="*/ 13 h 109" name="T1"/>
                  <a:gd fmla="*/ 41 w 54" name="T2"/>
                  <a:gd fmla="*/ 47 h 109" name="T3"/>
                  <a:gd fmla="*/ 13 w 54" name="T4"/>
                  <a:gd fmla="*/ 47 h 109" name="T5"/>
                  <a:gd fmla="*/ 13 w 54" name="T6"/>
                  <a:gd fmla="*/ 13 h 109" name="T7"/>
                  <a:gd fmla="*/ 41 w 54" name="T8"/>
                  <a:gd fmla="*/ 13 h 109" name="T9"/>
                  <a:gd fmla="*/ 50 w 54" name="T10"/>
                  <a:gd fmla="*/ 0 h 109" name="T11"/>
                  <a:gd fmla="*/ 4 w 54" name="T12"/>
                  <a:gd fmla="*/ 0 h 109" name="T13"/>
                  <a:gd fmla="*/ 0 w 54" name="T14"/>
                  <a:gd fmla="*/ 5 h 109" name="T15"/>
                  <a:gd fmla="*/ 0 w 54" name="T16"/>
                  <a:gd fmla="*/ 105 h 109" name="T17"/>
                  <a:gd fmla="*/ 4 w 54" name="T18"/>
                  <a:gd fmla="*/ 109 h 109" name="T19"/>
                  <a:gd fmla="*/ 50 w 54" name="T20"/>
                  <a:gd fmla="*/ 109 h 109" name="T21"/>
                  <a:gd fmla="*/ 54 w 54" name="T22"/>
                  <a:gd fmla="*/ 105 h 109" name="T23"/>
                  <a:gd fmla="*/ 54 w 54" name="T24"/>
                  <a:gd fmla="*/ 5 h 109" name="T25"/>
                  <a:gd fmla="*/ 50 w 54" name="T26"/>
                  <a:gd fmla="*/ 0 h 10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9" w="54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9" name="Freeform 16"/>
              <p:cNvSpPr>
                <a:spLocks noEditPoints="1"/>
              </p:cNvSpPr>
              <p:nvPr/>
            </p:nvSpPr>
            <p:spPr bwMode="auto">
              <a:xfrm>
                <a:off x="500063" y="2914650"/>
                <a:ext cx="207963" cy="514350"/>
              </a:xfrm>
              <a:custGeom>
                <a:gdLst>
                  <a:gd fmla="*/ 42 w 55" name="T0"/>
                  <a:gd fmla="*/ 13 h 135" name="T1"/>
                  <a:gd fmla="*/ 42 w 55" name="T2"/>
                  <a:gd fmla="*/ 81 h 135" name="T3"/>
                  <a:gd fmla="*/ 13 w 55" name="T4"/>
                  <a:gd fmla="*/ 81 h 135" name="T5"/>
                  <a:gd fmla="*/ 13 w 55" name="T6"/>
                  <a:gd fmla="*/ 13 h 135" name="T7"/>
                  <a:gd fmla="*/ 42 w 55" name="T8"/>
                  <a:gd fmla="*/ 13 h 135" name="T9"/>
                  <a:gd fmla="*/ 51 w 55" name="T10"/>
                  <a:gd fmla="*/ 0 h 135" name="T11"/>
                  <a:gd fmla="*/ 5 w 55" name="T12"/>
                  <a:gd fmla="*/ 0 h 135" name="T13"/>
                  <a:gd fmla="*/ 0 w 55" name="T14"/>
                  <a:gd fmla="*/ 5 h 135" name="T15"/>
                  <a:gd fmla="*/ 0 w 55" name="T16"/>
                  <a:gd fmla="*/ 131 h 135" name="T17"/>
                  <a:gd fmla="*/ 5 w 55" name="T18"/>
                  <a:gd fmla="*/ 135 h 135" name="T19"/>
                  <a:gd fmla="*/ 51 w 55" name="T20"/>
                  <a:gd fmla="*/ 135 h 135" name="T21"/>
                  <a:gd fmla="*/ 55 w 55" name="T22"/>
                  <a:gd fmla="*/ 131 h 135" name="T23"/>
                  <a:gd fmla="*/ 55 w 55" name="T24"/>
                  <a:gd fmla="*/ 5 h 135" name="T25"/>
                  <a:gd fmla="*/ 51 w 55" name="T26"/>
                  <a:gd fmla="*/ 0 h 13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35" w="5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0" name="Freeform 17"/>
              <p:cNvSpPr>
                <a:spLocks noEditPoints="1"/>
              </p:cNvSpPr>
              <p:nvPr/>
            </p:nvSpPr>
            <p:spPr bwMode="auto">
              <a:xfrm>
                <a:off x="762000" y="2743200"/>
                <a:ext cx="209550" cy="685800"/>
              </a:xfrm>
              <a:custGeom>
                <a:gdLst>
                  <a:gd fmla="*/ 42 w 55" name="T0"/>
                  <a:gd fmla="*/ 13 h 180" name="T1"/>
                  <a:gd fmla="*/ 42 w 55" name="T2"/>
                  <a:gd fmla="*/ 96 h 180" name="T3"/>
                  <a:gd fmla="*/ 13 w 55" name="T4"/>
                  <a:gd fmla="*/ 96 h 180" name="T5"/>
                  <a:gd fmla="*/ 13 w 55" name="T6"/>
                  <a:gd fmla="*/ 13 h 180" name="T7"/>
                  <a:gd fmla="*/ 42 w 55" name="T8"/>
                  <a:gd fmla="*/ 13 h 180" name="T9"/>
                  <a:gd fmla="*/ 50 w 55" name="T10"/>
                  <a:gd fmla="*/ 0 h 180" name="T11"/>
                  <a:gd fmla="*/ 4 w 55" name="T12"/>
                  <a:gd fmla="*/ 0 h 180" name="T13"/>
                  <a:gd fmla="*/ 0 w 55" name="T14"/>
                  <a:gd fmla="*/ 4 h 180" name="T15"/>
                  <a:gd fmla="*/ 0 w 55" name="T16"/>
                  <a:gd fmla="*/ 176 h 180" name="T17"/>
                  <a:gd fmla="*/ 4 w 55" name="T18"/>
                  <a:gd fmla="*/ 180 h 180" name="T19"/>
                  <a:gd fmla="*/ 50 w 55" name="T20"/>
                  <a:gd fmla="*/ 180 h 180" name="T21"/>
                  <a:gd fmla="*/ 55 w 55" name="T22"/>
                  <a:gd fmla="*/ 176 h 180" name="T23"/>
                  <a:gd fmla="*/ 55 w 55" name="T24"/>
                  <a:gd fmla="*/ 4 h 180" name="T25"/>
                  <a:gd fmla="*/ 50 w 55" name="T26"/>
                  <a:gd fmla="*/ 0 h 18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80" w="55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411268" y="3395671"/>
            <a:ext cx="655558" cy="655558"/>
            <a:chOff x="3424768" y="2961096"/>
            <a:chExt cx="759650" cy="759649"/>
          </a:xfrm>
          <a:solidFill>
            <a:sysClr lastClr="FFFFFF" val="window"/>
          </a:solidFill>
        </p:grpSpPr>
        <p:sp>
          <p:nvSpPr>
            <p:cNvPr id="62" name="椭圆 61"/>
            <p:cNvSpPr/>
            <p:nvPr/>
          </p:nvSpPr>
          <p:spPr>
            <a:xfrm>
              <a:off x="3424768" y="2961096"/>
              <a:ext cx="759650" cy="7596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3602043" y="3071238"/>
              <a:ext cx="405347" cy="482677"/>
              <a:chOff x="10787673" y="2508217"/>
              <a:chExt cx="478426" cy="569698"/>
            </a:xfrm>
            <a:grpFill/>
          </p:grpSpPr>
          <p:sp>
            <p:nvSpPr>
              <p:cNvPr id="64" name="Freeform 25"/>
              <p:cNvSpPr>
                <a:spLocks noEditPoints="1"/>
              </p:cNvSpPr>
              <p:nvPr/>
            </p:nvSpPr>
            <p:spPr bwMode="auto">
              <a:xfrm>
                <a:off x="10787673" y="2508217"/>
                <a:ext cx="478426" cy="569698"/>
              </a:xfrm>
              <a:custGeom>
                <a:gdLst>
                  <a:gd fmla="*/ 145 w 156" name="T0"/>
                  <a:gd fmla="*/ 22 h 178" name="T1"/>
                  <a:gd fmla="*/ 134 w 156" name="T2"/>
                  <a:gd fmla="*/ 22 h 178" name="T3"/>
                  <a:gd fmla="*/ 134 w 156" name="T4"/>
                  <a:gd fmla="*/ 11 h 178" name="T5"/>
                  <a:gd fmla="*/ 123 w 156" name="T6"/>
                  <a:gd fmla="*/ 0 h 178" name="T7"/>
                  <a:gd fmla="*/ 11 w 156" name="T8"/>
                  <a:gd fmla="*/ 0 h 178" name="T9"/>
                  <a:gd fmla="*/ 0 w 156" name="T10"/>
                  <a:gd fmla="*/ 11 h 178" name="T11"/>
                  <a:gd fmla="*/ 0 w 156" name="T12"/>
                  <a:gd fmla="*/ 145 h 178" name="T13"/>
                  <a:gd fmla="*/ 11 w 156" name="T14"/>
                  <a:gd fmla="*/ 156 h 178" name="T15"/>
                  <a:gd fmla="*/ 22 w 156" name="T16"/>
                  <a:gd fmla="*/ 156 h 178" name="T17"/>
                  <a:gd fmla="*/ 22 w 156" name="T18"/>
                  <a:gd fmla="*/ 167 h 178" name="T19"/>
                  <a:gd fmla="*/ 33 w 156" name="T20"/>
                  <a:gd fmla="*/ 178 h 178" name="T21"/>
                  <a:gd fmla="*/ 145 w 156" name="T22"/>
                  <a:gd fmla="*/ 178 h 178" name="T23"/>
                  <a:gd fmla="*/ 156 w 156" name="T24"/>
                  <a:gd fmla="*/ 167 h 178" name="T25"/>
                  <a:gd fmla="*/ 156 w 156" name="T26"/>
                  <a:gd fmla="*/ 33 h 178" name="T27"/>
                  <a:gd fmla="*/ 145 w 156" name="T28"/>
                  <a:gd fmla="*/ 22 h 178" name="T29"/>
                  <a:gd fmla="*/ 11 w 156" name="T30"/>
                  <a:gd fmla="*/ 145 h 178" name="T31"/>
                  <a:gd fmla="*/ 11 w 156" name="T32"/>
                  <a:gd fmla="*/ 11 h 178" name="T33"/>
                  <a:gd fmla="*/ 123 w 156" name="T34"/>
                  <a:gd fmla="*/ 11 h 178" name="T35"/>
                  <a:gd fmla="*/ 123 w 156" name="T36"/>
                  <a:gd fmla="*/ 145 h 178" name="T37"/>
                  <a:gd fmla="*/ 11 w 156" name="T38"/>
                  <a:gd fmla="*/ 145 h 178" name="T39"/>
                  <a:gd fmla="*/ 145 w 156" name="T40"/>
                  <a:gd fmla="*/ 167 h 178" name="T41"/>
                  <a:gd fmla="*/ 33 w 156" name="T42"/>
                  <a:gd fmla="*/ 167 h 178" name="T43"/>
                  <a:gd fmla="*/ 33 w 156" name="T44"/>
                  <a:gd fmla="*/ 156 h 178" name="T45"/>
                  <a:gd fmla="*/ 123 w 156" name="T46"/>
                  <a:gd fmla="*/ 156 h 178" name="T47"/>
                  <a:gd fmla="*/ 134 w 156" name="T48"/>
                  <a:gd fmla="*/ 145 h 178" name="T49"/>
                  <a:gd fmla="*/ 134 w 156" name="T50"/>
                  <a:gd fmla="*/ 33 h 178" name="T51"/>
                  <a:gd fmla="*/ 145 w 156" name="T52"/>
                  <a:gd fmla="*/ 33 h 178" name="T53"/>
                  <a:gd fmla="*/ 145 w 156" name="T54"/>
                  <a:gd fmla="*/ 167 h 178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78" w="156">
                    <a:moveTo>
                      <a:pt x="145" y="22"/>
                    </a:move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9" y="0"/>
                      <a:pt x="12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1"/>
                      <a:pt x="5" y="156"/>
                      <a:pt x="11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73"/>
                      <a:pt x="27" y="178"/>
                      <a:pt x="33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51" y="178"/>
                      <a:pt x="156" y="173"/>
                      <a:pt x="156" y="167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7"/>
                      <a:pt x="151" y="22"/>
                      <a:pt x="145" y="22"/>
                    </a:cubicBezTo>
                    <a:close/>
                    <a:moveTo>
                      <a:pt x="11" y="145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45"/>
                      <a:pt x="123" y="145"/>
                      <a:pt x="123" y="145"/>
                    </a:cubicBezTo>
                    <a:lnTo>
                      <a:pt x="11" y="145"/>
                    </a:lnTo>
                    <a:close/>
                    <a:moveTo>
                      <a:pt x="145" y="167"/>
                    </a:move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9" y="156"/>
                      <a:pt x="134" y="151"/>
                      <a:pt x="134" y="145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45" y="33"/>
                      <a:pt x="145" y="33"/>
                      <a:pt x="145" y="33"/>
                    </a:cubicBezTo>
                    <a:lnTo>
                      <a:pt x="145" y="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5" name="Freeform 26"/>
              <p:cNvSpPr/>
              <p:nvPr/>
            </p:nvSpPr>
            <p:spPr bwMode="auto">
              <a:xfrm>
                <a:off x="10925460" y="2614454"/>
                <a:ext cx="205404" cy="34527"/>
              </a:xfrm>
              <a:custGeom>
                <a:gdLst>
                  <a:gd fmla="*/ 61 w 67" name="T0"/>
                  <a:gd fmla="*/ 0 h 11" name="T1"/>
                  <a:gd fmla="*/ 5 w 67" name="T2"/>
                  <a:gd fmla="*/ 0 h 11" name="T3"/>
                  <a:gd fmla="*/ 0 w 67" name="T4"/>
                  <a:gd fmla="*/ 6 h 11" name="T5"/>
                  <a:gd fmla="*/ 5 w 67" name="T6"/>
                  <a:gd fmla="*/ 11 h 11" name="T7"/>
                  <a:gd fmla="*/ 61 w 67" name="T8"/>
                  <a:gd fmla="*/ 11 h 11" name="T9"/>
                  <a:gd fmla="*/ 67 w 67" name="T10"/>
                  <a:gd fmla="*/ 6 h 11" name="T11"/>
                  <a:gd fmla="*/ 61 w 67" name="T12"/>
                  <a:gd fmla="*/ 0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67">
                    <a:moveTo>
                      <a:pt x="6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9"/>
                      <a:pt x="67" y="6"/>
                    </a:cubicBezTo>
                    <a:cubicBezTo>
                      <a:pt x="67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6" name="Freeform 27"/>
              <p:cNvSpPr/>
              <p:nvPr/>
            </p:nvSpPr>
            <p:spPr bwMode="auto">
              <a:xfrm>
                <a:off x="10854015" y="2723348"/>
                <a:ext cx="276849" cy="34527"/>
              </a:xfrm>
              <a:custGeom>
                <a:gdLst>
                  <a:gd fmla="*/ 84 w 90" name="T0"/>
                  <a:gd fmla="*/ 0 h 11" name="T1"/>
                  <a:gd fmla="*/ 6 w 90" name="T2"/>
                  <a:gd fmla="*/ 0 h 11" name="T3"/>
                  <a:gd fmla="*/ 0 w 90" name="T4"/>
                  <a:gd fmla="*/ 5 h 11" name="T5"/>
                  <a:gd fmla="*/ 6 w 90" name="T6"/>
                  <a:gd fmla="*/ 11 h 11" name="T7"/>
                  <a:gd fmla="*/ 84 w 90" name="T8"/>
                  <a:gd fmla="*/ 11 h 11" name="T9"/>
                  <a:gd fmla="*/ 90 w 90" name="T10"/>
                  <a:gd fmla="*/ 5 h 11" name="T11"/>
                  <a:gd fmla="*/ 84 w 90" name="T12"/>
                  <a:gd fmla="*/ 0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90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8"/>
                      <a:pt x="90" y="5"/>
                    </a:cubicBezTo>
                    <a:cubicBezTo>
                      <a:pt x="90" y="2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7" name="Freeform 28"/>
              <p:cNvSpPr/>
              <p:nvPr/>
            </p:nvSpPr>
            <p:spPr bwMode="auto">
              <a:xfrm>
                <a:off x="10854015" y="2793730"/>
                <a:ext cx="276849" cy="34527"/>
              </a:xfrm>
              <a:custGeom>
                <a:gdLst>
                  <a:gd fmla="*/ 84 w 90" name="T0"/>
                  <a:gd fmla="*/ 0 h 11" name="T1"/>
                  <a:gd fmla="*/ 6 w 90" name="T2"/>
                  <a:gd fmla="*/ 0 h 11" name="T3"/>
                  <a:gd fmla="*/ 0 w 90" name="T4"/>
                  <a:gd fmla="*/ 6 h 11" name="T5"/>
                  <a:gd fmla="*/ 6 w 90" name="T6"/>
                  <a:gd fmla="*/ 11 h 11" name="T7"/>
                  <a:gd fmla="*/ 84 w 90" name="T8"/>
                  <a:gd fmla="*/ 11 h 11" name="T9"/>
                  <a:gd fmla="*/ 90 w 90" name="T10"/>
                  <a:gd fmla="*/ 6 h 11" name="T11"/>
                  <a:gd fmla="*/ 84 w 90" name="T12"/>
                  <a:gd fmla="*/ 0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90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8" name="Freeform 29"/>
              <p:cNvSpPr/>
              <p:nvPr/>
            </p:nvSpPr>
            <p:spPr bwMode="auto">
              <a:xfrm>
                <a:off x="10854015" y="2862784"/>
                <a:ext cx="276849" cy="38511"/>
              </a:xfrm>
              <a:custGeom>
                <a:gdLst>
                  <a:gd fmla="*/ 84 w 90" name="T0"/>
                  <a:gd fmla="*/ 0 h 12" name="T1"/>
                  <a:gd fmla="*/ 6 w 90" name="T2"/>
                  <a:gd fmla="*/ 0 h 12" name="T3"/>
                  <a:gd fmla="*/ 0 w 90" name="T4"/>
                  <a:gd fmla="*/ 6 h 12" name="T5"/>
                  <a:gd fmla="*/ 6 w 90" name="T6"/>
                  <a:gd fmla="*/ 12 h 12" name="T7"/>
                  <a:gd fmla="*/ 84 w 90" name="T8"/>
                  <a:gd fmla="*/ 12 h 12" name="T9"/>
                  <a:gd fmla="*/ 90 w 90" name="T10"/>
                  <a:gd fmla="*/ 6 h 12" name="T11"/>
                  <a:gd fmla="*/ 84 w 90" name="T12"/>
                  <a:gd fmla="*/ 0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90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1411268" y="1996509"/>
            <a:ext cx="655558" cy="655558"/>
            <a:chOff x="3424768" y="1611109"/>
            <a:chExt cx="759650" cy="759649"/>
          </a:xfrm>
          <a:solidFill>
            <a:sysClr lastClr="FFFFFF" val="window"/>
          </a:solidFill>
        </p:grpSpPr>
        <p:sp>
          <p:nvSpPr>
            <p:cNvPr id="70" name="椭圆 69"/>
            <p:cNvSpPr/>
            <p:nvPr/>
          </p:nvSpPr>
          <p:spPr>
            <a:xfrm>
              <a:off x="3424768" y="1611109"/>
              <a:ext cx="759650" cy="7596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3524311" y="1805900"/>
              <a:ext cx="555723" cy="348110"/>
            </a:xfrm>
            <a:custGeom>
              <a:gdLst>
                <a:gd fmla="*/ 211 w 260" name="T0"/>
                <a:gd fmla="*/ 65 h 162" name="T1"/>
                <a:gd fmla="*/ 146 w 260" name="T2"/>
                <a:gd fmla="*/ 0 h 162" name="T3"/>
                <a:gd fmla="*/ 90 w 260" name="T4"/>
                <a:gd fmla="*/ 33 h 162" name="T5"/>
                <a:gd fmla="*/ 81 w 260" name="T6"/>
                <a:gd fmla="*/ 32 h 162" name="T7"/>
                <a:gd fmla="*/ 35 w 260" name="T8"/>
                <a:gd fmla="*/ 67 h 162" name="T9"/>
                <a:gd fmla="*/ 0 w 260" name="T10"/>
                <a:gd fmla="*/ 114 h 162" name="T11"/>
                <a:gd fmla="*/ 49 w 260" name="T12"/>
                <a:gd fmla="*/ 162 h 162" name="T13"/>
                <a:gd fmla="*/ 211 w 260" name="T14"/>
                <a:gd fmla="*/ 162 h 162" name="T15"/>
                <a:gd fmla="*/ 260 w 260" name="T16"/>
                <a:gd fmla="*/ 114 h 162" name="T17"/>
                <a:gd fmla="*/ 211 w 260" name="T18"/>
                <a:gd fmla="*/ 65 h 162" name="T19"/>
                <a:gd fmla="*/ 130 w 260" name="T20"/>
                <a:gd fmla="*/ 146 h 162" name="T21"/>
                <a:gd fmla="*/ 81 w 260" name="T22"/>
                <a:gd fmla="*/ 81 h 162" name="T23"/>
                <a:gd fmla="*/ 114 w 260" name="T24"/>
                <a:gd fmla="*/ 81 h 162" name="T25"/>
                <a:gd fmla="*/ 114 w 260" name="T26"/>
                <a:gd fmla="*/ 32 h 162" name="T27"/>
                <a:gd fmla="*/ 146 w 260" name="T28"/>
                <a:gd fmla="*/ 32 h 162" name="T29"/>
                <a:gd fmla="*/ 146 w 260" name="T30"/>
                <a:gd fmla="*/ 81 h 162" name="T31"/>
                <a:gd fmla="*/ 179 w 260" name="T32"/>
                <a:gd fmla="*/ 81 h 162" name="T33"/>
                <a:gd fmla="*/ 130 w 260" name="T34"/>
                <a:gd fmla="*/ 146 h 16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62" w="260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16024" y="1968500"/>
            <a:ext cx="3698159" cy="776014"/>
            <a:chOff x="2077924" y="1968500"/>
            <a:chExt cx="3698159" cy="776014"/>
          </a:xfrm>
        </p:grpSpPr>
        <p:sp>
          <p:nvSpPr>
            <p:cNvPr id="72" name="TextBox 1210"/>
            <p:cNvSpPr/>
            <p:nvPr/>
          </p:nvSpPr>
          <p:spPr>
            <a:xfrm>
              <a:off x="2077925" y="1968500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73" name="文本框 11"/>
            <p:cNvSpPr txBox="1"/>
            <p:nvPr/>
          </p:nvSpPr>
          <p:spPr>
            <a:xfrm>
              <a:off x="2077924" y="2287466"/>
              <a:ext cx="3698159" cy="45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16024" y="3355833"/>
            <a:ext cx="3698159" cy="776013"/>
            <a:chOff x="2077924" y="3355833"/>
            <a:chExt cx="3698159" cy="776013"/>
          </a:xfrm>
        </p:grpSpPr>
        <p:sp>
          <p:nvSpPr>
            <p:cNvPr id="74" name="TextBox 1210"/>
            <p:cNvSpPr/>
            <p:nvPr/>
          </p:nvSpPr>
          <p:spPr>
            <a:xfrm>
              <a:off x="2077925" y="3355833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75" name="文本框 11"/>
            <p:cNvSpPr txBox="1"/>
            <p:nvPr/>
          </p:nvSpPr>
          <p:spPr>
            <a:xfrm>
              <a:off x="2077924" y="3674799"/>
              <a:ext cx="3698159" cy="45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16024" y="4646907"/>
            <a:ext cx="3698159" cy="776014"/>
            <a:chOff x="2077924" y="4646907"/>
            <a:chExt cx="3698159" cy="776014"/>
          </a:xfrm>
        </p:grpSpPr>
        <p:sp>
          <p:nvSpPr>
            <p:cNvPr id="76" name="TextBox 1210"/>
            <p:cNvSpPr/>
            <p:nvPr/>
          </p:nvSpPr>
          <p:spPr>
            <a:xfrm>
              <a:off x="2077925" y="4646907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77" name="文本框 11"/>
            <p:cNvSpPr txBox="1"/>
            <p:nvPr/>
          </p:nvSpPr>
          <p:spPr>
            <a:xfrm>
              <a:off x="2077924" y="4965873"/>
              <a:ext cx="3698159" cy="45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83373" y="1968500"/>
            <a:ext cx="3698159" cy="776014"/>
            <a:chOff x="7145273" y="1968500"/>
            <a:chExt cx="3698159" cy="776014"/>
          </a:xfrm>
        </p:grpSpPr>
        <p:sp>
          <p:nvSpPr>
            <p:cNvPr id="78" name="TextBox 1210"/>
            <p:cNvSpPr/>
            <p:nvPr/>
          </p:nvSpPr>
          <p:spPr>
            <a:xfrm>
              <a:off x="7145274" y="1968500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79" name="文本框 11"/>
            <p:cNvSpPr txBox="1"/>
            <p:nvPr/>
          </p:nvSpPr>
          <p:spPr>
            <a:xfrm>
              <a:off x="7145273" y="2287466"/>
              <a:ext cx="3698159" cy="45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83373" y="3355833"/>
            <a:ext cx="3698159" cy="776013"/>
            <a:chOff x="7145273" y="3355833"/>
            <a:chExt cx="3698159" cy="776013"/>
          </a:xfrm>
        </p:grpSpPr>
        <p:sp>
          <p:nvSpPr>
            <p:cNvPr id="80" name="TextBox 1210"/>
            <p:cNvSpPr/>
            <p:nvPr/>
          </p:nvSpPr>
          <p:spPr>
            <a:xfrm>
              <a:off x="7145274" y="3355833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81" name="文本框 11"/>
            <p:cNvSpPr txBox="1"/>
            <p:nvPr/>
          </p:nvSpPr>
          <p:spPr>
            <a:xfrm>
              <a:off x="7145273" y="3674799"/>
              <a:ext cx="3698159" cy="45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83373" y="4646907"/>
            <a:ext cx="3698159" cy="776014"/>
            <a:chOff x="7145273" y="4646907"/>
            <a:chExt cx="3698159" cy="776014"/>
          </a:xfrm>
        </p:grpSpPr>
        <p:sp>
          <p:nvSpPr>
            <p:cNvPr id="82" name="TextBox 1210"/>
            <p:cNvSpPr/>
            <p:nvPr/>
          </p:nvSpPr>
          <p:spPr>
            <a:xfrm>
              <a:off x="7145274" y="4646907"/>
              <a:ext cx="1762760" cy="31242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83" name="文本框 11"/>
            <p:cNvSpPr txBox="1"/>
            <p:nvPr/>
          </p:nvSpPr>
          <p:spPr>
            <a:xfrm>
              <a:off x="7145273" y="4965873"/>
              <a:ext cx="3698159" cy="45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</p:spTree>
    <p:extLst>
      <p:ext uri="{BB962C8B-B14F-4D97-AF65-F5344CB8AC3E}">
        <p14:creationId val="44392060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310743" y="1070879"/>
            <a:ext cx="3570514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7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typeface="+mn-ea"/>
                <a:sym typeface="+mn-lt"/>
              </a:rPr>
              <a:t>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97923" y="3002179"/>
            <a:ext cx="3196155" cy="640080"/>
          </a:xfrm>
          <a:prstGeom prst="rect">
            <a:avLst/>
          </a:prstGeom>
          <a:solidFill>
            <a:srgbClr val="EFEFEF"/>
          </a:solidFill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4247408" y="4722956"/>
            <a:ext cx="3697184" cy="6400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altLang="en-US" kumimoji="1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双击输入替换内容，优页轻松设计高效办公，双击输入替换内容，优页轻松设计高效办公。</a:t>
            </a:r>
          </a:p>
        </p:txBody>
      </p:sp>
    </p:spTree>
    <p:extLst>
      <p:ext uri="{BB962C8B-B14F-4D97-AF65-F5344CB8AC3E}">
        <p14:creationId val="68568926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60000"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MH_Other_5"/>
          <p:cNvSpPr/>
          <p:nvPr/>
        </p:nvSpPr>
        <p:spPr>
          <a:xfrm>
            <a:off x="2772349" y="3188322"/>
            <a:ext cx="512995" cy="51111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 defTabSz="685800">
              <a:defRPr/>
            </a:pPr>
            <a:endParaRPr altLang="en-US" kern="0" lang="zh-CN">
              <a:solidFill>
                <a:srgbClr val="482E2C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" name="MH_Other_6"/>
          <p:cNvSpPr/>
          <p:nvPr/>
        </p:nvSpPr>
        <p:spPr>
          <a:xfrm>
            <a:off x="4529066" y="2192034"/>
            <a:ext cx="512995" cy="5129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 defTabSz="685800">
              <a:defRPr/>
            </a:pPr>
            <a:endParaRPr altLang="en-US" kern="0" lang="zh-CN">
              <a:solidFill>
                <a:srgbClr val="482E2C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9" name="MH_Other_7"/>
          <p:cNvSpPr/>
          <p:nvPr/>
        </p:nvSpPr>
        <p:spPr>
          <a:xfrm>
            <a:off x="7120786" y="3184583"/>
            <a:ext cx="512995" cy="51111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 defTabSz="685800">
              <a:defRPr/>
            </a:pPr>
            <a:endParaRPr altLang="en-US" kern="0" lang="zh-CN">
              <a:solidFill>
                <a:srgbClr val="482E2C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0" name="MH_Other_8"/>
          <p:cNvSpPr/>
          <p:nvPr/>
        </p:nvSpPr>
        <p:spPr>
          <a:xfrm>
            <a:off x="8890960" y="2210722"/>
            <a:ext cx="512995" cy="5129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algn="ctr" cap="flat" cmpd="sng" w="9525">
            <a:noFill/>
            <a:prstDash val="solid"/>
            <a:miter lim="800000"/>
          </a:ln>
          <a:effectLst/>
        </p:spPr>
        <p:txBody>
          <a:bodyPr anchor="ctr" bIns="34290" lIns="68580" rIns="68580" tIns="34290"/>
          <a:lstStyle/>
          <a:p>
            <a:pPr algn="ctr" defTabSz="685800">
              <a:defRPr/>
            </a:pPr>
            <a:endParaRPr altLang="en-US" kern="0" lang="zh-CN">
              <a:solidFill>
                <a:srgbClr val="482E2C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484127" y="2273120"/>
            <a:ext cx="1346921" cy="1345047"/>
            <a:chOff x="1484127" y="2273120"/>
            <a:chExt cx="1346921" cy="1345047"/>
          </a:xfrm>
        </p:grpSpPr>
        <p:sp>
          <p:nvSpPr>
            <p:cNvPr id="3" name="MH_Other_1"/>
            <p:cNvSpPr/>
            <p:nvPr/>
          </p:nvSpPr>
          <p:spPr>
            <a:xfrm>
              <a:off x="1484127" y="2273120"/>
              <a:ext cx="1346921" cy="13450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bIns="34290" lIns="68580" rIns="68580" tIns="34290"/>
            <a:lstStyle/>
            <a:p>
              <a:pPr algn="ctr" defTabSz="685800">
                <a:defRPr/>
              </a:pPr>
              <a:endParaRPr altLang="en-US" kern="0" lang="zh-CN">
                <a:solidFill>
                  <a:srgbClr val="482E2C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" name="MH_Other_9"/>
            <p:cNvSpPr/>
            <p:nvPr/>
          </p:nvSpPr>
          <p:spPr bwMode="auto">
            <a:xfrm>
              <a:off x="1859693" y="2594299"/>
              <a:ext cx="695213" cy="630176"/>
            </a:xfrm>
            <a:custGeom>
              <a:gdLst>
                <a:gd fmla="*/ 726341 w 2395538" name="T0"/>
                <a:gd fmla="*/ 2170112 h 2170112" name="T1"/>
                <a:gd fmla="*/ 1441768 w 2395538" name="T2"/>
                <a:gd fmla="*/ 728510 h 2170112" name="T3"/>
                <a:gd fmla="*/ 1885633 w 2395538" name="T4"/>
                <a:gd fmla="*/ 1143658 h 2170112" name="T5"/>
                <a:gd fmla="*/ 1870393 w 2395538" name="T6"/>
                <a:gd fmla="*/ 1187775 h 2170112" name="T7"/>
                <a:gd fmla="*/ 1824038 w 2395538" name="T8"/>
                <a:gd fmla="*/ 1209358 h 2170112" name="T9"/>
                <a:gd fmla="*/ 1774825 w 2395538" name="T10"/>
                <a:gd fmla="*/ 1196345 h 2170112" name="T11"/>
                <a:gd fmla="*/ 87630 w 2395538" name="T12"/>
                <a:gd fmla="*/ 1207136 h 2170112" name="T13"/>
                <a:gd fmla="*/ 36195 w 2395538" name="T14"/>
                <a:gd fmla="*/ 1203010 h 2170112" name="T15"/>
                <a:gd fmla="*/ 2540 w 2395538" name="T16"/>
                <a:gd fmla="*/ 1166510 h 2170112" name="T17"/>
                <a:gd fmla="*/ 7937 w 2395538" name="T18"/>
                <a:gd fmla="*/ 1121123 h 2170112" name="T19"/>
                <a:gd fmla="*/ 1968140 w 2395538" name="T20"/>
                <a:gd fmla="*/ 219388 h 2170112" name="T21"/>
                <a:gd fmla="*/ 2114413 w 2395538" name="T22"/>
                <a:gd fmla="*/ 243789 h 2170112" name="T23"/>
                <a:gd fmla="*/ 2240697 w 2395538" name="T24"/>
                <a:gd fmla="*/ 284667 h 2170112" name="T25"/>
                <a:gd fmla="*/ 2388557 w 2395538" name="T26"/>
                <a:gd fmla="*/ 355016 h 2170112" name="T27"/>
                <a:gd fmla="*/ 2336521 w 2395538" name="T28"/>
                <a:gd fmla="*/ 373079 h 2170112" name="T29"/>
                <a:gd fmla="*/ 2250533 w 2395538" name="T30"/>
                <a:gd fmla="*/ 415225 h 2170112" name="T31"/>
                <a:gd fmla="*/ 2138845 w 2395538" name="T32"/>
                <a:gd fmla="*/ 508390 h 2170112" name="T33"/>
                <a:gd fmla="*/ 2044926 w 2395538" name="T34"/>
                <a:gd fmla="*/ 621519 h 2170112" name="T35"/>
                <a:gd fmla="*/ 1960525 w 2395538" name="T36"/>
                <a:gd fmla="*/ 747006 h 2170112" name="T37"/>
                <a:gd fmla="*/ 1902777 w 2395538" name="T38"/>
                <a:gd fmla="*/ 803412 h 2170112" name="T39"/>
                <a:gd fmla="*/ 1832020 w 2395538" name="T40"/>
                <a:gd fmla="*/ 843974 h 2170112" name="T41"/>
                <a:gd fmla="*/ 1753013 w 2395538" name="T42"/>
                <a:gd fmla="*/ 868374 h 2170112" name="T43"/>
                <a:gd fmla="*/ 1568664 w 2395538" name="T44"/>
                <a:gd fmla="*/ 707079 h 2170112" name="T45"/>
                <a:gd fmla="*/ 1657507 w 2395538" name="T46"/>
                <a:gd fmla="*/ 590147 h 2170112" name="T47"/>
                <a:gd fmla="*/ 1736514 w 2395538" name="T48"/>
                <a:gd fmla="*/ 513143 h 2170112" name="T49"/>
                <a:gd fmla="*/ 1825674 w 2395538" name="T50"/>
                <a:gd fmla="*/ 448498 h 2170112" name="T51"/>
                <a:gd fmla="*/ 1925622 w 2395538" name="T52"/>
                <a:gd fmla="*/ 399381 h 2170112" name="T53"/>
                <a:gd fmla="*/ 2033820 w 2395538" name="T54"/>
                <a:gd fmla="*/ 369910 h 2170112" name="T55"/>
                <a:gd fmla="*/ 2147095 w 2395538" name="T56"/>
                <a:gd fmla="*/ 361671 h 2170112" name="T57"/>
                <a:gd fmla="*/ 2032234 w 2395538" name="T58"/>
                <a:gd fmla="*/ 356601 h 2170112" name="T59"/>
                <a:gd fmla="*/ 1917373 w 2395538" name="T60"/>
                <a:gd fmla="*/ 373713 h 2170112" name="T61"/>
                <a:gd fmla="*/ 1806953 w 2395538" name="T62"/>
                <a:gd fmla="*/ 412690 h 2170112" name="T63"/>
                <a:gd fmla="*/ 1703832 w 2395538" name="T64"/>
                <a:gd fmla="*/ 469730 h 2170112" name="T65"/>
                <a:gd fmla="*/ 1610230 w 2395538" name="T66"/>
                <a:gd fmla="*/ 542297 h 2170112" name="T67"/>
                <a:gd fmla="*/ 1526146 w 2395538" name="T68"/>
                <a:gd fmla="*/ 625638 h 2170112" name="T69"/>
                <a:gd fmla="*/ 1409381 w 2395538" name="T70"/>
                <a:gd fmla="*/ 589196 h 2170112" name="T71"/>
                <a:gd fmla="*/ 1430322 w 2395538" name="T72"/>
                <a:gd fmla="*/ 523601 h 2170112" name="T73"/>
                <a:gd fmla="*/ 1476648 w 2395538" name="T74"/>
                <a:gd fmla="*/ 444696 h 2170112" name="T75"/>
                <a:gd fmla="*/ 1541376 w 2395538" name="T76"/>
                <a:gd fmla="*/ 367375 h 2170112" name="T77"/>
                <a:gd fmla="*/ 1611816 w 2395538" name="T78"/>
                <a:gd fmla="*/ 308117 h 2170112" name="T79"/>
                <a:gd fmla="*/ 1686381 w 2395538" name="T80"/>
                <a:gd fmla="*/ 265337 h 2170112" name="T81"/>
                <a:gd fmla="*/ 1763166 w 2395538" name="T82"/>
                <a:gd fmla="*/ 237134 h 2170112" name="T83"/>
                <a:gd fmla="*/ 1910075 w 2395538" name="T84"/>
                <a:gd fmla="*/ 217487 h 2170112" name="T85"/>
                <a:gd fmla="*/ 1198124 w 2395538" name="T86"/>
                <a:gd fmla="*/ 20298 h 2170112" name="T87"/>
                <a:gd fmla="*/ 1336237 w 2395538" name="T88"/>
                <a:gd fmla="*/ 78653 h 2170112" name="T89"/>
                <a:gd fmla="*/ 1406886 w 2395538" name="T90"/>
                <a:gd fmla="*/ 127177 h 2170112" name="T91"/>
                <a:gd fmla="*/ 1468305 w 2395538" name="T92"/>
                <a:gd fmla="*/ 191241 h 2170112" name="T93"/>
                <a:gd fmla="*/ 1512540 w 2395538" name="T94"/>
                <a:gd fmla="*/ 273066 h 2170112" name="T95"/>
                <a:gd fmla="*/ 1474351 w 2395538" name="T96"/>
                <a:gd fmla="*/ 374554 h 2170112" name="T97"/>
                <a:gd fmla="*/ 1420252 w 2395538" name="T98"/>
                <a:gd fmla="*/ 385654 h 2170112" name="T99"/>
                <a:gd fmla="*/ 1384927 w 2395538" name="T100"/>
                <a:gd fmla="*/ 273700 h 2170112" name="T101"/>
                <a:gd fmla="*/ 1348012 w 2395538" name="T102"/>
                <a:gd fmla="*/ 208050 h 2170112" name="T103"/>
                <a:gd fmla="*/ 1299640 w 2395538" name="T104"/>
                <a:gd fmla="*/ 150963 h 2170112" name="T105"/>
                <a:gd fmla="*/ 1242040 w 2395538" name="T106"/>
                <a:gd fmla="*/ 104659 h 2170112" name="T107"/>
                <a:gd fmla="*/ 1280546 w 2395538" name="T108"/>
                <a:gd fmla="*/ 143986 h 2170112" name="T109"/>
                <a:gd fmla="*/ 1323508 w 2395538" name="T110"/>
                <a:gd fmla="*/ 202024 h 2170112" name="T111"/>
                <a:gd fmla="*/ 1356923 w 2395538" name="T112"/>
                <a:gd fmla="*/ 274969 h 2170112" name="T113"/>
                <a:gd fmla="*/ 1381108 w 2395538" name="T114"/>
                <a:gd fmla="*/ 413880 h 2170112" name="T115"/>
                <a:gd fmla="*/ 1369652 w 2395538" name="T116"/>
                <a:gd fmla="*/ 554378 h 2170112" name="T117"/>
                <a:gd fmla="*/ 1166937 w 2395538" name="T118"/>
                <a:gd fmla="*/ 363136 h 2170112" name="T119"/>
                <a:gd fmla="*/ 1178711 w 2395538" name="T120"/>
                <a:gd fmla="*/ 227079 h 2170112" name="T121"/>
                <a:gd fmla="*/ 1172028 w 2395538" name="T122"/>
                <a:gd fmla="*/ 132568 h 2170112" name="T123"/>
                <a:gd fmla="*/ 1144342 w 2395538" name="T124"/>
                <a:gd fmla="*/ 45670 h 217011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70112" w="2395538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ctr" bIns="34290" lIns="68580" rIns="68580" tIns="34290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u="none">
                <a:ln>
                  <a:noFill/>
                </a:ln>
                <a:solidFill>
                  <a:srgbClr val="482E2C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59349" y="2273120"/>
            <a:ext cx="1345047" cy="1345047"/>
            <a:chOff x="3259349" y="2273120"/>
            <a:chExt cx="1345047" cy="1345047"/>
          </a:xfrm>
        </p:grpSpPr>
        <p:sp>
          <p:nvSpPr>
            <p:cNvPr id="4" name="MH_Other_2"/>
            <p:cNvSpPr/>
            <p:nvPr/>
          </p:nvSpPr>
          <p:spPr>
            <a:xfrm>
              <a:off x="3259349" y="2273120"/>
              <a:ext cx="1345047" cy="13450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bIns="34290" lIns="68580" rIns="68580" tIns="34290"/>
            <a:lstStyle/>
            <a:p>
              <a:pPr algn="ctr" defTabSz="685800">
                <a:defRPr/>
              </a:pPr>
              <a:endParaRPr altLang="en-US" kern="0" lang="zh-CN">
                <a:solidFill>
                  <a:srgbClr val="482E2C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MH_Other_10"/>
            <p:cNvSpPr/>
            <p:nvPr/>
          </p:nvSpPr>
          <p:spPr bwMode="auto">
            <a:xfrm>
              <a:off x="3706116" y="2637657"/>
              <a:ext cx="452261" cy="616720"/>
            </a:xfrm>
            <a:custGeom>
              <a:gdLst>
                <a:gd fmla="*/ 821150 w 1122363" name="T0"/>
                <a:gd fmla="*/ 1319439 h 1531938" name="T1"/>
                <a:gd fmla="*/ 818610 w 1122363" name="T2"/>
                <a:gd fmla="*/ 1374324 h 1531938" name="T3"/>
                <a:gd fmla="*/ 763001 w 1122363" name="T4"/>
                <a:gd fmla="*/ 1407818 h 1531938" name="T5"/>
                <a:gd fmla="*/ 617712 w 1122363" name="T6"/>
                <a:gd fmla="*/ 1069756 h 1531938" name="T7"/>
                <a:gd fmla="*/ 595045 w 1122363" name="T8"/>
                <a:gd fmla="*/ 1020228 h 1531938" name="T9"/>
                <a:gd fmla="*/ 616862 w 1122363" name="T10"/>
                <a:gd fmla="*/ 985788 h 1531938" name="T11"/>
                <a:gd fmla="*/ 638822 w 1122363" name="T12"/>
                <a:gd fmla="*/ 861065 h 1531938" name="T13"/>
                <a:gd fmla="*/ 533011 w 1122363" name="T14"/>
                <a:gd fmla="*/ 900272 h 1531938" name="T15"/>
                <a:gd fmla="*/ 472344 w 1122363" name="T16"/>
                <a:gd fmla="*/ 959225 h 1531938" name="T17"/>
                <a:gd fmla="*/ 447514 w 1122363" name="T18"/>
                <a:gd fmla="*/ 1068950 h 1531938" name="T19"/>
                <a:gd fmla="*/ 483631 w 1122363" name="T20"/>
                <a:gd fmla="*/ 1155544 h 1531938" name="T21"/>
                <a:gd fmla="*/ 563202 w 1122363" name="T22"/>
                <a:gd fmla="*/ 1213369 h 1531938" name="T23"/>
                <a:gd fmla="*/ 641644 w 1122363" name="T24"/>
                <a:gd fmla="*/ 1407149 h 1531938" name="T25"/>
                <a:gd fmla="*/ 522288 w 1122363" name="T26"/>
                <a:gd fmla="*/ 1360326 h 1531938" name="T27"/>
                <a:gd fmla="*/ 562920 w 1122363" name="T28"/>
                <a:gd fmla="*/ 1503052 h 1531938" name="T29"/>
                <a:gd fmla="*/ 767489 w 1122363" name="T30"/>
                <a:gd fmla="*/ 1526182 h 1531938" name="T31"/>
                <a:gd fmla="*/ 873019 w 1122363" name="T32"/>
                <a:gd fmla="*/ 1493462 h 1531938" name="T33"/>
                <a:gd fmla="*/ 940739 w 1122363" name="T34"/>
                <a:gd fmla="*/ 1437049 h 1531938" name="T35"/>
                <a:gd fmla="*/ 975445 w 1122363" name="T36"/>
                <a:gd fmla="*/ 1352710 h 1531938" name="T37"/>
                <a:gd fmla="*/ 957387 w 1122363" name="T38"/>
                <a:gd fmla="*/ 1244960 h 1531938" name="T39"/>
                <a:gd fmla="*/ 862579 w 1122363" name="T40"/>
                <a:gd fmla="*/ 1159211 h 1531938" name="T41"/>
                <a:gd fmla="*/ 777366 w 1122363" name="T42"/>
                <a:gd fmla="*/ 984893 h 1531938" name="T43"/>
                <a:gd fmla="*/ 941021 w 1122363" name="T44"/>
                <a:gd fmla="*/ 1068103 h 1531938" name="T45"/>
                <a:gd fmla="*/ 812918 w 1122363" name="T46"/>
                <a:gd fmla="*/ 868963 h 1531938" name="T47"/>
                <a:gd fmla="*/ 768618 w 1122363" name="T48"/>
                <a:gd fmla="*/ 464758 h 1531938" name="T49"/>
                <a:gd fmla="*/ 956258 w 1122363" name="T50"/>
                <a:gd fmla="*/ 515531 h 1531938" name="T51"/>
                <a:gd fmla="*/ 1106652 w 1122363" name="T52"/>
                <a:gd fmla="*/ 632589 h 1531938" name="T53"/>
                <a:gd fmla="*/ 1227702 w 1122363" name="T54"/>
                <a:gd fmla="*/ 820164 h 1531938" name="T55"/>
                <a:gd fmla="*/ 1327023 w 1122363" name="T56"/>
                <a:gd fmla="*/ 1081925 h 1531938" name="T57"/>
                <a:gd fmla="*/ 1396717 w 1122363" name="T58"/>
                <a:gd fmla="*/ 1393892 h 1531938" name="T59"/>
                <a:gd fmla="*/ 1355239 w 1122363" name="T60"/>
                <a:gd fmla="*/ 1597827 h 1531938" name="T61"/>
                <a:gd fmla="*/ 1228829 w 1122363" name="T62"/>
                <a:gd fmla="*/ 1750144 h 1531938" name="T63"/>
                <a:gd fmla="*/ 1040908 w 1122363" name="T64"/>
                <a:gd fmla="*/ 1850561 h 1531938" name="T65"/>
                <a:gd fmla="*/ 813764 w 1122363" name="T66"/>
                <a:gd fmla="*/ 1899358 h 1531938" name="T67"/>
                <a:gd fmla="*/ 571385 w 1122363" name="T68"/>
                <a:gd fmla="*/ 1896538 h 1531938" name="T69"/>
                <a:gd fmla="*/ 341985 w 1122363" name="T70"/>
                <a:gd fmla="*/ 1837867 h 1531938" name="T71"/>
                <a:gd fmla="*/ 152933 w 1122363" name="T72"/>
                <a:gd fmla="*/ 1725604 h 1531938" name="T73"/>
                <a:gd fmla="*/ 31320 w 1122363" name="T74"/>
                <a:gd fmla="*/ 1563133 h 1531938" name="T75"/>
                <a:gd fmla="*/ 3668 w 1122363" name="T76"/>
                <a:gd fmla="*/ 1352710 h 1531938" name="T77"/>
                <a:gd fmla="*/ 126691 w 1122363" name="T78"/>
                <a:gd fmla="*/ 958096 h 1531938" name="T79"/>
                <a:gd fmla="*/ 230811 w 1122363" name="T80"/>
                <a:gd fmla="*/ 743160 h 1531938" name="T81"/>
                <a:gd fmla="*/ 362301 w 1122363" name="T82"/>
                <a:gd fmla="*/ 582099 h 1531938" name="T83"/>
                <a:gd fmla="*/ 534421 w 1122363" name="T84"/>
                <a:gd fmla="*/ 485632 h 1531938" name="T85"/>
                <a:gd fmla="*/ 596426 w 1122363" name="T86"/>
                <a:gd fmla="*/ 1978 h 1531938" name="T87"/>
                <a:gd fmla="*/ 686940 w 1122363" name="T88"/>
                <a:gd fmla="*/ 37299 h 1531938" name="T89"/>
                <a:gd fmla="*/ 778299 w 1122363" name="T90"/>
                <a:gd fmla="*/ 32213 h 1531938" name="T91"/>
                <a:gd fmla="*/ 882912 w 1122363" name="T92"/>
                <a:gd fmla="*/ 282 h 1531938" name="T93"/>
                <a:gd fmla="*/ 944383 w 1122363" name="T94"/>
                <a:gd fmla="*/ 34192 h 1531938" name="T95"/>
                <a:gd fmla="*/ 991755 w 1122363" name="T96"/>
                <a:gd fmla="*/ 157394 h 1531938" name="T97"/>
                <a:gd fmla="*/ 1048714 w 1122363" name="T98"/>
                <a:gd fmla="*/ 165023 h 1531938" name="T99"/>
                <a:gd fmla="*/ 1092702 w 1122363" name="T100"/>
                <a:gd fmla="*/ 159655 h 1531938" name="T101"/>
                <a:gd fmla="*/ 1063377 w 1122363" name="T102"/>
                <a:gd fmla="*/ 261663 h 1531938" name="T103"/>
                <a:gd fmla="*/ 978784 w 1122363" name="T104"/>
                <a:gd fmla="*/ 348130 h 1531938" name="T105"/>
                <a:gd fmla="*/ 836387 w 1122363" name="T106"/>
                <a:gd fmla="*/ 422166 h 1531938" name="T107"/>
                <a:gd fmla="*/ 657614 w 1122363" name="T108"/>
                <a:gd fmla="*/ 404646 h 1531938" name="T109"/>
                <a:gd fmla="*/ 554694 w 1122363" name="T110"/>
                <a:gd fmla="*/ 419340 h 1531938" name="T111"/>
                <a:gd fmla="*/ 313322 w 1122363" name="T112"/>
                <a:gd fmla="*/ 219560 h 1531938" name="T113"/>
                <a:gd fmla="*/ 410321 w 1122363" name="T114"/>
                <a:gd fmla="*/ 170392 h 1531938" name="T115"/>
                <a:gd fmla="*/ 485327 w 1122363" name="T116"/>
                <a:gd fmla="*/ 159089 h 1531938" name="T117"/>
                <a:gd fmla="*/ 519164 w 1122363" name="T118"/>
                <a:gd fmla="*/ 54537 h 1531938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1531938" w="1122363">
                  <a:moveTo>
                    <a:pt x="600075" y="1019175"/>
                  </a:moveTo>
                  <a:lnTo>
                    <a:pt x="608240" y="1022344"/>
                  </a:lnTo>
                  <a:lnTo>
                    <a:pt x="615950" y="1025965"/>
                  </a:lnTo>
                  <a:lnTo>
                    <a:pt x="622981" y="1029134"/>
                  </a:lnTo>
                  <a:lnTo>
                    <a:pt x="629331" y="1032303"/>
                  </a:lnTo>
                  <a:lnTo>
                    <a:pt x="635227" y="1035925"/>
                  </a:lnTo>
                  <a:lnTo>
                    <a:pt x="640443" y="1039093"/>
                  </a:lnTo>
                  <a:lnTo>
                    <a:pt x="644979" y="1042488"/>
                  </a:lnTo>
                  <a:lnTo>
                    <a:pt x="649061" y="1045884"/>
                  </a:lnTo>
                  <a:lnTo>
                    <a:pt x="652236" y="1049505"/>
                  </a:lnTo>
                  <a:lnTo>
                    <a:pt x="655411" y="1053127"/>
                  </a:lnTo>
                  <a:lnTo>
                    <a:pt x="657906" y="1056974"/>
                  </a:lnTo>
                  <a:lnTo>
                    <a:pt x="659720" y="1061049"/>
                  </a:lnTo>
                  <a:lnTo>
                    <a:pt x="661534" y="1065576"/>
                  </a:lnTo>
                  <a:lnTo>
                    <a:pt x="662668" y="1070329"/>
                  </a:lnTo>
                  <a:lnTo>
                    <a:pt x="663348" y="1074856"/>
                  </a:lnTo>
                  <a:lnTo>
                    <a:pt x="663575" y="1080062"/>
                  </a:lnTo>
                  <a:lnTo>
                    <a:pt x="663575" y="1083230"/>
                  </a:lnTo>
                  <a:lnTo>
                    <a:pt x="663348" y="1086626"/>
                  </a:lnTo>
                  <a:lnTo>
                    <a:pt x="662895" y="1089568"/>
                  </a:lnTo>
                  <a:lnTo>
                    <a:pt x="662441" y="1092510"/>
                  </a:lnTo>
                  <a:lnTo>
                    <a:pt x="661761" y="1095227"/>
                  </a:lnTo>
                  <a:lnTo>
                    <a:pt x="660854" y="1097716"/>
                  </a:lnTo>
                  <a:lnTo>
                    <a:pt x="659947" y="1100432"/>
                  </a:lnTo>
                  <a:lnTo>
                    <a:pt x="659040" y="1102922"/>
                  </a:lnTo>
                  <a:lnTo>
                    <a:pt x="657679" y="1105186"/>
                  </a:lnTo>
                  <a:lnTo>
                    <a:pt x="656545" y="1107449"/>
                  </a:lnTo>
                  <a:lnTo>
                    <a:pt x="654957" y="1109486"/>
                  </a:lnTo>
                  <a:lnTo>
                    <a:pt x="653143" y="1111523"/>
                  </a:lnTo>
                  <a:lnTo>
                    <a:pt x="651556" y="1113334"/>
                  </a:lnTo>
                  <a:lnTo>
                    <a:pt x="649515" y="1115145"/>
                  </a:lnTo>
                  <a:lnTo>
                    <a:pt x="647473" y="1116729"/>
                  </a:lnTo>
                  <a:lnTo>
                    <a:pt x="645206" y="1118087"/>
                  </a:lnTo>
                  <a:lnTo>
                    <a:pt x="640670" y="1120803"/>
                  </a:lnTo>
                  <a:lnTo>
                    <a:pt x="635681" y="1123520"/>
                  </a:lnTo>
                  <a:lnTo>
                    <a:pt x="630238" y="1126009"/>
                  </a:lnTo>
                  <a:lnTo>
                    <a:pt x="625022" y="1128046"/>
                  </a:lnTo>
                  <a:lnTo>
                    <a:pt x="619125" y="1130310"/>
                  </a:lnTo>
                  <a:lnTo>
                    <a:pt x="613002" y="1132121"/>
                  </a:lnTo>
                  <a:lnTo>
                    <a:pt x="606652" y="1133705"/>
                  </a:lnTo>
                  <a:lnTo>
                    <a:pt x="600075" y="1135063"/>
                  </a:lnTo>
                  <a:lnTo>
                    <a:pt x="600075" y="1019175"/>
                  </a:lnTo>
                  <a:close/>
                  <a:moveTo>
                    <a:pt x="538162" y="779462"/>
                  </a:moveTo>
                  <a:lnTo>
                    <a:pt x="538162" y="877887"/>
                  </a:lnTo>
                  <a:lnTo>
                    <a:pt x="529967" y="875827"/>
                  </a:lnTo>
                  <a:lnTo>
                    <a:pt x="522227" y="873538"/>
                  </a:lnTo>
                  <a:lnTo>
                    <a:pt x="515398" y="870791"/>
                  </a:lnTo>
                  <a:lnTo>
                    <a:pt x="509024" y="868273"/>
                  </a:lnTo>
                  <a:lnTo>
                    <a:pt x="503333" y="865298"/>
                  </a:lnTo>
                  <a:lnTo>
                    <a:pt x="500829" y="863467"/>
                  </a:lnTo>
                  <a:lnTo>
                    <a:pt x="498553" y="861864"/>
                  </a:lnTo>
                  <a:lnTo>
                    <a:pt x="496276" y="860262"/>
                  </a:lnTo>
                  <a:lnTo>
                    <a:pt x="494227" y="858431"/>
                  </a:lnTo>
                  <a:lnTo>
                    <a:pt x="492406" y="856600"/>
                  </a:lnTo>
                  <a:lnTo>
                    <a:pt x="490813" y="854540"/>
                  </a:lnTo>
                  <a:lnTo>
                    <a:pt x="487626" y="850877"/>
                  </a:lnTo>
                  <a:lnTo>
                    <a:pt x="485122" y="846986"/>
                  </a:lnTo>
                  <a:lnTo>
                    <a:pt x="482618" y="843324"/>
                  </a:lnTo>
                  <a:lnTo>
                    <a:pt x="481024" y="839662"/>
                  </a:lnTo>
                  <a:lnTo>
                    <a:pt x="479658" y="835999"/>
                  </a:lnTo>
                  <a:lnTo>
                    <a:pt x="478520" y="832337"/>
                  </a:lnTo>
                  <a:lnTo>
                    <a:pt x="478065" y="828903"/>
                  </a:lnTo>
                  <a:lnTo>
                    <a:pt x="477837" y="825241"/>
                  </a:lnTo>
                  <a:lnTo>
                    <a:pt x="477837" y="822952"/>
                  </a:lnTo>
                  <a:lnTo>
                    <a:pt x="478065" y="820434"/>
                  </a:lnTo>
                  <a:lnTo>
                    <a:pt x="478520" y="817916"/>
                  </a:lnTo>
                  <a:lnTo>
                    <a:pt x="478975" y="815627"/>
                  </a:lnTo>
                  <a:lnTo>
                    <a:pt x="479431" y="813339"/>
                  </a:lnTo>
                  <a:lnTo>
                    <a:pt x="480341" y="810821"/>
                  </a:lnTo>
                  <a:lnTo>
                    <a:pt x="481252" y="808761"/>
                  </a:lnTo>
                  <a:lnTo>
                    <a:pt x="482162" y="806701"/>
                  </a:lnTo>
                  <a:lnTo>
                    <a:pt x="483528" y="804869"/>
                  </a:lnTo>
                  <a:lnTo>
                    <a:pt x="484894" y="802809"/>
                  </a:lnTo>
                  <a:lnTo>
                    <a:pt x="486260" y="800978"/>
                  </a:lnTo>
                  <a:lnTo>
                    <a:pt x="487853" y="799147"/>
                  </a:lnTo>
                  <a:lnTo>
                    <a:pt x="489447" y="797545"/>
                  </a:lnTo>
                  <a:lnTo>
                    <a:pt x="491496" y="795714"/>
                  </a:lnTo>
                  <a:lnTo>
                    <a:pt x="495593" y="792738"/>
                  </a:lnTo>
                  <a:lnTo>
                    <a:pt x="500146" y="789991"/>
                  </a:lnTo>
                  <a:lnTo>
                    <a:pt x="504699" y="787244"/>
                  </a:lnTo>
                  <a:lnTo>
                    <a:pt x="509935" y="785184"/>
                  </a:lnTo>
                  <a:lnTo>
                    <a:pt x="515170" y="783582"/>
                  </a:lnTo>
                  <a:lnTo>
                    <a:pt x="520634" y="781980"/>
                  </a:lnTo>
                  <a:lnTo>
                    <a:pt x="526097" y="780835"/>
                  </a:lnTo>
                  <a:lnTo>
                    <a:pt x="532016" y="779920"/>
                  </a:lnTo>
                  <a:lnTo>
                    <a:pt x="538162" y="779462"/>
                  </a:lnTo>
                  <a:close/>
                  <a:moveTo>
                    <a:pt x="538626" y="654332"/>
                  </a:moveTo>
                  <a:lnTo>
                    <a:pt x="538626" y="688810"/>
                  </a:lnTo>
                  <a:lnTo>
                    <a:pt x="530011" y="689945"/>
                  </a:lnTo>
                  <a:lnTo>
                    <a:pt x="521624" y="691079"/>
                  </a:lnTo>
                  <a:lnTo>
                    <a:pt x="513236" y="692440"/>
                  </a:lnTo>
                  <a:lnTo>
                    <a:pt x="505302" y="694028"/>
                  </a:lnTo>
                  <a:lnTo>
                    <a:pt x="497594" y="695842"/>
                  </a:lnTo>
                  <a:lnTo>
                    <a:pt x="490113" y="697657"/>
                  </a:lnTo>
                  <a:lnTo>
                    <a:pt x="482859" y="699471"/>
                  </a:lnTo>
                  <a:lnTo>
                    <a:pt x="475831" y="701740"/>
                  </a:lnTo>
                  <a:lnTo>
                    <a:pt x="469257" y="704008"/>
                  </a:lnTo>
                  <a:lnTo>
                    <a:pt x="462683" y="706276"/>
                  </a:lnTo>
                  <a:lnTo>
                    <a:pt x="456336" y="708998"/>
                  </a:lnTo>
                  <a:lnTo>
                    <a:pt x="450215" y="711720"/>
                  </a:lnTo>
                  <a:lnTo>
                    <a:pt x="444321" y="714442"/>
                  </a:lnTo>
                  <a:lnTo>
                    <a:pt x="438654" y="717618"/>
                  </a:lnTo>
                  <a:lnTo>
                    <a:pt x="433440" y="720567"/>
                  </a:lnTo>
                  <a:lnTo>
                    <a:pt x="428226" y="723969"/>
                  </a:lnTo>
                  <a:lnTo>
                    <a:pt x="423238" y="727372"/>
                  </a:lnTo>
                  <a:lnTo>
                    <a:pt x="418478" y="731001"/>
                  </a:lnTo>
                  <a:lnTo>
                    <a:pt x="413944" y="734403"/>
                  </a:lnTo>
                  <a:lnTo>
                    <a:pt x="409410" y="738033"/>
                  </a:lnTo>
                  <a:lnTo>
                    <a:pt x="405556" y="741435"/>
                  </a:lnTo>
                  <a:lnTo>
                    <a:pt x="401476" y="744837"/>
                  </a:lnTo>
                  <a:lnTo>
                    <a:pt x="397849" y="748694"/>
                  </a:lnTo>
                  <a:lnTo>
                    <a:pt x="394221" y="752323"/>
                  </a:lnTo>
                  <a:lnTo>
                    <a:pt x="391048" y="755952"/>
                  </a:lnTo>
                  <a:lnTo>
                    <a:pt x="387874" y="760035"/>
                  </a:lnTo>
                  <a:lnTo>
                    <a:pt x="384927" y="763664"/>
                  </a:lnTo>
                  <a:lnTo>
                    <a:pt x="382207" y="767520"/>
                  </a:lnTo>
                  <a:lnTo>
                    <a:pt x="379486" y="771377"/>
                  </a:lnTo>
                  <a:lnTo>
                    <a:pt x="377219" y="775460"/>
                  </a:lnTo>
                  <a:lnTo>
                    <a:pt x="375179" y="779316"/>
                  </a:lnTo>
                  <a:lnTo>
                    <a:pt x="373366" y="783399"/>
                  </a:lnTo>
                  <a:lnTo>
                    <a:pt x="369738" y="791338"/>
                  </a:lnTo>
                  <a:lnTo>
                    <a:pt x="367018" y="799277"/>
                  </a:lnTo>
                  <a:lnTo>
                    <a:pt x="364298" y="806989"/>
                  </a:lnTo>
                  <a:lnTo>
                    <a:pt x="362258" y="814701"/>
                  </a:lnTo>
                  <a:lnTo>
                    <a:pt x="360671" y="822187"/>
                  </a:lnTo>
                  <a:lnTo>
                    <a:pt x="359537" y="829672"/>
                  </a:lnTo>
                  <a:lnTo>
                    <a:pt x="358857" y="836931"/>
                  </a:lnTo>
                  <a:lnTo>
                    <a:pt x="358630" y="844189"/>
                  </a:lnTo>
                  <a:lnTo>
                    <a:pt x="358857" y="851901"/>
                  </a:lnTo>
                  <a:lnTo>
                    <a:pt x="359537" y="859614"/>
                  </a:lnTo>
                  <a:lnTo>
                    <a:pt x="360444" y="867326"/>
                  </a:lnTo>
                  <a:lnTo>
                    <a:pt x="362031" y="874811"/>
                  </a:lnTo>
                  <a:lnTo>
                    <a:pt x="363844" y="882297"/>
                  </a:lnTo>
                  <a:lnTo>
                    <a:pt x="366111" y="889782"/>
                  </a:lnTo>
                  <a:lnTo>
                    <a:pt x="368832" y="897267"/>
                  </a:lnTo>
                  <a:lnTo>
                    <a:pt x="371779" y="904526"/>
                  </a:lnTo>
                  <a:lnTo>
                    <a:pt x="373592" y="907928"/>
                  </a:lnTo>
                  <a:lnTo>
                    <a:pt x="375633" y="911558"/>
                  </a:lnTo>
                  <a:lnTo>
                    <a:pt x="377673" y="915187"/>
                  </a:lnTo>
                  <a:lnTo>
                    <a:pt x="379940" y="918816"/>
                  </a:lnTo>
                  <a:lnTo>
                    <a:pt x="382660" y="922219"/>
                  </a:lnTo>
                  <a:lnTo>
                    <a:pt x="385380" y="925848"/>
                  </a:lnTo>
                  <a:lnTo>
                    <a:pt x="388554" y="929250"/>
                  </a:lnTo>
                  <a:lnTo>
                    <a:pt x="391501" y="932880"/>
                  </a:lnTo>
                  <a:lnTo>
                    <a:pt x="395128" y="936282"/>
                  </a:lnTo>
                  <a:lnTo>
                    <a:pt x="398529" y="939685"/>
                  </a:lnTo>
                  <a:lnTo>
                    <a:pt x="402609" y="943087"/>
                  </a:lnTo>
                  <a:lnTo>
                    <a:pt x="406463" y="946489"/>
                  </a:lnTo>
                  <a:lnTo>
                    <a:pt x="410770" y="949892"/>
                  </a:lnTo>
                  <a:lnTo>
                    <a:pt x="415077" y="953294"/>
                  </a:lnTo>
                  <a:lnTo>
                    <a:pt x="424372" y="959646"/>
                  </a:lnTo>
                  <a:lnTo>
                    <a:pt x="429586" y="963048"/>
                  </a:lnTo>
                  <a:lnTo>
                    <a:pt x="434800" y="966224"/>
                  </a:lnTo>
                  <a:lnTo>
                    <a:pt x="440467" y="969626"/>
                  </a:lnTo>
                  <a:lnTo>
                    <a:pt x="446361" y="972575"/>
                  </a:lnTo>
                  <a:lnTo>
                    <a:pt x="452482" y="975751"/>
                  </a:lnTo>
                  <a:lnTo>
                    <a:pt x="459056" y="978473"/>
                  </a:lnTo>
                  <a:lnTo>
                    <a:pt x="465630" y="981421"/>
                  </a:lnTo>
                  <a:lnTo>
                    <a:pt x="472658" y="984370"/>
                  </a:lnTo>
                  <a:lnTo>
                    <a:pt x="479912" y="987092"/>
                  </a:lnTo>
                  <a:lnTo>
                    <a:pt x="487619" y="989814"/>
                  </a:lnTo>
                  <a:lnTo>
                    <a:pt x="495327" y="992309"/>
                  </a:lnTo>
                  <a:lnTo>
                    <a:pt x="503488" y="994804"/>
                  </a:lnTo>
                  <a:lnTo>
                    <a:pt x="520490" y="1000021"/>
                  </a:lnTo>
                  <a:lnTo>
                    <a:pt x="538626" y="1004785"/>
                  </a:lnTo>
                  <a:lnTo>
                    <a:pt x="538626" y="1135439"/>
                  </a:lnTo>
                  <a:lnTo>
                    <a:pt x="530918" y="1134305"/>
                  </a:lnTo>
                  <a:lnTo>
                    <a:pt x="523210" y="1133171"/>
                  </a:lnTo>
                  <a:lnTo>
                    <a:pt x="515503" y="1131583"/>
                  </a:lnTo>
                  <a:lnTo>
                    <a:pt x="507795" y="1129768"/>
                  </a:lnTo>
                  <a:lnTo>
                    <a:pt x="500088" y="1127727"/>
                  </a:lnTo>
                  <a:lnTo>
                    <a:pt x="492607" y="1125685"/>
                  </a:lnTo>
                  <a:lnTo>
                    <a:pt x="485126" y="1123417"/>
                  </a:lnTo>
                  <a:lnTo>
                    <a:pt x="477645" y="1120695"/>
                  </a:lnTo>
                  <a:lnTo>
                    <a:pt x="470164" y="1117973"/>
                  </a:lnTo>
                  <a:lnTo>
                    <a:pt x="462683" y="1115024"/>
                  </a:lnTo>
                  <a:lnTo>
                    <a:pt x="455429" y="1111849"/>
                  </a:lnTo>
                  <a:lnTo>
                    <a:pt x="448175" y="1108673"/>
                  </a:lnTo>
                  <a:lnTo>
                    <a:pt x="440920" y="1105044"/>
                  </a:lnTo>
                  <a:lnTo>
                    <a:pt x="433893" y="1101641"/>
                  </a:lnTo>
                  <a:lnTo>
                    <a:pt x="426639" y="1097785"/>
                  </a:lnTo>
                  <a:lnTo>
                    <a:pt x="419611" y="1093929"/>
                  </a:lnTo>
                  <a:lnTo>
                    <a:pt x="405783" y="1085310"/>
                  </a:lnTo>
                  <a:lnTo>
                    <a:pt x="392181" y="1076690"/>
                  </a:lnTo>
                  <a:lnTo>
                    <a:pt x="379033" y="1067617"/>
                  </a:lnTo>
                  <a:lnTo>
                    <a:pt x="366338" y="1058317"/>
                  </a:lnTo>
                  <a:lnTo>
                    <a:pt x="366338" y="1169917"/>
                  </a:lnTo>
                  <a:lnTo>
                    <a:pt x="376313" y="1175588"/>
                  </a:lnTo>
                  <a:lnTo>
                    <a:pt x="386287" y="1181032"/>
                  </a:lnTo>
                  <a:lnTo>
                    <a:pt x="396715" y="1186249"/>
                  </a:lnTo>
                  <a:lnTo>
                    <a:pt x="407370" y="1191466"/>
                  </a:lnTo>
                  <a:lnTo>
                    <a:pt x="418251" y="1196003"/>
                  </a:lnTo>
                  <a:lnTo>
                    <a:pt x="429359" y="1200539"/>
                  </a:lnTo>
                  <a:lnTo>
                    <a:pt x="440694" y="1204849"/>
                  </a:lnTo>
                  <a:lnTo>
                    <a:pt x="452255" y="1208705"/>
                  </a:lnTo>
                  <a:lnTo>
                    <a:pt x="464043" y="1212561"/>
                  </a:lnTo>
                  <a:lnTo>
                    <a:pt x="475151" y="1215964"/>
                  </a:lnTo>
                  <a:lnTo>
                    <a:pt x="486486" y="1218686"/>
                  </a:lnTo>
                  <a:lnTo>
                    <a:pt x="497367" y="1221634"/>
                  </a:lnTo>
                  <a:lnTo>
                    <a:pt x="508022" y="1223903"/>
                  </a:lnTo>
                  <a:lnTo>
                    <a:pt x="518450" y="1225944"/>
                  </a:lnTo>
                  <a:lnTo>
                    <a:pt x="528878" y="1227759"/>
                  </a:lnTo>
                  <a:lnTo>
                    <a:pt x="538626" y="1229120"/>
                  </a:lnTo>
                  <a:lnTo>
                    <a:pt x="538626" y="1297396"/>
                  </a:lnTo>
                  <a:lnTo>
                    <a:pt x="600740" y="1297396"/>
                  </a:lnTo>
                  <a:lnTo>
                    <a:pt x="600740" y="1229120"/>
                  </a:lnTo>
                  <a:lnTo>
                    <a:pt x="608674" y="1228213"/>
                  </a:lnTo>
                  <a:lnTo>
                    <a:pt x="616608" y="1227305"/>
                  </a:lnTo>
                  <a:lnTo>
                    <a:pt x="624089" y="1225944"/>
                  </a:lnTo>
                  <a:lnTo>
                    <a:pt x="631570" y="1224810"/>
                  </a:lnTo>
                  <a:lnTo>
                    <a:pt x="638824" y="1223449"/>
                  </a:lnTo>
                  <a:lnTo>
                    <a:pt x="645852" y="1221861"/>
                  </a:lnTo>
                  <a:lnTo>
                    <a:pt x="652880" y="1220273"/>
                  </a:lnTo>
                  <a:lnTo>
                    <a:pt x="659454" y="1218232"/>
                  </a:lnTo>
                  <a:lnTo>
                    <a:pt x="666028" y="1216191"/>
                  </a:lnTo>
                  <a:lnTo>
                    <a:pt x="672375" y="1214149"/>
                  </a:lnTo>
                  <a:lnTo>
                    <a:pt x="678723" y="1211881"/>
                  </a:lnTo>
                  <a:lnTo>
                    <a:pt x="684617" y="1209386"/>
                  </a:lnTo>
                  <a:lnTo>
                    <a:pt x="690284" y="1206890"/>
                  </a:lnTo>
                  <a:lnTo>
                    <a:pt x="695951" y="1203942"/>
                  </a:lnTo>
                  <a:lnTo>
                    <a:pt x="701392" y="1200993"/>
                  </a:lnTo>
                  <a:lnTo>
                    <a:pt x="706833" y="1198044"/>
                  </a:lnTo>
                  <a:lnTo>
                    <a:pt x="711593" y="1194868"/>
                  </a:lnTo>
                  <a:lnTo>
                    <a:pt x="716581" y="1191693"/>
                  </a:lnTo>
                  <a:lnTo>
                    <a:pt x="721341" y="1188290"/>
                  </a:lnTo>
                  <a:lnTo>
                    <a:pt x="725875" y="1184888"/>
                  </a:lnTo>
                  <a:lnTo>
                    <a:pt x="730182" y="1181486"/>
                  </a:lnTo>
                  <a:lnTo>
                    <a:pt x="734263" y="1178083"/>
                  </a:lnTo>
                  <a:lnTo>
                    <a:pt x="738343" y="1174227"/>
                  </a:lnTo>
                  <a:lnTo>
                    <a:pt x="742197" y="1170825"/>
                  </a:lnTo>
                  <a:lnTo>
                    <a:pt x="745824" y="1166968"/>
                  </a:lnTo>
                  <a:lnTo>
                    <a:pt x="749225" y="1163339"/>
                  </a:lnTo>
                  <a:lnTo>
                    <a:pt x="752625" y="1159256"/>
                  </a:lnTo>
                  <a:lnTo>
                    <a:pt x="755799" y="1155627"/>
                  </a:lnTo>
                  <a:lnTo>
                    <a:pt x="758746" y="1151544"/>
                  </a:lnTo>
                  <a:lnTo>
                    <a:pt x="761466" y="1147461"/>
                  </a:lnTo>
                  <a:lnTo>
                    <a:pt x="763960" y="1143378"/>
                  </a:lnTo>
                  <a:lnTo>
                    <a:pt x="766453" y="1139295"/>
                  </a:lnTo>
                  <a:lnTo>
                    <a:pt x="770760" y="1130676"/>
                  </a:lnTo>
                  <a:lnTo>
                    <a:pt x="774614" y="1122056"/>
                  </a:lnTo>
                  <a:lnTo>
                    <a:pt x="777561" y="1113436"/>
                  </a:lnTo>
                  <a:lnTo>
                    <a:pt x="778921" y="1109354"/>
                  </a:lnTo>
                  <a:lnTo>
                    <a:pt x="780055" y="1105044"/>
                  </a:lnTo>
                  <a:lnTo>
                    <a:pt x="781415" y="1100507"/>
                  </a:lnTo>
                  <a:lnTo>
                    <a:pt x="782322" y="1096424"/>
                  </a:lnTo>
                  <a:lnTo>
                    <a:pt x="783002" y="1092114"/>
                  </a:lnTo>
                  <a:lnTo>
                    <a:pt x="783682" y="1087805"/>
                  </a:lnTo>
                  <a:lnTo>
                    <a:pt x="784135" y="1083495"/>
                  </a:lnTo>
                  <a:lnTo>
                    <a:pt x="784589" y="1079185"/>
                  </a:lnTo>
                  <a:lnTo>
                    <a:pt x="784816" y="1074875"/>
                  </a:lnTo>
                  <a:lnTo>
                    <a:pt x="784816" y="1070339"/>
                  </a:lnTo>
                  <a:lnTo>
                    <a:pt x="784589" y="1061719"/>
                  </a:lnTo>
                  <a:lnTo>
                    <a:pt x="784135" y="1053326"/>
                  </a:lnTo>
                  <a:lnTo>
                    <a:pt x="783229" y="1045161"/>
                  </a:lnTo>
                  <a:lnTo>
                    <a:pt x="781869" y="1037222"/>
                  </a:lnTo>
                  <a:lnTo>
                    <a:pt x="779828" y="1029509"/>
                  </a:lnTo>
                  <a:lnTo>
                    <a:pt x="777788" y="1022251"/>
                  </a:lnTo>
                  <a:lnTo>
                    <a:pt x="775294" y="1014992"/>
                  </a:lnTo>
                  <a:lnTo>
                    <a:pt x="772347" y="1007960"/>
                  </a:lnTo>
                  <a:lnTo>
                    <a:pt x="769174" y="1001156"/>
                  </a:lnTo>
                  <a:lnTo>
                    <a:pt x="765320" y="994577"/>
                  </a:lnTo>
                  <a:lnTo>
                    <a:pt x="761466" y="988226"/>
                  </a:lnTo>
                  <a:lnTo>
                    <a:pt x="756705" y="982329"/>
                  </a:lnTo>
                  <a:lnTo>
                    <a:pt x="752172" y="976431"/>
                  </a:lnTo>
                  <a:lnTo>
                    <a:pt x="746731" y="970987"/>
                  </a:lnTo>
                  <a:lnTo>
                    <a:pt x="741064" y="965543"/>
                  </a:lnTo>
                  <a:lnTo>
                    <a:pt x="734943" y="960553"/>
                  </a:lnTo>
                  <a:lnTo>
                    <a:pt x="728822" y="955563"/>
                  </a:lnTo>
                  <a:lnTo>
                    <a:pt x="722248" y="950572"/>
                  </a:lnTo>
                  <a:lnTo>
                    <a:pt x="715220" y="946036"/>
                  </a:lnTo>
                  <a:lnTo>
                    <a:pt x="708193" y="941272"/>
                  </a:lnTo>
                  <a:lnTo>
                    <a:pt x="700712" y="936509"/>
                  </a:lnTo>
                  <a:lnTo>
                    <a:pt x="693004" y="932199"/>
                  </a:lnTo>
                  <a:lnTo>
                    <a:pt x="685070" y="927889"/>
                  </a:lnTo>
                  <a:lnTo>
                    <a:pt x="676456" y="923806"/>
                  </a:lnTo>
                  <a:lnTo>
                    <a:pt x="668068" y="919497"/>
                  </a:lnTo>
                  <a:lnTo>
                    <a:pt x="659227" y="915641"/>
                  </a:lnTo>
                  <a:lnTo>
                    <a:pt x="650159" y="911558"/>
                  </a:lnTo>
                  <a:lnTo>
                    <a:pt x="641091" y="907475"/>
                  </a:lnTo>
                  <a:lnTo>
                    <a:pt x="631117" y="903845"/>
                  </a:lnTo>
                  <a:lnTo>
                    <a:pt x="621369" y="899989"/>
                  </a:lnTo>
                  <a:lnTo>
                    <a:pt x="611394" y="896587"/>
                  </a:lnTo>
                  <a:lnTo>
                    <a:pt x="600740" y="892958"/>
                  </a:lnTo>
                  <a:lnTo>
                    <a:pt x="600740" y="785894"/>
                  </a:lnTo>
                  <a:lnTo>
                    <a:pt x="612755" y="788616"/>
                  </a:lnTo>
                  <a:lnTo>
                    <a:pt x="624543" y="792018"/>
                  </a:lnTo>
                  <a:lnTo>
                    <a:pt x="636331" y="795421"/>
                  </a:lnTo>
                  <a:lnTo>
                    <a:pt x="647892" y="799504"/>
                  </a:lnTo>
                  <a:lnTo>
                    <a:pt x="659227" y="803813"/>
                  </a:lnTo>
                  <a:lnTo>
                    <a:pt x="670562" y="808577"/>
                  </a:lnTo>
                  <a:lnTo>
                    <a:pt x="681443" y="813794"/>
                  </a:lnTo>
                  <a:lnTo>
                    <a:pt x="692324" y="819465"/>
                  </a:lnTo>
                  <a:lnTo>
                    <a:pt x="702752" y="824909"/>
                  </a:lnTo>
                  <a:lnTo>
                    <a:pt x="712727" y="830806"/>
                  </a:lnTo>
                  <a:lnTo>
                    <a:pt x="722475" y="836477"/>
                  </a:lnTo>
                  <a:lnTo>
                    <a:pt x="731542" y="842148"/>
                  </a:lnTo>
                  <a:lnTo>
                    <a:pt x="740157" y="847592"/>
                  </a:lnTo>
                  <a:lnTo>
                    <a:pt x="748318" y="853262"/>
                  </a:lnTo>
                  <a:lnTo>
                    <a:pt x="756025" y="858933"/>
                  </a:lnTo>
                  <a:lnTo>
                    <a:pt x="763280" y="864604"/>
                  </a:lnTo>
                  <a:lnTo>
                    <a:pt x="763280" y="748240"/>
                  </a:lnTo>
                  <a:lnTo>
                    <a:pt x="752625" y="741889"/>
                  </a:lnTo>
                  <a:lnTo>
                    <a:pt x="741744" y="735764"/>
                  </a:lnTo>
                  <a:lnTo>
                    <a:pt x="731316" y="730547"/>
                  </a:lnTo>
                  <a:lnTo>
                    <a:pt x="720888" y="725103"/>
                  </a:lnTo>
                  <a:lnTo>
                    <a:pt x="710913" y="720340"/>
                  </a:lnTo>
                  <a:lnTo>
                    <a:pt x="701165" y="716030"/>
                  </a:lnTo>
                  <a:lnTo>
                    <a:pt x="691644" y="711720"/>
                  </a:lnTo>
                  <a:lnTo>
                    <a:pt x="682123" y="708318"/>
                  </a:lnTo>
                  <a:lnTo>
                    <a:pt x="672602" y="704689"/>
                  </a:lnTo>
                  <a:lnTo>
                    <a:pt x="663081" y="701740"/>
                  </a:lnTo>
                  <a:lnTo>
                    <a:pt x="653106" y="698791"/>
                  </a:lnTo>
                  <a:lnTo>
                    <a:pt x="643132" y="696296"/>
                  </a:lnTo>
                  <a:lnTo>
                    <a:pt x="632930" y="694254"/>
                  </a:lnTo>
                  <a:lnTo>
                    <a:pt x="622276" y="691986"/>
                  </a:lnTo>
                  <a:lnTo>
                    <a:pt x="611848" y="690171"/>
                  </a:lnTo>
                  <a:lnTo>
                    <a:pt x="600740" y="688810"/>
                  </a:lnTo>
                  <a:lnTo>
                    <a:pt x="600740" y="654332"/>
                  </a:lnTo>
                  <a:lnTo>
                    <a:pt x="538626" y="654332"/>
                  </a:lnTo>
                  <a:close/>
                  <a:moveTo>
                    <a:pt x="549280" y="371475"/>
                  </a:moveTo>
                  <a:lnTo>
                    <a:pt x="564015" y="371475"/>
                  </a:lnTo>
                  <a:lnTo>
                    <a:pt x="577844" y="371475"/>
                  </a:lnTo>
                  <a:lnTo>
                    <a:pt x="591219" y="371929"/>
                  </a:lnTo>
                  <a:lnTo>
                    <a:pt x="604594" y="372609"/>
                  </a:lnTo>
                  <a:lnTo>
                    <a:pt x="617515" y="373743"/>
                  </a:lnTo>
                  <a:lnTo>
                    <a:pt x="630210" y="375104"/>
                  </a:lnTo>
                  <a:lnTo>
                    <a:pt x="642905" y="376692"/>
                  </a:lnTo>
                  <a:lnTo>
                    <a:pt x="655373" y="378507"/>
                  </a:lnTo>
                  <a:lnTo>
                    <a:pt x="667388" y="380775"/>
                  </a:lnTo>
                  <a:lnTo>
                    <a:pt x="679403" y="383497"/>
                  </a:lnTo>
                  <a:lnTo>
                    <a:pt x="691191" y="386219"/>
                  </a:lnTo>
                  <a:lnTo>
                    <a:pt x="702752" y="389168"/>
                  </a:lnTo>
                  <a:lnTo>
                    <a:pt x="714314" y="392797"/>
                  </a:lnTo>
                  <a:lnTo>
                    <a:pt x="725422" y="396426"/>
                  </a:lnTo>
                  <a:lnTo>
                    <a:pt x="736530" y="400509"/>
                  </a:lnTo>
                  <a:lnTo>
                    <a:pt x="747184" y="405046"/>
                  </a:lnTo>
                  <a:lnTo>
                    <a:pt x="757839" y="409582"/>
                  </a:lnTo>
                  <a:lnTo>
                    <a:pt x="768267" y="414573"/>
                  </a:lnTo>
                  <a:lnTo>
                    <a:pt x="778468" y="420017"/>
                  </a:lnTo>
                  <a:lnTo>
                    <a:pt x="788669" y="425461"/>
                  </a:lnTo>
                  <a:lnTo>
                    <a:pt x="798644" y="431358"/>
                  </a:lnTo>
                  <a:lnTo>
                    <a:pt x="808392" y="437709"/>
                  </a:lnTo>
                  <a:lnTo>
                    <a:pt x="818140" y="444288"/>
                  </a:lnTo>
                  <a:lnTo>
                    <a:pt x="827434" y="451092"/>
                  </a:lnTo>
                  <a:lnTo>
                    <a:pt x="836729" y="458351"/>
                  </a:lnTo>
                  <a:lnTo>
                    <a:pt x="845796" y="466063"/>
                  </a:lnTo>
                  <a:lnTo>
                    <a:pt x="854864" y="473775"/>
                  </a:lnTo>
                  <a:lnTo>
                    <a:pt x="863705" y="481941"/>
                  </a:lnTo>
                  <a:lnTo>
                    <a:pt x="872319" y="490561"/>
                  </a:lnTo>
                  <a:lnTo>
                    <a:pt x="880934" y="499407"/>
                  </a:lnTo>
                  <a:lnTo>
                    <a:pt x="889095" y="508707"/>
                  </a:lnTo>
                  <a:lnTo>
                    <a:pt x="897483" y="518234"/>
                  </a:lnTo>
                  <a:lnTo>
                    <a:pt x="905417" y="527988"/>
                  </a:lnTo>
                  <a:lnTo>
                    <a:pt x="913351" y="538422"/>
                  </a:lnTo>
                  <a:lnTo>
                    <a:pt x="921512" y="548856"/>
                  </a:lnTo>
                  <a:lnTo>
                    <a:pt x="929220" y="559744"/>
                  </a:lnTo>
                  <a:lnTo>
                    <a:pt x="936701" y="571086"/>
                  </a:lnTo>
                  <a:lnTo>
                    <a:pt x="944182" y="582654"/>
                  </a:lnTo>
                  <a:lnTo>
                    <a:pt x="951436" y="594449"/>
                  </a:lnTo>
                  <a:lnTo>
                    <a:pt x="958690" y="606925"/>
                  </a:lnTo>
                  <a:lnTo>
                    <a:pt x="965944" y="619627"/>
                  </a:lnTo>
                  <a:lnTo>
                    <a:pt x="972745" y="632330"/>
                  </a:lnTo>
                  <a:lnTo>
                    <a:pt x="979546" y="645713"/>
                  </a:lnTo>
                  <a:lnTo>
                    <a:pt x="986347" y="659549"/>
                  </a:lnTo>
                  <a:lnTo>
                    <a:pt x="993148" y="673613"/>
                  </a:lnTo>
                  <a:lnTo>
                    <a:pt x="999722" y="687903"/>
                  </a:lnTo>
                  <a:lnTo>
                    <a:pt x="1006069" y="702647"/>
                  </a:lnTo>
                  <a:lnTo>
                    <a:pt x="1012643" y="717845"/>
                  </a:lnTo>
                  <a:lnTo>
                    <a:pt x="1018991" y="733269"/>
                  </a:lnTo>
                  <a:lnTo>
                    <a:pt x="1025111" y="748920"/>
                  </a:lnTo>
                  <a:lnTo>
                    <a:pt x="1031005" y="765252"/>
                  </a:lnTo>
                  <a:lnTo>
                    <a:pt x="1037126" y="781584"/>
                  </a:lnTo>
                  <a:lnTo>
                    <a:pt x="1043247" y="798823"/>
                  </a:lnTo>
                  <a:lnTo>
                    <a:pt x="1049141" y="816062"/>
                  </a:lnTo>
                  <a:lnTo>
                    <a:pt x="1054808" y="833528"/>
                  </a:lnTo>
                  <a:lnTo>
                    <a:pt x="1060476" y="851674"/>
                  </a:lnTo>
                  <a:lnTo>
                    <a:pt x="1066143" y="870048"/>
                  </a:lnTo>
                  <a:lnTo>
                    <a:pt x="1071810" y="888875"/>
                  </a:lnTo>
                  <a:lnTo>
                    <a:pt x="1077478" y="907928"/>
                  </a:lnTo>
                  <a:lnTo>
                    <a:pt x="1082692" y="927436"/>
                  </a:lnTo>
                  <a:lnTo>
                    <a:pt x="1088132" y="947624"/>
                  </a:lnTo>
                  <a:lnTo>
                    <a:pt x="1093573" y="967812"/>
                  </a:lnTo>
                  <a:lnTo>
                    <a:pt x="1098787" y="988453"/>
                  </a:lnTo>
                  <a:lnTo>
                    <a:pt x="1109215" y="1030870"/>
                  </a:lnTo>
                  <a:lnTo>
                    <a:pt x="1112615" y="1046522"/>
                  </a:lnTo>
                  <a:lnTo>
                    <a:pt x="1115789" y="1061946"/>
                  </a:lnTo>
                  <a:lnTo>
                    <a:pt x="1118056" y="1076917"/>
                  </a:lnTo>
                  <a:lnTo>
                    <a:pt x="1119870" y="1091888"/>
                  </a:lnTo>
                  <a:lnTo>
                    <a:pt x="1121456" y="1106405"/>
                  </a:lnTo>
                  <a:lnTo>
                    <a:pt x="1122136" y="1120922"/>
                  </a:lnTo>
                  <a:lnTo>
                    <a:pt x="1122363" y="1134985"/>
                  </a:lnTo>
                  <a:lnTo>
                    <a:pt x="1122136" y="1148822"/>
                  </a:lnTo>
                  <a:lnTo>
                    <a:pt x="1121456" y="1162659"/>
                  </a:lnTo>
                  <a:lnTo>
                    <a:pt x="1120096" y="1176042"/>
                  </a:lnTo>
                  <a:lnTo>
                    <a:pt x="1118509" y="1188971"/>
                  </a:lnTo>
                  <a:lnTo>
                    <a:pt x="1116469" y="1201900"/>
                  </a:lnTo>
                  <a:lnTo>
                    <a:pt x="1113749" y="1214603"/>
                  </a:lnTo>
                  <a:lnTo>
                    <a:pt x="1110575" y="1227078"/>
                  </a:lnTo>
                  <a:lnTo>
                    <a:pt x="1107175" y="1239100"/>
                  </a:lnTo>
                  <a:lnTo>
                    <a:pt x="1103321" y="1250896"/>
                  </a:lnTo>
                  <a:lnTo>
                    <a:pt x="1098787" y="1262464"/>
                  </a:lnTo>
                  <a:lnTo>
                    <a:pt x="1094026" y="1274032"/>
                  </a:lnTo>
                  <a:lnTo>
                    <a:pt x="1088812" y="1284920"/>
                  </a:lnTo>
                  <a:lnTo>
                    <a:pt x="1083145" y="1296035"/>
                  </a:lnTo>
                  <a:lnTo>
                    <a:pt x="1077251" y="1306469"/>
                  </a:lnTo>
                  <a:lnTo>
                    <a:pt x="1070904" y="1317130"/>
                  </a:lnTo>
                  <a:lnTo>
                    <a:pt x="1064103" y="1327110"/>
                  </a:lnTo>
                  <a:lnTo>
                    <a:pt x="1056849" y="1336864"/>
                  </a:lnTo>
                  <a:lnTo>
                    <a:pt x="1049368" y="1346845"/>
                  </a:lnTo>
                  <a:lnTo>
                    <a:pt x="1041660" y="1356145"/>
                  </a:lnTo>
                  <a:lnTo>
                    <a:pt x="1033499" y="1365218"/>
                  </a:lnTo>
                  <a:lnTo>
                    <a:pt x="1024658" y="1374064"/>
                  </a:lnTo>
                  <a:lnTo>
                    <a:pt x="1015817" y="1382911"/>
                  </a:lnTo>
                  <a:lnTo>
                    <a:pt x="1006749" y="1391303"/>
                  </a:lnTo>
                  <a:lnTo>
                    <a:pt x="997228" y="1399469"/>
                  </a:lnTo>
                  <a:lnTo>
                    <a:pt x="987253" y="1407408"/>
                  </a:lnTo>
                  <a:lnTo>
                    <a:pt x="977279" y="1415121"/>
                  </a:lnTo>
                  <a:lnTo>
                    <a:pt x="967078" y="1422606"/>
                  </a:lnTo>
                  <a:lnTo>
                    <a:pt x="956196" y="1429638"/>
                  </a:lnTo>
                  <a:lnTo>
                    <a:pt x="945315" y="1436669"/>
                  </a:lnTo>
                  <a:lnTo>
                    <a:pt x="934207" y="1443474"/>
                  </a:lnTo>
                  <a:lnTo>
                    <a:pt x="922872" y="1449826"/>
                  </a:lnTo>
                  <a:lnTo>
                    <a:pt x="911084" y="1455950"/>
                  </a:lnTo>
                  <a:lnTo>
                    <a:pt x="899296" y="1461848"/>
                  </a:lnTo>
                  <a:lnTo>
                    <a:pt x="887055" y="1467745"/>
                  </a:lnTo>
                  <a:lnTo>
                    <a:pt x="874586" y="1473189"/>
                  </a:lnTo>
                  <a:lnTo>
                    <a:pt x="862118" y="1478179"/>
                  </a:lnTo>
                  <a:lnTo>
                    <a:pt x="849197" y="1483396"/>
                  </a:lnTo>
                  <a:lnTo>
                    <a:pt x="836275" y="1488160"/>
                  </a:lnTo>
                  <a:lnTo>
                    <a:pt x="823127" y="1492470"/>
                  </a:lnTo>
                  <a:lnTo>
                    <a:pt x="809752" y="1496779"/>
                  </a:lnTo>
                  <a:lnTo>
                    <a:pt x="796377" y="1500862"/>
                  </a:lnTo>
                  <a:lnTo>
                    <a:pt x="782549" y="1504492"/>
                  </a:lnTo>
                  <a:lnTo>
                    <a:pt x="768720" y="1508348"/>
                  </a:lnTo>
                  <a:lnTo>
                    <a:pt x="754892" y="1511523"/>
                  </a:lnTo>
                  <a:lnTo>
                    <a:pt x="740610" y="1514472"/>
                  </a:lnTo>
                  <a:lnTo>
                    <a:pt x="726555" y="1517194"/>
                  </a:lnTo>
                  <a:lnTo>
                    <a:pt x="712047" y="1519689"/>
                  </a:lnTo>
                  <a:lnTo>
                    <a:pt x="697538" y="1521958"/>
                  </a:lnTo>
                  <a:lnTo>
                    <a:pt x="683030" y="1524226"/>
                  </a:lnTo>
                  <a:lnTo>
                    <a:pt x="668521" y="1526040"/>
                  </a:lnTo>
                  <a:lnTo>
                    <a:pt x="653786" y="1527401"/>
                  </a:lnTo>
                  <a:lnTo>
                    <a:pt x="638824" y="1528762"/>
                  </a:lnTo>
                  <a:lnTo>
                    <a:pt x="624089" y="1529897"/>
                  </a:lnTo>
                  <a:lnTo>
                    <a:pt x="609128" y="1530804"/>
                  </a:lnTo>
                  <a:lnTo>
                    <a:pt x="594166" y="1531484"/>
                  </a:lnTo>
                  <a:lnTo>
                    <a:pt x="579204" y="1531938"/>
                  </a:lnTo>
                  <a:lnTo>
                    <a:pt x="564015" y="1531938"/>
                  </a:lnTo>
                  <a:lnTo>
                    <a:pt x="549054" y="1531938"/>
                  </a:lnTo>
                  <a:lnTo>
                    <a:pt x="533865" y="1531484"/>
                  </a:lnTo>
                  <a:lnTo>
                    <a:pt x="518903" y="1530804"/>
                  </a:lnTo>
                  <a:lnTo>
                    <a:pt x="503941" y="1529670"/>
                  </a:lnTo>
                  <a:lnTo>
                    <a:pt x="488980" y="1528309"/>
                  </a:lnTo>
                  <a:lnTo>
                    <a:pt x="474018" y="1526948"/>
                  </a:lnTo>
                  <a:lnTo>
                    <a:pt x="459056" y="1525133"/>
                  </a:lnTo>
                  <a:lnTo>
                    <a:pt x="444321" y="1523319"/>
                  </a:lnTo>
                  <a:lnTo>
                    <a:pt x="429359" y="1520823"/>
                  </a:lnTo>
                  <a:lnTo>
                    <a:pt x="414851" y="1518328"/>
                  </a:lnTo>
                  <a:lnTo>
                    <a:pt x="400115" y="1515606"/>
                  </a:lnTo>
                  <a:lnTo>
                    <a:pt x="385607" y="1512204"/>
                  </a:lnTo>
                  <a:lnTo>
                    <a:pt x="371325" y="1509028"/>
                  </a:lnTo>
                  <a:lnTo>
                    <a:pt x="357044" y="1505172"/>
                  </a:lnTo>
                  <a:lnTo>
                    <a:pt x="342989" y="1501543"/>
                  </a:lnTo>
                  <a:lnTo>
                    <a:pt x="329160" y="1497233"/>
                  </a:lnTo>
                  <a:lnTo>
                    <a:pt x="315332" y="1492696"/>
                  </a:lnTo>
                  <a:lnTo>
                    <a:pt x="301730" y="1488160"/>
                  </a:lnTo>
                  <a:lnTo>
                    <a:pt x="288129" y="1483170"/>
                  </a:lnTo>
                  <a:lnTo>
                    <a:pt x="274754" y="1477952"/>
                  </a:lnTo>
                  <a:lnTo>
                    <a:pt x="261832" y="1472735"/>
                  </a:lnTo>
                  <a:lnTo>
                    <a:pt x="248910" y="1466838"/>
                  </a:lnTo>
                  <a:lnTo>
                    <a:pt x="235988" y="1460940"/>
                  </a:lnTo>
                  <a:lnTo>
                    <a:pt x="223520" y="1454816"/>
                  </a:lnTo>
                  <a:lnTo>
                    <a:pt x="211505" y="1448238"/>
                  </a:lnTo>
                  <a:lnTo>
                    <a:pt x="199264" y="1441660"/>
                  </a:lnTo>
                  <a:lnTo>
                    <a:pt x="187703" y="1434855"/>
                  </a:lnTo>
                  <a:lnTo>
                    <a:pt x="176141" y="1427596"/>
                  </a:lnTo>
                  <a:lnTo>
                    <a:pt x="164806" y="1420111"/>
                  </a:lnTo>
                  <a:lnTo>
                    <a:pt x="153925" y="1412399"/>
                  </a:lnTo>
                  <a:lnTo>
                    <a:pt x="143497" y="1404233"/>
                  </a:lnTo>
                  <a:lnTo>
                    <a:pt x="132843" y="1396067"/>
                  </a:lnTo>
                  <a:lnTo>
                    <a:pt x="122868" y="1387674"/>
                  </a:lnTo>
                  <a:lnTo>
                    <a:pt x="113120" y="1379055"/>
                  </a:lnTo>
                  <a:lnTo>
                    <a:pt x="103826" y="1370208"/>
                  </a:lnTo>
                  <a:lnTo>
                    <a:pt x="94758" y="1361135"/>
                  </a:lnTo>
                  <a:lnTo>
                    <a:pt x="86144" y="1351608"/>
                  </a:lnTo>
                  <a:lnTo>
                    <a:pt x="77756" y="1342081"/>
                  </a:lnTo>
                  <a:lnTo>
                    <a:pt x="69822" y="1332328"/>
                  </a:lnTo>
                  <a:lnTo>
                    <a:pt x="62341" y="1322120"/>
                  </a:lnTo>
                  <a:lnTo>
                    <a:pt x="55086" y="1311913"/>
                  </a:lnTo>
                  <a:lnTo>
                    <a:pt x="48286" y="1301479"/>
                  </a:lnTo>
                  <a:lnTo>
                    <a:pt x="41711" y="1290591"/>
                  </a:lnTo>
                  <a:lnTo>
                    <a:pt x="35817" y="1279703"/>
                  </a:lnTo>
                  <a:lnTo>
                    <a:pt x="30150" y="1268361"/>
                  </a:lnTo>
                  <a:lnTo>
                    <a:pt x="25163" y="1257020"/>
                  </a:lnTo>
                  <a:lnTo>
                    <a:pt x="20402" y="1245225"/>
                  </a:lnTo>
                  <a:lnTo>
                    <a:pt x="16095" y="1233203"/>
                  </a:lnTo>
                  <a:lnTo>
                    <a:pt x="12468" y="1221181"/>
                  </a:lnTo>
                  <a:lnTo>
                    <a:pt x="9068" y="1208932"/>
                  </a:lnTo>
                  <a:lnTo>
                    <a:pt x="6347" y="1196229"/>
                  </a:lnTo>
                  <a:lnTo>
                    <a:pt x="4080" y="1183527"/>
                  </a:lnTo>
                  <a:lnTo>
                    <a:pt x="2493" y="1170371"/>
                  </a:lnTo>
                  <a:lnTo>
                    <a:pt x="907" y="1157215"/>
                  </a:lnTo>
                  <a:lnTo>
                    <a:pt x="226" y="1143605"/>
                  </a:lnTo>
                  <a:lnTo>
                    <a:pt x="0" y="1129995"/>
                  </a:lnTo>
                  <a:lnTo>
                    <a:pt x="453" y="1116158"/>
                  </a:lnTo>
                  <a:lnTo>
                    <a:pt x="1133" y="1102095"/>
                  </a:lnTo>
                  <a:lnTo>
                    <a:pt x="2947" y="1087805"/>
                  </a:lnTo>
                  <a:lnTo>
                    <a:pt x="4760" y="1073288"/>
                  </a:lnTo>
                  <a:lnTo>
                    <a:pt x="7481" y="1058544"/>
                  </a:lnTo>
                  <a:lnTo>
                    <a:pt x="10654" y="1043573"/>
                  </a:lnTo>
                  <a:lnTo>
                    <a:pt x="14508" y="1028375"/>
                  </a:lnTo>
                  <a:lnTo>
                    <a:pt x="19042" y="1012951"/>
                  </a:lnTo>
                  <a:lnTo>
                    <a:pt x="29697" y="978473"/>
                  </a:lnTo>
                  <a:lnTo>
                    <a:pt x="40578" y="944448"/>
                  </a:lnTo>
                  <a:lnTo>
                    <a:pt x="51233" y="911104"/>
                  </a:lnTo>
                  <a:lnTo>
                    <a:pt x="62114" y="878667"/>
                  </a:lnTo>
                  <a:lnTo>
                    <a:pt x="73222" y="846684"/>
                  </a:lnTo>
                  <a:lnTo>
                    <a:pt x="84557" y="815608"/>
                  </a:lnTo>
                  <a:lnTo>
                    <a:pt x="95891" y="785213"/>
                  </a:lnTo>
                  <a:lnTo>
                    <a:pt x="101785" y="770469"/>
                  </a:lnTo>
                  <a:lnTo>
                    <a:pt x="107679" y="755725"/>
                  </a:lnTo>
                  <a:lnTo>
                    <a:pt x="113574" y="741435"/>
                  </a:lnTo>
                  <a:lnTo>
                    <a:pt x="119468" y="727145"/>
                  </a:lnTo>
                  <a:lnTo>
                    <a:pt x="125588" y="713081"/>
                  </a:lnTo>
                  <a:lnTo>
                    <a:pt x="131936" y="699245"/>
                  </a:lnTo>
                  <a:lnTo>
                    <a:pt x="138283" y="685635"/>
                  </a:lnTo>
                  <a:lnTo>
                    <a:pt x="144631" y="672479"/>
                  </a:lnTo>
                  <a:lnTo>
                    <a:pt x="151205" y="659322"/>
                  </a:lnTo>
                  <a:lnTo>
                    <a:pt x="157552" y="646393"/>
                  </a:lnTo>
                  <a:lnTo>
                    <a:pt x="164353" y="633691"/>
                  </a:lnTo>
                  <a:lnTo>
                    <a:pt x="171381" y="621669"/>
                  </a:lnTo>
                  <a:lnTo>
                    <a:pt x="178181" y="609420"/>
                  </a:lnTo>
                  <a:lnTo>
                    <a:pt x="185436" y="597625"/>
                  </a:lnTo>
                  <a:lnTo>
                    <a:pt x="192463" y="585830"/>
                  </a:lnTo>
                  <a:lnTo>
                    <a:pt x="199944" y="574488"/>
                  </a:lnTo>
                  <a:lnTo>
                    <a:pt x="207425" y="563600"/>
                  </a:lnTo>
                  <a:lnTo>
                    <a:pt x="215133" y="552712"/>
                  </a:lnTo>
                  <a:lnTo>
                    <a:pt x="222840" y="542051"/>
                  </a:lnTo>
                  <a:lnTo>
                    <a:pt x="230774" y="531844"/>
                  </a:lnTo>
                  <a:lnTo>
                    <a:pt x="238935" y="521863"/>
                  </a:lnTo>
                  <a:lnTo>
                    <a:pt x="247324" y="512110"/>
                  </a:lnTo>
                  <a:lnTo>
                    <a:pt x="255711" y="502810"/>
                  </a:lnTo>
                  <a:lnTo>
                    <a:pt x="264326" y="493736"/>
                  </a:lnTo>
                  <a:lnTo>
                    <a:pt x="272940" y="484663"/>
                  </a:lnTo>
                  <a:lnTo>
                    <a:pt x="282008" y="476271"/>
                  </a:lnTo>
                  <a:lnTo>
                    <a:pt x="291076" y="468105"/>
                  </a:lnTo>
                  <a:lnTo>
                    <a:pt x="300597" y="460166"/>
                  </a:lnTo>
                  <a:lnTo>
                    <a:pt x="310118" y="452453"/>
                  </a:lnTo>
                  <a:lnTo>
                    <a:pt x="319639" y="445195"/>
                  </a:lnTo>
                  <a:lnTo>
                    <a:pt x="329840" y="438163"/>
                  </a:lnTo>
                  <a:lnTo>
                    <a:pt x="339815" y="431585"/>
                  </a:lnTo>
                  <a:lnTo>
                    <a:pt x="350243" y="425234"/>
                  </a:lnTo>
                  <a:lnTo>
                    <a:pt x="360897" y="419336"/>
                  </a:lnTo>
                  <a:lnTo>
                    <a:pt x="371552" y="413665"/>
                  </a:lnTo>
                  <a:lnTo>
                    <a:pt x="382660" y="408222"/>
                  </a:lnTo>
                  <a:lnTo>
                    <a:pt x="393995" y="403231"/>
                  </a:lnTo>
                  <a:lnTo>
                    <a:pt x="405556" y="398695"/>
                  </a:lnTo>
                  <a:lnTo>
                    <a:pt x="417344" y="394385"/>
                  </a:lnTo>
                  <a:lnTo>
                    <a:pt x="429359" y="390529"/>
                  </a:lnTo>
                  <a:lnTo>
                    <a:pt x="441601" y="386899"/>
                  </a:lnTo>
                  <a:lnTo>
                    <a:pt x="454069" y="383724"/>
                  </a:lnTo>
                  <a:lnTo>
                    <a:pt x="466764" y="380775"/>
                  </a:lnTo>
                  <a:lnTo>
                    <a:pt x="479912" y="378280"/>
                  </a:lnTo>
                  <a:lnTo>
                    <a:pt x="493287" y="376238"/>
                  </a:lnTo>
                  <a:lnTo>
                    <a:pt x="506888" y="374424"/>
                  </a:lnTo>
                  <a:lnTo>
                    <a:pt x="520717" y="373063"/>
                  </a:lnTo>
                  <a:lnTo>
                    <a:pt x="534772" y="372156"/>
                  </a:lnTo>
                  <a:lnTo>
                    <a:pt x="549280" y="371475"/>
                  </a:lnTo>
                  <a:close/>
                  <a:moveTo>
                    <a:pt x="455387" y="0"/>
                  </a:moveTo>
                  <a:lnTo>
                    <a:pt x="463542" y="227"/>
                  </a:lnTo>
                  <a:lnTo>
                    <a:pt x="471471" y="682"/>
                  </a:lnTo>
                  <a:lnTo>
                    <a:pt x="479174" y="1591"/>
                  </a:lnTo>
                  <a:lnTo>
                    <a:pt x="486423" y="2500"/>
                  </a:lnTo>
                  <a:lnTo>
                    <a:pt x="493446" y="3863"/>
                  </a:lnTo>
                  <a:lnTo>
                    <a:pt x="500242" y="5681"/>
                  </a:lnTo>
                  <a:lnTo>
                    <a:pt x="506812" y="7499"/>
                  </a:lnTo>
                  <a:lnTo>
                    <a:pt x="512702" y="9317"/>
                  </a:lnTo>
                  <a:lnTo>
                    <a:pt x="518592" y="11362"/>
                  </a:lnTo>
                  <a:lnTo>
                    <a:pt x="524256" y="13861"/>
                  </a:lnTo>
                  <a:lnTo>
                    <a:pt x="529466" y="16361"/>
                  </a:lnTo>
                  <a:lnTo>
                    <a:pt x="534450" y="18861"/>
                  </a:lnTo>
                  <a:lnTo>
                    <a:pt x="539207" y="21587"/>
                  </a:lnTo>
                  <a:lnTo>
                    <a:pt x="543738" y="24314"/>
                  </a:lnTo>
                  <a:lnTo>
                    <a:pt x="547816" y="27268"/>
                  </a:lnTo>
                  <a:lnTo>
                    <a:pt x="551894" y="29995"/>
                  </a:lnTo>
                  <a:lnTo>
                    <a:pt x="555292" y="32722"/>
                  </a:lnTo>
                  <a:lnTo>
                    <a:pt x="558916" y="35676"/>
                  </a:lnTo>
                  <a:lnTo>
                    <a:pt x="564807" y="40903"/>
                  </a:lnTo>
                  <a:lnTo>
                    <a:pt x="569790" y="45902"/>
                  </a:lnTo>
                  <a:lnTo>
                    <a:pt x="574095" y="50674"/>
                  </a:lnTo>
                  <a:lnTo>
                    <a:pt x="577040" y="54310"/>
                  </a:lnTo>
                  <a:lnTo>
                    <a:pt x="579079" y="57491"/>
                  </a:lnTo>
                  <a:lnTo>
                    <a:pt x="581118" y="59990"/>
                  </a:lnTo>
                  <a:lnTo>
                    <a:pt x="590406" y="51810"/>
                  </a:lnTo>
                  <a:lnTo>
                    <a:pt x="599467" y="44311"/>
                  </a:lnTo>
                  <a:lnTo>
                    <a:pt x="608076" y="37494"/>
                  </a:lnTo>
                  <a:lnTo>
                    <a:pt x="616685" y="31359"/>
                  </a:lnTo>
                  <a:lnTo>
                    <a:pt x="625293" y="25905"/>
                  </a:lnTo>
                  <a:lnTo>
                    <a:pt x="633449" y="21360"/>
                  </a:lnTo>
                  <a:lnTo>
                    <a:pt x="641151" y="17043"/>
                  </a:lnTo>
                  <a:lnTo>
                    <a:pt x="648854" y="13407"/>
                  </a:lnTo>
                  <a:lnTo>
                    <a:pt x="656103" y="10226"/>
                  </a:lnTo>
                  <a:lnTo>
                    <a:pt x="663126" y="7499"/>
                  </a:lnTo>
                  <a:lnTo>
                    <a:pt x="669922" y="5454"/>
                  </a:lnTo>
                  <a:lnTo>
                    <a:pt x="676492" y="3409"/>
                  </a:lnTo>
                  <a:lnTo>
                    <a:pt x="682608" y="2272"/>
                  </a:lnTo>
                  <a:lnTo>
                    <a:pt x="688498" y="1136"/>
                  </a:lnTo>
                  <a:lnTo>
                    <a:pt x="694162" y="454"/>
                  </a:lnTo>
                  <a:lnTo>
                    <a:pt x="699599" y="227"/>
                  </a:lnTo>
                  <a:lnTo>
                    <a:pt x="704583" y="0"/>
                  </a:lnTo>
                  <a:lnTo>
                    <a:pt x="709340" y="227"/>
                  </a:lnTo>
                  <a:lnTo>
                    <a:pt x="713871" y="454"/>
                  </a:lnTo>
                  <a:lnTo>
                    <a:pt x="717949" y="909"/>
                  </a:lnTo>
                  <a:lnTo>
                    <a:pt x="721800" y="1591"/>
                  </a:lnTo>
                  <a:lnTo>
                    <a:pt x="725198" y="2272"/>
                  </a:lnTo>
                  <a:lnTo>
                    <a:pt x="728596" y="3181"/>
                  </a:lnTo>
                  <a:lnTo>
                    <a:pt x="731315" y="3863"/>
                  </a:lnTo>
                  <a:lnTo>
                    <a:pt x="736299" y="5908"/>
                  </a:lnTo>
                  <a:lnTo>
                    <a:pt x="739697" y="7499"/>
                  </a:lnTo>
                  <a:lnTo>
                    <a:pt x="742415" y="8862"/>
                  </a:lnTo>
                  <a:lnTo>
                    <a:pt x="746720" y="13180"/>
                  </a:lnTo>
                  <a:lnTo>
                    <a:pt x="751024" y="17497"/>
                  </a:lnTo>
                  <a:lnTo>
                    <a:pt x="754875" y="22269"/>
                  </a:lnTo>
                  <a:lnTo>
                    <a:pt x="758726" y="27496"/>
                  </a:lnTo>
                  <a:lnTo>
                    <a:pt x="762124" y="32495"/>
                  </a:lnTo>
                  <a:lnTo>
                    <a:pt x="765523" y="37949"/>
                  </a:lnTo>
                  <a:lnTo>
                    <a:pt x="768694" y="43629"/>
                  </a:lnTo>
                  <a:lnTo>
                    <a:pt x="771639" y="49310"/>
                  </a:lnTo>
                  <a:lnTo>
                    <a:pt x="774584" y="54764"/>
                  </a:lnTo>
                  <a:lnTo>
                    <a:pt x="777076" y="60672"/>
                  </a:lnTo>
                  <a:lnTo>
                    <a:pt x="779342" y="66808"/>
                  </a:lnTo>
                  <a:lnTo>
                    <a:pt x="781834" y="72716"/>
                  </a:lnTo>
                  <a:lnTo>
                    <a:pt x="785911" y="84305"/>
                  </a:lnTo>
                  <a:lnTo>
                    <a:pt x="789536" y="95894"/>
                  </a:lnTo>
                  <a:lnTo>
                    <a:pt x="792481" y="106801"/>
                  </a:lnTo>
                  <a:lnTo>
                    <a:pt x="794973" y="117254"/>
                  </a:lnTo>
                  <a:lnTo>
                    <a:pt x="796785" y="126571"/>
                  </a:lnTo>
                  <a:lnTo>
                    <a:pt x="798371" y="134524"/>
                  </a:lnTo>
                  <a:lnTo>
                    <a:pt x="800183" y="146568"/>
                  </a:lnTo>
                  <a:lnTo>
                    <a:pt x="800636" y="150658"/>
                  </a:lnTo>
                  <a:lnTo>
                    <a:pt x="805847" y="149294"/>
                  </a:lnTo>
                  <a:lnTo>
                    <a:pt x="810831" y="147931"/>
                  </a:lnTo>
                  <a:lnTo>
                    <a:pt x="815362" y="146340"/>
                  </a:lnTo>
                  <a:lnTo>
                    <a:pt x="820119" y="144522"/>
                  </a:lnTo>
                  <a:lnTo>
                    <a:pt x="824197" y="142705"/>
                  </a:lnTo>
                  <a:lnTo>
                    <a:pt x="828275" y="140887"/>
                  </a:lnTo>
                  <a:lnTo>
                    <a:pt x="832352" y="139069"/>
                  </a:lnTo>
                  <a:lnTo>
                    <a:pt x="835750" y="136796"/>
                  </a:lnTo>
                  <a:lnTo>
                    <a:pt x="839375" y="134751"/>
                  </a:lnTo>
                  <a:lnTo>
                    <a:pt x="842547" y="132706"/>
                  </a:lnTo>
                  <a:lnTo>
                    <a:pt x="848663" y="128389"/>
                  </a:lnTo>
                  <a:lnTo>
                    <a:pt x="853647" y="124071"/>
                  </a:lnTo>
                  <a:lnTo>
                    <a:pt x="858405" y="119754"/>
                  </a:lnTo>
                  <a:lnTo>
                    <a:pt x="862482" y="115663"/>
                  </a:lnTo>
                  <a:lnTo>
                    <a:pt x="865654" y="111800"/>
                  </a:lnTo>
                  <a:lnTo>
                    <a:pt x="868372" y="108392"/>
                  </a:lnTo>
                  <a:lnTo>
                    <a:pt x="870638" y="105211"/>
                  </a:lnTo>
                  <a:lnTo>
                    <a:pt x="873130" y="100439"/>
                  </a:lnTo>
                  <a:lnTo>
                    <a:pt x="874036" y="98848"/>
                  </a:lnTo>
                  <a:lnTo>
                    <a:pt x="875395" y="106347"/>
                  </a:lnTo>
                  <a:lnTo>
                    <a:pt x="876755" y="113846"/>
                  </a:lnTo>
                  <a:lnTo>
                    <a:pt x="877434" y="121117"/>
                  </a:lnTo>
                  <a:lnTo>
                    <a:pt x="877887" y="128389"/>
                  </a:lnTo>
                  <a:lnTo>
                    <a:pt x="877887" y="135433"/>
                  </a:lnTo>
                  <a:lnTo>
                    <a:pt x="877434" y="142250"/>
                  </a:lnTo>
                  <a:lnTo>
                    <a:pt x="876755" y="149067"/>
                  </a:lnTo>
                  <a:lnTo>
                    <a:pt x="875622" y="155884"/>
                  </a:lnTo>
                  <a:lnTo>
                    <a:pt x="874263" y="162474"/>
                  </a:lnTo>
                  <a:lnTo>
                    <a:pt x="872903" y="168837"/>
                  </a:lnTo>
                  <a:lnTo>
                    <a:pt x="870864" y="175199"/>
                  </a:lnTo>
                  <a:lnTo>
                    <a:pt x="868599" y="181335"/>
                  </a:lnTo>
                  <a:lnTo>
                    <a:pt x="866334" y="187243"/>
                  </a:lnTo>
                  <a:lnTo>
                    <a:pt x="863615" y="193378"/>
                  </a:lnTo>
                  <a:lnTo>
                    <a:pt x="860670" y="199287"/>
                  </a:lnTo>
                  <a:lnTo>
                    <a:pt x="857725" y="204967"/>
                  </a:lnTo>
                  <a:lnTo>
                    <a:pt x="854327" y="210421"/>
                  </a:lnTo>
                  <a:lnTo>
                    <a:pt x="850702" y="215875"/>
                  </a:lnTo>
                  <a:lnTo>
                    <a:pt x="847078" y="221328"/>
                  </a:lnTo>
                  <a:lnTo>
                    <a:pt x="843000" y="226328"/>
                  </a:lnTo>
                  <a:lnTo>
                    <a:pt x="838922" y="231554"/>
                  </a:lnTo>
                  <a:lnTo>
                    <a:pt x="834844" y="236553"/>
                  </a:lnTo>
                  <a:lnTo>
                    <a:pt x="830313" y="241325"/>
                  </a:lnTo>
                  <a:lnTo>
                    <a:pt x="826009" y="246097"/>
                  </a:lnTo>
                  <a:lnTo>
                    <a:pt x="821252" y="250869"/>
                  </a:lnTo>
                  <a:lnTo>
                    <a:pt x="816494" y="255187"/>
                  </a:lnTo>
                  <a:lnTo>
                    <a:pt x="811737" y="259731"/>
                  </a:lnTo>
                  <a:lnTo>
                    <a:pt x="806753" y="264049"/>
                  </a:lnTo>
                  <a:lnTo>
                    <a:pt x="796785" y="272229"/>
                  </a:lnTo>
                  <a:lnTo>
                    <a:pt x="786364" y="279955"/>
                  </a:lnTo>
                  <a:lnTo>
                    <a:pt x="776170" y="287227"/>
                  </a:lnTo>
                  <a:lnTo>
                    <a:pt x="765749" y="294044"/>
                  </a:lnTo>
                  <a:lnTo>
                    <a:pt x="755328" y="300180"/>
                  </a:lnTo>
                  <a:lnTo>
                    <a:pt x="745360" y="305860"/>
                  </a:lnTo>
                  <a:lnTo>
                    <a:pt x="735619" y="311314"/>
                  </a:lnTo>
                  <a:lnTo>
                    <a:pt x="725878" y="316313"/>
                  </a:lnTo>
                  <a:lnTo>
                    <a:pt x="717043" y="320631"/>
                  </a:lnTo>
                  <a:lnTo>
                    <a:pt x="708661" y="324721"/>
                  </a:lnTo>
                  <a:lnTo>
                    <a:pt x="700732" y="327902"/>
                  </a:lnTo>
                  <a:lnTo>
                    <a:pt x="693709" y="331084"/>
                  </a:lnTo>
                  <a:lnTo>
                    <a:pt x="681929" y="335628"/>
                  </a:lnTo>
                  <a:lnTo>
                    <a:pt x="674453" y="338583"/>
                  </a:lnTo>
                  <a:lnTo>
                    <a:pt x="671961" y="339492"/>
                  </a:lnTo>
                  <a:lnTo>
                    <a:pt x="658142" y="336083"/>
                  </a:lnTo>
                  <a:lnTo>
                    <a:pt x="644776" y="333583"/>
                  </a:lnTo>
                  <a:lnTo>
                    <a:pt x="632089" y="331311"/>
                  </a:lnTo>
                  <a:lnTo>
                    <a:pt x="619630" y="329266"/>
                  </a:lnTo>
                  <a:lnTo>
                    <a:pt x="607623" y="327675"/>
                  </a:lnTo>
                  <a:lnTo>
                    <a:pt x="596069" y="326539"/>
                  </a:lnTo>
                  <a:lnTo>
                    <a:pt x="584969" y="325630"/>
                  </a:lnTo>
                  <a:lnTo>
                    <a:pt x="574548" y="324948"/>
                  </a:lnTo>
                  <a:lnTo>
                    <a:pt x="564127" y="324494"/>
                  </a:lnTo>
                  <a:lnTo>
                    <a:pt x="554612" y="324494"/>
                  </a:lnTo>
                  <a:lnTo>
                    <a:pt x="545324" y="324494"/>
                  </a:lnTo>
                  <a:lnTo>
                    <a:pt x="536715" y="324948"/>
                  </a:lnTo>
                  <a:lnTo>
                    <a:pt x="528333" y="325403"/>
                  </a:lnTo>
                  <a:lnTo>
                    <a:pt x="520178" y="326085"/>
                  </a:lnTo>
                  <a:lnTo>
                    <a:pt x="512702" y="326766"/>
                  </a:lnTo>
                  <a:lnTo>
                    <a:pt x="505679" y="327675"/>
                  </a:lnTo>
                  <a:lnTo>
                    <a:pt x="499109" y="328811"/>
                  </a:lnTo>
                  <a:lnTo>
                    <a:pt x="492993" y="329948"/>
                  </a:lnTo>
                  <a:lnTo>
                    <a:pt x="487329" y="331311"/>
                  </a:lnTo>
                  <a:lnTo>
                    <a:pt x="481892" y="332447"/>
                  </a:lnTo>
                  <a:lnTo>
                    <a:pt x="472604" y="334947"/>
                  </a:lnTo>
                  <a:lnTo>
                    <a:pt x="465128" y="337219"/>
                  </a:lnTo>
                  <a:lnTo>
                    <a:pt x="459012" y="339719"/>
                  </a:lnTo>
                  <a:lnTo>
                    <a:pt x="454934" y="341309"/>
                  </a:lnTo>
                  <a:lnTo>
                    <a:pt x="451536" y="342900"/>
                  </a:lnTo>
                  <a:lnTo>
                    <a:pt x="445646" y="337219"/>
                  </a:lnTo>
                  <a:lnTo>
                    <a:pt x="439529" y="331311"/>
                  </a:lnTo>
                  <a:lnTo>
                    <a:pt x="425710" y="318813"/>
                  </a:lnTo>
                  <a:lnTo>
                    <a:pt x="410532" y="305860"/>
                  </a:lnTo>
                  <a:lnTo>
                    <a:pt x="394221" y="292454"/>
                  </a:lnTo>
                  <a:lnTo>
                    <a:pt x="377456" y="279274"/>
                  </a:lnTo>
                  <a:lnTo>
                    <a:pt x="360239" y="266094"/>
                  </a:lnTo>
                  <a:lnTo>
                    <a:pt x="343249" y="252914"/>
                  </a:lnTo>
                  <a:lnTo>
                    <a:pt x="326258" y="240416"/>
                  </a:lnTo>
                  <a:lnTo>
                    <a:pt x="295222" y="217693"/>
                  </a:lnTo>
                  <a:lnTo>
                    <a:pt x="269849" y="199514"/>
                  </a:lnTo>
                  <a:lnTo>
                    <a:pt x="252405" y="187243"/>
                  </a:lnTo>
                  <a:lnTo>
                    <a:pt x="246062" y="183153"/>
                  </a:lnTo>
                  <a:lnTo>
                    <a:pt x="251726" y="176563"/>
                  </a:lnTo>
                  <a:lnTo>
                    <a:pt x="257616" y="170655"/>
                  </a:lnTo>
                  <a:lnTo>
                    <a:pt x="263506" y="165428"/>
                  </a:lnTo>
                  <a:lnTo>
                    <a:pt x="269623" y="160656"/>
                  </a:lnTo>
                  <a:lnTo>
                    <a:pt x="275286" y="156339"/>
                  </a:lnTo>
                  <a:lnTo>
                    <a:pt x="281629" y="152476"/>
                  </a:lnTo>
                  <a:lnTo>
                    <a:pt x="287746" y="149294"/>
                  </a:lnTo>
                  <a:lnTo>
                    <a:pt x="293863" y="146568"/>
                  </a:lnTo>
                  <a:lnTo>
                    <a:pt x="299979" y="144068"/>
                  </a:lnTo>
                  <a:lnTo>
                    <a:pt x="306096" y="142023"/>
                  </a:lnTo>
                  <a:lnTo>
                    <a:pt x="311986" y="140432"/>
                  </a:lnTo>
                  <a:lnTo>
                    <a:pt x="317876" y="139069"/>
                  </a:lnTo>
                  <a:lnTo>
                    <a:pt x="323766" y="138160"/>
                  </a:lnTo>
                  <a:lnTo>
                    <a:pt x="329656" y="137024"/>
                  </a:lnTo>
                  <a:lnTo>
                    <a:pt x="335093" y="136569"/>
                  </a:lnTo>
                  <a:lnTo>
                    <a:pt x="340530" y="136342"/>
                  </a:lnTo>
                  <a:lnTo>
                    <a:pt x="345967" y="136342"/>
                  </a:lnTo>
                  <a:lnTo>
                    <a:pt x="350951" y="136569"/>
                  </a:lnTo>
                  <a:lnTo>
                    <a:pt x="355708" y="136796"/>
                  </a:lnTo>
                  <a:lnTo>
                    <a:pt x="360466" y="137251"/>
                  </a:lnTo>
                  <a:lnTo>
                    <a:pt x="368848" y="138614"/>
                  </a:lnTo>
                  <a:lnTo>
                    <a:pt x="376097" y="139978"/>
                  </a:lnTo>
                  <a:lnTo>
                    <a:pt x="382214" y="141341"/>
                  </a:lnTo>
                  <a:lnTo>
                    <a:pt x="386518" y="142705"/>
                  </a:lnTo>
                  <a:lnTo>
                    <a:pt x="390369" y="143841"/>
                  </a:lnTo>
                  <a:lnTo>
                    <a:pt x="389916" y="135888"/>
                  </a:lnTo>
                  <a:lnTo>
                    <a:pt x="389916" y="127934"/>
                  </a:lnTo>
                  <a:lnTo>
                    <a:pt x="390369" y="120208"/>
                  </a:lnTo>
                  <a:lnTo>
                    <a:pt x="391049" y="112482"/>
                  </a:lnTo>
                  <a:lnTo>
                    <a:pt x="392182" y="105211"/>
                  </a:lnTo>
                  <a:lnTo>
                    <a:pt x="393767" y="98166"/>
                  </a:lnTo>
                  <a:lnTo>
                    <a:pt x="395580" y="91122"/>
                  </a:lnTo>
                  <a:lnTo>
                    <a:pt x="397619" y="84305"/>
                  </a:lnTo>
                  <a:lnTo>
                    <a:pt x="399884" y="77942"/>
                  </a:lnTo>
                  <a:lnTo>
                    <a:pt x="402376" y="71807"/>
                  </a:lnTo>
                  <a:lnTo>
                    <a:pt x="405095" y="65671"/>
                  </a:lnTo>
                  <a:lnTo>
                    <a:pt x="407813" y="59763"/>
                  </a:lnTo>
                  <a:lnTo>
                    <a:pt x="410985" y="54310"/>
                  </a:lnTo>
                  <a:lnTo>
                    <a:pt x="413930" y="49083"/>
                  </a:lnTo>
                  <a:lnTo>
                    <a:pt x="417101" y="43857"/>
                  </a:lnTo>
                  <a:lnTo>
                    <a:pt x="420273" y="39085"/>
                  </a:lnTo>
                  <a:lnTo>
                    <a:pt x="423444" y="34540"/>
                  </a:lnTo>
                  <a:lnTo>
                    <a:pt x="426616" y="30222"/>
                  </a:lnTo>
                  <a:lnTo>
                    <a:pt x="432959" y="22496"/>
                  </a:lnTo>
                  <a:lnTo>
                    <a:pt x="438849" y="15679"/>
                  </a:lnTo>
                  <a:lnTo>
                    <a:pt x="444060" y="10226"/>
                  </a:lnTo>
                  <a:lnTo>
                    <a:pt x="448817" y="5908"/>
                  </a:lnTo>
                  <a:lnTo>
                    <a:pt x="452215" y="2500"/>
                  </a:lnTo>
                  <a:lnTo>
                    <a:pt x="455387" y="0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ctr" bIns="34290" lIns="68580" rIns="68580" tIns="34290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u="none">
                <a:ln>
                  <a:noFill/>
                </a:ln>
                <a:solidFill>
                  <a:srgbClr val="482E2C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98193" y="1940360"/>
            <a:ext cx="2011314" cy="2011314"/>
            <a:chOff x="5098193" y="1940360"/>
            <a:chExt cx="2011314" cy="2011314"/>
          </a:xfrm>
        </p:grpSpPr>
        <p:sp>
          <p:nvSpPr>
            <p:cNvPr id="2" name="MH_Other_3"/>
            <p:cNvSpPr/>
            <p:nvPr/>
          </p:nvSpPr>
          <p:spPr>
            <a:xfrm>
              <a:off x="5098193" y="1940360"/>
              <a:ext cx="2011314" cy="20113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bIns="34290" lIns="68580" rIns="68580" tIns="34290"/>
            <a:lstStyle/>
            <a:p>
              <a:pPr algn="ctr" defTabSz="685800">
                <a:defRPr/>
              </a:pPr>
              <a:endParaRPr altLang="en-US" kern="0" lang="zh-CN">
                <a:solidFill>
                  <a:srgbClr val="482E2C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MH_Other_11"/>
            <p:cNvSpPr/>
            <p:nvPr/>
          </p:nvSpPr>
          <p:spPr bwMode="auto">
            <a:xfrm>
              <a:off x="5743163" y="2585330"/>
              <a:ext cx="721375" cy="721375"/>
            </a:xfrm>
            <a:custGeom>
              <a:gdLst>
                <a:gd fmla="*/ 883582 w 2298700" name="T0"/>
                <a:gd fmla="*/ 1295872 h 2298700" name="T1"/>
                <a:gd fmla="*/ 899660 w 2298700" name="T2"/>
                <a:gd fmla="*/ 1824434 h 2298700" name="T3"/>
                <a:gd fmla="*/ 870674 w 2298700" name="T4"/>
                <a:gd fmla="*/ 1867800 h 2298700" name="T5"/>
                <a:gd fmla="*/ 472571 w 2298700" name="T6"/>
                <a:gd fmla="*/ 1870524 h 2298700" name="T7"/>
                <a:gd fmla="*/ 439282 w 2298700" name="T8"/>
                <a:gd fmla="*/ 1829883 h 2298700" name="T9"/>
                <a:gd fmla="*/ 450831 w 2298700" name="T10"/>
                <a:gd fmla="*/ 1299959 h 2298700" name="T11"/>
                <a:gd fmla="*/ 1168971 w 2298700" name="T12"/>
                <a:gd fmla="*/ 903287 h 2298700" name="T13"/>
                <a:gd fmla="*/ 1561900 w 2298700" name="T14"/>
                <a:gd fmla="*/ 923717 h 2298700" name="T15"/>
                <a:gd fmla="*/ 1573443 w 2298700" name="T16"/>
                <a:gd fmla="*/ 1829892 h 2298700" name="T17"/>
                <a:gd fmla="*/ 1540624 w 2298700" name="T18"/>
                <a:gd fmla="*/ 1870524 h 2298700" name="T19"/>
                <a:gd fmla="*/ 1142262 w 2298700" name="T20"/>
                <a:gd fmla="*/ 1867800 h 2298700" name="T21"/>
                <a:gd fmla="*/ 1113291 w 2298700" name="T22"/>
                <a:gd fmla="*/ 1824444 h 2298700" name="T23"/>
                <a:gd fmla="*/ 1129361 w 2298700" name="T24"/>
                <a:gd fmla="*/ 919404 h 2298700" name="T25"/>
                <a:gd fmla="*/ 2191940 w 2298700" name="T26"/>
                <a:gd fmla="*/ 450850 h 2298700" name="T27"/>
                <a:gd fmla="*/ 2238385 w 2298700" name="T28"/>
                <a:gd fmla="*/ 475582 h 2298700" name="T29"/>
                <a:gd fmla="*/ 2245636 w 2298700" name="T30"/>
                <a:gd fmla="*/ 1835358 h 2298700" name="T31"/>
                <a:gd fmla="*/ 2208706 w 2298700" name="T32"/>
                <a:gd fmla="*/ 1872115 h 2298700" name="T33"/>
                <a:gd fmla="*/ 1810633 w 2298700" name="T34"/>
                <a:gd fmla="*/ 1865309 h 2298700" name="T35"/>
                <a:gd fmla="*/ 1785938 w 2298700" name="T36"/>
                <a:gd fmla="*/ 1818568 h 2298700" name="T37"/>
                <a:gd fmla="*/ 1806329 w 2298700" name="T38"/>
                <a:gd fmla="*/ 463556 h 2298700" name="T39"/>
                <a:gd fmla="*/ 1464870 w 2298700" name="T40"/>
                <a:gd fmla="*/ 38100 h 2298700" name="T41"/>
                <a:gd fmla="*/ 1493876 w 2298700" name="T42"/>
                <a:gd fmla="*/ 48317 h 2298700" name="T43"/>
                <a:gd fmla="*/ 1512005 w 2298700" name="T44"/>
                <a:gd fmla="*/ 72609 h 2298700" name="T45"/>
                <a:gd fmla="*/ 1540105 w 2298700" name="T46"/>
                <a:gd fmla="*/ 509198 h 2298700" name="T47"/>
                <a:gd fmla="*/ 1503847 w 2298700" name="T48"/>
                <a:gd fmla="*/ 543253 h 2298700" name="T49"/>
                <a:gd fmla="*/ 1459205 w 2298700" name="T50"/>
                <a:gd fmla="*/ 535761 h 2298700" name="T51"/>
                <a:gd fmla="*/ 1437677 w 2298700" name="T52"/>
                <a:gd fmla="*/ 503749 h 2298700" name="T53"/>
                <a:gd fmla="*/ 1348845 w 2298700" name="T54"/>
                <a:gd fmla="*/ 357311 h 2298700" name="T55"/>
                <a:gd fmla="*/ 1214465 w 2298700" name="T56"/>
                <a:gd fmla="*/ 507608 h 2298700" name="T57"/>
                <a:gd fmla="*/ 1010062 w 2298700" name="T58"/>
                <a:gd fmla="*/ 669711 h 2298700" name="T59"/>
                <a:gd fmla="*/ 834212 w 2298700" name="T60"/>
                <a:gd fmla="*/ 763477 h 2298700" name="T61"/>
                <a:gd fmla="*/ 682609 w 2298700" name="T62"/>
                <a:gd fmla="*/ 817965 h 2298700" name="T63"/>
                <a:gd fmla="*/ 523528 w 2298700" name="T64"/>
                <a:gd fmla="*/ 852928 h 2298700" name="T65"/>
                <a:gd fmla="*/ 404104 w 2298700" name="T66"/>
                <a:gd fmla="*/ 862464 h 2298700" name="T67"/>
                <a:gd fmla="*/ 374191 w 2298700" name="T68"/>
                <a:gd fmla="*/ 838852 h 2298700" name="T69"/>
                <a:gd fmla="*/ 369206 w 2298700" name="T70"/>
                <a:gd fmla="*/ 795034 h 2298700" name="T71"/>
                <a:gd fmla="*/ 405237 w 2298700" name="T72"/>
                <a:gd fmla="*/ 760071 h 2298700" name="T73"/>
                <a:gd fmla="*/ 535765 w 2298700" name="T74"/>
                <a:gd fmla="*/ 742589 h 2298700" name="T75"/>
                <a:gd fmla="*/ 679890 w 2298700" name="T76"/>
                <a:gd fmla="*/ 706945 h 2298700" name="T77"/>
                <a:gd fmla="*/ 816536 w 2298700" name="T78"/>
                <a:gd fmla="*/ 654273 h 2298700" name="T79"/>
                <a:gd fmla="*/ 989667 w 2298700" name="T80"/>
                <a:gd fmla="*/ 554832 h 2298700" name="T81"/>
                <a:gd fmla="*/ 1171862 w 2298700" name="T82"/>
                <a:gd fmla="*/ 398859 h 2298700" name="T83"/>
                <a:gd fmla="*/ 1282675 w 2298700" name="T84"/>
                <a:gd fmla="*/ 267178 h 2298700" name="T85"/>
                <a:gd fmla="*/ 1087110 w 2298700" name="T86"/>
                <a:gd fmla="*/ 283979 h 2298700" name="T87"/>
                <a:gd fmla="*/ 1044054 w 2298700" name="T88"/>
                <a:gd fmla="*/ 259005 h 2298700" name="T89"/>
                <a:gd fmla="*/ 1040654 w 2298700" name="T90"/>
                <a:gd fmla="*/ 208376 h 2298700" name="T91"/>
                <a:gd fmla="*/ 1446288 w 2298700" name="T92"/>
                <a:gd fmla="*/ 40370 h 2298700" name="T93"/>
                <a:gd fmla="*/ 128386 w 2298700" name="T94"/>
                <a:gd fmla="*/ 3403 h 2298700" name="T95"/>
                <a:gd fmla="*/ 171711 w 2298700" name="T96"/>
                <a:gd fmla="*/ 26993 h 2298700" name="T97"/>
                <a:gd fmla="*/ 199157 w 2298700" name="T98"/>
                <a:gd fmla="*/ 67596 h 2298700" name="T99"/>
                <a:gd fmla="*/ 2201163 w 2298700" name="T100"/>
                <a:gd fmla="*/ 2093192 h 2298700" name="T101"/>
                <a:gd fmla="*/ 2249251 w 2298700" name="T102"/>
                <a:gd fmla="*/ 2107936 h 2298700" name="T103"/>
                <a:gd fmla="*/ 2283729 w 2298700" name="T104"/>
                <a:gd fmla="*/ 2142414 h 2298700" name="T105"/>
                <a:gd fmla="*/ 2298473 w 2298700" name="T106"/>
                <a:gd fmla="*/ 2190729 h 2298700" name="T107"/>
                <a:gd fmla="*/ 2288720 w 2298700" name="T108"/>
                <a:gd fmla="*/ 2240405 h 2298700" name="T109"/>
                <a:gd fmla="*/ 2257417 w 2298700" name="T110"/>
                <a:gd fmla="*/ 2278059 h 2298700" name="T111"/>
                <a:gd fmla="*/ 2211597 w 2298700" name="T112"/>
                <a:gd fmla="*/ 2297566 h 2298700" name="T113"/>
                <a:gd fmla="*/ 72132 w 2298700" name="T114"/>
                <a:gd fmla="*/ 2294164 h 2298700" name="T115"/>
                <a:gd fmla="*/ 29715 w 2298700" name="T116"/>
                <a:gd fmla="*/ 2268532 h 2298700" name="T117"/>
                <a:gd fmla="*/ 4537 w 2298700" name="T118"/>
                <a:gd fmla="*/ 2226568 h 2298700" name="T119"/>
                <a:gd fmla="*/ 907 w 2298700" name="T120"/>
                <a:gd fmla="*/ 87330 h 2298700" name="T121"/>
                <a:gd fmla="*/ 20188 w 2298700" name="T122"/>
                <a:gd fmla="*/ 41510 h 2298700" name="T123"/>
                <a:gd fmla="*/ 57842 w 2298700" name="T124"/>
                <a:gd fmla="*/ 10434 h 229870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298700" w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ctr" bIns="34290" lIns="68580" rIns="68580" tIns="34290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u="none">
                <a:ln>
                  <a:noFill/>
                </a:ln>
                <a:solidFill>
                  <a:srgbClr val="482E2C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02555" y="2273120"/>
            <a:ext cx="1345047" cy="1345047"/>
            <a:chOff x="7602555" y="2273120"/>
            <a:chExt cx="1345047" cy="1345047"/>
          </a:xfrm>
        </p:grpSpPr>
        <p:sp>
          <p:nvSpPr>
            <p:cNvPr id="5" name="MH_Other_3"/>
            <p:cNvSpPr/>
            <p:nvPr/>
          </p:nvSpPr>
          <p:spPr>
            <a:xfrm>
              <a:off x="7602555" y="2273120"/>
              <a:ext cx="1345047" cy="13450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bIns="34290" lIns="68580" rIns="68580" tIns="34290"/>
            <a:lstStyle/>
            <a:p>
              <a:pPr algn="ctr" defTabSz="685800">
                <a:defRPr/>
              </a:pPr>
              <a:endParaRPr altLang="en-US" kern="0" lang="zh-CN">
                <a:solidFill>
                  <a:srgbClr val="482E2C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MH_Other_12"/>
            <p:cNvSpPr/>
            <p:nvPr/>
          </p:nvSpPr>
          <p:spPr bwMode="auto">
            <a:xfrm>
              <a:off x="8026895" y="2695217"/>
              <a:ext cx="497113" cy="503094"/>
            </a:xfrm>
            <a:custGeom>
              <a:gdLst>
                <a:gd fmla="*/ 2147483646 w 5438" name="T0"/>
                <a:gd fmla="*/ 0 h 5494" name="T1"/>
                <a:gd fmla="*/ 0 w 5438" name="T2"/>
                <a:gd fmla="*/ 2147483646 h 5494" name="T3"/>
                <a:gd fmla="*/ 2147483646 w 5438" name="T4"/>
                <a:gd fmla="*/ 2147483646 h 5494" name="T5"/>
                <a:gd fmla="*/ 2147483646 w 5438" name="T6"/>
                <a:gd fmla="*/ 2147483646 h 5494" name="T7"/>
                <a:gd fmla="*/ 2147483646 w 5438" name="T8"/>
                <a:gd fmla="*/ 2147483646 h 5494" name="T9"/>
                <a:gd fmla="*/ 2147483646 w 5438" name="T10"/>
                <a:gd fmla="*/ 2147483646 h 5494" name="T11"/>
                <a:gd fmla="*/ 2147483646 w 5438" name="T12"/>
                <a:gd fmla="*/ 2147483646 h 5494" name="T13"/>
                <a:gd fmla="*/ 2147483646 w 5438" name="T14"/>
                <a:gd fmla="*/ 2147483646 h 5494" name="T15"/>
                <a:gd fmla="*/ 2147483646 w 5438" name="T16"/>
                <a:gd fmla="*/ 2147483646 h 5494" name="T17"/>
                <a:gd fmla="*/ 2147483646 w 5438" name="T18"/>
                <a:gd fmla="*/ 2147483646 h 5494" name="T19"/>
                <a:gd fmla="*/ 2147483646 w 5438" name="T20"/>
                <a:gd fmla="*/ 2147483646 h 5494" name="T21"/>
                <a:gd fmla="*/ 2147483646 w 5438" name="T22"/>
                <a:gd fmla="*/ 2147483646 h 5494" name="T23"/>
                <a:gd fmla="*/ 2147483646 w 5438" name="T24"/>
                <a:gd fmla="*/ 2147483646 h 5494" name="T25"/>
                <a:gd fmla="*/ 2147483646 w 5438" name="T26"/>
                <a:gd fmla="*/ 2147483646 h 5494" name="T27"/>
                <a:gd fmla="*/ 2147483646 w 5438" name="T28"/>
                <a:gd fmla="*/ 2147483646 h 5494" name="T29"/>
                <a:gd fmla="*/ 2147483646 w 5438" name="T30"/>
                <a:gd fmla="*/ 2147483646 h 5494" name="T31"/>
                <a:gd fmla="*/ 2147483646 w 5438" name="T32"/>
                <a:gd fmla="*/ 2147483646 h 5494" name="T33"/>
                <a:gd fmla="*/ 2147483646 w 5438" name="T34"/>
                <a:gd fmla="*/ 2147483646 h 5494" name="T35"/>
                <a:gd fmla="*/ 2147483646 w 5438" name="T36"/>
                <a:gd fmla="*/ 2147483646 h 5494" name="T37"/>
                <a:gd fmla="*/ 2147483646 w 5438" name="T38"/>
                <a:gd fmla="*/ 2147483646 h 5494" name="T39"/>
                <a:gd fmla="*/ 2147483646 w 5438" name="T40"/>
                <a:gd fmla="*/ 2147483646 h 5494" name="T41"/>
                <a:gd fmla="*/ 2147483646 w 5438" name="T42"/>
                <a:gd fmla="*/ 2147483646 h 5494" name="T43"/>
                <a:gd fmla="*/ 2147483646 w 5438" name="T44"/>
                <a:gd fmla="*/ 2147483646 h 5494" name="T45"/>
                <a:gd fmla="*/ 2147483646 w 5438" name="T46"/>
                <a:gd fmla="*/ 2147483646 h 5494" name="T47"/>
                <a:gd fmla="*/ 2147483646 w 5438" name="T48"/>
                <a:gd fmla="*/ 2147483646 h 5494" name="T49"/>
                <a:gd fmla="*/ 2147483646 w 5438" name="T50"/>
                <a:gd fmla="*/ 2147483646 h 5494" name="T51"/>
                <a:gd fmla="*/ 2147483646 w 5438" name="T52"/>
                <a:gd fmla="*/ 2147483646 h 5494" name="T53"/>
                <a:gd fmla="*/ 2147483646 w 5438" name="T54"/>
                <a:gd fmla="*/ 2147483646 h 5494" name="T55"/>
                <a:gd fmla="*/ 2147483646 w 5438" name="T56"/>
                <a:gd fmla="*/ 2147483646 h 5494" name="T57"/>
                <a:gd fmla="*/ 2147483646 w 5438" name="T58"/>
                <a:gd fmla="*/ 2147483646 h 5494" name="T59"/>
                <a:gd fmla="*/ 2147483646 w 5438" name="T60"/>
                <a:gd fmla="*/ 2147483646 h 5494" name="T61"/>
                <a:gd fmla="*/ 2147483646 w 5438" name="T62"/>
                <a:gd fmla="*/ 2147483646 h 5494" name="T63"/>
                <a:gd fmla="*/ 2147483646 w 5438" name="T64"/>
                <a:gd fmla="*/ 2147483646 h 5494" name="T65"/>
                <a:gd fmla="*/ 2147483646 w 5438" name="T66"/>
                <a:gd fmla="*/ 2147483646 h 5494" name="T67"/>
                <a:gd fmla="*/ 2147483646 w 5438" name="T68"/>
                <a:gd fmla="*/ 2147483646 h 5494" name="T69"/>
                <a:gd fmla="*/ 2147483646 w 5438" name="T70"/>
                <a:gd fmla="*/ 2147483646 h 5494" name="T71"/>
                <a:gd fmla="*/ 2147483646 w 5438" name="T72"/>
                <a:gd fmla="*/ 2147483646 h 5494" name="T73"/>
                <a:gd fmla="*/ 2147483646 w 5438" name="T74"/>
                <a:gd fmla="*/ 2147483646 h 5494" name="T75"/>
                <a:gd fmla="*/ 2147483646 w 5438" name="T76"/>
                <a:gd fmla="*/ 2147483646 h 5494" name="T77"/>
                <a:gd fmla="*/ 2147483646 w 5438" name="T78"/>
                <a:gd fmla="*/ 2147483646 h 5494" name="T79"/>
                <a:gd fmla="*/ 2147483646 w 5438" name="T80"/>
                <a:gd fmla="*/ 2147483646 h 5494" name="T81"/>
                <a:gd fmla="*/ 2147483646 w 5438" name="T82"/>
                <a:gd fmla="*/ 2147483646 h 5494" name="T83"/>
                <a:gd fmla="*/ 2147483646 w 5438" name="T84"/>
                <a:gd fmla="*/ 2147483646 h 5494" name="T85"/>
                <a:gd fmla="*/ 2147483646 w 5438" name="T86"/>
                <a:gd fmla="*/ 2147483646 h 5494" name="T87"/>
                <a:gd fmla="*/ 2147483646 w 5438" name="T88"/>
                <a:gd fmla="*/ 2147483646 h 5494" name="T89"/>
                <a:gd fmla="*/ 2147483646 w 5438" name="T90"/>
                <a:gd fmla="*/ 2147483646 h 5494" name="T91"/>
                <a:gd fmla="*/ 2147483646 w 5438" name="T92"/>
                <a:gd fmla="*/ 2147483646 h 5494" name="T93"/>
                <a:gd fmla="*/ 2147483646 w 5438" name="T94"/>
                <a:gd fmla="*/ 2147483646 h 5494" name="T95"/>
                <a:gd fmla="*/ 2147483646 w 5438" name="T96"/>
                <a:gd fmla="*/ 2147483646 h 5494" name="T97"/>
                <a:gd fmla="*/ 2147483646 w 5438" name="T98"/>
                <a:gd fmla="*/ 2147483646 h 5494" name="T99"/>
                <a:gd fmla="*/ 2147483646 w 5438" name="T100"/>
                <a:gd fmla="*/ 2147483646 h 5494" name="T101"/>
                <a:gd fmla="*/ 2147483646 w 5438" name="T102"/>
                <a:gd fmla="*/ 2147483646 h 5494" name="T103"/>
                <a:gd fmla="*/ 2147483646 w 5438" name="T104"/>
                <a:gd fmla="*/ 2147483646 h 5494" name="T105"/>
                <a:gd fmla="*/ 2147483646 w 5438" name="T106"/>
                <a:gd fmla="*/ 2147483646 h 5494" name="T107"/>
                <a:gd fmla="*/ 2147483646 w 5438" name="T108"/>
                <a:gd fmla="*/ 2147483646 h 5494" name="T109"/>
                <a:gd fmla="*/ 2147483646 w 5438" name="T110"/>
                <a:gd fmla="*/ 2147483646 h 5494" name="T111"/>
                <a:gd fmla="*/ 2147483646 w 5438" name="T112"/>
                <a:gd fmla="*/ 2147483646 h 5494" name="T113"/>
                <a:gd fmla="*/ 2147483646 w 5438" name="T114"/>
                <a:gd fmla="*/ 2147483646 h 5494" name="T115"/>
                <a:gd fmla="*/ 2147483646 w 5438" name="T116"/>
                <a:gd fmla="*/ 2147483646 h 5494" name="T117"/>
                <a:gd fmla="*/ 2147483646 w 5438" name="T118"/>
                <a:gd fmla="*/ 2147483646 h 5494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5494" w="5438">
                  <a:moveTo>
                    <a:pt x="2825" y="454"/>
                  </a:moveTo>
                  <a:lnTo>
                    <a:pt x="2825" y="0"/>
                  </a:lnTo>
                  <a:lnTo>
                    <a:pt x="2514" y="0"/>
                  </a:lnTo>
                  <a:lnTo>
                    <a:pt x="2514" y="454"/>
                  </a:lnTo>
                  <a:lnTo>
                    <a:pt x="0" y="454"/>
                  </a:lnTo>
                  <a:lnTo>
                    <a:pt x="0" y="1259"/>
                  </a:lnTo>
                  <a:lnTo>
                    <a:pt x="276" y="1259"/>
                  </a:lnTo>
                  <a:lnTo>
                    <a:pt x="276" y="4295"/>
                  </a:lnTo>
                  <a:lnTo>
                    <a:pt x="2197" y="4295"/>
                  </a:lnTo>
                  <a:lnTo>
                    <a:pt x="1028" y="5252"/>
                  </a:lnTo>
                  <a:lnTo>
                    <a:pt x="1225" y="5494"/>
                  </a:lnTo>
                  <a:lnTo>
                    <a:pt x="2689" y="4295"/>
                  </a:lnTo>
                  <a:lnTo>
                    <a:pt x="2699" y="4295"/>
                  </a:lnTo>
                  <a:lnTo>
                    <a:pt x="4163" y="5494"/>
                  </a:lnTo>
                  <a:lnTo>
                    <a:pt x="4360" y="5252"/>
                  </a:lnTo>
                  <a:lnTo>
                    <a:pt x="3192" y="4295"/>
                  </a:lnTo>
                  <a:lnTo>
                    <a:pt x="5105" y="4295"/>
                  </a:lnTo>
                  <a:lnTo>
                    <a:pt x="5105" y="1259"/>
                  </a:lnTo>
                  <a:lnTo>
                    <a:pt x="5438" y="1259"/>
                  </a:lnTo>
                  <a:lnTo>
                    <a:pt x="5438" y="454"/>
                  </a:lnTo>
                  <a:lnTo>
                    <a:pt x="2825" y="454"/>
                  </a:lnTo>
                  <a:close/>
                  <a:moveTo>
                    <a:pt x="4793" y="3983"/>
                  </a:moveTo>
                  <a:lnTo>
                    <a:pt x="587" y="3983"/>
                  </a:lnTo>
                  <a:lnTo>
                    <a:pt x="587" y="1259"/>
                  </a:lnTo>
                  <a:lnTo>
                    <a:pt x="4793" y="1259"/>
                  </a:lnTo>
                  <a:lnTo>
                    <a:pt x="4793" y="3983"/>
                  </a:lnTo>
                  <a:close/>
                  <a:moveTo>
                    <a:pt x="1611" y="3281"/>
                  </a:moveTo>
                  <a:lnTo>
                    <a:pt x="1611" y="2471"/>
                  </a:lnTo>
                  <a:lnTo>
                    <a:pt x="2422" y="2471"/>
                  </a:lnTo>
                  <a:lnTo>
                    <a:pt x="2420" y="2429"/>
                  </a:lnTo>
                  <a:lnTo>
                    <a:pt x="2417" y="2388"/>
                  </a:lnTo>
                  <a:lnTo>
                    <a:pt x="2412" y="2347"/>
                  </a:lnTo>
                  <a:lnTo>
                    <a:pt x="2405" y="2308"/>
                  </a:lnTo>
                  <a:lnTo>
                    <a:pt x="2396" y="2268"/>
                  </a:lnTo>
                  <a:lnTo>
                    <a:pt x="2385" y="2230"/>
                  </a:lnTo>
                  <a:lnTo>
                    <a:pt x="2373" y="2192"/>
                  </a:lnTo>
                  <a:lnTo>
                    <a:pt x="2358" y="2156"/>
                  </a:lnTo>
                  <a:lnTo>
                    <a:pt x="2341" y="2120"/>
                  </a:lnTo>
                  <a:lnTo>
                    <a:pt x="2324" y="2085"/>
                  </a:lnTo>
                  <a:lnTo>
                    <a:pt x="2304" y="2051"/>
                  </a:lnTo>
                  <a:lnTo>
                    <a:pt x="2284" y="2018"/>
                  </a:lnTo>
                  <a:lnTo>
                    <a:pt x="2260" y="1986"/>
                  </a:lnTo>
                  <a:lnTo>
                    <a:pt x="2237" y="1956"/>
                  </a:lnTo>
                  <a:lnTo>
                    <a:pt x="2210" y="1926"/>
                  </a:lnTo>
                  <a:lnTo>
                    <a:pt x="2184" y="1898"/>
                  </a:lnTo>
                  <a:lnTo>
                    <a:pt x="2156" y="1871"/>
                  </a:lnTo>
                  <a:lnTo>
                    <a:pt x="2126" y="1846"/>
                  </a:lnTo>
                  <a:lnTo>
                    <a:pt x="2096" y="1822"/>
                  </a:lnTo>
                  <a:lnTo>
                    <a:pt x="2064" y="1799"/>
                  </a:lnTo>
                  <a:lnTo>
                    <a:pt x="2031" y="1778"/>
                  </a:lnTo>
                  <a:lnTo>
                    <a:pt x="1997" y="1759"/>
                  </a:lnTo>
                  <a:lnTo>
                    <a:pt x="1962" y="1741"/>
                  </a:lnTo>
                  <a:lnTo>
                    <a:pt x="1926" y="1724"/>
                  </a:lnTo>
                  <a:lnTo>
                    <a:pt x="1890" y="1710"/>
                  </a:lnTo>
                  <a:lnTo>
                    <a:pt x="1852" y="1697"/>
                  </a:lnTo>
                  <a:lnTo>
                    <a:pt x="1814" y="1686"/>
                  </a:lnTo>
                  <a:lnTo>
                    <a:pt x="1774" y="1677"/>
                  </a:lnTo>
                  <a:lnTo>
                    <a:pt x="1735" y="1670"/>
                  </a:lnTo>
                  <a:lnTo>
                    <a:pt x="1694" y="1665"/>
                  </a:lnTo>
                  <a:lnTo>
                    <a:pt x="1653" y="1662"/>
                  </a:lnTo>
                  <a:lnTo>
                    <a:pt x="1611" y="1660"/>
                  </a:lnTo>
                  <a:lnTo>
                    <a:pt x="1569" y="1662"/>
                  </a:lnTo>
                  <a:lnTo>
                    <a:pt x="1528" y="1665"/>
                  </a:lnTo>
                  <a:lnTo>
                    <a:pt x="1487" y="1670"/>
                  </a:lnTo>
                  <a:lnTo>
                    <a:pt x="1448" y="1677"/>
                  </a:lnTo>
                  <a:lnTo>
                    <a:pt x="1408" y="1686"/>
                  </a:lnTo>
                  <a:lnTo>
                    <a:pt x="1369" y="1697"/>
                  </a:lnTo>
                  <a:lnTo>
                    <a:pt x="1332" y="1710"/>
                  </a:lnTo>
                  <a:lnTo>
                    <a:pt x="1295" y="1724"/>
                  </a:lnTo>
                  <a:lnTo>
                    <a:pt x="1260" y="1741"/>
                  </a:lnTo>
                  <a:lnTo>
                    <a:pt x="1224" y="1759"/>
                  </a:lnTo>
                  <a:lnTo>
                    <a:pt x="1191" y="1778"/>
                  </a:lnTo>
                  <a:lnTo>
                    <a:pt x="1157" y="1799"/>
                  </a:lnTo>
                  <a:lnTo>
                    <a:pt x="1126" y="1822"/>
                  </a:lnTo>
                  <a:lnTo>
                    <a:pt x="1096" y="1846"/>
                  </a:lnTo>
                  <a:lnTo>
                    <a:pt x="1066" y="1871"/>
                  </a:lnTo>
                  <a:lnTo>
                    <a:pt x="1038" y="1898"/>
                  </a:lnTo>
                  <a:lnTo>
                    <a:pt x="1011" y="1926"/>
                  </a:lnTo>
                  <a:lnTo>
                    <a:pt x="986" y="1956"/>
                  </a:lnTo>
                  <a:lnTo>
                    <a:pt x="962" y="1986"/>
                  </a:lnTo>
                  <a:lnTo>
                    <a:pt x="939" y="2018"/>
                  </a:lnTo>
                  <a:lnTo>
                    <a:pt x="918" y="2051"/>
                  </a:lnTo>
                  <a:lnTo>
                    <a:pt x="899" y="2085"/>
                  </a:lnTo>
                  <a:lnTo>
                    <a:pt x="881" y="2120"/>
                  </a:lnTo>
                  <a:lnTo>
                    <a:pt x="864" y="2156"/>
                  </a:lnTo>
                  <a:lnTo>
                    <a:pt x="850" y="2192"/>
                  </a:lnTo>
                  <a:lnTo>
                    <a:pt x="837" y="2230"/>
                  </a:lnTo>
                  <a:lnTo>
                    <a:pt x="826" y="2268"/>
                  </a:lnTo>
                  <a:lnTo>
                    <a:pt x="817" y="2308"/>
                  </a:lnTo>
                  <a:lnTo>
                    <a:pt x="809" y="2347"/>
                  </a:lnTo>
                  <a:lnTo>
                    <a:pt x="804" y="2388"/>
                  </a:lnTo>
                  <a:lnTo>
                    <a:pt x="801" y="2429"/>
                  </a:lnTo>
                  <a:lnTo>
                    <a:pt x="800" y="2471"/>
                  </a:lnTo>
                  <a:lnTo>
                    <a:pt x="801" y="2513"/>
                  </a:lnTo>
                  <a:lnTo>
                    <a:pt x="804" y="2554"/>
                  </a:lnTo>
                  <a:lnTo>
                    <a:pt x="809" y="2595"/>
                  </a:lnTo>
                  <a:lnTo>
                    <a:pt x="817" y="2634"/>
                  </a:lnTo>
                  <a:lnTo>
                    <a:pt x="826" y="2674"/>
                  </a:lnTo>
                  <a:lnTo>
                    <a:pt x="837" y="2712"/>
                  </a:lnTo>
                  <a:lnTo>
                    <a:pt x="850" y="2750"/>
                  </a:lnTo>
                  <a:lnTo>
                    <a:pt x="864" y="2786"/>
                  </a:lnTo>
                  <a:lnTo>
                    <a:pt x="881" y="2822"/>
                  </a:lnTo>
                  <a:lnTo>
                    <a:pt x="899" y="2857"/>
                  </a:lnTo>
                  <a:lnTo>
                    <a:pt x="918" y="2891"/>
                  </a:lnTo>
                  <a:lnTo>
                    <a:pt x="939" y="2924"/>
                  </a:lnTo>
                  <a:lnTo>
                    <a:pt x="962" y="2956"/>
                  </a:lnTo>
                  <a:lnTo>
                    <a:pt x="986" y="2986"/>
                  </a:lnTo>
                  <a:lnTo>
                    <a:pt x="1011" y="3016"/>
                  </a:lnTo>
                  <a:lnTo>
                    <a:pt x="1038" y="3044"/>
                  </a:lnTo>
                  <a:lnTo>
                    <a:pt x="1066" y="3070"/>
                  </a:lnTo>
                  <a:lnTo>
                    <a:pt x="1096" y="3097"/>
                  </a:lnTo>
                  <a:lnTo>
                    <a:pt x="1126" y="3120"/>
                  </a:lnTo>
                  <a:lnTo>
                    <a:pt x="1157" y="3144"/>
                  </a:lnTo>
                  <a:lnTo>
                    <a:pt x="1191" y="3164"/>
                  </a:lnTo>
                  <a:lnTo>
                    <a:pt x="1224" y="3184"/>
                  </a:lnTo>
                  <a:lnTo>
                    <a:pt x="1260" y="3201"/>
                  </a:lnTo>
                  <a:lnTo>
                    <a:pt x="1295" y="3218"/>
                  </a:lnTo>
                  <a:lnTo>
                    <a:pt x="1332" y="3233"/>
                  </a:lnTo>
                  <a:lnTo>
                    <a:pt x="1369" y="3245"/>
                  </a:lnTo>
                  <a:lnTo>
                    <a:pt x="1408" y="3256"/>
                  </a:lnTo>
                  <a:lnTo>
                    <a:pt x="1448" y="3265"/>
                  </a:lnTo>
                  <a:lnTo>
                    <a:pt x="1487" y="3272"/>
                  </a:lnTo>
                  <a:lnTo>
                    <a:pt x="1528" y="3277"/>
                  </a:lnTo>
                  <a:lnTo>
                    <a:pt x="1569" y="3280"/>
                  </a:lnTo>
                  <a:lnTo>
                    <a:pt x="1611" y="3281"/>
                  </a:lnTo>
                  <a:close/>
                  <a:moveTo>
                    <a:pt x="1838" y="3503"/>
                  </a:moveTo>
                  <a:lnTo>
                    <a:pt x="1838" y="3503"/>
                  </a:lnTo>
                  <a:lnTo>
                    <a:pt x="1881" y="3502"/>
                  </a:lnTo>
                  <a:lnTo>
                    <a:pt x="1921" y="3499"/>
                  </a:lnTo>
                  <a:lnTo>
                    <a:pt x="1962" y="3493"/>
                  </a:lnTo>
                  <a:lnTo>
                    <a:pt x="2002" y="3486"/>
                  </a:lnTo>
                  <a:lnTo>
                    <a:pt x="2041" y="3477"/>
                  </a:lnTo>
                  <a:lnTo>
                    <a:pt x="2080" y="3466"/>
                  </a:lnTo>
                  <a:lnTo>
                    <a:pt x="2117" y="3453"/>
                  </a:lnTo>
                  <a:lnTo>
                    <a:pt x="2154" y="3439"/>
                  </a:lnTo>
                  <a:lnTo>
                    <a:pt x="2190" y="3422"/>
                  </a:lnTo>
                  <a:lnTo>
                    <a:pt x="2225" y="3404"/>
                  </a:lnTo>
                  <a:lnTo>
                    <a:pt x="2259" y="3385"/>
                  </a:lnTo>
                  <a:lnTo>
                    <a:pt x="2292" y="3364"/>
                  </a:lnTo>
                  <a:lnTo>
                    <a:pt x="2323" y="3341"/>
                  </a:lnTo>
                  <a:lnTo>
                    <a:pt x="2355" y="3317"/>
                  </a:lnTo>
                  <a:lnTo>
                    <a:pt x="2384" y="3292"/>
                  </a:lnTo>
                  <a:lnTo>
                    <a:pt x="2411" y="3265"/>
                  </a:lnTo>
                  <a:lnTo>
                    <a:pt x="2439" y="3237"/>
                  </a:lnTo>
                  <a:lnTo>
                    <a:pt x="2464" y="3207"/>
                  </a:lnTo>
                  <a:lnTo>
                    <a:pt x="2488" y="3177"/>
                  </a:lnTo>
                  <a:lnTo>
                    <a:pt x="2511" y="3146"/>
                  </a:lnTo>
                  <a:lnTo>
                    <a:pt x="2532" y="3112"/>
                  </a:lnTo>
                  <a:lnTo>
                    <a:pt x="2551" y="3079"/>
                  </a:lnTo>
                  <a:lnTo>
                    <a:pt x="2570" y="3043"/>
                  </a:lnTo>
                  <a:lnTo>
                    <a:pt x="2586" y="3008"/>
                  </a:lnTo>
                  <a:lnTo>
                    <a:pt x="2600" y="2971"/>
                  </a:lnTo>
                  <a:lnTo>
                    <a:pt x="2612" y="2933"/>
                  </a:lnTo>
                  <a:lnTo>
                    <a:pt x="2623" y="2895"/>
                  </a:lnTo>
                  <a:lnTo>
                    <a:pt x="2633" y="2855"/>
                  </a:lnTo>
                  <a:lnTo>
                    <a:pt x="2640" y="2816"/>
                  </a:lnTo>
                  <a:lnTo>
                    <a:pt x="2645" y="2775"/>
                  </a:lnTo>
                  <a:lnTo>
                    <a:pt x="2648" y="2734"/>
                  </a:lnTo>
                  <a:lnTo>
                    <a:pt x="2649" y="2692"/>
                  </a:lnTo>
                  <a:lnTo>
                    <a:pt x="1838" y="2692"/>
                  </a:lnTo>
                  <a:lnTo>
                    <a:pt x="1838" y="3503"/>
                  </a:lnTo>
                  <a:close/>
                  <a:moveTo>
                    <a:pt x="4318" y="1839"/>
                  </a:moveTo>
                  <a:lnTo>
                    <a:pt x="3281" y="1839"/>
                  </a:lnTo>
                  <a:lnTo>
                    <a:pt x="3281" y="2150"/>
                  </a:lnTo>
                  <a:lnTo>
                    <a:pt x="4318" y="2150"/>
                  </a:lnTo>
                  <a:lnTo>
                    <a:pt x="4318" y="1839"/>
                  </a:lnTo>
                  <a:close/>
                  <a:moveTo>
                    <a:pt x="4318" y="2411"/>
                  </a:moveTo>
                  <a:lnTo>
                    <a:pt x="3281" y="2411"/>
                  </a:lnTo>
                  <a:lnTo>
                    <a:pt x="3281" y="2723"/>
                  </a:lnTo>
                  <a:lnTo>
                    <a:pt x="4318" y="2723"/>
                  </a:lnTo>
                  <a:lnTo>
                    <a:pt x="4318" y="2411"/>
                  </a:lnTo>
                  <a:close/>
                  <a:moveTo>
                    <a:pt x="4318" y="2983"/>
                  </a:moveTo>
                  <a:lnTo>
                    <a:pt x="3281" y="2983"/>
                  </a:lnTo>
                  <a:lnTo>
                    <a:pt x="3281" y="3295"/>
                  </a:lnTo>
                  <a:lnTo>
                    <a:pt x="4318" y="3295"/>
                  </a:lnTo>
                  <a:lnTo>
                    <a:pt x="4318" y="2983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ctr" bIns="34290" lIns="68580" rIns="68580" tIns="34290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u="none">
                <a:ln>
                  <a:noFill/>
                </a:ln>
                <a:solidFill>
                  <a:srgbClr val="482E2C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76587" y="2273120"/>
            <a:ext cx="1346300" cy="1345047"/>
            <a:chOff x="9376587" y="2273120"/>
            <a:chExt cx="1346300" cy="1345047"/>
          </a:xfrm>
        </p:grpSpPr>
        <p:sp>
          <p:nvSpPr>
            <p:cNvPr id="6" name="MH_Other_4"/>
            <p:cNvSpPr/>
            <p:nvPr/>
          </p:nvSpPr>
          <p:spPr>
            <a:xfrm>
              <a:off x="9376587" y="2273120"/>
              <a:ext cx="1346300" cy="134504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9525">
              <a:noFill/>
              <a:prstDash val="solid"/>
              <a:miter lim="800000"/>
            </a:ln>
            <a:effectLst/>
          </p:spPr>
          <p:txBody>
            <a:bodyPr anchor="ctr" bIns="34290" lIns="68580" rIns="68580" tIns="34290"/>
            <a:lstStyle/>
            <a:p>
              <a:pPr algn="ctr" defTabSz="685800">
                <a:defRPr/>
              </a:pPr>
              <a:endParaRPr altLang="en-US" kern="0" lang="zh-CN">
                <a:solidFill>
                  <a:srgbClr val="482E2C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MH_Other_13"/>
            <p:cNvSpPr/>
            <p:nvPr/>
          </p:nvSpPr>
          <p:spPr>
            <a:xfrm>
              <a:off x="9806039" y="2713905"/>
              <a:ext cx="485902" cy="465718"/>
            </a:xfrm>
            <a:custGeom>
              <a:rect b="b" l="l" r="r" t="t"/>
              <a:pathLst>
                <a:path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ysClr lastClr="FFFFFF" val="window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34290" lIns="68580" rIns="68580" tIns="34290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u="none">
                <a:ln>
                  <a:noFill/>
                </a:ln>
                <a:solidFill>
                  <a:srgbClr val="482E2C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6" name="MH_SubTitle_3"/>
          <p:cNvSpPr txBox="1"/>
          <p:nvPr/>
        </p:nvSpPr>
        <p:spPr>
          <a:xfrm>
            <a:off x="5275949" y="4068595"/>
            <a:ext cx="1655801" cy="885834"/>
          </a:xfrm>
          <a:prstGeom prst="rect">
            <a:avLst/>
          </a:prstGeom>
          <a:noFill/>
        </p:spPr>
        <p:txBody>
          <a:bodyPr bIns="0" lIns="0" rIns="0" tIns="0">
            <a:norm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altLang="en-US" b="1" kern="0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关键词</a:t>
            </a:r>
          </a:p>
        </p:txBody>
      </p:sp>
      <p:sp>
        <p:nvSpPr>
          <p:cNvPr id="17" name="MH_SubTitle_2"/>
          <p:cNvSpPr txBox="1"/>
          <p:nvPr/>
        </p:nvSpPr>
        <p:spPr>
          <a:xfrm>
            <a:off x="3083415" y="3717251"/>
            <a:ext cx="1695420" cy="1031605"/>
          </a:xfrm>
          <a:prstGeom prst="rect">
            <a:avLst/>
          </a:prstGeom>
          <a:noFill/>
        </p:spPr>
        <p:txBody>
          <a:bodyPr bIns="0" lIns="0" rIns="0" tIns="0"/>
          <a:lstStyle/>
          <a:p>
            <a:pPr algn="ctr" defTabSz="685800">
              <a:lnSpc>
                <a:spcPct val="120000"/>
              </a:lnSpc>
              <a:defRPr/>
            </a:pPr>
            <a:r>
              <a:rPr altLang="en-US" b="1" kern="0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关键词</a:t>
            </a:r>
          </a:p>
        </p:txBody>
      </p:sp>
      <p:sp>
        <p:nvSpPr>
          <p:cNvPr id="18" name="MH_SubTitle_1"/>
          <p:cNvSpPr txBox="1"/>
          <p:nvPr/>
        </p:nvSpPr>
        <p:spPr>
          <a:xfrm>
            <a:off x="1302776" y="3717251"/>
            <a:ext cx="1696916" cy="1031605"/>
          </a:xfrm>
          <a:prstGeom prst="rect">
            <a:avLst/>
          </a:prstGeom>
          <a:noFill/>
        </p:spPr>
        <p:txBody>
          <a:bodyPr bIns="0" lIns="0" rIns="0" tIns="0"/>
          <a:lstStyle/>
          <a:p>
            <a:pPr algn="ctr" defTabSz="685800">
              <a:lnSpc>
                <a:spcPct val="120000"/>
              </a:lnSpc>
              <a:defRPr/>
            </a:pPr>
            <a:r>
              <a:rPr altLang="en-US" b="1" kern="0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关键词</a:t>
            </a:r>
          </a:p>
        </p:txBody>
      </p:sp>
      <p:sp>
        <p:nvSpPr>
          <p:cNvPr id="19" name="MH_SubTitle_5"/>
          <p:cNvSpPr txBox="1"/>
          <p:nvPr/>
        </p:nvSpPr>
        <p:spPr>
          <a:xfrm>
            <a:off x="9192308" y="3717251"/>
            <a:ext cx="1696916" cy="1031605"/>
          </a:xfrm>
          <a:prstGeom prst="rect">
            <a:avLst/>
          </a:prstGeom>
          <a:noFill/>
        </p:spPr>
        <p:txBody>
          <a:bodyPr bIns="0" lIns="0" rIns="0" tIns="0"/>
          <a:lstStyle/>
          <a:p>
            <a:pPr algn="ctr" defTabSz="685800">
              <a:lnSpc>
                <a:spcPct val="120000"/>
              </a:lnSpc>
              <a:defRPr/>
            </a:pPr>
            <a:r>
              <a:rPr altLang="en-US" b="1" kern="0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关键词</a:t>
            </a:r>
          </a:p>
        </p:txBody>
      </p:sp>
      <p:sp>
        <p:nvSpPr>
          <p:cNvPr id="20" name="MH_SubTitle_4"/>
          <p:cNvSpPr txBox="1"/>
          <p:nvPr/>
        </p:nvSpPr>
        <p:spPr>
          <a:xfrm>
            <a:off x="7413166" y="3717251"/>
            <a:ext cx="1694673" cy="1031605"/>
          </a:xfrm>
          <a:prstGeom prst="rect">
            <a:avLst/>
          </a:prstGeom>
          <a:noFill/>
        </p:spPr>
        <p:txBody>
          <a:bodyPr bIns="0" lIns="0" rIns="0" tIns="0"/>
          <a:lstStyle/>
          <a:p>
            <a:pPr algn="ctr" defTabSz="685800">
              <a:lnSpc>
                <a:spcPct val="120000"/>
              </a:lnSpc>
              <a:defRPr/>
            </a:pPr>
            <a:r>
              <a:rPr altLang="en-US" b="1" kern="0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关键词</a:t>
            </a:r>
          </a:p>
        </p:txBody>
      </p:sp>
      <p:sp>
        <p:nvSpPr>
          <p:cNvPr id="21" name="MH_Desc_1"/>
          <p:cNvSpPr>
            <a:spLocks noChangeArrowheads="1"/>
          </p:cNvSpPr>
          <p:nvPr/>
        </p:nvSpPr>
        <p:spPr bwMode="auto">
          <a:xfrm>
            <a:off x="1073799" y="5096003"/>
            <a:ext cx="10044403" cy="10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68580" rIns="68580" tIns="0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kumimoji="1" lang="zh-CN" sz="11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双击输入替换内容，优页轻松设计高效办公。双击输入替换内容，优页轻松设计高效办公。双击输入替换内容，优页轻松设计高效办公。双击输入替换内容，优页轻松设计高效办公。双击输入替换内容，优页轻松设计高效办公。双击输入替换内容，优页轻松设计高效办公。双击输入替换内容，优页轻松设计高效办公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69097" y="4791137"/>
            <a:ext cx="10453806" cy="72000"/>
            <a:chOff x="862209" y="5186847"/>
            <a:chExt cx="10453806" cy="720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933177" y="5226056"/>
              <a:ext cx="1032700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862209" y="5186847"/>
              <a:ext cx="10453806" cy="72000"/>
              <a:chOff x="862209" y="5186847"/>
              <a:chExt cx="10453806" cy="72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862209" y="5186847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1244015" y="5186847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219046494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 nodeType="clickPar">
                      <p:stCondLst>
                        <p:cond delay="indefinite"/>
                      </p:stCondLst>
                      <p:childTnLst>
                        <p:par>
                          <p:cTn fill="hold" id="8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70977" y="1865271"/>
            <a:ext cx="4158082" cy="3753578"/>
            <a:chOff x="1127312" y="1541070"/>
            <a:chExt cx="4440138" cy="4008195"/>
          </a:xfrm>
        </p:grpSpPr>
        <p:grpSp>
          <p:nvGrpSpPr>
            <p:cNvPr id="3" name="Group 35"/>
            <p:cNvGrpSpPr/>
            <p:nvPr/>
          </p:nvGrpSpPr>
          <p:grpSpPr>
            <a:xfrm>
              <a:off x="1167064" y="1541070"/>
              <a:ext cx="4360635" cy="4008195"/>
              <a:chOff x="1802741" y="2042460"/>
              <a:chExt cx="4134755" cy="3800571"/>
            </a:xfrm>
          </p:grpSpPr>
          <p:grpSp>
            <p:nvGrpSpPr>
              <p:cNvPr id="20" name="Group 3"/>
              <p:cNvGrpSpPr/>
              <p:nvPr/>
            </p:nvGrpSpPr>
            <p:grpSpPr>
              <a:xfrm>
                <a:off x="1802741" y="2042460"/>
                <a:ext cx="829215" cy="3800571"/>
                <a:chOff x="1802741" y="2042460"/>
                <a:chExt cx="829215" cy="3800571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>
                  <a:off x="2047737" y="2042460"/>
                  <a:ext cx="339225" cy="3266606"/>
                </a:xfrm>
                <a:custGeom>
                  <a:gdLst>
                    <a:gd fmla="*/ 0 w 89" name="T0"/>
                    <a:gd fmla="*/ 41 h 864" name="T1"/>
                    <a:gd fmla="*/ 0 w 89" name="T2"/>
                    <a:gd fmla="*/ 41 h 864" name="T3"/>
                    <a:gd fmla="*/ 44 w 89" name="T4"/>
                    <a:gd fmla="*/ 0 h 864" name="T5"/>
                    <a:gd fmla="*/ 89 w 89" name="T6"/>
                    <a:gd fmla="*/ 41 h 864" name="T7"/>
                    <a:gd fmla="*/ 89 w 89" name="T8"/>
                    <a:gd fmla="*/ 41 h 864" name="T9"/>
                    <a:gd fmla="*/ 89 w 89" name="T10"/>
                    <a:gd fmla="*/ 864 h 864" name="T11"/>
                    <a:gd fmla="*/ 0 w 89" name="T12"/>
                    <a:gd fmla="*/ 864 h 864" name="T13"/>
                    <a:gd fmla="*/ 0 w 89" name="T14"/>
                    <a:gd fmla="*/ 45 h 864" name="T15"/>
                    <a:gd fmla="*/ 0 w 89" name="T16"/>
                    <a:gd fmla="*/ 41 h 8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64" w="89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anose="020b0306030504020204" pitchFamily="34" typeface="Open Sans Light"/>
                    <a:sym charset="0" panose="02020603050405020304" pitchFamily="18" typeface="Times New Roman"/>
                  </a:endParaRPr>
                </a:p>
              </p:txBody>
            </p:sp>
            <p:sp>
              <p:nvSpPr>
                <p:cNvPr id="31" name="Oval 6"/>
                <p:cNvSpPr>
                  <a:spLocks noChangeArrowheads="1"/>
                </p:cNvSpPr>
                <p:nvPr/>
              </p:nvSpPr>
              <p:spPr bwMode="auto">
                <a:xfrm>
                  <a:off x="1802741" y="5022192"/>
                  <a:ext cx="829215" cy="820839"/>
                </a:xfrm>
                <a:prstGeom prst="ellipse">
                  <a:avLst/>
                </a:pr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anose="020b0306030504020204" pitchFamily="34" typeface="Open Sans Light"/>
                    <a:sym charset="0" panose="02020603050405020304" pitchFamily="18" typeface="Times New Roman"/>
                  </a:endParaRPr>
                </a:p>
              </p:txBody>
            </p:sp>
          </p:grpSp>
          <p:grpSp>
            <p:nvGrpSpPr>
              <p:cNvPr id="21" name="Group 5"/>
              <p:cNvGrpSpPr/>
              <p:nvPr/>
            </p:nvGrpSpPr>
            <p:grpSpPr>
              <a:xfrm>
                <a:off x="2899558" y="2042460"/>
                <a:ext cx="829215" cy="3800571"/>
                <a:chOff x="2899558" y="2042460"/>
                <a:chExt cx="829215" cy="3800571"/>
              </a:xfrm>
            </p:grpSpPr>
            <p:sp>
              <p:nvSpPr>
                <p:cNvPr id="28" name="Freeform 5"/>
                <p:cNvSpPr/>
                <p:nvPr/>
              </p:nvSpPr>
              <p:spPr bwMode="auto">
                <a:xfrm>
                  <a:off x="3144554" y="2042460"/>
                  <a:ext cx="339225" cy="3266606"/>
                </a:xfrm>
                <a:custGeom>
                  <a:gdLst>
                    <a:gd fmla="*/ 0 w 89" name="T0"/>
                    <a:gd fmla="*/ 41 h 864" name="T1"/>
                    <a:gd fmla="*/ 0 w 89" name="T2"/>
                    <a:gd fmla="*/ 41 h 864" name="T3"/>
                    <a:gd fmla="*/ 44 w 89" name="T4"/>
                    <a:gd fmla="*/ 0 h 864" name="T5"/>
                    <a:gd fmla="*/ 89 w 89" name="T6"/>
                    <a:gd fmla="*/ 41 h 864" name="T7"/>
                    <a:gd fmla="*/ 89 w 89" name="T8"/>
                    <a:gd fmla="*/ 41 h 864" name="T9"/>
                    <a:gd fmla="*/ 89 w 89" name="T10"/>
                    <a:gd fmla="*/ 864 h 864" name="T11"/>
                    <a:gd fmla="*/ 0 w 89" name="T12"/>
                    <a:gd fmla="*/ 864 h 864" name="T13"/>
                    <a:gd fmla="*/ 0 w 89" name="T14"/>
                    <a:gd fmla="*/ 45 h 864" name="T15"/>
                    <a:gd fmla="*/ 0 w 89" name="T16"/>
                    <a:gd fmla="*/ 41 h 8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64" w="89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anose="020b0306030504020204" pitchFamily="34" typeface="Open Sans Light"/>
                    <a:sym charset="0" panose="02020603050405020304" pitchFamily="18" typeface="Times New Roman"/>
                  </a:endParaRPr>
                </a:p>
              </p:txBody>
            </p:sp>
            <p:sp>
              <p:nvSpPr>
                <p:cNvPr id="29" name="Oval 6"/>
                <p:cNvSpPr>
                  <a:spLocks noChangeArrowheads="1"/>
                </p:cNvSpPr>
                <p:nvPr/>
              </p:nvSpPr>
              <p:spPr bwMode="auto">
                <a:xfrm>
                  <a:off x="2899558" y="5022192"/>
                  <a:ext cx="829215" cy="820839"/>
                </a:xfrm>
                <a:prstGeom prst="ellipse">
                  <a:avLst/>
                </a:pr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anose="020b0306030504020204" pitchFamily="34" typeface="Open Sans Light"/>
                    <a:sym charset="0" panose="02020603050405020304" pitchFamily="18" typeface="Times New Roman"/>
                  </a:endParaRPr>
                </a:p>
              </p:txBody>
            </p:sp>
          </p:grpSp>
          <p:grpSp>
            <p:nvGrpSpPr>
              <p:cNvPr id="22" name="Group 31"/>
              <p:cNvGrpSpPr/>
              <p:nvPr/>
            </p:nvGrpSpPr>
            <p:grpSpPr>
              <a:xfrm>
                <a:off x="4011464" y="2042460"/>
                <a:ext cx="829215" cy="3800571"/>
                <a:chOff x="4055006" y="2042460"/>
                <a:chExt cx="829215" cy="3800571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>
                  <a:off x="4300002" y="2042460"/>
                  <a:ext cx="339225" cy="3266606"/>
                </a:xfrm>
                <a:custGeom>
                  <a:gdLst>
                    <a:gd fmla="*/ 0 w 89" name="T0"/>
                    <a:gd fmla="*/ 41 h 864" name="T1"/>
                    <a:gd fmla="*/ 0 w 89" name="T2"/>
                    <a:gd fmla="*/ 41 h 864" name="T3"/>
                    <a:gd fmla="*/ 44 w 89" name="T4"/>
                    <a:gd fmla="*/ 0 h 864" name="T5"/>
                    <a:gd fmla="*/ 89 w 89" name="T6"/>
                    <a:gd fmla="*/ 41 h 864" name="T7"/>
                    <a:gd fmla="*/ 89 w 89" name="T8"/>
                    <a:gd fmla="*/ 41 h 864" name="T9"/>
                    <a:gd fmla="*/ 89 w 89" name="T10"/>
                    <a:gd fmla="*/ 864 h 864" name="T11"/>
                    <a:gd fmla="*/ 0 w 89" name="T12"/>
                    <a:gd fmla="*/ 864 h 864" name="T13"/>
                    <a:gd fmla="*/ 0 w 89" name="T14"/>
                    <a:gd fmla="*/ 45 h 864" name="T15"/>
                    <a:gd fmla="*/ 0 w 89" name="T16"/>
                    <a:gd fmla="*/ 41 h 8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64" w="89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anose="020b0306030504020204" pitchFamily="34" typeface="Open Sans Light"/>
                    <a:sym charset="0" panose="02020603050405020304" pitchFamily="18" typeface="Times New Roman"/>
                  </a:endParaRPr>
                </a:p>
              </p:txBody>
            </p:sp>
            <p:sp>
              <p:nvSpPr>
                <p:cNvPr id="27" name="Oval 6"/>
                <p:cNvSpPr>
                  <a:spLocks noChangeArrowheads="1"/>
                </p:cNvSpPr>
                <p:nvPr/>
              </p:nvSpPr>
              <p:spPr bwMode="auto">
                <a:xfrm>
                  <a:off x="4055006" y="5022192"/>
                  <a:ext cx="829215" cy="820839"/>
                </a:xfrm>
                <a:prstGeom prst="ellipse">
                  <a:avLst/>
                </a:pr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anose="020b0306030504020204" pitchFamily="34" typeface="Open Sans Light"/>
                    <a:sym charset="0" panose="02020603050405020304" pitchFamily="18" typeface="Times New Roman"/>
                  </a:endParaRPr>
                </a:p>
              </p:txBody>
            </p:sp>
          </p:grpSp>
          <p:grpSp>
            <p:nvGrpSpPr>
              <p:cNvPr id="23" name="Group 34"/>
              <p:cNvGrpSpPr/>
              <p:nvPr/>
            </p:nvGrpSpPr>
            <p:grpSpPr>
              <a:xfrm>
                <a:off x="5108281" y="2042460"/>
                <a:ext cx="829215" cy="3800571"/>
                <a:chOff x="5151823" y="2042460"/>
                <a:chExt cx="829215" cy="3800571"/>
              </a:xfrm>
            </p:grpSpPr>
            <p:sp>
              <p:nvSpPr>
                <p:cNvPr id="24" name="Freeform 5"/>
                <p:cNvSpPr/>
                <p:nvPr/>
              </p:nvSpPr>
              <p:spPr bwMode="auto">
                <a:xfrm>
                  <a:off x="5396819" y="2042460"/>
                  <a:ext cx="339225" cy="3266606"/>
                </a:xfrm>
                <a:custGeom>
                  <a:gdLst>
                    <a:gd fmla="*/ 0 w 89" name="T0"/>
                    <a:gd fmla="*/ 41 h 864" name="T1"/>
                    <a:gd fmla="*/ 0 w 89" name="T2"/>
                    <a:gd fmla="*/ 41 h 864" name="T3"/>
                    <a:gd fmla="*/ 44 w 89" name="T4"/>
                    <a:gd fmla="*/ 0 h 864" name="T5"/>
                    <a:gd fmla="*/ 89 w 89" name="T6"/>
                    <a:gd fmla="*/ 41 h 864" name="T7"/>
                    <a:gd fmla="*/ 89 w 89" name="T8"/>
                    <a:gd fmla="*/ 41 h 864" name="T9"/>
                    <a:gd fmla="*/ 89 w 89" name="T10"/>
                    <a:gd fmla="*/ 864 h 864" name="T11"/>
                    <a:gd fmla="*/ 0 w 89" name="T12"/>
                    <a:gd fmla="*/ 864 h 864" name="T13"/>
                    <a:gd fmla="*/ 0 w 89" name="T14"/>
                    <a:gd fmla="*/ 45 h 864" name="T15"/>
                    <a:gd fmla="*/ 0 w 89" name="T16"/>
                    <a:gd fmla="*/ 41 h 8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64" w="89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anose="020b0306030504020204" pitchFamily="34" typeface="Open Sans Light"/>
                    <a:sym charset="0" panose="02020603050405020304" pitchFamily="18" typeface="Times New Roman"/>
                  </a:endParaRPr>
                </a:p>
              </p:txBody>
            </p:sp>
            <p:sp>
              <p:nvSpPr>
                <p:cNvPr id="25" name="Oval 6"/>
                <p:cNvSpPr>
                  <a:spLocks noChangeArrowheads="1"/>
                </p:cNvSpPr>
                <p:nvPr/>
              </p:nvSpPr>
              <p:spPr bwMode="auto">
                <a:xfrm>
                  <a:off x="5151823" y="5022192"/>
                  <a:ext cx="829215" cy="820839"/>
                </a:xfrm>
                <a:prstGeom prst="ellipse">
                  <a:avLst/>
                </a:prstGeom>
                <a:solidFill>
                  <a:sysClr lastClr="FFFFFF" val="window">
                    <a:lumMod val="85000"/>
                  </a:sysClr>
                </a:solidFill>
                <a:ln cap="flat" w="4">
                  <a:noFill/>
                  <a:prstDash val="solid"/>
                  <a:miter lim="800000"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2109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300000000000000" pitchFamily="34" typeface="思源黑体 CN Light"/>
                    <a:ea charset="-122" panose="020b0300000000000000" pitchFamily="34" typeface="思源黑体 CN Light"/>
                    <a:cs charset="0" panose="020b0306030504020204" pitchFamily="34" typeface="Open Sans Light"/>
                    <a:sym charset="0" panose="02020603050405020304" pitchFamily="18" typeface="Times New Roman"/>
                  </a:endParaRPr>
                </a:p>
              </p:txBody>
            </p:sp>
          </p:grpSp>
        </p:grpSp>
        <p:grpSp>
          <p:nvGrpSpPr>
            <p:cNvPr id="4" name="Group 2"/>
            <p:cNvGrpSpPr/>
            <p:nvPr/>
          </p:nvGrpSpPr>
          <p:grpSpPr>
            <a:xfrm>
              <a:off x="1167064" y="2516750"/>
              <a:ext cx="874515" cy="3032515"/>
              <a:chOff x="1802741" y="2967600"/>
              <a:chExt cx="829215" cy="2875431"/>
            </a:xfrm>
            <a:solidFill>
              <a:srgbClr val="FFC000"/>
            </a:solidFill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2047737" y="2967600"/>
                <a:ext cx="339225" cy="234146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109">
                  <a:solidFill>
                    <a:prstClr val="black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endParaRPr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1802741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109">
                  <a:solidFill>
                    <a:prstClr val="black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endParaRPr>
              </a:p>
            </p:txBody>
          </p:sp>
        </p:grpSp>
        <p:sp>
          <p:nvSpPr>
            <p:cNvPr id="5" name="Rectangle 11"/>
            <p:cNvSpPr/>
            <p:nvPr/>
          </p:nvSpPr>
          <p:spPr>
            <a:xfrm>
              <a:off x="1127312" y="4851376"/>
              <a:ext cx="954018" cy="585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b="1" lang="en-US" sz="2000">
                  <a:solidFill>
                    <a:prstClr val="white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rPr>
                <a:t>75%</a:t>
              </a:r>
            </a:p>
          </p:txBody>
        </p:sp>
        <p:grpSp>
          <p:nvGrpSpPr>
            <p:cNvPr id="6" name="Group 4"/>
            <p:cNvGrpSpPr/>
            <p:nvPr/>
          </p:nvGrpSpPr>
          <p:grpSpPr>
            <a:xfrm>
              <a:off x="2323800" y="2303878"/>
              <a:ext cx="874515" cy="3245386"/>
              <a:chOff x="2899558" y="2765755"/>
              <a:chExt cx="829215" cy="3077276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3144554" y="2765755"/>
                <a:ext cx="339225" cy="254331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109">
                  <a:solidFill>
                    <a:prstClr val="black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899558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109">
                  <a:solidFill>
                    <a:prstClr val="black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endParaRPr>
              </a:p>
            </p:txBody>
          </p:sp>
        </p:grpSp>
        <p:sp>
          <p:nvSpPr>
            <p:cNvPr id="7" name="Rectangle 17"/>
            <p:cNvSpPr/>
            <p:nvPr/>
          </p:nvSpPr>
          <p:spPr>
            <a:xfrm>
              <a:off x="2284047" y="4851376"/>
              <a:ext cx="954018" cy="585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b="1" lang="en-US" sz="2000">
                  <a:solidFill>
                    <a:prstClr val="white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rPr>
                <a:t>80%</a:t>
              </a:r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3496449" y="3393144"/>
              <a:ext cx="874515" cy="2156121"/>
              <a:chOff x="4055006" y="3798597"/>
              <a:chExt cx="829215" cy="2044434"/>
            </a:xfrm>
            <a:solidFill>
              <a:srgbClr val="A5A5A5"/>
            </a:solidFill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4300002" y="3798597"/>
                <a:ext cx="339225" cy="151046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210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endParaRPr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4055006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210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endParaRPr>
              </a:p>
            </p:txBody>
          </p:sp>
        </p:grpSp>
        <p:sp>
          <p:nvSpPr>
            <p:cNvPr id="9" name="Rectangle 23"/>
            <p:cNvSpPr/>
            <p:nvPr/>
          </p:nvSpPr>
          <p:spPr>
            <a:xfrm>
              <a:off x="3421361" y="4851376"/>
              <a:ext cx="954018" cy="585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b="1" lang="en-US" sz="2000">
                  <a:solidFill>
                    <a:prstClr val="white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rPr>
                <a:t>50%</a:t>
              </a:r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653185" y="1910393"/>
              <a:ext cx="874515" cy="3638872"/>
              <a:chOff x="5151823" y="2392652"/>
              <a:chExt cx="829215" cy="3450379"/>
            </a:xfrm>
            <a:solidFill>
              <a:srgbClr val="FFC000"/>
            </a:solidFill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5396819" y="2392652"/>
                <a:ext cx="339225" cy="29164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210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endParaRPr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5151823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cap="flat" w="4">
                <a:noFill/>
                <a:prstDash val="solid"/>
                <a:miter lim="800000"/>
              </a:ln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210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endParaRPr>
              </a:p>
            </p:txBody>
          </p:sp>
        </p:grpSp>
        <p:sp>
          <p:nvSpPr>
            <p:cNvPr id="11" name="Rectangle 29"/>
            <p:cNvSpPr/>
            <p:nvPr/>
          </p:nvSpPr>
          <p:spPr>
            <a:xfrm>
              <a:off x="4613430" y="4851376"/>
              <a:ext cx="954018" cy="585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b="1" lang="en-US" sz="2000">
                  <a:solidFill>
                    <a:prstClr val="white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  <a:cs charset="0" panose="020b0306030504020204" pitchFamily="34" typeface="Open Sans Light"/>
                  <a:sym charset="0" panose="02020603050405020304" pitchFamily="18" typeface="Times New Roman"/>
                </a:rPr>
                <a:t>90%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509616" y="1426707"/>
            <a:ext cx="966049" cy="978254"/>
            <a:chOff x="6598516" y="1424849"/>
            <a:chExt cx="966049" cy="978254"/>
          </a:xfrm>
        </p:grpSpPr>
        <p:sp>
          <p:nvSpPr>
            <p:cNvPr id="52" name="Freeform 1812"/>
            <p:cNvSpPr/>
            <p:nvPr/>
          </p:nvSpPr>
          <p:spPr>
            <a:xfrm>
              <a:off x="6598516" y="1424849"/>
              <a:ext cx="966049" cy="978254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33" name="Group 76"/>
            <p:cNvGrpSpPr/>
            <p:nvPr/>
          </p:nvGrpSpPr>
          <p:grpSpPr>
            <a:xfrm>
              <a:off x="6835060" y="1674993"/>
              <a:ext cx="492960" cy="477966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49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gdLst>
                  <a:gd fmla="*/ 417 w 21600" name="T0"/>
                  <a:gd fmla="*/ 102 h 21600" name="T1"/>
                  <a:gd fmla="*/ 384 w 21600" name="T2"/>
                  <a:gd fmla="*/ 65 h 21600" name="T3"/>
                  <a:gd fmla="*/ 316 w 21600" name="T4"/>
                  <a:gd fmla="*/ 0 h 21600" name="T5"/>
                  <a:gd fmla="*/ 283 w 21600" name="T6"/>
                  <a:gd fmla="*/ 33 h 21600" name="T7"/>
                  <a:gd fmla="*/ 149 w 21600" name="T8"/>
                  <a:gd fmla="*/ 102 h 21600" name="T9"/>
                  <a:gd fmla="*/ 0 w 21600" name="T10"/>
                  <a:gd fmla="*/ 465 h 21600" name="T11"/>
                  <a:gd fmla="*/ 182 w 21600" name="T12"/>
                  <a:gd fmla="*/ 265 h 21600" name="T13"/>
                  <a:gd fmla="*/ 182 w 21600" name="T14"/>
                  <a:gd fmla="*/ 265 h 21600" name="T15"/>
                  <a:gd fmla="*/ 197 w 21600" name="T16"/>
                  <a:gd fmla="*/ 181 h 21600" name="T17"/>
                  <a:gd fmla="*/ 302 w 21600" name="T18"/>
                  <a:gd fmla="*/ 181 h 21600" name="T19"/>
                  <a:gd fmla="*/ 302 w 21600" name="T20"/>
                  <a:gd fmla="*/ 283 h 21600" name="T21"/>
                  <a:gd fmla="*/ 216 w 21600" name="T22"/>
                  <a:gd fmla="*/ 297 h 21600" name="T23"/>
                  <a:gd fmla="*/ 216 w 21600" name="T24"/>
                  <a:gd fmla="*/ 297 h 21600" name="T25"/>
                  <a:gd fmla="*/ 10 w 21600" name="T26"/>
                  <a:gd fmla="*/ 474 h 21600" name="T27"/>
                  <a:gd fmla="*/ 384 w 21600" name="T28"/>
                  <a:gd fmla="*/ 330 h 21600" name="T29"/>
                  <a:gd fmla="*/ 451 w 21600" name="T30"/>
                  <a:gd fmla="*/ 200 h 21600" name="T31"/>
                  <a:gd fmla="*/ 489 w 21600" name="T32"/>
                  <a:gd fmla="*/ 167 h 21600" name="T33"/>
                  <a:gd fmla="*/ 417 w 21600" name="T34"/>
                  <a:gd fmla="*/ 102 h 21600" name="T35"/>
                  <a:gd fmla="*/ 417 w 21600" name="T36"/>
                  <a:gd fmla="*/ 102 h 21600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21600" w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bIns="0" lIns="0" rIns="0" tIns="0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sym charset="0" panose="02020603050405020304" pitchFamily="18" typeface="Times New Roman"/>
                </a:endParaRPr>
              </a:p>
            </p:txBody>
          </p:sp>
          <p:sp>
            <p:nvSpPr>
              <p:cNvPr id="50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gdLst>
                  <a:gd fmla="*/ 24 w 21600" name="T0"/>
                  <a:gd fmla="*/ 0 h 21600" name="T1"/>
                  <a:gd fmla="*/ 196 w 21600" name="T2"/>
                  <a:gd fmla="*/ 167 h 21600" name="T3"/>
                  <a:gd fmla="*/ 172 w 21600" name="T4"/>
                  <a:gd fmla="*/ 190 h 21600" name="T5"/>
                  <a:gd fmla="*/ 0 w 21600" name="T6"/>
                  <a:gd fmla="*/ 23 h 21600" name="T7"/>
                  <a:gd fmla="*/ 24 w 21600" name="T8"/>
                  <a:gd fmla="*/ 0 h 21600" name="T9"/>
                  <a:gd fmla="*/ 24 w 21600" name="T10"/>
                  <a:gd fmla="*/ 0 h 2160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21600" w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bIns="0" lIns="0" rIns="0" tIns="0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b0300000000000000" pitchFamily="34" typeface="思源黑体 CN Light"/>
                  <a:ea charset="-122" panose="020b0300000000000000" pitchFamily="34" typeface="思源黑体 CN Light"/>
                  <a:sym charset="0" panose="02020603050405020304" pitchFamily="18" typeface="Times New Roman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6509616" y="2592384"/>
            <a:ext cx="966049" cy="978254"/>
            <a:chOff x="6598516" y="2592384"/>
            <a:chExt cx="966049" cy="978254"/>
          </a:xfrm>
        </p:grpSpPr>
        <p:sp>
          <p:nvSpPr>
            <p:cNvPr id="67" name="Freeform 1812"/>
            <p:cNvSpPr/>
            <p:nvPr/>
          </p:nvSpPr>
          <p:spPr>
            <a:xfrm>
              <a:off x="6598516" y="2592384"/>
              <a:ext cx="966049" cy="978254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AutoShape 36"/>
            <p:cNvSpPr/>
            <p:nvPr/>
          </p:nvSpPr>
          <p:spPr bwMode="auto">
            <a:xfrm>
              <a:off x="6804666" y="2888185"/>
              <a:ext cx="553748" cy="386652"/>
            </a:xfrm>
            <a:custGeom>
              <a:gdLst>
                <a:gd fmla="*/ 2348 w 21600" name="T0"/>
                <a:gd fmla="*/ 2618 h 21600" name="T1"/>
                <a:gd fmla="*/ 13148 w 21600" name="T2"/>
                <a:gd fmla="*/ 2618 h 21600" name="T3"/>
                <a:gd fmla="*/ 13148 w 21600" name="T4"/>
                <a:gd fmla="*/ 2618 h 21600" name="T5"/>
                <a:gd fmla="*/ 13148 w 21600" name="T6"/>
                <a:gd fmla="*/ 1309 h 21600" name="T7"/>
                <a:gd fmla="*/ 13617 w 21600" name="T8"/>
                <a:gd fmla="*/ 0 h 21600" name="T9"/>
                <a:gd fmla="*/ 17843 w 21600" name="T10"/>
                <a:gd fmla="*/ 0 h 21600" name="T11"/>
                <a:gd fmla="*/ 18783 w 21600" name="T12"/>
                <a:gd fmla="*/ 1309 h 21600" name="T13"/>
                <a:gd fmla="*/ 18783 w 21600" name="T14"/>
                <a:gd fmla="*/ 2618 h 21600" name="T15"/>
                <a:gd fmla="*/ 18783 w 21600" name="T16"/>
                <a:gd fmla="*/ 2618 h 21600" name="T17"/>
                <a:gd fmla="*/ 19252 w 21600" name="T18"/>
                <a:gd fmla="*/ 2618 h 21600" name="T19"/>
                <a:gd fmla="*/ 21600 w 21600" name="T20"/>
                <a:gd fmla="*/ 5891 h 21600" name="T21"/>
                <a:gd fmla="*/ 21600 w 21600" name="T22"/>
                <a:gd fmla="*/ 18327 h 21600" name="T23"/>
                <a:gd fmla="*/ 19252 w 21600" name="T24"/>
                <a:gd fmla="*/ 21600 h 21600" name="T25"/>
                <a:gd fmla="*/ 2348 w 21600" name="T26"/>
                <a:gd fmla="*/ 21600 h 21600" name="T27"/>
                <a:gd fmla="*/ 0 w 21600" name="T28"/>
                <a:gd fmla="*/ 18327 h 21600" name="T29"/>
                <a:gd fmla="*/ 0 w 21600" name="T30"/>
                <a:gd fmla="*/ 5891 h 21600" name="T31"/>
                <a:gd fmla="*/ 2348 w 21600" name="T32"/>
                <a:gd fmla="*/ 2618 h 21600" name="T33"/>
                <a:gd fmla="*/ 14087 w 21600" name="T34"/>
                <a:gd fmla="*/ 2618 h 21600" name="T35"/>
                <a:gd fmla="*/ 17374 w 21600" name="T36"/>
                <a:gd fmla="*/ 2618 h 21600" name="T37"/>
                <a:gd fmla="*/ 17374 w 21600" name="T38"/>
                <a:gd fmla="*/ 1309 h 21600" name="T39"/>
                <a:gd fmla="*/ 14087 w 21600" name="T40"/>
                <a:gd fmla="*/ 1309 h 21600" name="T41"/>
                <a:gd fmla="*/ 14087 w 21600" name="T42"/>
                <a:gd fmla="*/ 2618 h 21600" name="T43"/>
                <a:gd fmla="*/ 11270 w 21600" name="T44"/>
                <a:gd fmla="*/ 4582 h 21600" name="T45"/>
                <a:gd fmla="*/ 5635 w 21600" name="T46"/>
                <a:gd fmla="*/ 12436 h 21600" name="T47"/>
                <a:gd fmla="*/ 11270 w 21600" name="T48"/>
                <a:gd fmla="*/ 19636 h 21600" name="T49"/>
                <a:gd fmla="*/ 16435 w 21600" name="T50"/>
                <a:gd fmla="*/ 12436 h 21600" name="T51"/>
                <a:gd fmla="*/ 11270 w 21600" name="T52"/>
                <a:gd fmla="*/ 4582 h 21600" name="T53"/>
                <a:gd fmla="*/ 14557 w 21600" name="T54"/>
                <a:gd fmla="*/ 12436 h 21600" name="T55"/>
                <a:gd fmla="*/ 11270 w 21600" name="T56"/>
                <a:gd fmla="*/ 7200 h 21600" name="T57"/>
                <a:gd fmla="*/ 7513 w 21600" name="T58"/>
                <a:gd fmla="*/ 12436 h 21600" name="T59"/>
                <a:gd fmla="*/ 11270 w 21600" name="T60"/>
                <a:gd fmla="*/ 17018 h 21600" name="T61"/>
                <a:gd fmla="*/ 14557 w 21600" name="T62"/>
                <a:gd fmla="*/ 12436 h 21600" name="T63"/>
                <a:gd fmla="*/ 11270 w 21600" name="T64"/>
                <a:gd fmla="*/ 6545 h 21600" name="T65"/>
                <a:gd fmla="*/ 6574 w 21600" name="T66"/>
                <a:gd fmla="*/ 12436 h 21600" name="T67"/>
                <a:gd fmla="*/ 11270 w 21600" name="T68"/>
                <a:gd fmla="*/ 18327 h 21600" name="T69"/>
                <a:gd fmla="*/ 15496 w 21600" name="T70"/>
                <a:gd fmla="*/ 12436 h 21600" name="T71"/>
                <a:gd fmla="*/ 11270 w 21600" name="T72"/>
                <a:gd fmla="*/ 6545 h 21600" name="T73"/>
                <a:gd fmla="*/ 11270 w 21600" name="T74"/>
                <a:gd fmla="*/ 6545 h 2160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1600" w="21600">
                  <a:moveTo>
                    <a:pt x="2348" y="2618"/>
                  </a:move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1309"/>
                    <a:pt x="13148" y="1309"/>
                    <a:pt x="13148" y="1309"/>
                  </a:cubicBezTo>
                  <a:cubicBezTo>
                    <a:pt x="13148" y="655"/>
                    <a:pt x="13148" y="0"/>
                    <a:pt x="13617" y="0"/>
                  </a:cubicBezTo>
                  <a:cubicBezTo>
                    <a:pt x="17843" y="0"/>
                    <a:pt x="17843" y="0"/>
                    <a:pt x="17843" y="0"/>
                  </a:cubicBezTo>
                  <a:cubicBezTo>
                    <a:pt x="18313" y="0"/>
                    <a:pt x="18783" y="655"/>
                    <a:pt x="18783" y="1309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9252" y="2618"/>
                    <a:pt x="19252" y="2618"/>
                    <a:pt x="19252" y="2618"/>
                  </a:cubicBezTo>
                  <a:cubicBezTo>
                    <a:pt x="20661" y="2618"/>
                    <a:pt x="21600" y="3927"/>
                    <a:pt x="21600" y="5891"/>
                  </a:cubicBezTo>
                  <a:cubicBezTo>
                    <a:pt x="21600" y="18327"/>
                    <a:pt x="21600" y="18327"/>
                    <a:pt x="21600" y="18327"/>
                  </a:cubicBezTo>
                  <a:cubicBezTo>
                    <a:pt x="21600" y="20291"/>
                    <a:pt x="20661" y="21600"/>
                    <a:pt x="19252" y="21600"/>
                  </a:cubicBezTo>
                  <a:cubicBezTo>
                    <a:pt x="2348" y="21600"/>
                    <a:pt x="2348" y="21600"/>
                    <a:pt x="2348" y="21600"/>
                  </a:cubicBezTo>
                  <a:cubicBezTo>
                    <a:pt x="939" y="21600"/>
                    <a:pt x="0" y="20291"/>
                    <a:pt x="0" y="18327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3927"/>
                    <a:pt x="939" y="2618"/>
                    <a:pt x="2348" y="2618"/>
                  </a:cubicBezTo>
                  <a:close/>
                  <a:moveTo>
                    <a:pt x="14087" y="2618"/>
                  </a:moveTo>
                  <a:cubicBezTo>
                    <a:pt x="17374" y="2618"/>
                    <a:pt x="17374" y="2618"/>
                    <a:pt x="17374" y="2618"/>
                  </a:cubicBezTo>
                  <a:cubicBezTo>
                    <a:pt x="17374" y="1309"/>
                    <a:pt x="17374" y="1309"/>
                    <a:pt x="17374" y="1309"/>
                  </a:cubicBezTo>
                  <a:cubicBezTo>
                    <a:pt x="14087" y="1309"/>
                    <a:pt x="14087" y="1309"/>
                    <a:pt x="14087" y="1309"/>
                  </a:cubicBezTo>
                  <a:cubicBezTo>
                    <a:pt x="14087" y="2618"/>
                    <a:pt x="14087" y="2618"/>
                    <a:pt x="14087" y="2618"/>
                  </a:cubicBezTo>
                  <a:close/>
                  <a:moveTo>
                    <a:pt x="11270" y="4582"/>
                  </a:moveTo>
                  <a:cubicBezTo>
                    <a:pt x="7983" y="4582"/>
                    <a:pt x="5635" y="7855"/>
                    <a:pt x="5635" y="12436"/>
                  </a:cubicBezTo>
                  <a:cubicBezTo>
                    <a:pt x="5635" y="16364"/>
                    <a:pt x="7983" y="19636"/>
                    <a:pt x="11270" y="19636"/>
                  </a:cubicBezTo>
                  <a:cubicBezTo>
                    <a:pt x="14087" y="19636"/>
                    <a:pt x="16435" y="16364"/>
                    <a:pt x="16435" y="12436"/>
                  </a:cubicBezTo>
                  <a:cubicBezTo>
                    <a:pt x="16435" y="7855"/>
                    <a:pt x="14087" y="4582"/>
                    <a:pt x="11270" y="4582"/>
                  </a:cubicBezTo>
                  <a:close/>
                  <a:moveTo>
                    <a:pt x="14557" y="12436"/>
                  </a:moveTo>
                  <a:cubicBezTo>
                    <a:pt x="14557" y="9818"/>
                    <a:pt x="13148" y="7200"/>
                    <a:pt x="11270" y="7200"/>
                  </a:cubicBezTo>
                  <a:cubicBezTo>
                    <a:pt x="8922" y="7200"/>
                    <a:pt x="7513" y="9818"/>
                    <a:pt x="7513" y="12436"/>
                  </a:cubicBezTo>
                  <a:cubicBezTo>
                    <a:pt x="7513" y="15055"/>
                    <a:pt x="8922" y="17018"/>
                    <a:pt x="11270" y="17018"/>
                  </a:cubicBezTo>
                  <a:cubicBezTo>
                    <a:pt x="13148" y="17018"/>
                    <a:pt x="14557" y="15055"/>
                    <a:pt x="14557" y="12436"/>
                  </a:cubicBezTo>
                  <a:close/>
                  <a:moveTo>
                    <a:pt x="11270" y="6545"/>
                  </a:moveTo>
                  <a:cubicBezTo>
                    <a:pt x="8452" y="6545"/>
                    <a:pt x="6574" y="9164"/>
                    <a:pt x="6574" y="12436"/>
                  </a:cubicBezTo>
                  <a:cubicBezTo>
                    <a:pt x="6574" y="15709"/>
                    <a:pt x="8452" y="18327"/>
                    <a:pt x="11270" y="18327"/>
                  </a:cubicBezTo>
                  <a:cubicBezTo>
                    <a:pt x="13617" y="18327"/>
                    <a:pt x="15496" y="15709"/>
                    <a:pt x="15496" y="12436"/>
                  </a:cubicBezTo>
                  <a:cubicBezTo>
                    <a:pt x="15496" y="9164"/>
                    <a:pt x="13617" y="6545"/>
                    <a:pt x="11270" y="6545"/>
                  </a:cubicBezTo>
                  <a:close/>
                  <a:moveTo>
                    <a:pt x="11270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0" lIns="0" rIns="0" tIns="0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sym charset="0" panose="02020603050405020304" pitchFamily="18" typeface="Times New Roman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509616" y="3762975"/>
            <a:ext cx="966049" cy="978254"/>
            <a:chOff x="6598516" y="3762975"/>
            <a:chExt cx="966049" cy="978254"/>
          </a:xfrm>
        </p:grpSpPr>
        <p:sp>
          <p:nvSpPr>
            <p:cNvPr id="68" name="Freeform 1812"/>
            <p:cNvSpPr/>
            <p:nvPr/>
          </p:nvSpPr>
          <p:spPr>
            <a:xfrm>
              <a:off x="6598516" y="3762975"/>
              <a:ext cx="966049" cy="978254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AutoShape 38"/>
            <p:cNvSpPr/>
            <p:nvPr/>
          </p:nvSpPr>
          <p:spPr bwMode="auto">
            <a:xfrm>
              <a:off x="6835060" y="4003711"/>
              <a:ext cx="492960" cy="496782"/>
            </a:xfrm>
            <a:custGeom>
              <a:gdLst>
                <a:gd fmla="*/ 16241 w 21600" name="T0"/>
                <a:gd fmla="*/ 491 h 21600" name="T1"/>
                <a:gd fmla="*/ 15753 w 21600" name="T2"/>
                <a:gd fmla="*/ 0 h 21600" name="T3"/>
                <a:gd fmla="*/ 5847 w 21600" name="T4"/>
                <a:gd fmla="*/ 0 h 21600" name="T5"/>
                <a:gd fmla="*/ 5359 w 21600" name="T6"/>
                <a:gd fmla="*/ 491 h 21600" name="T7"/>
                <a:gd fmla="*/ 5359 w 21600" name="T8"/>
                <a:gd fmla="*/ 5400 h 21600" name="T9"/>
                <a:gd fmla="*/ 16241 w 21600" name="T10"/>
                <a:gd fmla="*/ 5400 h 21600" name="T11"/>
                <a:gd fmla="*/ 16241 w 21600" name="T12"/>
                <a:gd fmla="*/ 491 h 21600" name="T13"/>
                <a:gd fmla="*/ 16403 w 21600" name="T14"/>
                <a:gd fmla="*/ 16691 h 21600" name="T15"/>
                <a:gd fmla="*/ 15916 w 21600" name="T16"/>
                <a:gd fmla="*/ 16364 h 21600" name="T17"/>
                <a:gd fmla="*/ 5684 w 21600" name="T18"/>
                <a:gd fmla="*/ 16364 h 21600" name="T19"/>
                <a:gd fmla="*/ 5197 w 21600" name="T20"/>
                <a:gd fmla="*/ 16691 h 21600" name="T21"/>
                <a:gd fmla="*/ 3573 w 21600" name="T22"/>
                <a:gd fmla="*/ 21109 h 21600" name="T23"/>
                <a:gd fmla="*/ 3735 w 21600" name="T24"/>
                <a:gd fmla="*/ 21436 h 21600" name="T25"/>
                <a:gd fmla="*/ 4060 w 21600" name="T26"/>
                <a:gd fmla="*/ 21600 h 21600" name="T27"/>
                <a:gd fmla="*/ 17540 w 21600" name="T28"/>
                <a:gd fmla="*/ 21600 h 21600" name="T29"/>
                <a:gd fmla="*/ 17865 w 21600" name="T30"/>
                <a:gd fmla="*/ 21436 h 21600" name="T31"/>
                <a:gd fmla="*/ 18027 w 21600" name="T32"/>
                <a:gd fmla="*/ 21109 h 21600" name="T33"/>
                <a:gd fmla="*/ 16403 w 21600" name="T34"/>
                <a:gd fmla="*/ 16691 h 21600" name="T35"/>
                <a:gd fmla="*/ 4872 w 21600" name="T36"/>
                <a:gd fmla="*/ 9164 h 21600" name="T37"/>
                <a:gd fmla="*/ 4872 w 21600" name="T38"/>
                <a:gd fmla="*/ 10964 h 21600" name="T39"/>
                <a:gd fmla="*/ 16565 w 21600" name="T40"/>
                <a:gd fmla="*/ 10964 h 21600" name="T41"/>
                <a:gd fmla="*/ 16565 w 21600" name="T42"/>
                <a:gd fmla="*/ 9164 h 21600" name="T43"/>
                <a:gd fmla="*/ 15266 w 21600" name="T44"/>
                <a:gd fmla="*/ 6545 h 21600" name="T45"/>
                <a:gd fmla="*/ 6334 w 21600" name="T46"/>
                <a:gd fmla="*/ 6545 h 21600" name="T47"/>
                <a:gd fmla="*/ 4872 w 21600" name="T48"/>
                <a:gd fmla="*/ 9164 h 21600" name="T49"/>
                <a:gd fmla="*/ 10719 w 21600" name="T50"/>
                <a:gd fmla="*/ 8345 h 21600" name="T51"/>
                <a:gd fmla="*/ 12505 w 21600" name="T52"/>
                <a:gd fmla="*/ 9164 h 21600" name="T53"/>
                <a:gd fmla="*/ 10719 w 21600" name="T54"/>
                <a:gd fmla="*/ 10145 h 21600" name="T55"/>
                <a:gd fmla="*/ 9095 w 21600" name="T56"/>
                <a:gd fmla="*/ 9164 h 21600" name="T57"/>
                <a:gd fmla="*/ 10719 w 21600" name="T58"/>
                <a:gd fmla="*/ 8345 h 21600" name="T59"/>
                <a:gd fmla="*/ 19326 w 21600" name="T60"/>
                <a:gd fmla="*/ 6545 h 21600" name="T61"/>
                <a:gd fmla="*/ 16403 w 21600" name="T62"/>
                <a:gd fmla="*/ 6545 h 21600" name="T63"/>
                <a:gd fmla="*/ 17540 w 21600" name="T64"/>
                <a:gd fmla="*/ 8836 h 21600" name="T65"/>
                <a:gd fmla="*/ 17540 w 21600" name="T66"/>
                <a:gd fmla="*/ 8836 h 21600" name="T67"/>
                <a:gd fmla="*/ 17702 w 21600" name="T68"/>
                <a:gd fmla="*/ 9000 h 21600" name="T69"/>
                <a:gd fmla="*/ 17702 w 21600" name="T70"/>
                <a:gd fmla="*/ 11455 h 21600" name="T71"/>
                <a:gd fmla="*/ 17215 w 21600" name="T72"/>
                <a:gd fmla="*/ 11945 h 21600" name="T73"/>
                <a:gd fmla="*/ 4385 w 21600" name="T74"/>
                <a:gd fmla="*/ 11945 h 21600" name="T75"/>
                <a:gd fmla="*/ 3898 w 21600" name="T76"/>
                <a:gd fmla="*/ 11455 h 21600" name="T77"/>
                <a:gd fmla="*/ 3898 w 21600" name="T78"/>
                <a:gd fmla="*/ 9000 h 21600" name="T79"/>
                <a:gd fmla="*/ 4060 w 21600" name="T80"/>
                <a:gd fmla="*/ 8836 h 21600" name="T81"/>
                <a:gd fmla="*/ 5197 w 21600" name="T82"/>
                <a:gd fmla="*/ 6545 h 21600" name="T83"/>
                <a:gd fmla="*/ 2274 w 21600" name="T84"/>
                <a:gd fmla="*/ 6545 h 21600" name="T85"/>
                <a:gd fmla="*/ 0 w 21600" name="T86"/>
                <a:gd fmla="*/ 8836 h 21600" name="T87"/>
                <a:gd fmla="*/ 0 w 21600" name="T88"/>
                <a:gd fmla="*/ 16527 h 21600" name="T89"/>
                <a:gd fmla="*/ 2274 w 21600" name="T90"/>
                <a:gd fmla="*/ 18818 h 21600" name="T91"/>
                <a:gd fmla="*/ 3086 w 21600" name="T92"/>
                <a:gd fmla="*/ 18818 h 21600" name="T93"/>
                <a:gd fmla="*/ 4060 w 21600" name="T94"/>
                <a:gd fmla="*/ 16200 h 21600" name="T95"/>
                <a:gd fmla="*/ 5684 w 21600" name="T96"/>
                <a:gd fmla="*/ 15055 h 21600" name="T97"/>
                <a:gd fmla="*/ 15916 w 21600" name="T98"/>
                <a:gd fmla="*/ 15055 h 21600" name="T99"/>
                <a:gd fmla="*/ 17540 w 21600" name="T100"/>
                <a:gd fmla="*/ 16200 h 21600" name="T101"/>
                <a:gd fmla="*/ 18514 w 21600" name="T102"/>
                <a:gd fmla="*/ 18818 h 21600" name="T103"/>
                <a:gd fmla="*/ 19326 w 21600" name="T104"/>
                <a:gd fmla="*/ 18818 h 21600" name="T105"/>
                <a:gd fmla="*/ 21600 w 21600" name="T106"/>
                <a:gd fmla="*/ 16527 h 21600" name="T107"/>
                <a:gd fmla="*/ 21600 w 21600" name="T108"/>
                <a:gd fmla="*/ 8836 h 21600" name="T109"/>
                <a:gd fmla="*/ 19326 w 21600" name="T110"/>
                <a:gd fmla="*/ 6545 h 21600" name="T111"/>
                <a:gd fmla="*/ 19326 w 21600" name="T112"/>
                <a:gd fmla="*/ 6545 h 2160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1600" w="2160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  <a:moveTo>
                    <a:pt x="19326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0" lIns="0" rIns="0" tIns="0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sym charset="0" panose="02020603050405020304" pitchFamily="18" typeface="Times New Roman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509616" y="5002649"/>
            <a:ext cx="966049" cy="978254"/>
            <a:chOff x="6598516" y="4965292"/>
            <a:chExt cx="966049" cy="978254"/>
          </a:xfrm>
        </p:grpSpPr>
        <p:sp>
          <p:nvSpPr>
            <p:cNvPr id="69" name="Freeform 1812"/>
            <p:cNvSpPr/>
            <p:nvPr/>
          </p:nvSpPr>
          <p:spPr>
            <a:xfrm>
              <a:off x="6598516" y="4965292"/>
              <a:ext cx="966049" cy="978254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AutoShape 32"/>
            <p:cNvSpPr/>
            <p:nvPr/>
          </p:nvSpPr>
          <p:spPr bwMode="auto">
            <a:xfrm>
              <a:off x="6793413" y="5216476"/>
              <a:ext cx="576255" cy="475887"/>
            </a:xfrm>
            <a:custGeom>
              <a:gdLst>
                <a:gd fmla="*/ 15660 w 21600" name="T0"/>
                <a:gd fmla="*/ 16668 h 21148" name="T1"/>
                <a:gd fmla="*/ 11880 w 21600" name="T2"/>
                <a:gd fmla="*/ 12668 h 21148" name="T3"/>
                <a:gd fmla="*/ 11880 w 21600" name="T4"/>
                <a:gd fmla="*/ 10428 h 21148" name="T5"/>
                <a:gd fmla="*/ 13365 w 21600" name="T6"/>
                <a:gd fmla="*/ 12508 h 21148" name="T7"/>
                <a:gd fmla="*/ 15390 w 21600" name="T8"/>
                <a:gd fmla="*/ 11388 h 21148" name="T9"/>
                <a:gd fmla="*/ 16470 w 21600" name="T10"/>
                <a:gd fmla="*/ 11228 h 21148" name="T11"/>
                <a:gd fmla="*/ 17820 w 21600" name="T12"/>
                <a:gd fmla="*/ 9948 h 21148" name="T13"/>
                <a:gd fmla="*/ 21600 w 21600" name="T14"/>
                <a:gd fmla="*/ 14428 h 21148" name="T15"/>
                <a:gd fmla="*/ 18765 w 21600" name="T16"/>
                <a:gd fmla="*/ 4828 h 21148" name="T17"/>
                <a:gd fmla="*/ 18630 w 21600" name="T18"/>
                <a:gd fmla="*/ 2588 h 21148" name="T19"/>
                <a:gd fmla="*/ 15660 w 21600" name="T20"/>
                <a:gd fmla="*/ 28 h 21148" name="T21"/>
                <a:gd fmla="*/ 12690 w 21600" name="T22"/>
                <a:gd fmla="*/ 4828 h 21148" name="T23"/>
                <a:gd fmla="*/ 12285 w 21600" name="T24"/>
                <a:gd fmla="*/ 5308 h 21148" name="T25"/>
                <a:gd fmla="*/ 13230 w 21600" name="T26"/>
                <a:gd fmla="*/ 6748 h 21148" name="T27"/>
                <a:gd fmla="*/ 13635 w 21600" name="T28"/>
                <a:gd fmla="*/ 8188 h 21148" name="T29"/>
                <a:gd fmla="*/ 13635 w 21600" name="T30"/>
                <a:gd fmla="*/ 8188 h 21148" name="T31"/>
                <a:gd fmla="*/ 13770 w 21600" name="T32"/>
                <a:gd fmla="*/ 8348 h 21148" name="T33"/>
                <a:gd fmla="*/ 13770 w 21600" name="T34"/>
                <a:gd fmla="*/ 8668 h 21148" name="T35"/>
                <a:gd fmla="*/ 15660 w 21600" name="T36"/>
                <a:gd fmla="*/ 11068 h 21148" name="T37"/>
                <a:gd fmla="*/ 17415 w 21600" name="T38"/>
                <a:gd fmla="*/ 8668 h 21148" name="T39"/>
                <a:gd fmla="*/ 17550 w 21600" name="T40"/>
                <a:gd fmla="*/ 8188 h 21148" name="T41"/>
                <a:gd fmla="*/ 17955 w 21600" name="T42"/>
                <a:gd fmla="*/ 6748 h 21148" name="T43"/>
                <a:gd fmla="*/ 18900 w 21600" name="T44"/>
                <a:gd fmla="*/ 5308 h 21148" name="T45"/>
                <a:gd fmla="*/ 16335 w 21600" name="T46"/>
                <a:gd fmla="*/ 14268 h 21148" name="T47"/>
                <a:gd fmla="*/ 16335 w 21600" name="T48"/>
                <a:gd fmla="*/ 14268 h 21148" name="T49"/>
                <a:gd fmla="*/ 16335 w 21600" name="T50"/>
                <a:gd fmla="*/ 14268 h 21148" name="T51"/>
                <a:gd fmla="*/ 16335 w 21600" name="T52"/>
                <a:gd fmla="*/ 14268 h 21148" name="T53"/>
                <a:gd fmla="*/ 16335 w 21600" name="T54"/>
                <a:gd fmla="*/ 14268 h 21148" name="T55"/>
                <a:gd fmla="*/ 9855 w 21600" name="T56"/>
                <a:gd fmla="*/ 13148 h 21148" name="T57"/>
                <a:gd fmla="*/ 8100 w 21600" name="T58"/>
                <a:gd fmla="*/ 14748 h 21148" name="T59"/>
                <a:gd fmla="*/ 7020 w 21600" name="T60"/>
                <a:gd fmla="*/ 14908 h 21148" name="T61"/>
                <a:gd fmla="*/ 4455 w 21600" name="T62"/>
                <a:gd fmla="*/ 16188 h 21148" name="T63"/>
                <a:gd fmla="*/ 2700 w 21600" name="T64"/>
                <a:gd fmla="*/ 13788 h 21148" name="T65"/>
                <a:gd fmla="*/ 7155 w 21600" name="T66"/>
                <a:gd fmla="*/ 21148 h 21148" name="T67"/>
                <a:gd fmla="*/ 11610 w 21600" name="T68"/>
                <a:gd fmla="*/ 13788 h 21148" name="T69"/>
                <a:gd fmla="*/ 10935 w 21600" name="T70"/>
                <a:gd fmla="*/ 7228 h 21148" name="T71"/>
                <a:gd fmla="*/ 10665 w 21600" name="T72"/>
                <a:gd fmla="*/ 4348 h 21148" name="T73"/>
                <a:gd fmla="*/ 7155 w 21600" name="T74"/>
                <a:gd fmla="*/ 1308 h 21148" name="T75"/>
                <a:gd fmla="*/ 3645 w 21600" name="T76"/>
                <a:gd fmla="*/ 7068 h 21148" name="T77"/>
                <a:gd fmla="*/ 3240 w 21600" name="T78"/>
                <a:gd fmla="*/ 7708 h 21148" name="T79"/>
                <a:gd fmla="*/ 4320 w 21600" name="T80"/>
                <a:gd fmla="*/ 9468 h 21148" name="T81"/>
                <a:gd fmla="*/ 4725 w 21600" name="T82"/>
                <a:gd fmla="*/ 11068 h 21148" name="T83"/>
                <a:gd fmla="*/ 4860 w 21600" name="T84"/>
                <a:gd fmla="*/ 11228 h 21148" name="T85"/>
                <a:gd fmla="*/ 4860 w 21600" name="T86"/>
                <a:gd fmla="*/ 11228 h 21148" name="T87"/>
                <a:gd fmla="*/ 4995 w 21600" name="T88"/>
                <a:gd fmla="*/ 11708 h 21148" name="T89"/>
                <a:gd fmla="*/ 7155 w 21600" name="T90"/>
                <a:gd fmla="*/ 14588 h 21148" name="T91"/>
                <a:gd fmla="*/ 9315 w 21600" name="T92"/>
                <a:gd fmla="*/ 11708 h 21148" name="T93"/>
                <a:gd fmla="*/ 9450 w 21600" name="T94"/>
                <a:gd fmla="*/ 11228 h 21148" name="T95"/>
                <a:gd fmla="*/ 9990 w 21600" name="T96"/>
                <a:gd fmla="*/ 9468 h 21148" name="T97"/>
                <a:gd fmla="*/ 11070 w 21600" name="T98"/>
                <a:gd fmla="*/ 7708 h 2114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1148" w="21600">
                  <a:moveTo>
                    <a:pt x="21600" y="14428"/>
                  </a:moveTo>
                  <a:cubicBezTo>
                    <a:pt x="21600" y="16188"/>
                    <a:pt x="17280" y="16668"/>
                    <a:pt x="15660" y="16668"/>
                  </a:cubicBezTo>
                  <a:cubicBezTo>
                    <a:pt x="15390" y="16668"/>
                    <a:pt x="15255" y="16668"/>
                    <a:pt x="15120" y="16668"/>
                  </a:cubicBezTo>
                  <a:cubicBezTo>
                    <a:pt x="14580" y="14748"/>
                    <a:pt x="13365" y="12988"/>
                    <a:pt x="11880" y="12668"/>
                  </a:cubicBezTo>
                  <a:cubicBezTo>
                    <a:pt x="11205" y="12508"/>
                    <a:pt x="10665" y="12188"/>
                    <a:pt x="10260" y="11868"/>
                  </a:cubicBezTo>
                  <a:cubicBezTo>
                    <a:pt x="10665" y="11228"/>
                    <a:pt x="11205" y="10588"/>
                    <a:pt x="11880" y="10428"/>
                  </a:cubicBezTo>
                  <a:cubicBezTo>
                    <a:pt x="12015" y="10428"/>
                    <a:pt x="12690" y="10268"/>
                    <a:pt x="13365" y="9948"/>
                  </a:cubicBezTo>
                  <a:cubicBezTo>
                    <a:pt x="13365" y="12508"/>
                    <a:pt x="13365" y="12508"/>
                    <a:pt x="13365" y="12508"/>
                  </a:cubicBezTo>
                  <a:cubicBezTo>
                    <a:pt x="13500" y="12188"/>
                    <a:pt x="14175" y="11068"/>
                    <a:pt x="14715" y="11228"/>
                  </a:cubicBezTo>
                  <a:cubicBezTo>
                    <a:pt x="14985" y="11228"/>
                    <a:pt x="15120" y="11388"/>
                    <a:pt x="15390" y="11388"/>
                  </a:cubicBezTo>
                  <a:cubicBezTo>
                    <a:pt x="15660" y="11388"/>
                    <a:pt x="15660" y="11388"/>
                    <a:pt x="15660" y="11388"/>
                  </a:cubicBezTo>
                  <a:cubicBezTo>
                    <a:pt x="16065" y="11388"/>
                    <a:pt x="16200" y="11228"/>
                    <a:pt x="16470" y="11228"/>
                  </a:cubicBezTo>
                  <a:cubicBezTo>
                    <a:pt x="16875" y="11068"/>
                    <a:pt x="17685" y="12188"/>
                    <a:pt x="17820" y="12508"/>
                  </a:cubicBezTo>
                  <a:cubicBezTo>
                    <a:pt x="17820" y="9948"/>
                    <a:pt x="17820" y="9948"/>
                    <a:pt x="17820" y="9948"/>
                  </a:cubicBezTo>
                  <a:cubicBezTo>
                    <a:pt x="18495" y="10268"/>
                    <a:pt x="19170" y="10428"/>
                    <a:pt x="19305" y="10428"/>
                  </a:cubicBezTo>
                  <a:cubicBezTo>
                    <a:pt x="20655" y="10748"/>
                    <a:pt x="21600" y="12828"/>
                    <a:pt x="21600" y="14428"/>
                  </a:cubicBezTo>
                  <a:close/>
                  <a:moveTo>
                    <a:pt x="18900" y="5308"/>
                  </a:moveTo>
                  <a:cubicBezTo>
                    <a:pt x="18900" y="4988"/>
                    <a:pt x="18765" y="4988"/>
                    <a:pt x="18765" y="4828"/>
                  </a:cubicBezTo>
                  <a:cubicBezTo>
                    <a:pt x="18630" y="4828"/>
                    <a:pt x="18630" y="4828"/>
                    <a:pt x="18495" y="4828"/>
                  </a:cubicBezTo>
                  <a:cubicBezTo>
                    <a:pt x="18765" y="4028"/>
                    <a:pt x="18765" y="3228"/>
                    <a:pt x="18630" y="2588"/>
                  </a:cubicBezTo>
                  <a:cubicBezTo>
                    <a:pt x="18225" y="1148"/>
                    <a:pt x="17550" y="508"/>
                    <a:pt x="17010" y="188"/>
                  </a:cubicBezTo>
                  <a:cubicBezTo>
                    <a:pt x="16605" y="28"/>
                    <a:pt x="15660" y="28"/>
                    <a:pt x="15660" y="28"/>
                  </a:cubicBezTo>
                  <a:cubicBezTo>
                    <a:pt x="15660" y="28"/>
                    <a:pt x="13500" y="-452"/>
                    <a:pt x="12555" y="2588"/>
                  </a:cubicBezTo>
                  <a:cubicBezTo>
                    <a:pt x="12420" y="3228"/>
                    <a:pt x="12555" y="4028"/>
                    <a:pt x="12690" y="4828"/>
                  </a:cubicBezTo>
                  <a:cubicBezTo>
                    <a:pt x="12555" y="4828"/>
                    <a:pt x="12555" y="4828"/>
                    <a:pt x="12420" y="4828"/>
                  </a:cubicBezTo>
                  <a:cubicBezTo>
                    <a:pt x="12420" y="4988"/>
                    <a:pt x="12285" y="4988"/>
                    <a:pt x="12285" y="5308"/>
                  </a:cubicBezTo>
                  <a:cubicBezTo>
                    <a:pt x="12285" y="5628"/>
                    <a:pt x="12285" y="5948"/>
                    <a:pt x="12420" y="6268"/>
                  </a:cubicBezTo>
                  <a:cubicBezTo>
                    <a:pt x="12555" y="6748"/>
                    <a:pt x="12690" y="7068"/>
                    <a:pt x="13230" y="6748"/>
                  </a:cubicBezTo>
                  <a:cubicBezTo>
                    <a:pt x="13230" y="7708"/>
                    <a:pt x="13365" y="802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770" y="8348"/>
                  </a:cubicBezTo>
                  <a:cubicBezTo>
                    <a:pt x="13770" y="8348"/>
                    <a:pt x="13770" y="8348"/>
                    <a:pt x="13770" y="8348"/>
                  </a:cubicBezTo>
                  <a:cubicBezTo>
                    <a:pt x="13770" y="8508"/>
                    <a:pt x="13770" y="8668"/>
                    <a:pt x="13770" y="8668"/>
                  </a:cubicBezTo>
                  <a:cubicBezTo>
                    <a:pt x="13770" y="8988"/>
                    <a:pt x="13770" y="9308"/>
                    <a:pt x="13770" y="9468"/>
                  </a:cubicBezTo>
                  <a:cubicBezTo>
                    <a:pt x="13905" y="9628"/>
                    <a:pt x="14715" y="11068"/>
                    <a:pt x="15660" y="11068"/>
                  </a:cubicBezTo>
                  <a:cubicBezTo>
                    <a:pt x="16605" y="11068"/>
                    <a:pt x="17415" y="9628"/>
                    <a:pt x="17415" y="9468"/>
                  </a:cubicBezTo>
                  <a:cubicBezTo>
                    <a:pt x="17415" y="9148"/>
                    <a:pt x="17415" y="8988"/>
                    <a:pt x="17415" y="8668"/>
                  </a:cubicBezTo>
                  <a:cubicBezTo>
                    <a:pt x="17415" y="8668"/>
                    <a:pt x="17415" y="8508"/>
                    <a:pt x="17415" y="8348"/>
                  </a:cubicBezTo>
                  <a:cubicBezTo>
                    <a:pt x="17415" y="8348"/>
                    <a:pt x="17550" y="8348"/>
                    <a:pt x="17550" y="8188"/>
                  </a:cubicBezTo>
                  <a:cubicBezTo>
                    <a:pt x="17550" y="8188"/>
                    <a:pt x="17550" y="8188"/>
                    <a:pt x="17550" y="8188"/>
                  </a:cubicBezTo>
                  <a:cubicBezTo>
                    <a:pt x="17685" y="8028"/>
                    <a:pt x="17955" y="7708"/>
                    <a:pt x="17955" y="6748"/>
                  </a:cubicBezTo>
                  <a:cubicBezTo>
                    <a:pt x="18495" y="7068"/>
                    <a:pt x="18630" y="6748"/>
                    <a:pt x="18765" y="6268"/>
                  </a:cubicBezTo>
                  <a:cubicBezTo>
                    <a:pt x="18900" y="5948"/>
                    <a:pt x="18900" y="5628"/>
                    <a:pt x="18900" y="530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1610" y="13788"/>
                  </a:moveTo>
                  <a:cubicBezTo>
                    <a:pt x="11475" y="13788"/>
                    <a:pt x="10530" y="13628"/>
                    <a:pt x="9855" y="13148"/>
                  </a:cubicBezTo>
                  <a:cubicBezTo>
                    <a:pt x="9855" y="16188"/>
                    <a:pt x="9855" y="16188"/>
                    <a:pt x="9855" y="16188"/>
                  </a:cubicBezTo>
                  <a:cubicBezTo>
                    <a:pt x="9585" y="15868"/>
                    <a:pt x="8775" y="14428"/>
                    <a:pt x="8100" y="14748"/>
                  </a:cubicBezTo>
                  <a:cubicBezTo>
                    <a:pt x="7830" y="14748"/>
                    <a:pt x="7695" y="14908"/>
                    <a:pt x="7290" y="14908"/>
                  </a:cubicBezTo>
                  <a:cubicBezTo>
                    <a:pt x="7020" y="14908"/>
                    <a:pt x="7020" y="14908"/>
                    <a:pt x="7020" y="14908"/>
                  </a:cubicBezTo>
                  <a:cubicBezTo>
                    <a:pt x="6615" y="14908"/>
                    <a:pt x="6480" y="14748"/>
                    <a:pt x="6210" y="14748"/>
                  </a:cubicBezTo>
                  <a:cubicBezTo>
                    <a:pt x="5535" y="14428"/>
                    <a:pt x="4725" y="15868"/>
                    <a:pt x="4455" y="16188"/>
                  </a:cubicBezTo>
                  <a:cubicBezTo>
                    <a:pt x="4455" y="13148"/>
                    <a:pt x="4455" y="13148"/>
                    <a:pt x="4455" y="13148"/>
                  </a:cubicBezTo>
                  <a:cubicBezTo>
                    <a:pt x="3780" y="13628"/>
                    <a:pt x="2835" y="13788"/>
                    <a:pt x="2700" y="13788"/>
                  </a:cubicBezTo>
                  <a:cubicBezTo>
                    <a:pt x="1080" y="14268"/>
                    <a:pt x="0" y="16668"/>
                    <a:pt x="0" y="18428"/>
                  </a:cubicBezTo>
                  <a:cubicBezTo>
                    <a:pt x="0" y="20508"/>
                    <a:pt x="5130" y="21148"/>
                    <a:pt x="7155" y="21148"/>
                  </a:cubicBezTo>
                  <a:cubicBezTo>
                    <a:pt x="9180" y="21148"/>
                    <a:pt x="14310" y="20508"/>
                    <a:pt x="14310" y="18428"/>
                  </a:cubicBezTo>
                  <a:cubicBezTo>
                    <a:pt x="14310" y="16668"/>
                    <a:pt x="13095" y="14268"/>
                    <a:pt x="11610" y="13788"/>
                  </a:cubicBezTo>
                  <a:close/>
                  <a:moveTo>
                    <a:pt x="11070" y="7708"/>
                  </a:moveTo>
                  <a:cubicBezTo>
                    <a:pt x="11070" y="7388"/>
                    <a:pt x="10935" y="7228"/>
                    <a:pt x="10935" y="7228"/>
                  </a:cubicBezTo>
                  <a:cubicBezTo>
                    <a:pt x="10800" y="7068"/>
                    <a:pt x="10665" y="7068"/>
                    <a:pt x="10665" y="7068"/>
                  </a:cubicBezTo>
                  <a:cubicBezTo>
                    <a:pt x="10800" y="6108"/>
                    <a:pt x="10935" y="5308"/>
                    <a:pt x="10665" y="4348"/>
                  </a:cubicBezTo>
                  <a:cubicBezTo>
                    <a:pt x="10260" y="2908"/>
                    <a:pt x="9450" y="2108"/>
                    <a:pt x="8775" y="1628"/>
                  </a:cubicBezTo>
                  <a:cubicBezTo>
                    <a:pt x="8370" y="1468"/>
                    <a:pt x="7155" y="1308"/>
                    <a:pt x="7155" y="1308"/>
                  </a:cubicBezTo>
                  <a:cubicBezTo>
                    <a:pt x="7155" y="1308"/>
                    <a:pt x="4590" y="988"/>
                    <a:pt x="3645" y="4348"/>
                  </a:cubicBezTo>
                  <a:cubicBezTo>
                    <a:pt x="3375" y="5308"/>
                    <a:pt x="3510" y="6108"/>
                    <a:pt x="3645" y="7068"/>
                  </a:cubicBezTo>
                  <a:cubicBezTo>
                    <a:pt x="3645" y="7068"/>
                    <a:pt x="3510" y="7068"/>
                    <a:pt x="3510" y="7228"/>
                  </a:cubicBezTo>
                  <a:cubicBezTo>
                    <a:pt x="3375" y="7228"/>
                    <a:pt x="3240" y="7388"/>
                    <a:pt x="3240" y="7708"/>
                  </a:cubicBezTo>
                  <a:cubicBezTo>
                    <a:pt x="3240" y="8028"/>
                    <a:pt x="3240" y="8508"/>
                    <a:pt x="3375" y="8828"/>
                  </a:cubicBezTo>
                  <a:cubicBezTo>
                    <a:pt x="3510" y="9468"/>
                    <a:pt x="3780" y="9788"/>
                    <a:pt x="4320" y="9468"/>
                  </a:cubicBezTo>
                  <a:cubicBezTo>
                    <a:pt x="4320" y="10428"/>
                    <a:pt x="4590" y="1090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860" y="1106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995" y="11228"/>
                    <a:pt x="4995" y="11228"/>
                    <a:pt x="4995" y="11388"/>
                  </a:cubicBezTo>
                  <a:cubicBezTo>
                    <a:pt x="4995" y="11388"/>
                    <a:pt x="4995" y="11548"/>
                    <a:pt x="4995" y="11708"/>
                  </a:cubicBezTo>
                  <a:cubicBezTo>
                    <a:pt x="4995" y="12028"/>
                    <a:pt x="4995" y="12348"/>
                    <a:pt x="5130" y="12668"/>
                  </a:cubicBezTo>
                  <a:cubicBezTo>
                    <a:pt x="5130" y="12988"/>
                    <a:pt x="6075" y="14588"/>
                    <a:pt x="7155" y="14588"/>
                  </a:cubicBezTo>
                  <a:cubicBezTo>
                    <a:pt x="8235" y="14588"/>
                    <a:pt x="9315" y="12828"/>
                    <a:pt x="9315" y="12508"/>
                  </a:cubicBezTo>
                  <a:cubicBezTo>
                    <a:pt x="9315" y="12348"/>
                    <a:pt x="9315" y="12028"/>
                    <a:pt x="9315" y="11708"/>
                  </a:cubicBezTo>
                  <a:cubicBezTo>
                    <a:pt x="9315" y="11548"/>
                    <a:pt x="9315" y="11388"/>
                    <a:pt x="9315" y="11388"/>
                  </a:cubicBezTo>
                  <a:cubicBezTo>
                    <a:pt x="9315" y="11228"/>
                    <a:pt x="9450" y="11228"/>
                    <a:pt x="9450" y="11228"/>
                  </a:cubicBezTo>
                  <a:cubicBezTo>
                    <a:pt x="9450" y="11228"/>
                    <a:pt x="9450" y="11228"/>
                    <a:pt x="9450" y="11228"/>
                  </a:cubicBezTo>
                  <a:cubicBezTo>
                    <a:pt x="9720" y="11068"/>
                    <a:pt x="9990" y="10588"/>
                    <a:pt x="9990" y="9468"/>
                  </a:cubicBezTo>
                  <a:cubicBezTo>
                    <a:pt x="10530" y="9788"/>
                    <a:pt x="10800" y="9468"/>
                    <a:pt x="10935" y="8828"/>
                  </a:cubicBezTo>
                  <a:cubicBezTo>
                    <a:pt x="11070" y="8508"/>
                    <a:pt x="11070" y="8028"/>
                    <a:pt x="11070" y="7708"/>
                  </a:cubicBezTo>
                  <a:close/>
                  <a:moveTo>
                    <a:pt x="11070" y="770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0" lIns="0" rIns="0" tIns="0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sym charset="0" panose="02020603050405020304" pitchFamily="18" typeface="Times New Roman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83945" y="1424849"/>
            <a:ext cx="3471331" cy="981970"/>
            <a:chOff x="7363446" y="1131424"/>
            <a:chExt cx="3051344" cy="981970"/>
          </a:xfrm>
        </p:grpSpPr>
        <p:sp>
          <p:nvSpPr>
            <p:cNvPr id="47" name="TextBox 76"/>
            <p:cNvSpPr txBox="1"/>
            <p:nvPr/>
          </p:nvSpPr>
          <p:spPr>
            <a:xfrm>
              <a:off x="7363447" y="1131424"/>
              <a:ext cx="215134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363445" y="1439363"/>
              <a:ext cx="3051344" cy="667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83945" y="2574266"/>
            <a:ext cx="3471331" cy="981970"/>
            <a:chOff x="7363446" y="1131424"/>
            <a:chExt cx="3051344" cy="981970"/>
          </a:xfrm>
        </p:grpSpPr>
        <p:sp>
          <p:nvSpPr>
            <p:cNvPr id="45" name="TextBox 76"/>
            <p:cNvSpPr txBox="1"/>
            <p:nvPr/>
          </p:nvSpPr>
          <p:spPr>
            <a:xfrm>
              <a:off x="7363446" y="1131424"/>
              <a:ext cx="232995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363445" y="1439363"/>
              <a:ext cx="3051344" cy="667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483945" y="3767927"/>
            <a:ext cx="3471331" cy="981970"/>
            <a:chOff x="7363446" y="1131424"/>
            <a:chExt cx="3051344" cy="981970"/>
          </a:xfrm>
        </p:grpSpPr>
        <p:sp>
          <p:nvSpPr>
            <p:cNvPr id="43" name="TextBox 76"/>
            <p:cNvSpPr txBox="1"/>
            <p:nvPr/>
          </p:nvSpPr>
          <p:spPr>
            <a:xfrm>
              <a:off x="7363447" y="1131424"/>
              <a:ext cx="215134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363445" y="1439363"/>
              <a:ext cx="3051344" cy="667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83945" y="5000791"/>
            <a:ext cx="3471332" cy="981970"/>
            <a:chOff x="7363445" y="1131424"/>
            <a:chExt cx="3051345" cy="981970"/>
          </a:xfrm>
        </p:grpSpPr>
        <p:sp>
          <p:nvSpPr>
            <p:cNvPr id="41" name="TextBox 76"/>
            <p:cNvSpPr txBox="1"/>
            <p:nvPr/>
          </p:nvSpPr>
          <p:spPr>
            <a:xfrm>
              <a:off x="7363445" y="1131424"/>
              <a:ext cx="180054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363446" y="1439363"/>
              <a:ext cx="3051344" cy="6675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</p:spTree>
    <p:extLst>
      <p:ext uri="{BB962C8B-B14F-4D97-AF65-F5344CB8AC3E}">
        <p14:creationId val="3364890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val 6"/>
          <p:cNvSpPr/>
          <p:nvPr/>
        </p:nvSpPr>
        <p:spPr>
          <a:xfrm>
            <a:off x="6184460" y="1611703"/>
            <a:ext cx="531813" cy="5318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zh-CN" b="0" baseline="0" cap="none" i="0" kern="0" kumimoji="0" lang="en-US" noProof="0" normalizeH="0" smtClean="0" spc="0" strike="noStrike" sz="1800" u="none">
              <a:ln>
                <a:noFill/>
              </a:ln>
              <a:solidFill>
                <a:srgbClr val="F2F2F2"/>
              </a:solidFill>
              <a:effectLst/>
              <a:uLnTx/>
              <a:uFillTx/>
              <a:latin charset="0" pitchFamily="2" typeface="FontAwesome"/>
              <a:sym charset="0" pitchFamily="2" typeface="FontAwesome"/>
            </a:endParaRPr>
          </a:p>
        </p:txBody>
      </p:sp>
      <p:sp>
        <p:nvSpPr>
          <p:cNvPr id="3" name="Oval 4"/>
          <p:cNvSpPr/>
          <p:nvPr/>
        </p:nvSpPr>
        <p:spPr>
          <a:xfrm>
            <a:off x="7236973" y="3270640"/>
            <a:ext cx="819150" cy="81915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txBody>
          <a:bodyPr anchor="ctr"/>
          <a:lstStyle/>
          <a:p>
            <a:pPr algn="ctr">
              <a:buFont charset="0" panose="020b0604020202020204" pitchFamily="34" typeface="Arial"/>
              <a:buNone/>
            </a:pPr>
            <a:endParaRPr altLang="zh-CN" lang="en-US" sz="2800">
              <a:solidFill>
                <a:srgbClr val="F2F2F2"/>
              </a:solidFill>
              <a:latin charset="0" pitchFamily="2" typeface="FontAwesome"/>
              <a:sym charset="0" pitchFamily="2" typeface="FontAwesome"/>
            </a:endParaRPr>
          </a:p>
        </p:txBody>
      </p:sp>
      <p:sp>
        <p:nvSpPr>
          <p:cNvPr id="4" name="Oval 12"/>
          <p:cNvSpPr/>
          <p:nvPr/>
        </p:nvSpPr>
        <p:spPr>
          <a:xfrm>
            <a:off x="2483998" y="2659453"/>
            <a:ext cx="819150" cy="81756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txBody>
          <a:bodyPr anchor="ctr"/>
          <a:lstStyle/>
          <a:p>
            <a:pPr algn="ctr">
              <a:buFont charset="0" panose="020b0604020202020204" pitchFamily="34" typeface="Arial"/>
              <a:buNone/>
            </a:pPr>
            <a:endParaRPr altLang="zh-CN" lang="en-US" sz="2800">
              <a:solidFill>
                <a:srgbClr val="F2F2F2"/>
              </a:solidFill>
              <a:latin charset="0" pitchFamily="2" typeface="FontAwesome"/>
              <a:sym charset="0" pitchFamily="2" typeface="FontAwesome"/>
            </a:endParaRPr>
          </a:p>
        </p:txBody>
      </p:sp>
      <p:sp>
        <p:nvSpPr>
          <p:cNvPr id="5" name="Oval 13"/>
          <p:cNvSpPr/>
          <p:nvPr/>
        </p:nvSpPr>
        <p:spPr>
          <a:xfrm>
            <a:off x="1247335" y="4369190"/>
            <a:ext cx="819150" cy="819150"/>
          </a:xfrm>
          <a:prstGeom prst="ellipse">
            <a:avLst/>
          </a:prstGeom>
          <a:solidFill>
            <a:sysClr lastClr="000000" val="windowText">
              <a:lumMod val="65000"/>
              <a:lumOff val="35000"/>
            </a:sysClr>
          </a:solidFill>
          <a:ln w="12700">
            <a:noFill/>
          </a:ln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zh-CN" b="0" baseline="0" cap="none" i="0" kern="0" kumimoji="0" lang="en-US" noProof="0" normalizeH="0" smtClean="0" spc="0" strike="noStrike" sz="2800" u="none">
              <a:ln>
                <a:noFill/>
              </a:ln>
              <a:solidFill>
                <a:srgbClr val="F2F2F2"/>
              </a:solidFill>
              <a:effectLst/>
              <a:uLnTx/>
              <a:uFillTx/>
              <a:latin charset="0" pitchFamily="2" typeface="FontAwesome"/>
              <a:sym charset="0" pitchFamily="2" typeface="FontAwesome"/>
            </a:endParaRPr>
          </a:p>
        </p:txBody>
      </p:sp>
      <p:sp>
        <p:nvSpPr>
          <p:cNvPr id="6" name="Oval 15"/>
          <p:cNvSpPr/>
          <p:nvPr/>
        </p:nvSpPr>
        <p:spPr>
          <a:xfrm>
            <a:off x="8214873" y="5034353"/>
            <a:ext cx="531812" cy="531812"/>
          </a:xfrm>
          <a:prstGeom prst="ellipse">
            <a:avLst/>
          </a:prstGeom>
          <a:solidFill>
            <a:sysClr lastClr="000000" val="windowText">
              <a:lumMod val="65000"/>
              <a:lumOff val="35000"/>
            </a:sysClr>
          </a:solidFill>
          <a:ln w="12700">
            <a:noFill/>
          </a:ln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zh-CN" b="0" baseline="0" cap="none" i="0" kern="0" kumimoji="0" lang="en-US" noProof="0" normalizeH="0" smtClean="0" spc="0" strike="noStrike" sz="1800" u="none">
              <a:ln>
                <a:noFill/>
              </a:ln>
              <a:solidFill>
                <a:srgbClr val="F2F2F2"/>
              </a:solidFill>
              <a:effectLst/>
              <a:uLnTx/>
              <a:uFillTx/>
              <a:latin charset="0" pitchFamily="2" typeface="FontAwesome"/>
              <a:sym charset="0" pitchFamily="2" typeface="FontAwesome"/>
            </a:endParaRPr>
          </a:p>
        </p:txBody>
      </p:sp>
      <p:grpSp>
        <p:nvGrpSpPr>
          <p:cNvPr id="7" name="Group 19"/>
          <p:cNvGrpSpPr/>
          <p:nvPr/>
        </p:nvGrpSpPr>
        <p:grpSpPr>
          <a:xfrm>
            <a:off x="2183960" y="4323153"/>
            <a:ext cx="2390775" cy="978752"/>
            <a:chExt cx="2391371" cy="978539"/>
          </a:xfrm>
        </p:grpSpPr>
        <p:sp>
          <p:nvSpPr>
            <p:cNvPr id="8" name="TextBox 17"/>
            <p:cNvSpPr/>
            <p:nvPr/>
          </p:nvSpPr>
          <p:spPr>
            <a:xfrm>
              <a:off x="0" y="0"/>
              <a:ext cx="786326" cy="365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b="1" lang="en-US" smtClean="0">
                  <a:solidFill>
                    <a:srgbClr val="3F3F3F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sym charset="0" panose="020b0606030504020204" pitchFamily="2" typeface="Open Sans"/>
                </a:rPr>
                <a:t>20XX</a:t>
              </a:r>
            </a:p>
          </p:txBody>
        </p:sp>
        <p:sp>
          <p:nvSpPr>
            <p:cNvPr id="9" name="Rectangle 18"/>
            <p:cNvSpPr/>
            <p:nvPr/>
          </p:nvSpPr>
          <p:spPr>
            <a:xfrm>
              <a:off x="0" y="332349"/>
              <a:ext cx="2391371" cy="639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3453960" y="2613415"/>
            <a:ext cx="2390775" cy="978752"/>
            <a:chExt cx="2391371" cy="978539"/>
          </a:xfrm>
        </p:grpSpPr>
        <p:sp>
          <p:nvSpPr>
            <p:cNvPr id="11" name="TextBox 21"/>
            <p:cNvSpPr/>
            <p:nvPr/>
          </p:nvSpPr>
          <p:spPr>
            <a:xfrm>
              <a:off x="0" y="0"/>
              <a:ext cx="786326" cy="365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rgbClr val="3F3F3F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sym charset="0" panose="020b0606030504020204" pitchFamily="2" typeface="Open Sans"/>
                </a:rPr>
                <a:t>20XX</a:t>
              </a:r>
            </a:p>
          </p:txBody>
        </p:sp>
        <p:sp>
          <p:nvSpPr>
            <p:cNvPr id="12" name="Rectangle 22"/>
            <p:cNvSpPr/>
            <p:nvPr/>
          </p:nvSpPr>
          <p:spPr>
            <a:xfrm>
              <a:off x="0" y="332349"/>
              <a:ext cx="2391371" cy="639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6921060" y="1418028"/>
            <a:ext cx="2390775" cy="979084"/>
            <a:chExt cx="2391371" cy="977965"/>
          </a:xfrm>
        </p:grpSpPr>
        <p:sp>
          <p:nvSpPr>
            <p:cNvPr id="14" name="TextBox 24"/>
            <p:cNvSpPr/>
            <p:nvPr/>
          </p:nvSpPr>
          <p:spPr>
            <a:xfrm>
              <a:off x="-1" y="0"/>
              <a:ext cx="786326" cy="3653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rgbClr val="3F3F3F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sym charset="0" panose="020b0606030504020204" pitchFamily="2" typeface="Open Sans"/>
                </a:rPr>
                <a:t>20XX</a:t>
              </a: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-1" y="332373"/>
              <a:ext cx="2391371" cy="6393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16" name="Group 26"/>
          <p:cNvGrpSpPr/>
          <p:nvPr/>
        </p:nvGrpSpPr>
        <p:grpSpPr>
          <a:xfrm>
            <a:off x="8151373" y="3224603"/>
            <a:ext cx="2390775" cy="978752"/>
            <a:chExt cx="2391371" cy="978539"/>
          </a:xfrm>
        </p:grpSpPr>
        <p:sp>
          <p:nvSpPr>
            <p:cNvPr id="17" name="TextBox 27"/>
            <p:cNvSpPr/>
            <p:nvPr/>
          </p:nvSpPr>
          <p:spPr>
            <a:xfrm>
              <a:off x="1" y="0"/>
              <a:ext cx="786326" cy="365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rgbClr val="3F3F3F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sym charset="0" panose="020b0606030504020204" pitchFamily="2" typeface="Open Sans"/>
                </a:rPr>
                <a:t>20XX</a:t>
              </a: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" y="332350"/>
              <a:ext cx="2391371" cy="639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19" name="Group 29"/>
          <p:cNvGrpSpPr/>
          <p:nvPr/>
        </p:nvGrpSpPr>
        <p:grpSpPr>
          <a:xfrm>
            <a:off x="8867335" y="4845440"/>
            <a:ext cx="2390775" cy="978752"/>
            <a:chExt cx="2391371" cy="978539"/>
          </a:xfrm>
        </p:grpSpPr>
        <p:sp>
          <p:nvSpPr>
            <p:cNvPr id="20" name="TextBox 30"/>
            <p:cNvSpPr/>
            <p:nvPr/>
          </p:nvSpPr>
          <p:spPr>
            <a:xfrm>
              <a:off x="-1" y="-1"/>
              <a:ext cx="786326" cy="365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rgbClr val="3F3F3F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sym charset="0" panose="020b0606030504020204" pitchFamily="2" typeface="Open Sans"/>
                </a:rPr>
                <a:t>20XX</a:t>
              </a:r>
            </a:p>
          </p:txBody>
        </p:sp>
        <p:sp>
          <p:nvSpPr>
            <p:cNvPr id="21" name="Rectangle 31"/>
            <p:cNvSpPr/>
            <p:nvPr/>
          </p:nvSpPr>
          <p:spPr>
            <a:xfrm>
              <a:off x="-1" y="332349"/>
              <a:ext cx="2391371" cy="639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</p:grpSp>
      <p:cxnSp>
        <p:nvCxnSpPr>
          <p:cNvPr id="22" name="Curved Connector 33"/>
          <p:cNvCxnSpPr/>
          <p:nvPr/>
        </p:nvCxnSpPr>
        <p:spPr>
          <a:xfrm flipH="1" flipV="1" rot="5400000">
            <a:off x="1534673" y="3419865"/>
            <a:ext cx="1066800" cy="827088"/>
          </a:xfrm>
          <a:prstGeom prst="curvedConnector3">
            <a:avLst>
              <a:gd fmla="val 50000" name="adj1"/>
            </a:avLst>
          </a:prstGeom>
          <a:ln cap="flat" cmpd="sng" w="25400">
            <a:solidFill>
              <a:srgbClr val="262626"/>
            </a:solidFill>
            <a:prstDash val="sysDot"/>
            <a:bevel/>
            <a:headEnd len="med" type="none" w="med"/>
            <a:tailEnd len="med" type="none" w="med"/>
          </a:ln>
        </p:spPr>
      </p:cxnSp>
      <p:sp>
        <p:nvSpPr>
          <p:cNvPr id="23" name="Freeform 37"/>
          <p:cNvSpPr/>
          <p:nvPr/>
        </p:nvSpPr>
        <p:spPr>
          <a:xfrm>
            <a:off x="3249173" y="1878403"/>
            <a:ext cx="2955925" cy="844550"/>
          </a:xfrm>
          <a:custGeom>
            <a:cxnLst>
              <a:cxn ang="0">
                <a:pos x="0" y="844008"/>
              </a:cxn>
              <a:cxn ang="0">
                <a:pos x="935711" y="58208"/>
              </a:cxn>
              <a:cxn ang="0">
                <a:pos x="2955999" y="58208"/>
              </a:cxn>
            </a:cxnLst>
            <a:rect b="0" l="0" r="0" t="0"/>
            <a:pathLst>
              <a:path h="845092" w="2955851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cap="flat" cmpd="sng" w="25400">
            <a:solidFill>
              <a:srgbClr val="262626"/>
            </a:solidFill>
            <a:prstDash val="sysDot"/>
            <a:bevel/>
            <a:headEnd len="med" type="none" w="med"/>
            <a:tailEnd len="med" type="none" w="med"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  <a:latin typeface="Arial"/>
              <a:ea typeface="微软雅黑"/>
            </a:endParaRPr>
          </a:p>
        </p:txBody>
      </p:sp>
      <p:cxnSp>
        <p:nvCxnSpPr>
          <p:cNvPr id="24" name="Curved Connector 39"/>
          <p:cNvCxnSpPr>
            <a:endCxn id="3" idx="0"/>
          </p:cNvCxnSpPr>
          <p:nvPr/>
        </p:nvCxnSpPr>
        <p:spPr>
          <a:xfrm flipH="1" flipV="1" rot="10800000">
            <a:off x="6660710" y="2124465"/>
            <a:ext cx="985838" cy="1146175"/>
          </a:xfrm>
          <a:prstGeom prst="curvedConnector4">
            <a:avLst>
              <a:gd fmla="val -23181" name="adj1"/>
              <a:gd fmla="val 53343" name="adj2"/>
            </a:avLst>
          </a:prstGeom>
          <a:ln cap="flat" cmpd="sng" w="25400">
            <a:solidFill>
              <a:srgbClr val="262626"/>
            </a:solidFill>
            <a:prstDash val="sysDot"/>
            <a:bevel/>
            <a:headEnd len="med" type="none" w="med"/>
            <a:tailEnd len="med" type="none" w="med"/>
          </a:ln>
        </p:spPr>
      </p:cxnSp>
      <p:cxnSp>
        <p:nvCxnSpPr>
          <p:cNvPr id="25" name="Curved Connector 41"/>
          <p:cNvCxnSpPr>
            <a:endCxn id="3" idx="0"/>
          </p:cNvCxnSpPr>
          <p:nvPr/>
        </p:nvCxnSpPr>
        <p:spPr>
          <a:xfrm flipH="1" rot="-5400000">
            <a:off x="7635435" y="4100903"/>
            <a:ext cx="881063" cy="858837"/>
          </a:xfrm>
          <a:prstGeom prst="curvedConnector3">
            <a:avLst>
              <a:gd fmla="val 50000" name="adj1"/>
            </a:avLst>
          </a:prstGeom>
          <a:ln cap="flat" cmpd="sng" w="25400">
            <a:solidFill>
              <a:srgbClr val="262626"/>
            </a:solidFill>
            <a:prstDash val="sysDot"/>
            <a:bevel/>
            <a:headEnd len="med" type="none" w="med"/>
            <a:tailEnd len="med" type="none" w="med"/>
          </a:ln>
        </p:spPr>
      </p:cxnSp>
      <p:sp>
        <p:nvSpPr>
          <p:cNvPr id="26" name="Freeform 7"/>
          <p:cNvSpPr>
            <a:spLocks noEditPoints="1"/>
          </p:cNvSpPr>
          <p:nvPr/>
        </p:nvSpPr>
        <p:spPr>
          <a:xfrm>
            <a:off x="1485460" y="4569215"/>
            <a:ext cx="342900" cy="401638"/>
          </a:xfrm>
          <a:custGeom>
            <a:cxnLst>
              <a:cxn ang="0">
                <a:pos x="625374098" y="300437490"/>
              </a:cxn>
              <a:cxn ang="0">
                <a:pos x="572378801" y="346656327"/>
              </a:cxn>
              <a:cxn ang="0">
                <a:pos x="572378801" y="439097764"/>
              </a:cxn>
              <a:cxn ang="0">
                <a:pos x="487582197" y="439097764"/>
              </a:cxn>
              <a:cxn ang="0">
                <a:pos x="445183895" y="496875072"/>
              </a:cxn>
              <a:cxn ang="0">
                <a:pos x="487582197" y="543097672"/>
              </a:cxn>
              <a:cxn ang="0">
                <a:pos x="572378801" y="543097672"/>
              </a:cxn>
              <a:cxn ang="0">
                <a:pos x="572378801" y="635539109"/>
              </a:cxn>
              <a:cxn ang="0">
                <a:pos x="625374098" y="693312655"/>
              </a:cxn>
              <a:cxn ang="0">
                <a:pos x="667772400" y="635539109"/>
              </a:cxn>
              <a:cxn ang="0">
                <a:pos x="667772400" y="543097672"/>
              </a:cxn>
              <a:cxn ang="0">
                <a:pos x="752569005" y="543097672"/>
              </a:cxn>
              <a:cxn ang="0">
                <a:pos x="805567743" y="496875072"/>
              </a:cxn>
              <a:cxn ang="0">
                <a:pos x="752569005" y="439097764"/>
              </a:cxn>
              <a:cxn ang="0">
                <a:pos x="667772400" y="439097764"/>
              </a:cxn>
              <a:cxn ang="0">
                <a:pos x="667772400" y="346656327"/>
              </a:cxn>
              <a:cxn ang="0">
                <a:pos x="625374098" y="300437490"/>
              </a:cxn>
              <a:cxn ang="0">
                <a:pos x="105997476" y="1143968891"/>
              </a:cxn>
              <a:cxn ang="0">
                <a:pos x="95397040" y="1132414182"/>
              </a:cxn>
              <a:cxn ang="0">
                <a:pos x="84796604" y="1097746291"/>
              </a:cxn>
              <a:cxn ang="0">
                <a:pos x="95397040" y="1063082164"/>
              </a:cxn>
              <a:cxn ang="0">
                <a:pos x="233192383" y="912863418"/>
              </a:cxn>
              <a:cxn ang="0">
                <a:pos x="243789377" y="901308709"/>
              </a:cxn>
              <a:cxn ang="0">
                <a:pos x="264990249" y="912863418"/>
              </a:cxn>
              <a:cxn ang="0">
                <a:pos x="264990249" y="935972837"/>
              </a:cxn>
              <a:cxn ang="0">
                <a:pos x="127194906" y="1086191582"/>
              </a:cxn>
              <a:cxn ang="0">
                <a:pos x="116594470" y="1097746291"/>
              </a:cxn>
              <a:cxn ang="0">
                <a:pos x="127194906" y="1109301001"/>
              </a:cxn>
              <a:cxn ang="0">
                <a:pos x="127194906" y="1132414182"/>
              </a:cxn>
              <a:cxn ang="0">
                <a:pos x="105997476" y="1143968891"/>
              </a:cxn>
              <a:cxn ang="0">
                <a:pos x="614777104" y="831976691"/>
              </a:cxn>
              <a:cxn ang="0">
                <a:pos x="392185156" y="727980545"/>
              </a:cxn>
              <a:cxn ang="0">
                <a:pos x="296788116" y="485320363"/>
              </a:cxn>
              <a:cxn ang="0">
                <a:pos x="392185156" y="242660181"/>
              </a:cxn>
              <a:cxn ang="0">
                <a:pos x="614777104" y="138664036"/>
              </a:cxn>
              <a:cxn ang="0">
                <a:pos x="847966046" y="242660181"/>
              </a:cxn>
              <a:cxn ang="0">
                <a:pos x="932762650" y="485320363"/>
              </a:cxn>
              <a:cxn ang="0">
                <a:pos x="847966046" y="727980545"/>
              </a:cxn>
              <a:cxn ang="0">
                <a:pos x="614777104" y="831976691"/>
              </a:cxn>
              <a:cxn ang="0">
                <a:pos x="614777104" y="0"/>
              </a:cxn>
              <a:cxn ang="0">
                <a:pos x="180193645" y="485320363"/>
              </a:cxn>
              <a:cxn ang="0">
                <a:pos x="264990249" y="762644673"/>
              </a:cxn>
              <a:cxn ang="0">
                <a:pos x="42398302" y="1005304855"/>
              </a:cxn>
              <a:cxn ang="0">
                <a:pos x="42398302" y="1190187728"/>
              </a:cxn>
              <a:cxn ang="0">
                <a:pos x="127194906" y="1236410327"/>
              </a:cxn>
              <a:cxn ang="0">
                <a:pos x="211991511" y="1190187728"/>
              </a:cxn>
              <a:cxn ang="0">
                <a:pos x="423983023" y="970640727"/>
              </a:cxn>
              <a:cxn ang="0">
                <a:pos x="455780889" y="935972837"/>
              </a:cxn>
              <a:cxn ang="0">
                <a:pos x="614777104" y="970640727"/>
              </a:cxn>
              <a:cxn ang="0">
                <a:pos x="1059957557" y="485320363"/>
              </a:cxn>
              <a:cxn ang="0">
                <a:pos x="614777104" y="0"/>
              </a:cxn>
            </a:cxnLst>
            <a:rect b="0" l="0" r="0" t="0"/>
            <a:pathLst>
              <a:path h="107" w="100">
                <a:moveTo>
                  <a:pt x="59" y="26"/>
                </a:moveTo>
                <a:cubicBezTo>
                  <a:pt x="56" y="26"/>
                  <a:pt x="54" y="28"/>
                  <a:pt x="54" y="30"/>
                </a:cubicBezTo>
                <a:cubicBezTo>
                  <a:pt x="54" y="38"/>
                  <a:pt x="54" y="38"/>
                  <a:pt x="54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8"/>
                  <a:pt x="42" y="40"/>
                  <a:pt x="42" y="43"/>
                </a:cubicBezTo>
                <a:cubicBezTo>
                  <a:pt x="42" y="45"/>
                  <a:pt x="44" y="47"/>
                  <a:pt x="46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8"/>
                  <a:pt x="56" y="60"/>
                  <a:pt x="59" y="60"/>
                </a:cubicBezTo>
                <a:cubicBezTo>
                  <a:pt x="61" y="60"/>
                  <a:pt x="63" y="58"/>
                  <a:pt x="63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4" y="47"/>
                  <a:pt x="76" y="45"/>
                  <a:pt x="76" y="43"/>
                </a:cubicBezTo>
                <a:cubicBezTo>
                  <a:pt x="76" y="40"/>
                  <a:pt x="74" y="38"/>
                  <a:pt x="71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28"/>
                  <a:pt x="61" y="26"/>
                  <a:pt x="59" y="26"/>
                </a:cubicBezTo>
                <a:moveTo>
                  <a:pt x="10" y="99"/>
                </a:moveTo>
                <a:cubicBezTo>
                  <a:pt x="10" y="99"/>
                  <a:pt x="9" y="99"/>
                  <a:pt x="9" y="98"/>
                </a:cubicBezTo>
                <a:cubicBezTo>
                  <a:pt x="8" y="97"/>
                  <a:pt x="8" y="96"/>
                  <a:pt x="8" y="95"/>
                </a:cubicBezTo>
                <a:cubicBezTo>
                  <a:pt x="8" y="94"/>
                  <a:pt x="8" y="93"/>
                  <a:pt x="9" y="92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8"/>
                  <a:pt x="23" y="78"/>
                  <a:pt x="23" y="78"/>
                </a:cubicBezTo>
                <a:cubicBezTo>
                  <a:pt x="24" y="78"/>
                  <a:pt x="24" y="78"/>
                  <a:pt x="25" y="79"/>
                </a:cubicBezTo>
                <a:cubicBezTo>
                  <a:pt x="25" y="79"/>
                  <a:pt x="25" y="80"/>
                  <a:pt x="25" y="81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7"/>
                  <a:pt x="12" y="98"/>
                  <a:pt x="12" y="98"/>
                </a:cubicBezTo>
                <a:cubicBezTo>
                  <a:pt x="11" y="99"/>
                  <a:pt x="11" y="99"/>
                  <a:pt x="10" y="99"/>
                </a:cubicBezTo>
                <a:moveTo>
                  <a:pt x="58" y="72"/>
                </a:moveTo>
                <a:cubicBezTo>
                  <a:pt x="50" y="72"/>
                  <a:pt x="43" y="69"/>
                  <a:pt x="37" y="63"/>
                </a:cubicBezTo>
                <a:cubicBezTo>
                  <a:pt x="32" y="58"/>
                  <a:pt x="28" y="50"/>
                  <a:pt x="28" y="42"/>
                </a:cubicBezTo>
                <a:cubicBezTo>
                  <a:pt x="28" y="34"/>
                  <a:pt x="32" y="26"/>
                  <a:pt x="37" y="21"/>
                </a:cubicBezTo>
                <a:cubicBezTo>
                  <a:pt x="43" y="15"/>
                  <a:pt x="50" y="12"/>
                  <a:pt x="58" y="12"/>
                </a:cubicBezTo>
                <a:cubicBezTo>
                  <a:pt x="67" y="12"/>
                  <a:pt x="74" y="15"/>
                  <a:pt x="80" y="21"/>
                </a:cubicBezTo>
                <a:cubicBezTo>
                  <a:pt x="85" y="26"/>
                  <a:pt x="88" y="34"/>
                  <a:pt x="88" y="42"/>
                </a:cubicBezTo>
                <a:cubicBezTo>
                  <a:pt x="88" y="50"/>
                  <a:pt x="85" y="58"/>
                  <a:pt x="80" y="63"/>
                </a:cubicBezTo>
                <a:cubicBezTo>
                  <a:pt x="74" y="69"/>
                  <a:pt x="67" y="72"/>
                  <a:pt x="58" y="72"/>
                </a:cubicBezTo>
                <a:moveTo>
                  <a:pt x="58" y="0"/>
                </a:moveTo>
                <a:cubicBezTo>
                  <a:pt x="35" y="0"/>
                  <a:pt x="17" y="19"/>
                  <a:pt x="17" y="42"/>
                </a:cubicBezTo>
                <a:cubicBezTo>
                  <a:pt x="17" y="51"/>
                  <a:pt x="20" y="59"/>
                  <a:pt x="25" y="66"/>
                </a:cubicBezTo>
                <a:cubicBezTo>
                  <a:pt x="4" y="87"/>
                  <a:pt x="4" y="87"/>
                  <a:pt x="4" y="87"/>
                </a:cubicBezTo>
                <a:cubicBezTo>
                  <a:pt x="0" y="91"/>
                  <a:pt x="0" y="99"/>
                  <a:pt x="4" y="103"/>
                </a:cubicBezTo>
                <a:cubicBezTo>
                  <a:pt x="6" y="106"/>
                  <a:pt x="9" y="107"/>
                  <a:pt x="12" y="107"/>
                </a:cubicBezTo>
                <a:cubicBezTo>
                  <a:pt x="15" y="107"/>
                  <a:pt x="18" y="106"/>
                  <a:pt x="20" y="103"/>
                </a:cubicBezTo>
                <a:cubicBezTo>
                  <a:pt x="40" y="84"/>
                  <a:pt x="40" y="84"/>
                  <a:pt x="40" y="84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3"/>
                  <a:pt x="53" y="84"/>
                  <a:pt x="58" y="84"/>
                </a:cubicBezTo>
                <a:cubicBezTo>
                  <a:pt x="81" y="84"/>
                  <a:pt x="100" y="65"/>
                  <a:pt x="100" y="42"/>
                </a:cubicBezTo>
                <a:cubicBezTo>
                  <a:pt x="100" y="19"/>
                  <a:pt x="81" y="0"/>
                  <a:pt x="58" y="0"/>
                </a:cubicBezTo>
              </a:path>
            </a:pathLst>
          </a:custGeom>
          <a:solidFill>
            <a:sysClr lastClr="FFFFFF" val="window"/>
          </a:solidFill>
          <a:ln cap="flat" cmpd="sng" w="9525">
            <a:solidFill>
              <a:sysClr lastClr="FFFFFF" val="window"/>
            </a:solidFill>
            <a:prstDash val="solid"/>
            <a:round/>
            <a:headEnd len="med" type="none" w="med"/>
            <a:tailEnd len="med" type="none" w="med"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Freeform 9"/>
          <p:cNvSpPr>
            <a:spLocks noEditPoints="1"/>
          </p:cNvSpPr>
          <p:nvPr/>
        </p:nvSpPr>
        <p:spPr>
          <a:xfrm>
            <a:off x="6316223" y="1741878"/>
            <a:ext cx="269875" cy="271462"/>
          </a:xfrm>
          <a:custGeom>
            <a:cxnLst>
              <a:cxn ang="0">
                <a:pos x="405548911" y="718604737"/>
              </a:cxn>
              <a:cxn ang="0">
                <a:pos x="113837642" y="426893468"/>
              </a:cxn>
              <a:cxn ang="0">
                <a:pos x="170758773" y="249022152"/>
              </a:cxn>
              <a:cxn ang="0">
                <a:pos x="241907300" y="184986168"/>
              </a:cxn>
              <a:cxn ang="0">
                <a:pos x="270366710" y="177871316"/>
              </a:cxn>
              <a:cxn ang="0">
                <a:pos x="305940973" y="192101021"/>
              </a:cxn>
              <a:cxn ang="0">
                <a:pos x="291711268" y="256137005"/>
              </a:cxn>
              <a:cxn ang="0">
                <a:pos x="241907300" y="305940973"/>
              </a:cxn>
              <a:cxn ang="0">
                <a:pos x="206333036" y="426893468"/>
              </a:cxn>
              <a:cxn ang="0">
                <a:pos x="263251858" y="569190521"/>
              </a:cxn>
              <a:cxn ang="0">
                <a:pos x="405548911" y="626111653"/>
              </a:cxn>
              <a:cxn ang="0">
                <a:pos x="554963126" y="569190521"/>
              </a:cxn>
              <a:cxn ang="0">
                <a:pos x="611881947" y="426893468"/>
              </a:cxn>
              <a:cxn ang="0">
                <a:pos x="569192832" y="305940973"/>
              </a:cxn>
              <a:cxn ang="0">
                <a:pos x="533618568" y="263251858"/>
              </a:cxn>
              <a:cxn ang="0">
                <a:pos x="526503716" y="206330726"/>
              </a:cxn>
              <a:cxn ang="0">
                <a:pos x="562077979" y="184986168"/>
              </a:cxn>
              <a:cxn ang="0">
                <a:pos x="590537389" y="199215874"/>
              </a:cxn>
              <a:cxn ang="0">
                <a:pos x="640341358" y="249022152"/>
              </a:cxn>
              <a:cxn ang="0">
                <a:pos x="704377342" y="426893468"/>
              </a:cxn>
              <a:cxn ang="0">
                <a:pos x="405548911" y="718604737"/>
              </a:cxn>
              <a:cxn ang="0">
                <a:pos x="405548911" y="462467732"/>
              </a:cxn>
              <a:cxn ang="0">
                <a:pos x="362859795" y="419778616"/>
              </a:cxn>
              <a:cxn ang="0">
                <a:pos x="362859795" y="120952495"/>
              </a:cxn>
              <a:cxn ang="0">
                <a:pos x="405548911" y="78263379"/>
              </a:cxn>
              <a:cxn ang="0">
                <a:pos x="455355189" y="120952495"/>
              </a:cxn>
              <a:cxn ang="0">
                <a:pos x="455355189" y="419778616"/>
              </a:cxn>
              <a:cxn ang="0">
                <a:pos x="405548911" y="462467732"/>
              </a:cxn>
              <a:cxn ang="0">
                <a:pos x="412663763" y="0"/>
              </a:cxn>
              <a:cxn ang="0">
                <a:pos x="0" y="412663763"/>
              </a:cxn>
              <a:cxn ang="0">
                <a:pos x="412663763" y="832442380"/>
              </a:cxn>
              <a:cxn ang="0">
                <a:pos x="832444690" y="412663763"/>
              </a:cxn>
              <a:cxn ang="0">
                <a:pos x="412663763" y="0"/>
              </a:cxn>
            </a:cxnLst>
            <a:rect b="0" l="0" r="0" t="0"/>
            <a:pathLst>
              <a:path h="117" w="117">
                <a:moveTo>
                  <a:pt x="57" y="101"/>
                </a:moveTo>
                <a:cubicBezTo>
                  <a:pt x="35" y="101"/>
                  <a:pt x="16" y="82"/>
                  <a:pt x="16" y="60"/>
                </a:cubicBezTo>
                <a:cubicBezTo>
                  <a:pt x="16" y="50"/>
                  <a:pt x="19" y="42"/>
                  <a:pt x="24" y="35"/>
                </a:cubicBezTo>
                <a:cubicBezTo>
                  <a:pt x="27" y="31"/>
                  <a:pt x="30" y="28"/>
                  <a:pt x="34" y="26"/>
                </a:cubicBezTo>
                <a:cubicBezTo>
                  <a:pt x="35" y="25"/>
                  <a:pt x="36" y="25"/>
                  <a:pt x="38" y="25"/>
                </a:cubicBezTo>
                <a:cubicBezTo>
                  <a:pt x="39" y="25"/>
                  <a:pt x="41" y="26"/>
                  <a:pt x="43" y="27"/>
                </a:cubicBezTo>
                <a:cubicBezTo>
                  <a:pt x="45" y="30"/>
                  <a:pt x="44" y="34"/>
                  <a:pt x="41" y="36"/>
                </a:cubicBezTo>
                <a:cubicBezTo>
                  <a:pt x="38" y="38"/>
                  <a:pt x="36" y="40"/>
                  <a:pt x="34" y="43"/>
                </a:cubicBezTo>
                <a:cubicBezTo>
                  <a:pt x="31" y="47"/>
                  <a:pt x="29" y="53"/>
                  <a:pt x="29" y="60"/>
                </a:cubicBezTo>
                <a:cubicBezTo>
                  <a:pt x="29" y="68"/>
                  <a:pt x="32" y="75"/>
                  <a:pt x="37" y="80"/>
                </a:cubicBezTo>
                <a:cubicBezTo>
                  <a:pt x="42" y="85"/>
                  <a:pt x="49" y="88"/>
                  <a:pt x="57" y="88"/>
                </a:cubicBezTo>
                <a:cubicBezTo>
                  <a:pt x="65" y="88"/>
                  <a:pt x="72" y="85"/>
                  <a:pt x="78" y="80"/>
                </a:cubicBezTo>
                <a:cubicBezTo>
                  <a:pt x="83" y="75"/>
                  <a:pt x="86" y="68"/>
                  <a:pt x="86" y="60"/>
                </a:cubicBezTo>
                <a:cubicBezTo>
                  <a:pt x="86" y="53"/>
                  <a:pt x="84" y="47"/>
                  <a:pt x="80" y="43"/>
                </a:cubicBezTo>
                <a:cubicBezTo>
                  <a:pt x="79" y="41"/>
                  <a:pt x="77" y="39"/>
                  <a:pt x="75" y="37"/>
                </a:cubicBezTo>
                <a:cubicBezTo>
                  <a:pt x="73" y="35"/>
                  <a:pt x="72" y="31"/>
                  <a:pt x="74" y="29"/>
                </a:cubicBezTo>
                <a:cubicBezTo>
                  <a:pt x="76" y="27"/>
                  <a:pt x="77" y="26"/>
                  <a:pt x="79" y="26"/>
                </a:cubicBezTo>
                <a:cubicBezTo>
                  <a:pt x="81" y="26"/>
                  <a:pt x="82" y="27"/>
                  <a:pt x="83" y="28"/>
                </a:cubicBezTo>
                <a:cubicBezTo>
                  <a:pt x="86" y="30"/>
                  <a:pt x="88" y="32"/>
                  <a:pt x="90" y="35"/>
                </a:cubicBezTo>
                <a:cubicBezTo>
                  <a:pt x="96" y="42"/>
                  <a:pt x="99" y="51"/>
                  <a:pt x="99" y="60"/>
                </a:cubicBezTo>
                <a:cubicBezTo>
                  <a:pt x="99" y="82"/>
                  <a:pt x="80" y="101"/>
                  <a:pt x="57" y="101"/>
                </a:cubicBezTo>
                <a:moveTo>
                  <a:pt x="57" y="65"/>
                </a:moveTo>
                <a:cubicBezTo>
                  <a:pt x="54" y="65"/>
                  <a:pt x="51" y="62"/>
                  <a:pt x="51" y="59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4"/>
                  <a:pt x="54" y="11"/>
                  <a:pt x="57" y="11"/>
                </a:cubicBezTo>
                <a:cubicBezTo>
                  <a:pt x="61" y="11"/>
                  <a:pt x="64" y="14"/>
                  <a:pt x="64" y="17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62"/>
                  <a:pt x="61" y="65"/>
                  <a:pt x="57" y="65"/>
                </a:cubicBezTo>
                <a:moveTo>
                  <a:pt x="58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8" y="117"/>
                </a:cubicBezTo>
                <a:cubicBezTo>
                  <a:pt x="90" y="117"/>
                  <a:pt x="117" y="90"/>
                  <a:pt x="117" y="58"/>
                </a:cubicBezTo>
                <a:cubicBezTo>
                  <a:pt x="117" y="26"/>
                  <a:pt x="90" y="0"/>
                  <a:pt x="58" y="0"/>
                </a:cubicBezTo>
              </a:path>
            </a:pathLst>
          </a:custGeom>
          <a:solidFill>
            <a:sysClr lastClr="FFFFFF" val="window"/>
          </a:solidFill>
          <a:ln w="9525">
            <a:noFill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Freeform 10"/>
          <p:cNvSpPr>
            <a:spLocks noEditPoints="1"/>
          </p:cNvSpPr>
          <p:nvPr/>
        </p:nvSpPr>
        <p:spPr>
          <a:xfrm>
            <a:off x="2596710" y="2838840"/>
            <a:ext cx="595313" cy="431800"/>
          </a:xfrm>
          <a:custGeom>
            <a:cxnLst>
              <a:cxn ang="0">
                <a:pos x="909491562" y="890655822"/>
              </a:cxn>
              <a:cxn ang="0">
                <a:pos x="755048655" y="957874511"/>
              </a:cxn>
              <a:cxn ang="0">
                <a:pos x="755048655" y="1260364075"/>
              </a:cxn>
              <a:cxn ang="0">
                <a:pos x="909491562" y="1327582764"/>
              </a:cxn>
              <a:cxn ang="0">
                <a:pos x="1063934470" y="1260364075"/>
              </a:cxn>
              <a:cxn ang="0">
                <a:pos x="1063934470" y="957874511"/>
              </a:cxn>
              <a:cxn ang="0">
                <a:pos x="909491562" y="890655822"/>
              </a:cxn>
              <a:cxn ang="0">
                <a:pos x="909491562" y="470536286"/>
              </a:cxn>
              <a:cxn ang="0">
                <a:pos x="377527107" y="688999756"/>
              </a:cxn>
              <a:cxn ang="0">
                <a:pos x="377527107" y="857046478"/>
              </a:cxn>
              <a:cxn ang="0">
                <a:pos x="463323162" y="890655822"/>
              </a:cxn>
              <a:cxn ang="0">
                <a:pos x="549124777" y="857046478"/>
              </a:cxn>
              <a:cxn ang="0">
                <a:pos x="909491562" y="722609101"/>
              </a:cxn>
              <a:cxn ang="0">
                <a:pos x="1269858347" y="857046478"/>
              </a:cxn>
              <a:cxn ang="0">
                <a:pos x="1355659962" y="890655822"/>
              </a:cxn>
              <a:cxn ang="0">
                <a:pos x="1441456017" y="857046478"/>
              </a:cxn>
              <a:cxn ang="0">
                <a:pos x="1441456017" y="688999756"/>
              </a:cxn>
              <a:cxn ang="0">
                <a:pos x="909491562" y="470536286"/>
              </a:cxn>
              <a:cxn ang="0">
                <a:pos x="909491562" y="0"/>
              </a:cxn>
              <a:cxn ang="0">
                <a:pos x="34320646" y="369708253"/>
              </a:cxn>
              <a:cxn ang="0">
                <a:pos x="34320646" y="520947569"/>
              </a:cxn>
              <a:cxn ang="0">
                <a:pos x="120122261" y="554562379"/>
              </a:cxn>
              <a:cxn ang="0">
                <a:pos x="205923877" y="520947569"/>
              </a:cxn>
              <a:cxn ang="0">
                <a:pos x="909491562" y="235265410"/>
              </a:cxn>
              <a:cxn ang="0">
                <a:pos x="1630219571" y="520947569"/>
              </a:cxn>
              <a:cxn ang="0">
                <a:pos x="1716021187" y="554562379"/>
              </a:cxn>
              <a:cxn ang="0">
                <a:pos x="1784662479" y="520947569"/>
              </a:cxn>
              <a:cxn ang="0">
                <a:pos x="1784662479" y="369708253"/>
              </a:cxn>
              <a:cxn ang="0">
                <a:pos x="909491562" y="0"/>
              </a:cxn>
            </a:cxnLst>
            <a:rect b="0" l="0" r="0" t="0"/>
            <a:pathLst>
              <a:path h="79" w="107">
                <a:moveTo>
                  <a:pt x="53" y="53"/>
                </a:moveTo>
                <a:cubicBezTo>
                  <a:pt x="50" y="53"/>
                  <a:pt x="46" y="55"/>
                  <a:pt x="44" y="57"/>
                </a:cubicBezTo>
                <a:cubicBezTo>
                  <a:pt x="39" y="62"/>
                  <a:pt x="39" y="70"/>
                  <a:pt x="44" y="75"/>
                </a:cubicBezTo>
                <a:cubicBezTo>
                  <a:pt x="46" y="77"/>
                  <a:pt x="50" y="79"/>
                  <a:pt x="53" y="79"/>
                </a:cubicBezTo>
                <a:cubicBezTo>
                  <a:pt x="56" y="79"/>
                  <a:pt x="59" y="77"/>
                  <a:pt x="62" y="75"/>
                </a:cubicBezTo>
                <a:cubicBezTo>
                  <a:pt x="67" y="70"/>
                  <a:pt x="67" y="62"/>
                  <a:pt x="62" y="57"/>
                </a:cubicBezTo>
                <a:cubicBezTo>
                  <a:pt x="59" y="55"/>
                  <a:pt x="56" y="53"/>
                  <a:pt x="53" y="53"/>
                </a:cubicBezTo>
                <a:moveTo>
                  <a:pt x="53" y="28"/>
                </a:moveTo>
                <a:cubicBezTo>
                  <a:pt x="42" y="28"/>
                  <a:pt x="31" y="32"/>
                  <a:pt x="22" y="41"/>
                </a:cubicBezTo>
                <a:cubicBezTo>
                  <a:pt x="19" y="44"/>
                  <a:pt x="19" y="48"/>
                  <a:pt x="22" y="51"/>
                </a:cubicBezTo>
                <a:cubicBezTo>
                  <a:pt x="24" y="53"/>
                  <a:pt x="25" y="53"/>
                  <a:pt x="27" y="53"/>
                </a:cubicBezTo>
                <a:cubicBezTo>
                  <a:pt x="29" y="53"/>
                  <a:pt x="31" y="53"/>
                  <a:pt x="32" y="51"/>
                </a:cubicBezTo>
                <a:cubicBezTo>
                  <a:pt x="38" y="45"/>
                  <a:pt x="46" y="43"/>
                  <a:pt x="53" y="43"/>
                </a:cubicBezTo>
                <a:cubicBezTo>
                  <a:pt x="61" y="43"/>
                  <a:pt x="68" y="45"/>
                  <a:pt x="74" y="51"/>
                </a:cubicBezTo>
                <a:cubicBezTo>
                  <a:pt x="76" y="53"/>
                  <a:pt x="77" y="53"/>
                  <a:pt x="79" y="53"/>
                </a:cubicBezTo>
                <a:cubicBezTo>
                  <a:pt x="81" y="53"/>
                  <a:pt x="83" y="53"/>
                  <a:pt x="84" y="51"/>
                </a:cubicBezTo>
                <a:cubicBezTo>
                  <a:pt x="87" y="48"/>
                  <a:pt x="87" y="44"/>
                  <a:pt x="84" y="41"/>
                </a:cubicBezTo>
                <a:cubicBezTo>
                  <a:pt x="76" y="32"/>
                  <a:pt x="65" y="28"/>
                  <a:pt x="53" y="28"/>
                </a:cubicBezTo>
                <a:moveTo>
                  <a:pt x="53" y="0"/>
                </a:moveTo>
                <a:cubicBezTo>
                  <a:pt x="35" y="0"/>
                  <a:pt x="16" y="7"/>
                  <a:pt x="2" y="22"/>
                </a:cubicBezTo>
                <a:cubicBezTo>
                  <a:pt x="0" y="24"/>
                  <a:pt x="0" y="28"/>
                  <a:pt x="2" y="31"/>
                </a:cubicBezTo>
                <a:cubicBezTo>
                  <a:pt x="3" y="32"/>
                  <a:pt x="5" y="33"/>
                  <a:pt x="7" y="33"/>
                </a:cubicBezTo>
                <a:cubicBezTo>
                  <a:pt x="9" y="33"/>
                  <a:pt x="10" y="32"/>
                  <a:pt x="12" y="31"/>
                </a:cubicBezTo>
                <a:cubicBezTo>
                  <a:pt x="23" y="20"/>
                  <a:pt x="38" y="14"/>
                  <a:pt x="53" y="14"/>
                </a:cubicBezTo>
                <a:cubicBezTo>
                  <a:pt x="68" y="14"/>
                  <a:pt x="83" y="20"/>
                  <a:pt x="95" y="31"/>
                </a:cubicBezTo>
                <a:cubicBezTo>
                  <a:pt x="96" y="32"/>
                  <a:pt x="98" y="33"/>
                  <a:pt x="100" y="33"/>
                </a:cubicBezTo>
                <a:cubicBezTo>
                  <a:pt x="101" y="33"/>
                  <a:pt x="103" y="32"/>
                  <a:pt x="104" y="31"/>
                </a:cubicBezTo>
                <a:cubicBezTo>
                  <a:pt x="107" y="28"/>
                  <a:pt x="107" y="24"/>
                  <a:pt x="104" y="22"/>
                </a:cubicBezTo>
                <a:cubicBezTo>
                  <a:pt x="90" y="7"/>
                  <a:pt x="72" y="0"/>
                  <a:pt x="53" y="0"/>
                </a:cubicBezTo>
              </a:path>
            </a:pathLst>
          </a:custGeom>
          <a:solidFill>
            <a:sysClr lastClr="FFFFFF" val="window"/>
          </a:solidFill>
          <a:ln w="9525">
            <a:noFill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9" name="Freeform 73"/>
          <p:cNvSpPr>
            <a:spLocks noEditPoints="1"/>
          </p:cNvSpPr>
          <p:nvPr/>
        </p:nvSpPr>
        <p:spPr>
          <a:xfrm>
            <a:off x="7394135" y="3419865"/>
            <a:ext cx="504825" cy="569913"/>
          </a:xfrm>
          <a:custGeom>
            <a:cxnLst>
              <a:cxn ang="0">
                <a:pos x="786242555" y="393990353"/>
              </a:cxn>
              <a:cxn ang="0">
                <a:pos x="769866386" y="393990353"/>
              </a:cxn>
              <a:cxn ang="0">
                <a:pos x="769866386" y="393990353"/>
              </a:cxn>
              <a:cxn ang="0">
                <a:pos x="671582737" y="439452861"/>
              </a:cxn>
              <a:cxn ang="0">
                <a:pos x="671582737" y="606140520"/>
              </a:cxn>
              <a:cxn ang="0">
                <a:pos x="687964233" y="621293048"/>
              </a:cxn>
              <a:cxn ang="0">
                <a:pos x="687964233" y="1682043880"/>
              </a:cxn>
              <a:cxn ang="0">
                <a:pos x="769866386" y="1757811445"/>
              </a:cxn>
              <a:cxn ang="0">
                <a:pos x="868144708" y="1682043880"/>
              </a:cxn>
              <a:cxn ang="0">
                <a:pos x="868144708" y="621293048"/>
              </a:cxn>
              <a:cxn ang="0">
                <a:pos x="884526204" y="606140520"/>
              </a:cxn>
              <a:cxn ang="0">
                <a:pos x="884526204" y="439452861"/>
              </a:cxn>
              <a:cxn ang="0">
                <a:pos x="786242555" y="393990353"/>
              </a:cxn>
              <a:cxn ang="0">
                <a:pos x="573304416" y="196997637"/>
              </a:cxn>
              <a:cxn ang="0">
                <a:pos x="524165255" y="212150166"/>
              </a:cxn>
              <a:cxn ang="0">
                <a:pos x="524165255" y="833443215"/>
              </a:cxn>
              <a:cxn ang="0">
                <a:pos x="573304416" y="863753193"/>
              </a:cxn>
              <a:cxn ang="0">
                <a:pos x="622443576" y="833443215"/>
              </a:cxn>
              <a:cxn ang="0">
                <a:pos x="622443576" y="742523121"/>
              </a:cxn>
              <a:cxn ang="0">
                <a:pos x="540541423" y="530372955"/>
              </a:cxn>
              <a:cxn ang="0">
                <a:pos x="622443576" y="318222788"/>
              </a:cxn>
              <a:cxn ang="0">
                <a:pos x="622443576" y="212150166"/>
              </a:cxn>
              <a:cxn ang="0">
                <a:pos x="573304416" y="196997637"/>
              </a:cxn>
              <a:cxn ang="0">
                <a:pos x="982804526" y="196997637"/>
              </a:cxn>
              <a:cxn ang="0">
                <a:pos x="917283869" y="212150166"/>
              </a:cxn>
              <a:cxn ang="0">
                <a:pos x="917283869" y="318222788"/>
              </a:cxn>
              <a:cxn ang="0">
                <a:pos x="1015567518" y="530372955"/>
              </a:cxn>
              <a:cxn ang="0">
                <a:pos x="917283869" y="742523121"/>
              </a:cxn>
              <a:cxn ang="0">
                <a:pos x="917283869" y="833443215"/>
              </a:cxn>
              <a:cxn ang="0">
                <a:pos x="982804526" y="863753193"/>
              </a:cxn>
              <a:cxn ang="0">
                <a:pos x="1031943686" y="833443215"/>
              </a:cxn>
              <a:cxn ang="0">
                <a:pos x="1031943686" y="212150166"/>
              </a:cxn>
              <a:cxn ang="0">
                <a:pos x="982804526" y="196997637"/>
              </a:cxn>
              <a:cxn ang="0">
                <a:pos x="360360949" y="0"/>
              </a:cxn>
              <a:cxn ang="0">
                <a:pos x="311221788" y="15152528"/>
              </a:cxn>
              <a:cxn ang="0">
                <a:pos x="311221788" y="1045593381"/>
              </a:cxn>
              <a:cxn ang="0">
                <a:pos x="360360949" y="1060745910"/>
              </a:cxn>
              <a:cxn ang="0">
                <a:pos x="409500110" y="1045593381"/>
              </a:cxn>
              <a:cxn ang="0">
                <a:pos x="409500110" y="939520758"/>
              </a:cxn>
              <a:cxn ang="0">
                <a:pos x="229319635" y="530372955"/>
              </a:cxn>
              <a:cxn ang="0">
                <a:pos x="409500110" y="106072622"/>
              </a:cxn>
              <a:cxn ang="0">
                <a:pos x="409500110" y="15152528"/>
              </a:cxn>
              <a:cxn ang="0">
                <a:pos x="360360949" y="0"/>
              </a:cxn>
              <a:cxn ang="0">
                <a:pos x="1195747992" y="0"/>
              </a:cxn>
              <a:cxn ang="0">
                <a:pos x="1146608832" y="15152528"/>
              </a:cxn>
              <a:cxn ang="0">
                <a:pos x="1146608832" y="106072622"/>
              </a:cxn>
              <a:cxn ang="0">
                <a:pos x="1326789306" y="530372955"/>
              </a:cxn>
              <a:cxn ang="0">
                <a:pos x="1146608832" y="939520758"/>
              </a:cxn>
              <a:cxn ang="0">
                <a:pos x="1146608832" y="1045593381"/>
              </a:cxn>
              <a:cxn ang="0">
                <a:pos x="1195747992" y="1060745910"/>
              </a:cxn>
              <a:cxn ang="0">
                <a:pos x="1244887153" y="1045593381"/>
              </a:cxn>
              <a:cxn ang="0">
                <a:pos x="1244887153" y="15152528"/>
              </a:cxn>
              <a:cxn ang="0">
                <a:pos x="1195747992" y="0"/>
              </a:cxn>
            </a:cxnLst>
            <a:rect b="0" l="0" r="0" t="0"/>
            <a:pathLst>
              <a:path h="115" w="95">
                <a:moveTo>
                  <a:pt x="48" y="26"/>
                </a:moveTo>
                <a:cubicBezTo>
                  <a:pt x="48" y="26"/>
                  <a:pt x="48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5" y="26"/>
                  <a:pt x="42" y="27"/>
                  <a:pt x="41" y="29"/>
                </a:cubicBezTo>
                <a:cubicBezTo>
                  <a:pt x="38" y="32"/>
                  <a:pt x="38" y="37"/>
                  <a:pt x="41" y="40"/>
                </a:cubicBezTo>
                <a:cubicBezTo>
                  <a:pt x="41" y="41"/>
                  <a:pt x="42" y="41"/>
                  <a:pt x="42" y="4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2" y="114"/>
                  <a:pt x="44" y="116"/>
                  <a:pt x="47" y="116"/>
                </a:cubicBezTo>
                <a:cubicBezTo>
                  <a:pt x="50" y="116"/>
                  <a:pt x="53" y="114"/>
                  <a:pt x="53" y="111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4" y="40"/>
                </a:cubicBezTo>
                <a:cubicBezTo>
                  <a:pt x="57" y="37"/>
                  <a:pt x="57" y="32"/>
                  <a:pt x="54" y="29"/>
                </a:cubicBezTo>
                <a:cubicBezTo>
                  <a:pt x="52" y="27"/>
                  <a:pt x="50" y="26"/>
                  <a:pt x="48" y="26"/>
                </a:cubicBezTo>
                <a:moveTo>
                  <a:pt x="35" y="13"/>
                </a:moveTo>
                <a:cubicBezTo>
                  <a:pt x="34" y="13"/>
                  <a:pt x="32" y="13"/>
                  <a:pt x="32" y="14"/>
                </a:cubicBezTo>
                <a:cubicBezTo>
                  <a:pt x="20" y="26"/>
                  <a:pt x="20" y="44"/>
                  <a:pt x="32" y="55"/>
                </a:cubicBezTo>
                <a:cubicBezTo>
                  <a:pt x="32" y="56"/>
                  <a:pt x="34" y="57"/>
                  <a:pt x="35" y="57"/>
                </a:cubicBezTo>
                <a:cubicBezTo>
                  <a:pt x="36" y="57"/>
                  <a:pt x="37" y="56"/>
                  <a:pt x="38" y="55"/>
                </a:cubicBezTo>
                <a:cubicBezTo>
                  <a:pt x="40" y="53"/>
                  <a:pt x="40" y="50"/>
                  <a:pt x="38" y="49"/>
                </a:cubicBezTo>
                <a:cubicBezTo>
                  <a:pt x="34" y="45"/>
                  <a:pt x="33" y="40"/>
                  <a:pt x="33" y="35"/>
                </a:cubicBezTo>
                <a:cubicBezTo>
                  <a:pt x="33" y="30"/>
                  <a:pt x="34" y="25"/>
                  <a:pt x="38" y="21"/>
                </a:cubicBezTo>
                <a:cubicBezTo>
                  <a:pt x="40" y="19"/>
                  <a:pt x="40" y="16"/>
                  <a:pt x="38" y="14"/>
                </a:cubicBezTo>
                <a:cubicBezTo>
                  <a:pt x="37" y="13"/>
                  <a:pt x="36" y="13"/>
                  <a:pt x="35" y="13"/>
                </a:cubicBezTo>
                <a:moveTo>
                  <a:pt x="60" y="13"/>
                </a:moveTo>
                <a:cubicBezTo>
                  <a:pt x="59" y="13"/>
                  <a:pt x="57" y="13"/>
                  <a:pt x="56" y="14"/>
                </a:cubicBezTo>
                <a:cubicBezTo>
                  <a:pt x="55" y="16"/>
                  <a:pt x="55" y="19"/>
                  <a:pt x="56" y="21"/>
                </a:cubicBezTo>
                <a:cubicBezTo>
                  <a:pt x="60" y="25"/>
                  <a:pt x="62" y="30"/>
                  <a:pt x="62" y="35"/>
                </a:cubicBezTo>
                <a:cubicBezTo>
                  <a:pt x="62" y="40"/>
                  <a:pt x="60" y="45"/>
                  <a:pt x="56" y="49"/>
                </a:cubicBezTo>
                <a:cubicBezTo>
                  <a:pt x="55" y="50"/>
                  <a:pt x="55" y="53"/>
                  <a:pt x="56" y="55"/>
                </a:cubicBezTo>
                <a:cubicBezTo>
                  <a:pt x="57" y="56"/>
                  <a:pt x="59" y="57"/>
                  <a:pt x="60" y="57"/>
                </a:cubicBezTo>
                <a:cubicBezTo>
                  <a:pt x="61" y="57"/>
                  <a:pt x="62" y="56"/>
                  <a:pt x="63" y="55"/>
                </a:cubicBezTo>
                <a:cubicBezTo>
                  <a:pt x="75" y="44"/>
                  <a:pt x="75" y="26"/>
                  <a:pt x="63" y="14"/>
                </a:cubicBezTo>
                <a:cubicBezTo>
                  <a:pt x="62" y="13"/>
                  <a:pt x="61" y="13"/>
                  <a:pt x="60" y="13"/>
                </a:cubicBezTo>
                <a:moveTo>
                  <a:pt x="22" y="0"/>
                </a:moveTo>
                <a:cubicBezTo>
                  <a:pt x="21" y="0"/>
                  <a:pt x="19" y="0"/>
                  <a:pt x="19" y="1"/>
                </a:cubicBezTo>
                <a:cubicBezTo>
                  <a:pt x="0" y="20"/>
                  <a:pt x="0" y="50"/>
                  <a:pt x="19" y="69"/>
                </a:cubicBezTo>
                <a:cubicBezTo>
                  <a:pt x="19" y="69"/>
                  <a:pt x="21" y="70"/>
                  <a:pt x="22" y="70"/>
                </a:cubicBezTo>
                <a:cubicBezTo>
                  <a:pt x="23" y="70"/>
                  <a:pt x="24" y="69"/>
                  <a:pt x="25" y="69"/>
                </a:cubicBezTo>
                <a:cubicBezTo>
                  <a:pt x="27" y="67"/>
                  <a:pt x="27" y="64"/>
                  <a:pt x="25" y="62"/>
                </a:cubicBezTo>
                <a:cubicBezTo>
                  <a:pt x="17" y="55"/>
                  <a:pt x="14" y="45"/>
                  <a:pt x="14" y="35"/>
                </a:cubicBezTo>
                <a:cubicBezTo>
                  <a:pt x="14" y="25"/>
                  <a:pt x="17" y="15"/>
                  <a:pt x="25" y="7"/>
                </a:cubicBezTo>
                <a:cubicBezTo>
                  <a:pt x="27" y="6"/>
                  <a:pt x="27" y="3"/>
                  <a:pt x="25" y="1"/>
                </a:cubicBezTo>
                <a:cubicBezTo>
                  <a:pt x="24" y="0"/>
                  <a:pt x="23" y="0"/>
                  <a:pt x="22" y="0"/>
                </a:cubicBezTo>
                <a:moveTo>
                  <a:pt x="73" y="0"/>
                </a:moveTo>
                <a:cubicBezTo>
                  <a:pt x="72" y="0"/>
                  <a:pt x="71" y="0"/>
                  <a:pt x="70" y="1"/>
                </a:cubicBezTo>
                <a:cubicBezTo>
                  <a:pt x="68" y="3"/>
                  <a:pt x="68" y="6"/>
                  <a:pt x="70" y="7"/>
                </a:cubicBezTo>
                <a:cubicBezTo>
                  <a:pt x="77" y="15"/>
                  <a:pt x="81" y="25"/>
                  <a:pt x="81" y="35"/>
                </a:cubicBezTo>
                <a:cubicBezTo>
                  <a:pt x="81" y="45"/>
                  <a:pt x="77" y="55"/>
                  <a:pt x="70" y="62"/>
                </a:cubicBezTo>
                <a:cubicBezTo>
                  <a:pt x="68" y="64"/>
                  <a:pt x="68" y="67"/>
                  <a:pt x="70" y="69"/>
                </a:cubicBezTo>
                <a:cubicBezTo>
                  <a:pt x="71" y="69"/>
                  <a:pt x="72" y="70"/>
                  <a:pt x="73" y="70"/>
                </a:cubicBezTo>
                <a:cubicBezTo>
                  <a:pt x="74" y="70"/>
                  <a:pt x="75" y="69"/>
                  <a:pt x="76" y="69"/>
                </a:cubicBezTo>
                <a:cubicBezTo>
                  <a:pt x="95" y="50"/>
                  <a:pt x="95" y="20"/>
                  <a:pt x="76" y="1"/>
                </a:cubicBezTo>
                <a:cubicBezTo>
                  <a:pt x="75" y="0"/>
                  <a:pt x="74" y="0"/>
                  <a:pt x="73" y="0"/>
                </a:cubicBezTo>
              </a:path>
            </a:pathLst>
          </a:custGeom>
          <a:solidFill>
            <a:sysClr lastClr="FFFFFF" val="window"/>
          </a:solidFill>
          <a:ln w="9525">
            <a:noFill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0" name="Freeform 12"/>
          <p:cNvSpPr>
            <a:spLocks noEditPoints="1"/>
          </p:cNvSpPr>
          <p:nvPr/>
        </p:nvSpPr>
        <p:spPr>
          <a:xfrm>
            <a:off x="8354573" y="5188340"/>
            <a:ext cx="252412" cy="241300"/>
          </a:xfrm>
          <a:custGeom>
            <a:cxnLst>
              <a:cxn ang="0">
                <a:pos x="100101438" y="541922457"/>
              </a:cxn>
              <a:cxn ang="0">
                <a:pos x="71500034" y="520531298"/>
              </a:cxn>
              <a:cxn ang="0">
                <a:pos x="71500034" y="221048139"/>
              </a:cxn>
              <a:cxn ang="0">
                <a:pos x="100101438" y="199656980"/>
              </a:cxn>
              <a:cxn ang="0">
                <a:pos x="550552120" y="199656980"/>
              </a:cxn>
              <a:cxn ang="0">
                <a:pos x="586302137" y="221048139"/>
              </a:cxn>
              <a:cxn ang="0">
                <a:pos x="586302137" y="520531298"/>
              </a:cxn>
              <a:cxn ang="0">
                <a:pos x="550552120" y="541922457"/>
              </a:cxn>
              <a:cxn ang="0">
                <a:pos x="100101438" y="541922457"/>
              </a:cxn>
              <a:cxn ang="0">
                <a:pos x="200200560" y="128349264"/>
              </a:cxn>
              <a:cxn ang="0">
                <a:pos x="200200560" y="99828490"/>
              </a:cxn>
              <a:cxn ang="0">
                <a:pos x="228801963" y="71305403"/>
              </a:cxn>
              <a:cxn ang="0">
                <a:pos x="679252645" y="71305403"/>
              </a:cxn>
              <a:cxn ang="0">
                <a:pos x="707854049" y="99828490"/>
              </a:cxn>
              <a:cxn ang="0">
                <a:pos x="707854049" y="392182033"/>
              </a:cxn>
              <a:cxn ang="0">
                <a:pos x="679252645" y="413573192"/>
              </a:cxn>
              <a:cxn ang="0">
                <a:pos x="657804488" y="413573192"/>
              </a:cxn>
              <a:cxn ang="0">
                <a:pos x="657804488" y="221048139"/>
              </a:cxn>
              <a:cxn ang="0">
                <a:pos x="550552120" y="128349264"/>
              </a:cxn>
              <a:cxn ang="0">
                <a:pos x="200200560" y="128349264"/>
              </a:cxn>
              <a:cxn ang="0">
                <a:pos x="679252645" y="0"/>
              </a:cxn>
              <a:cxn ang="0">
                <a:pos x="228801963" y="0"/>
              </a:cxn>
              <a:cxn ang="0">
                <a:pos x="128700525" y="99828490"/>
              </a:cxn>
              <a:cxn ang="0">
                <a:pos x="128700525" y="128349264"/>
              </a:cxn>
              <a:cxn ang="0">
                <a:pos x="100101438" y="128349264"/>
              </a:cxn>
              <a:cxn ang="0">
                <a:pos x="0" y="221048139"/>
              </a:cxn>
              <a:cxn ang="0">
                <a:pos x="0" y="520531298"/>
              </a:cxn>
              <a:cxn ang="0">
                <a:pos x="100101438" y="613230173"/>
              </a:cxn>
              <a:cxn ang="0">
                <a:pos x="278851524" y="613230173"/>
              </a:cxn>
              <a:cxn ang="0">
                <a:pos x="278851524" y="663142106"/>
              </a:cxn>
              <a:cxn ang="0">
                <a:pos x="185901016" y="663142106"/>
              </a:cxn>
              <a:cxn ang="0">
                <a:pos x="150150999" y="698797120"/>
              </a:cxn>
              <a:cxn ang="0">
                <a:pos x="185901016" y="741579437"/>
              </a:cxn>
              <a:cxn ang="0">
                <a:pos x="471903471" y="741579437"/>
              </a:cxn>
              <a:cxn ang="0">
                <a:pos x="507653488" y="698797120"/>
              </a:cxn>
              <a:cxn ang="0">
                <a:pos x="471903471" y="663142106"/>
              </a:cxn>
              <a:cxn ang="0">
                <a:pos x="378952963" y="663142106"/>
              </a:cxn>
              <a:cxn ang="0">
                <a:pos x="378952963" y="613230173"/>
              </a:cxn>
              <a:cxn ang="0">
                <a:pos x="550552120" y="613230173"/>
              </a:cxn>
              <a:cxn ang="0">
                <a:pos x="657804488" y="520531298"/>
              </a:cxn>
              <a:cxn ang="0">
                <a:pos x="657804488" y="484878596"/>
              </a:cxn>
              <a:cxn ang="0">
                <a:pos x="679252645" y="484878596"/>
              </a:cxn>
              <a:cxn ang="0">
                <a:pos x="779354083" y="392182033"/>
              </a:cxn>
              <a:cxn ang="0">
                <a:pos x="779354083" y="99828490"/>
              </a:cxn>
              <a:cxn ang="0">
                <a:pos x="679252645" y="0"/>
              </a:cxn>
            </a:cxnLst>
            <a:rect b="0" l="0" r="0" t="0"/>
            <a:pathLst>
              <a:path h="104" w="109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ysClr lastClr="FFFFFF" val="window"/>
          </a:solidFill>
          <a:ln w="9525">
            <a:noFill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val="266939598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23"/>
      <p:bldP grpId="0" spid="26"/>
      <p:bldP grpId="0" spid="27"/>
      <p:bldP grpId="0" spid="28"/>
      <p:bldP grpId="0" spid="29"/>
      <p:bldP grpId="0" spid="3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8" name="组合 77"/>
          <p:cNvGrpSpPr/>
          <p:nvPr/>
        </p:nvGrpSpPr>
        <p:grpSpPr>
          <a:xfrm>
            <a:off x="3032136" y="1380615"/>
            <a:ext cx="6127728" cy="1569660"/>
            <a:chOff x="1459139" y="2477587"/>
            <a:chExt cx="6127728" cy="1569660"/>
          </a:xfrm>
        </p:grpSpPr>
        <p:sp>
          <p:nvSpPr>
            <p:cNvPr id="40" name="文本框 13"/>
            <p:cNvSpPr txBox="1">
              <a:spLocks noChangeArrowheads="1"/>
            </p:cNvSpPr>
            <p:nvPr/>
          </p:nvSpPr>
          <p:spPr bwMode="auto">
            <a:xfrm>
              <a:off x="1533671" y="2477587"/>
              <a:ext cx="6307455" cy="1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fontAlgn="auto" hangingPunct="1">
                <a:spcBef>
                  <a:spcPct val="0"/>
                </a:spcBef>
                <a:spcAft>
                  <a:spcPct val="0"/>
                </a:spcAft>
                <a:defRPr sz="700">
                  <a:latin charset="0" panose="020b0604020202020204" pitchFamily="34" typeface="Helvetica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altLang="zh-CN" lang="en-US" spc="300" sz="96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b0400000000000000" pitchFamily="34" typeface="思源黑体 CN Normal"/>
                  <a:ea charset="-122" panose="020b0400000000000000" pitchFamily="34" typeface="思源黑体 CN Normal"/>
                </a:rPr>
                <a:t>CONTENT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459139" y="3262417"/>
              <a:ext cx="5515293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kern="2000" lang="en-US" spc="5000">
                  <a:solidFill>
                    <a:prstClr val="white">
                      <a:lumMod val="75000"/>
                    </a:prstClr>
                  </a:solidFill>
                  <a:latin charset="-122" panose="020b0400000000000000" pitchFamily="34" typeface="思源黑体 CN Normal"/>
                  <a:ea charset="-122" panose="020b0400000000000000" pitchFamily="34" typeface="思源黑体 CN Normal"/>
                </a:rPr>
                <a:t>content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407469" y="3735105"/>
            <a:ext cx="2892585" cy="1255422"/>
            <a:chOff x="394769" y="4253131"/>
            <a:chExt cx="2892585" cy="1255422"/>
          </a:xfrm>
        </p:grpSpPr>
        <p:sp>
          <p:nvSpPr>
            <p:cNvPr id="45" name="矩形: 圆角 31"/>
            <p:cNvSpPr/>
            <p:nvPr/>
          </p:nvSpPr>
          <p:spPr>
            <a:xfrm>
              <a:off x="1194684" y="4273159"/>
              <a:ext cx="1292754" cy="352425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394769" y="4253131"/>
              <a:ext cx="2892585" cy="1255422"/>
              <a:chOff x="658850" y="4386410"/>
              <a:chExt cx="2892585" cy="1255422"/>
            </a:xfrm>
          </p:grpSpPr>
          <p:sp>
            <p:nvSpPr>
              <p:cNvPr id="117" name="矩形 116"/>
              <p:cNvSpPr/>
              <p:nvPr/>
            </p:nvSpPr>
            <p:spPr>
              <a:xfrm>
                <a:off x="1315203" y="5210945"/>
                <a:ext cx="1579880" cy="426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altLang="en-US" kumimoji="1" lang="zh-CN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双击输入替换内容</a:t>
                </a:r>
              </a:p>
              <a:p>
                <a:pPr algn="ctr">
                  <a:spcBef>
                    <a:spcPct val="0"/>
                  </a:spcBef>
                </a:pPr>
                <a:r>
                  <a:rPr altLang="en-US" kumimoji="1" lang="zh-CN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优页轻松设计高效办公</a:t>
                </a:r>
              </a:p>
            </p:txBody>
          </p:sp>
          <p:sp>
            <p:nvSpPr>
              <p:cNvPr id="118" name="TextBox 76"/>
              <p:cNvSpPr txBox="1"/>
              <p:nvPr/>
            </p:nvSpPr>
            <p:spPr>
              <a:xfrm>
                <a:off x="658850" y="4761380"/>
                <a:ext cx="289258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细黑"/>
                    <a:ea typeface="微软雅黑 Light"/>
                    <a:cs typeface="+mn-ea"/>
                    <a:sym typeface="+mn-lt"/>
                  </a:rPr>
                  <a:t>请在此添加标题</a:t>
                </a: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973712" y="4386411"/>
                <a:ext cx="2322842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lang="en-US" smtClean="0" sz="2200">
                    <a:solidFill>
                      <a:schemeClr val="bg1"/>
                    </a:solidFill>
                    <a:latin charset="-122" panose="020b0400000000000000" pitchFamily="34" typeface="思源黑体 CN Normal"/>
                    <a:ea charset="-122" panose="020b0400000000000000" pitchFamily="34" typeface="思源黑体 CN Normal"/>
                  </a:rPr>
                  <a:t>PART A</a:t>
                </a: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3233573" y="3735105"/>
            <a:ext cx="2892585" cy="1255422"/>
            <a:chOff x="3212504" y="4255861"/>
            <a:chExt cx="2892585" cy="1255422"/>
          </a:xfrm>
        </p:grpSpPr>
        <p:sp>
          <p:nvSpPr>
            <p:cNvPr id="120" name="矩形: 圆角 31"/>
            <p:cNvSpPr/>
            <p:nvPr/>
          </p:nvSpPr>
          <p:spPr>
            <a:xfrm>
              <a:off x="4012419" y="4275889"/>
              <a:ext cx="1292754" cy="352425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3212504" y="4255861"/>
              <a:ext cx="2892585" cy="1255422"/>
              <a:chOff x="658850" y="4386410"/>
              <a:chExt cx="2892585" cy="1255422"/>
            </a:xfrm>
          </p:grpSpPr>
          <p:sp>
            <p:nvSpPr>
              <p:cNvPr id="122" name="矩形 121"/>
              <p:cNvSpPr/>
              <p:nvPr/>
            </p:nvSpPr>
            <p:spPr>
              <a:xfrm>
                <a:off x="1315202" y="5210945"/>
                <a:ext cx="1579880" cy="426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altLang="en-US" kumimoji="1" lang="zh-CN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双击输入替换内容</a:t>
                </a:r>
              </a:p>
              <a:p>
                <a:pPr algn="ctr">
                  <a:spcBef>
                    <a:spcPct val="0"/>
                  </a:spcBef>
                </a:pPr>
                <a:r>
                  <a:rPr altLang="en-US" kumimoji="1" lang="zh-CN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优页轻松设计高效办公</a:t>
                </a:r>
              </a:p>
            </p:txBody>
          </p:sp>
          <p:sp>
            <p:nvSpPr>
              <p:cNvPr id="123" name="TextBox 76"/>
              <p:cNvSpPr txBox="1"/>
              <p:nvPr/>
            </p:nvSpPr>
            <p:spPr>
              <a:xfrm>
                <a:off x="658850" y="4761380"/>
                <a:ext cx="289258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细黑"/>
                    <a:ea typeface="微软雅黑 Light"/>
                    <a:cs typeface="+mn-ea"/>
                    <a:sym typeface="+mn-lt"/>
                  </a:rPr>
                  <a:t>请在此添加标题</a:t>
                </a: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973712" y="4386411"/>
                <a:ext cx="2322842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lang="en-US" smtClean="0" sz="2200">
                    <a:solidFill>
                      <a:schemeClr val="bg1"/>
                    </a:solidFill>
                    <a:latin charset="-122" panose="020b0400000000000000" pitchFamily="34" typeface="思源黑体 CN Normal"/>
                    <a:ea charset="-122" panose="020b0400000000000000" pitchFamily="34" typeface="思源黑体 CN Normal"/>
                  </a:rPr>
                  <a:t>PART B</a:t>
                </a: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3029132" y="3746354"/>
            <a:ext cx="624482" cy="1232924"/>
            <a:chOff x="3016432" y="4273159"/>
            <a:chExt cx="624482" cy="1232924"/>
          </a:xfrm>
        </p:grpSpPr>
        <p:cxnSp>
          <p:nvCxnSpPr>
            <p:cNvPr id="102" name="直接连接符 101"/>
            <p:cNvCxnSpPr/>
            <p:nvPr/>
          </p:nvCxnSpPr>
          <p:spPr>
            <a:xfrm flipV="1">
              <a:off x="3045450" y="4338681"/>
              <a:ext cx="546312" cy="112782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组合 127"/>
            <p:cNvGrpSpPr/>
            <p:nvPr/>
          </p:nvGrpSpPr>
          <p:grpSpPr>
            <a:xfrm>
              <a:off x="3016432" y="4273159"/>
              <a:ext cx="624482" cy="1232924"/>
              <a:chOff x="3016432" y="4273159"/>
              <a:chExt cx="624482" cy="1232924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3568914" y="427315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3016432" y="543408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5835282" y="3746354"/>
            <a:ext cx="624482" cy="1232924"/>
            <a:chOff x="3016432" y="4273159"/>
            <a:chExt cx="624482" cy="1232924"/>
          </a:xfrm>
        </p:grpSpPr>
        <p:cxnSp>
          <p:nvCxnSpPr>
            <p:cNvPr id="140" name="直接连接符 139"/>
            <p:cNvCxnSpPr/>
            <p:nvPr/>
          </p:nvCxnSpPr>
          <p:spPr>
            <a:xfrm flipV="1">
              <a:off x="3045450" y="4338681"/>
              <a:ext cx="546312" cy="112782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组合 140"/>
            <p:cNvGrpSpPr/>
            <p:nvPr/>
          </p:nvGrpSpPr>
          <p:grpSpPr>
            <a:xfrm>
              <a:off x="3016432" y="4273159"/>
              <a:ext cx="624482" cy="1232924"/>
              <a:chOff x="3016432" y="4273159"/>
              <a:chExt cx="624482" cy="1232924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3568914" y="427315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016432" y="543408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49" name="组合 148"/>
          <p:cNvGrpSpPr/>
          <p:nvPr/>
        </p:nvGrpSpPr>
        <p:grpSpPr>
          <a:xfrm>
            <a:off x="8613381" y="3746354"/>
            <a:ext cx="624482" cy="1232924"/>
            <a:chOff x="3016432" y="4273159"/>
            <a:chExt cx="624482" cy="1232924"/>
          </a:xfrm>
        </p:grpSpPr>
        <p:cxnSp>
          <p:nvCxnSpPr>
            <p:cNvPr id="150" name="直接连接符 149"/>
            <p:cNvCxnSpPr/>
            <p:nvPr/>
          </p:nvCxnSpPr>
          <p:spPr>
            <a:xfrm flipV="1">
              <a:off x="3045450" y="4338681"/>
              <a:ext cx="546312" cy="112782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组合 150"/>
            <p:cNvGrpSpPr/>
            <p:nvPr/>
          </p:nvGrpSpPr>
          <p:grpSpPr>
            <a:xfrm>
              <a:off x="3016432" y="4273159"/>
              <a:ext cx="624482" cy="1232924"/>
              <a:chOff x="3016432" y="4273159"/>
              <a:chExt cx="624482" cy="1232924"/>
            </a:xfrm>
          </p:grpSpPr>
          <p:sp>
            <p:nvSpPr>
              <p:cNvPr id="152" name="椭圆 151"/>
              <p:cNvSpPr/>
              <p:nvPr/>
            </p:nvSpPr>
            <p:spPr>
              <a:xfrm>
                <a:off x="3568914" y="427315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016432" y="543408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59" name="组合 158"/>
          <p:cNvGrpSpPr/>
          <p:nvPr/>
        </p:nvGrpSpPr>
        <p:grpSpPr>
          <a:xfrm>
            <a:off x="6059677" y="3735105"/>
            <a:ext cx="2892585" cy="1255422"/>
            <a:chOff x="3212504" y="4255861"/>
            <a:chExt cx="2892585" cy="1255422"/>
          </a:xfrm>
        </p:grpSpPr>
        <p:sp>
          <p:nvSpPr>
            <p:cNvPr id="160" name="矩形: 圆角 31"/>
            <p:cNvSpPr/>
            <p:nvPr/>
          </p:nvSpPr>
          <p:spPr>
            <a:xfrm>
              <a:off x="4012419" y="4275889"/>
              <a:ext cx="1292754" cy="352425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85000"/>
                <a:lumOff val="1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61" name="组合 160"/>
            <p:cNvGrpSpPr/>
            <p:nvPr/>
          </p:nvGrpSpPr>
          <p:grpSpPr>
            <a:xfrm>
              <a:off x="3212504" y="4255861"/>
              <a:ext cx="2892585" cy="1255422"/>
              <a:chOff x="658850" y="4386410"/>
              <a:chExt cx="2892585" cy="1255422"/>
            </a:xfrm>
          </p:grpSpPr>
          <p:sp>
            <p:nvSpPr>
              <p:cNvPr id="162" name="矩形 161"/>
              <p:cNvSpPr/>
              <p:nvPr/>
            </p:nvSpPr>
            <p:spPr>
              <a:xfrm>
                <a:off x="1315202" y="5210945"/>
                <a:ext cx="1579880" cy="426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altLang="en-US" kumimoji="1" lang="zh-CN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双击输入替换内容</a:t>
                </a:r>
              </a:p>
              <a:p>
                <a:pPr algn="ctr">
                  <a:spcBef>
                    <a:spcPct val="0"/>
                  </a:spcBef>
                </a:pPr>
                <a:r>
                  <a:rPr altLang="en-US" kumimoji="1" lang="zh-CN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优页轻松设计高效办公</a:t>
                </a:r>
              </a:p>
            </p:txBody>
          </p:sp>
          <p:sp>
            <p:nvSpPr>
              <p:cNvPr id="163" name="TextBox 76"/>
              <p:cNvSpPr txBox="1"/>
              <p:nvPr/>
            </p:nvSpPr>
            <p:spPr>
              <a:xfrm>
                <a:off x="658850" y="4761380"/>
                <a:ext cx="289258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细黑"/>
                    <a:ea typeface="微软雅黑 Light"/>
                    <a:cs typeface="+mn-ea"/>
                    <a:sym typeface="+mn-lt"/>
                  </a:rPr>
                  <a:t>请在此添加标题</a:t>
                </a: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973711" y="4386411"/>
                <a:ext cx="2322842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lang="en-US" smtClean="0" sz="2200">
                    <a:solidFill>
                      <a:schemeClr val="bg1"/>
                    </a:solidFill>
                    <a:latin charset="-122" panose="020b0400000000000000" pitchFamily="34" typeface="思源黑体 CN Normal"/>
                    <a:ea charset="-122" panose="020b0400000000000000" pitchFamily="34" typeface="思源黑体 CN Normal"/>
                  </a:rPr>
                  <a:t>PART C</a:t>
                </a:r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8885782" y="3735105"/>
            <a:ext cx="2892585" cy="1255422"/>
            <a:chOff x="3212504" y="4255861"/>
            <a:chExt cx="2892585" cy="1255422"/>
          </a:xfrm>
        </p:grpSpPr>
        <p:sp>
          <p:nvSpPr>
            <p:cNvPr id="166" name="矩形: 圆角 31"/>
            <p:cNvSpPr/>
            <p:nvPr/>
          </p:nvSpPr>
          <p:spPr>
            <a:xfrm>
              <a:off x="4012419" y="4275889"/>
              <a:ext cx="1292754" cy="352425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95000"/>
                <a:lumOff val="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67" name="组合 166"/>
            <p:cNvGrpSpPr/>
            <p:nvPr/>
          </p:nvGrpSpPr>
          <p:grpSpPr>
            <a:xfrm>
              <a:off x="3212504" y="4255861"/>
              <a:ext cx="2892585" cy="1255422"/>
              <a:chOff x="658850" y="4386410"/>
              <a:chExt cx="2892585" cy="1255422"/>
            </a:xfrm>
          </p:grpSpPr>
          <p:sp>
            <p:nvSpPr>
              <p:cNvPr id="168" name="矩形 167"/>
              <p:cNvSpPr/>
              <p:nvPr/>
            </p:nvSpPr>
            <p:spPr>
              <a:xfrm>
                <a:off x="1315202" y="5210945"/>
                <a:ext cx="1579880" cy="426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altLang="en-US" kumimoji="1" lang="zh-CN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双击输入替换内容</a:t>
                </a:r>
              </a:p>
              <a:p>
                <a:pPr algn="ctr">
                  <a:spcBef>
                    <a:spcPct val="0"/>
                  </a:spcBef>
                </a:pPr>
                <a:r>
                  <a:rPr altLang="en-US" kumimoji="1" lang="zh-CN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优页轻松设计高效办公</a:t>
                </a:r>
              </a:p>
            </p:txBody>
          </p:sp>
          <p:sp>
            <p:nvSpPr>
              <p:cNvPr id="169" name="TextBox 76"/>
              <p:cNvSpPr txBox="1"/>
              <p:nvPr/>
            </p:nvSpPr>
            <p:spPr>
              <a:xfrm>
                <a:off x="658850" y="4761380"/>
                <a:ext cx="289258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细黑"/>
                    <a:ea typeface="微软雅黑 Light"/>
                    <a:cs typeface="+mn-ea"/>
                    <a:sym typeface="+mn-lt"/>
                  </a:rPr>
                  <a:t>请在此添加标题</a:t>
                </a: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973711" y="4386411"/>
                <a:ext cx="2322842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lang="en-US" smtClean="0" sz="2200">
                    <a:solidFill>
                      <a:schemeClr val="bg1"/>
                    </a:solidFill>
                    <a:latin charset="-122" panose="020b0400000000000000" pitchFamily="34" typeface="思源黑体 CN Normal"/>
                    <a:ea charset="-122" panose="020b0400000000000000" pitchFamily="34" typeface="思源黑体 CN Normal"/>
                  </a:rPr>
                  <a:t>PART D</a:t>
                </a:r>
              </a:p>
            </p:txBody>
          </p:sp>
        </p:grpSp>
      </p:grpSp>
    </p:spTree>
    <p:extLst>
      <p:ext uri="{BB962C8B-B14F-4D97-AF65-F5344CB8AC3E}">
        <p14:creationId val="123591260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76"/>
          <p:cNvSpPr txBox="1"/>
          <p:nvPr/>
        </p:nvSpPr>
        <p:spPr>
          <a:xfrm>
            <a:off x="6207971" y="2957751"/>
            <a:ext cx="325586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prstClr val="white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请此处添加您的副标题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07971" y="3597644"/>
            <a:ext cx="4749840" cy="4754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双击输入替换内容，优页轻松设计高效办公。双击输入替换内容，优页轻松设计高效办公。双击输入替换内容，优页轻松设计高效办公。</a:t>
            </a:r>
          </a:p>
        </p:txBody>
      </p:sp>
      <p:sp>
        <p:nvSpPr>
          <p:cNvPr id="5" name="TextBox 76"/>
          <p:cNvSpPr txBox="1"/>
          <p:nvPr/>
        </p:nvSpPr>
        <p:spPr>
          <a:xfrm>
            <a:off x="6057660" y="1902102"/>
            <a:ext cx="548435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6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typeface="+mn-ea"/>
                <a:sym typeface="+mn-lt"/>
              </a:rPr>
              <a:t>20XX关键词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07971" y="5055081"/>
            <a:ext cx="59840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207971" y="4238241"/>
            <a:ext cx="4749840" cy="4754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双击输入替换内容，优页轻松设计高效办公。双击输入替换内容，优页轻松设计高效办公。双击输入替换内容，优页轻松设计高效办公。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677211" y="1125816"/>
            <a:ext cx="8218154" cy="5311819"/>
          </a:xfrm>
          <a:prstGeom prst="rect">
            <a:avLst/>
          </a:prstGeom>
        </p:spPr>
      </p:pic>
      <p:pic>
        <p:nvPicPr>
          <p:cNvPr id="1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461974" y="2008036"/>
            <a:ext cx="5680943" cy="378120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95840692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1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310743" y="1070879"/>
            <a:ext cx="3570514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7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typeface="+mn-ea"/>
                <a:sym typeface="+mn-lt"/>
              </a:rPr>
              <a:t>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97923" y="3002179"/>
            <a:ext cx="3196155" cy="640080"/>
          </a:xfrm>
          <a:prstGeom prst="rect">
            <a:avLst/>
          </a:prstGeom>
          <a:solidFill>
            <a:srgbClr val="EFEFEF"/>
          </a:solidFill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4247408" y="4722956"/>
            <a:ext cx="3697184" cy="6400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altLang="en-US" kumimoji="1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双击输入替换内容，优页轻松设计高效办公，双击输入替换内容，优页轻松设计高效办公。</a:t>
            </a:r>
          </a:p>
        </p:txBody>
      </p:sp>
    </p:spTree>
    <p:extLst>
      <p:ext uri="{BB962C8B-B14F-4D97-AF65-F5344CB8AC3E}">
        <p14:creationId val="312993371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60000"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22"/>
          <p:cNvSpPr>
            <a:spLocks noEditPoints="1"/>
          </p:cNvSpPr>
          <p:nvPr/>
        </p:nvSpPr>
        <p:spPr bwMode="auto">
          <a:xfrm>
            <a:off x="1025474" y="4672169"/>
            <a:ext cx="755845" cy="894956"/>
          </a:xfrm>
          <a:custGeom>
            <a:gdLst>
              <a:gd fmla="*/ 386 w 414" name="T0"/>
              <a:gd fmla="*/ 452 h 490" name="T1"/>
              <a:gd fmla="*/ 386 w 414" name="T2"/>
              <a:gd fmla="*/ 63 h 490" name="T3"/>
              <a:gd fmla="*/ 351 w 414" name="T4"/>
              <a:gd fmla="*/ 24 h 490" name="T5"/>
              <a:gd fmla="*/ 63 w 414" name="T6"/>
              <a:gd fmla="*/ 24 h 490" name="T7"/>
              <a:gd fmla="*/ 28 w 414" name="T8"/>
              <a:gd fmla="*/ 63 h 490" name="T9"/>
              <a:gd fmla="*/ 85 w 414" name="T10"/>
              <a:gd fmla="*/ 63 h 490" name="T11"/>
              <a:gd fmla="*/ 101 w 414" name="T12"/>
              <a:gd fmla="*/ 81 h 490" name="T13"/>
              <a:gd fmla="*/ 101 w 414" name="T14"/>
              <a:gd fmla="*/ 100 h 490" name="T15"/>
              <a:gd fmla="*/ 85 w 414" name="T16"/>
              <a:gd fmla="*/ 118 h 490" name="T17"/>
              <a:gd fmla="*/ 28 w 414" name="T18"/>
              <a:gd fmla="*/ 118 h 490" name="T19"/>
              <a:gd fmla="*/ 28 w 414" name="T20"/>
              <a:gd fmla="*/ 397 h 490" name="T21"/>
              <a:gd fmla="*/ 85 w 414" name="T22"/>
              <a:gd fmla="*/ 397 h 490" name="T23"/>
              <a:gd fmla="*/ 101 w 414" name="T24"/>
              <a:gd fmla="*/ 414 h 490" name="T25"/>
              <a:gd fmla="*/ 101 w 414" name="T26"/>
              <a:gd fmla="*/ 434 h 490" name="T27"/>
              <a:gd fmla="*/ 85 w 414" name="T28"/>
              <a:gd fmla="*/ 451 h 490" name="T29"/>
              <a:gd fmla="*/ 30 w 414" name="T30"/>
              <a:gd fmla="*/ 451 h 490" name="T31"/>
              <a:gd fmla="*/ 30 w 414" name="T32"/>
              <a:gd fmla="*/ 452 h 490" name="T33"/>
              <a:gd fmla="*/ 66 w 414" name="T34"/>
              <a:gd fmla="*/ 490 h 490" name="T35"/>
              <a:gd fmla="*/ 351 w 414" name="T36"/>
              <a:gd fmla="*/ 490 h 490" name="T37"/>
              <a:gd fmla="*/ 386 w 414" name="T38"/>
              <a:gd fmla="*/ 452 h 490" name="T39"/>
              <a:gd fmla="*/ 414 w 414" name="T40"/>
              <a:gd fmla="*/ 431 h 490" name="T41"/>
              <a:gd fmla="*/ 393 w 414" name="T42"/>
              <a:gd fmla="*/ 463 h 490" name="T43"/>
              <a:gd fmla="*/ 401 w 414" name="T44"/>
              <a:gd fmla="*/ 438 h 490" name="T45"/>
              <a:gd fmla="*/ 401 w 414" name="T46"/>
              <a:gd fmla="*/ 55 h 490" name="T47"/>
              <a:gd fmla="*/ 362 w 414" name="T48"/>
              <a:gd fmla="*/ 11 h 490" name="T49"/>
              <a:gd fmla="*/ 78 w 414" name="T50"/>
              <a:gd fmla="*/ 11 h 490" name="T51"/>
              <a:gd fmla="*/ 57 w 414" name="T52"/>
              <a:gd fmla="*/ 18 h 490" name="T53"/>
              <a:gd fmla="*/ 85 w 414" name="T54"/>
              <a:gd fmla="*/ 0 h 490" name="T55"/>
              <a:gd fmla="*/ 367 w 414" name="T56"/>
              <a:gd fmla="*/ 0 h 490" name="T57"/>
              <a:gd fmla="*/ 414 w 414" name="T58"/>
              <a:gd fmla="*/ 50 h 490" name="T59"/>
              <a:gd fmla="*/ 414 w 414" name="T60"/>
              <a:gd fmla="*/ 431 h 490" name="T61"/>
              <a:gd fmla="*/ 146 w 414" name="T62"/>
              <a:gd fmla="*/ 314 h 490" name="T63"/>
              <a:gd fmla="*/ 292 w 414" name="T64"/>
              <a:gd fmla="*/ 314 h 490" name="T65"/>
              <a:gd fmla="*/ 292 w 414" name="T66"/>
              <a:gd fmla="*/ 329 h 490" name="T67"/>
              <a:gd fmla="*/ 281 w 414" name="T68"/>
              <a:gd fmla="*/ 341 h 490" name="T69"/>
              <a:gd fmla="*/ 156 w 414" name="T70"/>
              <a:gd fmla="*/ 341 h 490" name="T71"/>
              <a:gd fmla="*/ 146 w 414" name="T72"/>
              <a:gd fmla="*/ 329 h 490" name="T73"/>
              <a:gd fmla="*/ 146 w 414" name="T74"/>
              <a:gd fmla="*/ 314 h 490" name="T75"/>
              <a:gd fmla="*/ 219 w 414" name="T76"/>
              <a:gd fmla="*/ 263 h 490" name="T77"/>
              <a:gd fmla="*/ 180 w 414" name="T78"/>
              <a:gd fmla="*/ 203 h 490" name="T79"/>
              <a:gd fmla="*/ 219 w 414" name="T80"/>
              <a:gd fmla="*/ 143 h 490" name="T81"/>
              <a:gd fmla="*/ 257 w 414" name="T82"/>
              <a:gd fmla="*/ 203 h 490" name="T83"/>
              <a:gd fmla="*/ 219 w 414" name="T84"/>
              <a:gd fmla="*/ 263 h 490" name="T85"/>
              <a:gd fmla="*/ 74 w 414" name="T86"/>
              <a:gd fmla="*/ 440 h 490" name="T87"/>
              <a:gd fmla="*/ 26 w 414" name="T88"/>
              <a:gd fmla="*/ 440 h 490" name="T89"/>
              <a:gd fmla="*/ 0 w 414" name="T90"/>
              <a:gd fmla="*/ 419 h 490" name="T91"/>
              <a:gd fmla="*/ 0 w 414" name="T92"/>
              <a:gd fmla="*/ 417 h 490" name="T93"/>
              <a:gd fmla="*/ 18 w 414" name="T94"/>
              <a:gd fmla="*/ 404 h 490" name="T95"/>
              <a:gd fmla="*/ 29 w 414" name="T96"/>
              <a:gd fmla="*/ 408 h 490" name="T97"/>
              <a:gd fmla="*/ 74 w 414" name="T98"/>
              <a:gd fmla="*/ 408 h 490" name="T99"/>
              <a:gd fmla="*/ 87 w 414" name="T100"/>
              <a:gd fmla="*/ 423 h 490" name="T101"/>
              <a:gd fmla="*/ 87 w 414" name="T102"/>
              <a:gd fmla="*/ 425 h 490" name="T103"/>
              <a:gd fmla="*/ 74 w 414" name="T104"/>
              <a:gd fmla="*/ 440 h 490" name="T105"/>
              <a:gd fmla="*/ 74 w 414" name="T106"/>
              <a:gd fmla="*/ 107 h 490" name="T107"/>
              <a:gd fmla="*/ 26 w 414" name="T108"/>
              <a:gd fmla="*/ 107 h 490" name="T109"/>
              <a:gd fmla="*/ 0 w 414" name="T110"/>
              <a:gd fmla="*/ 86 h 490" name="T111"/>
              <a:gd fmla="*/ 0 w 414" name="T112"/>
              <a:gd fmla="*/ 83 h 490" name="T113"/>
              <a:gd fmla="*/ 18 w 414" name="T114"/>
              <a:gd fmla="*/ 71 h 490" name="T115"/>
              <a:gd fmla="*/ 29 w 414" name="T116"/>
              <a:gd fmla="*/ 74 h 490" name="T117"/>
              <a:gd fmla="*/ 74 w 414" name="T118"/>
              <a:gd fmla="*/ 74 h 490" name="T119"/>
              <a:gd fmla="*/ 87 w 414" name="T120"/>
              <a:gd fmla="*/ 89 h 490" name="T121"/>
              <a:gd fmla="*/ 87 w 414" name="T122"/>
              <a:gd fmla="*/ 92 h 490" name="T123"/>
              <a:gd fmla="*/ 74 w 414" name="T124"/>
              <a:gd fmla="*/ 107 h 49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490" w="413">
                <a:moveTo>
                  <a:pt x="386" y="452"/>
                </a:moveTo>
                <a:cubicBezTo>
                  <a:pt x="386" y="322"/>
                  <a:pt x="386" y="193"/>
                  <a:pt x="386" y="63"/>
                </a:cubicBezTo>
                <a:cubicBezTo>
                  <a:pt x="386" y="42"/>
                  <a:pt x="371" y="24"/>
                  <a:pt x="351" y="24"/>
                </a:cubicBezTo>
                <a:cubicBezTo>
                  <a:pt x="255" y="24"/>
                  <a:pt x="159" y="24"/>
                  <a:pt x="63" y="24"/>
                </a:cubicBezTo>
                <a:cubicBezTo>
                  <a:pt x="44" y="24"/>
                  <a:pt x="28" y="42"/>
                  <a:pt x="28" y="63"/>
                </a:cubicBezTo>
                <a:cubicBezTo>
                  <a:pt x="47" y="63"/>
                  <a:pt x="66" y="63"/>
                  <a:pt x="85" y="63"/>
                </a:cubicBezTo>
                <a:cubicBezTo>
                  <a:pt x="94" y="63"/>
                  <a:pt x="101" y="71"/>
                  <a:pt x="101" y="81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1" y="110"/>
                  <a:pt x="94" y="118"/>
                  <a:pt x="85" y="118"/>
                </a:cubicBezTo>
                <a:cubicBezTo>
                  <a:pt x="66" y="118"/>
                  <a:pt x="47" y="118"/>
                  <a:pt x="28" y="118"/>
                </a:cubicBezTo>
                <a:cubicBezTo>
                  <a:pt x="28" y="397"/>
                  <a:pt x="28" y="397"/>
                  <a:pt x="28" y="397"/>
                </a:cubicBezTo>
                <a:cubicBezTo>
                  <a:pt x="47" y="397"/>
                  <a:pt x="66" y="397"/>
                  <a:pt x="85" y="397"/>
                </a:cubicBezTo>
                <a:cubicBezTo>
                  <a:pt x="94" y="397"/>
                  <a:pt x="101" y="405"/>
                  <a:pt x="101" y="414"/>
                </a:cubicBezTo>
                <a:cubicBezTo>
                  <a:pt x="101" y="434"/>
                  <a:pt x="101" y="434"/>
                  <a:pt x="101" y="434"/>
                </a:cubicBezTo>
                <a:cubicBezTo>
                  <a:pt x="101" y="443"/>
                  <a:pt x="94" y="451"/>
                  <a:pt x="85" y="451"/>
                </a:cubicBezTo>
                <a:cubicBezTo>
                  <a:pt x="67" y="451"/>
                  <a:pt x="49" y="451"/>
                  <a:pt x="30" y="451"/>
                </a:cubicBezTo>
                <a:cubicBezTo>
                  <a:pt x="30" y="452"/>
                  <a:pt x="30" y="452"/>
                  <a:pt x="30" y="452"/>
                </a:cubicBezTo>
                <a:cubicBezTo>
                  <a:pt x="30" y="473"/>
                  <a:pt x="46" y="490"/>
                  <a:pt x="66" y="490"/>
                </a:cubicBezTo>
                <a:cubicBezTo>
                  <a:pt x="161" y="490"/>
                  <a:pt x="256" y="490"/>
                  <a:pt x="351" y="490"/>
                </a:cubicBezTo>
                <a:cubicBezTo>
                  <a:pt x="371" y="490"/>
                  <a:pt x="386" y="473"/>
                  <a:pt x="386" y="452"/>
                </a:cubicBezTo>
                <a:close/>
                <a:moveTo>
                  <a:pt x="414" y="431"/>
                </a:moveTo>
                <a:cubicBezTo>
                  <a:pt x="414" y="444"/>
                  <a:pt x="402" y="456"/>
                  <a:pt x="393" y="463"/>
                </a:cubicBezTo>
                <a:cubicBezTo>
                  <a:pt x="398" y="456"/>
                  <a:pt x="401" y="447"/>
                  <a:pt x="401" y="438"/>
                </a:cubicBezTo>
                <a:cubicBezTo>
                  <a:pt x="401" y="310"/>
                  <a:pt x="402" y="183"/>
                  <a:pt x="401" y="55"/>
                </a:cubicBezTo>
                <a:cubicBezTo>
                  <a:pt x="401" y="29"/>
                  <a:pt x="385" y="11"/>
                  <a:pt x="362" y="11"/>
                </a:cubicBezTo>
                <a:cubicBezTo>
                  <a:pt x="266" y="11"/>
                  <a:pt x="174" y="11"/>
                  <a:pt x="78" y="11"/>
                </a:cubicBezTo>
                <a:cubicBezTo>
                  <a:pt x="70" y="11"/>
                  <a:pt x="63" y="13"/>
                  <a:pt x="57" y="18"/>
                </a:cubicBezTo>
                <a:cubicBezTo>
                  <a:pt x="64" y="9"/>
                  <a:pt x="74" y="0"/>
                  <a:pt x="85" y="0"/>
                </a:cubicBezTo>
                <a:cubicBezTo>
                  <a:pt x="180" y="0"/>
                  <a:pt x="271" y="0"/>
                  <a:pt x="367" y="0"/>
                </a:cubicBezTo>
                <a:cubicBezTo>
                  <a:pt x="392" y="0"/>
                  <a:pt x="414" y="22"/>
                  <a:pt x="414" y="50"/>
                </a:cubicBezTo>
                <a:cubicBezTo>
                  <a:pt x="414" y="177"/>
                  <a:pt x="414" y="304"/>
                  <a:pt x="414" y="431"/>
                </a:cubicBezTo>
                <a:close/>
                <a:moveTo>
                  <a:pt x="146" y="314"/>
                </a:moveTo>
                <a:cubicBezTo>
                  <a:pt x="146" y="261"/>
                  <a:pt x="292" y="261"/>
                  <a:pt x="292" y="314"/>
                </a:cubicBezTo>
                <a:cubicBezTo>
                  <a:pt x="292" y="329"/>
                  <a:pt x="292" y="329"/>
                  <a:pt x="292" y="329"/>
                </a:cubicBezTo>
                <a:cubicBezTo>
                  <a:pt x="292" y="335"/>
                  <a:pt x="287" y="341"/>
                  <a:pt x="281" y="341"/>
                </a:cubicBezTo>
                <a:cubicBezTo>
                  <a:pt x="156" y="341"/>
                  <a:pt x="156" y="341"/>
                  <a:pt x="156" y="341"/>
                </a:cubicBezTo>
                <a:cubicBezTo>
                  <a:pt x="150" y="341"/>
                  <a:pt x="146" y="335"/>
                  <a:pt x="146" y="329"/>
                </a:cubicBezTo>
                <a:cubicBezTo>
                  <a:pt x="146" y="314"/>
                  <a:pt x="146" y="314"/>
                  <a:pt x="146" y="314"/>
                </a:cubicBezTo>
                <a:close/>
                <a:moveTo>
                  <a:pt x="219" y="263"/>
                </a:moveTo>
                <a:cubicBezTo>
                  <a:pt x="201" y="263"/>
                  <a:pt x="180" y="236"/>
                  <a:pt x="180" y="203"/>
                </a:cubicBezTo>
                <a:cubicBezTo>
                  <a:pt x="180" y="170"/>
                  <a:pt x="175" y="143"/>
                  <a:pt x="219" y="143"/>
                </a:cubicBezTo>
                <a:cubicBezTo>
                  <a:pt x="263" y="143"/>
                  <a:pt x="257" y="170"/>
                  <a:pt x="257" y="203"/>
                </a:cubicBezTo>
                <a:cubicBezTo>
                  <a:pt x="257" y="236"/>
                  <a:pt x="237" y="263"/>
                  <a:pt x="219" y="263"/>
                </a:cubicBezTo>
                <a:close/>
                <a:moveTo>
                  <a:pt x="74" y="440"/>
                </a:moveTo>
                <a:cubicBezTo>
                  <a:pt x="26" y="440"/>
                  <a:pt x="26" y="440"/>
                  <a:pt x="26" y="440"/>
                </a:cubicBezTo>
                <a:cubicBezTo>
                  <a:pt x="14" y="440"/>
                  <a:pt x="0" y="435"/>
                  <a:pt x="0" y="419"/>
                </a:cubicBezTo>
                <a:cubicBezTo>
                  <a:pt x="0" y="418"/>
                  <a:pt x="0" y="417"/>
                  <a:pt x="0" y="417"/>
                </a:cubicBezTo>
                <a:cubicBezTo>
                  <a:pt x="0" y="398"/>
                  <a:pt x="15" y="397"/>
                  <a:pt x="18" y="404"/>
                </a:cubicBezTo>
                <a:cubicBezTo>
                  <a:pt x="19" y="407"/>
                  <a:pt x="23" y="408"/>
                  <a:pt x="29" y="408"/>
                </a:cubicBezTo>
                <a:cubicBezTo>
                  <a:pt x="74" y="408"/>
                  <a:pt x="74" y="408"/>
                  <a:pt x="74" y="408"/>
                </a:cubicBezTo>
                <a:cubicBezTo>
                  <a:pt x="81" y="408"/>
                  <a:pt x="87" y="415"/>
                  <a:pt x="87" y="423"/>
                </a:cubicBezTo>
                <a:cubicBezTo>
                  <a:pt x="87" y="424"/>
                  <a:pt x="87" y="424"/>
                  <a:pt x="87" y="425"/>
                </a:cubicBezTo>
                <a:cubicBezTo>
                  <a:pt x="87" y="433"/>
                  <a:pt x="81" y="440"/>
                  <a:pt x="74" y="440"/>
                </a:cubicBezTo>
                <a:close/>
                <a:moveTo>
                  <a:pt x="74" y="107"/>
                </a:moveTo>
                <a:cubicBezTo>
                  <a:pt x="26" y="107"/>
                  <a:pt x="26" y="107"/>
                  <a:pt x="26" y="107"/>
                </a:cubicBezTo>
                <a:cubicBezTo>
                  <a:pt x="14" y="107"/>
                  <a:pt x="0" y="102"/>
                  <a:pt x="0" y="86"/>
                </a:cubicBezTo>
                <a:cubicBezTo>
                  <a:pt x="0" y="85"/>
                  <a:pt x="0" y="84"/>
                  <a:pt x="0" y="83"/>
                </a:cubicBezTo>
                <a:cubicBezTo>
                  <a:pt x="0" y="65"/>
                  <a:pt x="15" y="64"/>
                  <a:pt x="18" y="71"/>
                </a:cubicBezTo>
                <a:cubicBezTo>
                  <a:pt x="19" y="74"/>
                  <a:pt x="23" y="74"/>
                  <a:pt x="29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1" y="74"/>
                  <a:pt x="87" y="81"/>
                  <a:pt x="87" y="89"/>
                </a:cubicBezTo>
                <a:cubicBezTo>
                  <a:pt x="87" y="90"/>
                  <a:pt x="87" y="91"/>
                  <a:pt x="87" y="92"/>
                </a:cubicBezTo>
                <a:cubicBezTo>
                  <a:pt x="87" y="100"/>
                  <a:pt x="81" y="107"/>
                  <a:pt x="74" y="1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  <a:latin typeface="华文细黑"/>
              <a:ea typeface="微软雅黑 Light"/>
              <a:cs typeface="+mn-ea"/>
              <a:sym typeface="+mn-lt"/>
            </a:endParaRPr>
          </a:p>
        </p:txBody>
      </p:sp>
      <p:sp>
        <p:nvSpPr>
          <p:cNvPr id="4" name="Freeform 23"/>
          <p:cNvSpPr>
            <a:spLocks noEditPoints="1"/>
          </p:cNvSpPr>
          <p:nvPr/>
        </p:nvSpPr>
        <p:spPr bwMode="auto">
          <a:xfrm>
            <a:off x="4659777" y="4628373"/>
            <a:ext cx="618959" cy="923117"/>
          </a:xfrm>
          <a:custGeom>
            <a:gdLst>
              <a:gd fmla="*/ 385 w 385" name="T0"/>
              <a:gd fmla="*/ 222 h 522" name="T1"/>
              <a:gd fmla="*/ 346 w 385" name="T2"/>
              <a:gd fmla="*/ 217 h 522" name="T3"/>
              <a:gd fmla="*/ 340 w 385" name="T4"/>
              <a:gd fmla="*/ 317 h 522" name="T5"/>
              <a:gd fmla="*/ 321 w 385" name="T6"/>
              <a:gd fmla="*/ 324 h 522" name="T7"/>
              <a:gd fmla="*/ 315 w 385" name="T8"/>
              <a:gd fmla="*/ 300 h 522" name="T9"/>
              <a:gd fmla="*/ 64 w 385" name="T10"/>
              <a:gd fmla="*/ 306 h 522" name="T11"/>
              <a:gd fmla="*/ 54 w 385" name="T12"/>
              <a:gd fmla="*/ 325 h 522" name="T13"/>
              <a:gd fmla="*/ 45 w 385" name="T14"/>
              <a:gd fmla="*/ 222 h 522" name="T15"/>
              <a:gd fmla="*/ 6 w 385" name="T16"/>
              <a:gd fmla="*/ 217 h 522" name="T17"/>
              <a:gd fmla="*/ 0 w 385" name="T18"/>
              <a:gd fmla="*/ 344 h 522" name="T19"/>
              <a:gd fmla="*/ 172 w 385" name="T20"/>
              <a:gd fmla="*/ 365 h 522" name="T21"/>
              <a:gd fmla="*/ 63 w 385" name="T22"/>
              <a:gd fmla="*/ 468 h 522" name="T23"/>
              <a:gd fmla="*/ 43 w 385" name="T24"/>
              <a:gd fmla="*/ 516 h 522" name="T25"/>
              <a:gd fmla="*/ 78 w 385" name="T26"/>
              <a:gd fmla="*/ 522 h 522" name="T27"/>
              <a:gd fmla="*/ 84 w 385" name="T28"/>
              <a:gd fmla="*/ 504 h 522" name="T29"/>
              <a:gd fmla="*/ 172 w 385" name="T30"/>
              <a:gd fmla="*/ 516 h 522" name="T31"/>
              <a:gd fmla="*/ 207 w 385" name="T32"/>
              <a:gd fmla="*/ 522 h 522" name="T33"/>
              <a:gd fmla="*/ 213 w 385" name="T34"/>
              <a:gd fmla="*/ 504 h 522" name="T35"/>
              <a:gd fmla="*/ 301 w 385" name="T36"/>
              <a:gd fmla="*/ 516 h 522" name="T37"/>
              <a:gd fmla="*/ 336 w 385" name="T38"/>
              <a:gd fmla="*/ 522 h 522" name="T39"/>
              <a:gd fmla="*/ 342 w 385" name="T40"/>
              <a:gd fmla="*/ 486 h 522" name="T41"/>
              <a:gd fmla="*/ 213 w 385" name="T42"/>
              <a:gd fmla="*/ 468 h 522" name="T43"/>
              <a:gd fmla="*/ 362 w 385" name="T44"/>
              <a:gd fmla="*/ 365 h 522" name="T45"/>
              <a:gd fmla="*/ 70 w 385" name="T46"/>
              <a:gd fmla="*/ 149 h 522" name="T47"/>
              <a:gd fmla="*/ 322 w 385" name="T48"/>
              <a:gd fmla="*/ 155 h 522" name="T49"/>
              <a:gd fmla="*/ 316 w 385" name="T50"/>
              <a:gd fmla="*/ 273 h 522" name="T51"/>
              <a:gd fmla="*/ 63 w 385" name="T52"/>
              <a:gd fmla="*/ 268 h 522" name="T53"/>
              <a:gd fmla="*/ 70 w 385" name="T54"/>
              <a:gd fmla="*/ 149 h 522" name="T55"/>
              <a:gd fmla="*/ 281 w 385" name="T56"/>
              <a:gd fmla="*/ 0 h 522" name="T57"/>
              <a:gd fmla="*/ 322 w 385" name="T58"/>
              <a:gd fmla="*/ 119 h 522" name="T59"/>
              <a:gd fmla="*/ 70 w 385" name="T60"/>
              <a:gd fmla="*/ 124 h 522" name="T61"/>
              <a:gd fmla="*/ 63 w 385" name="T62"/>
              <a:gd fmla="*/ 36 h 52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522" w="385">
                <a:moveTo>
                  <a:pt x="385" y="345"/>
                </a:moveTo>
                <a:cubicBezTo>
                  <a:pt x="385" y="305"/>
                  <a:pt x="385" y="263"/>
                  <a:pt x="385" y="222"/>
                </a:cubicBezTo>
                <a:cubicBezTo>
                  <a:pt x="385" y="219"/>
                  <a:pt x="382" y="217"/>
                  <a:pt x="379" y="217"/>
                </a:cubicBezTo>
                <a:cubicBezTo>
                  <a:pt x="346" y="217"/>
                  <a:pt x="346" y="217"/>
                  <a:pt x="346" y="217"/>
                </a:cubicBezTo>
                <a:cubicBezTo>
                  <a:pt x="342" y="217"/>
                  <a:pt x="340" y="219"/>
                  <a:pt x="340" y="222"/>
                </a:cubicBezTo>
                <a:cubicBezTo>
                  <a:pt x="340" y="254"/>
                  <a:pt x="340" y="285"/>
                  <a:pt x="340" y="317"/>
                </a:cubicBezTo>
                <a:cubicBezTo>
                  <a:pt x="340" y="321"/>
                  <a:pt x="336" y="324"/>
                  <a:pt x="331" y="324"/>
                </a:cubicBezTo>
                <a:cubicBezTo>
                  <a:pt x="330" y="324"/>
                  <a:pt x="323" y="324"/>
                  <a:pt x="321" y="324"/>
                </a:cubicBezTo>
                <a:cubicBezTo>
                  <a:pt x="321" y="306"/>
                  <a:pt x="321" y="306"/>
                  <a:pt x="321" y="306"/>
                </a:cubicBezTo>
                <a:cubicBezTo>
                  <a:pt x="321" y="303"/>
                  <a:pt x="319" y="300"/>
                  <a:pt x="315" y="300"/>
                </a:cubicBezTo>
                <a:cubicBezTo>
                  <a:pt x="233" y="300"/>
                  <a:pt x="152" y="300"/>
                  <a:pt x="70" y="300"/>
                </a:cubicBezTo>
                <a:cubicBezTo>
                  <a:pt x="67" y="300"/>
                  <a:pt x="64" y="303"/>
                  <a:pt x="64" y="306"/>
                </a:cubicBezTo>
                <a:cubicBezTo>
                  <a:pt x="64" y="325"/>
                  <a:pt x="64" y="325"/>
                  <a:pt x="64" y="325"/>
                </a:cubicBezTo>
                <a:cubicBezTo>
                  <a:pt x="54" y="325"/>
                  <a:pt x="54" y="325"/>
                  <a:pt x="54" y="325"/>
                </a:cubicBezTo>
                <a:cubicBezTo>
                  <a:pt x="49" y="325"/>
                  <a:pt x="45" y="322"/>
                  <a:pt x="45" y="318"/>
                </a:cubicBezTo>
                <a:cubicBezTo>
                  <a:pt x="45" y="222"/>
                  <a:pt x="45" y="222"/>
                  <a:pt x="45" y="222"/>
                </a:cubicBezTo>
                <a:cubicBezTo>
                  <a:pt x="45" y="219"/>
                  <a:pt x="42" y="217"/>
                  <a:pt x="39" y="217"/>
                </a:cubicBezTo>
                <a:cubicBezTo>
                  <a:pt x="6" y="217"/>
                  <a:pt x="6" y="217"/>
                  <a:pt x="6" y="217"/>
                </a:cubicBezTo>
                <a:cubicBezTo>
                  <a:pt x="2" y="217"/>
                  <a:pt x="0" y="219"/>
                  <a:pt x="0" y="222"/>
                </a:cubicBezTo>
                <a:cubicBezTo>
                  <a:pt x="0" y="263"/>
                  <a:pt x="0" y="304"/>
                  <a:pt x="0" y="344"/>
                </a:cubicBezTo>
                <a:cubicBezTo>
                  <a:pt x="0" y="356"/>
                  <a:pt x="9" y="365"/>
                  <a:pt x="22" y="365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2" y="468"/>
                  <a:pt x="172" y="468"/>
                  <a:pt x="172" y="468"/>
                </a:cubicBezTo>
                <a:cubicBezTo>
                  <a:pt x="63" y="468"/>
                  <a:pt x="63" y="468"/>
                  <a:pt x="63" y="468"/>
                </a:cubicBezTo>
                <a:cubicBezTo>
                  <a:pt x="52" y="468"/>
                  <a:pt x="43" y="476"/>
                  <a:pt x="43" y="486"/>
                </a:cubicBezTo>
                <a:cubicBezTo>
                  <a:pt x="43" y="496"/>
                  <a:pt x="43" y="506"/>
                  <a:pt x="43" y="516"/>
                </a:cubicBezTo>
                <a:cubicBezTo>
                  <a:pt x="43" y="519"/>
                  <a:pt x="46" y="522"/>
                  <a:pt x="49" y="522"/>
                </a:cubicBezTo>
                <a:cubicBezTo>
                  <a:pt x="78" y="522"/>
                  <a:pt x="78" y="522"/>
                  <a:pt x="78" y="522"/>
                </a:cubicBezTo>
                <a:cubicBezTo>
                  <a:pt x="81" y="522"/>
                  <a:pt x="84" y="519"/>
                  <a:pt x="84" y="516"/>
                </a:cubicBezTo>
                <a:cubicBezTo>
                  <a:pt x="84" y="504"/>
                  <a:pt x="84" y="504"/>
                  <a:pt x="84" y="504"/>
                </a:cubicBezTo>
                <a:cubicBezTo>
                  <a:pt x="172" y="504"/>
                  <a:pt x="172" y="504"/>
                  <a:pt x="172" y="504"/>
                </a:cubicBezTo>
                <a:cubicBezTo>
                  <a:pt x="172" y="516"/>
                  <a:pt x="172" y="516"/>
                  <a:pt x="172" y="516"/>
                </a:cubicBezTo>
                <a:cubicBezTo>
                  <a:pt x="172" y="519"/>
                  <a:pt x="175" y="522"/>
                  <a:pt x="179" y="522"/>
                </a:cubicBezTo>
                <a:cubicBezTo>
                  <a:pt x="207" y="522"/>
                  <a:pt x="207" y="522"/>
                  <a:pt x="207" y="522"/>
                </a:cubicBezTo>
                <a:cubicBezTo>
                  <a:pt x="210" y="522"/>
                  <a:pt x="213" y="519"/>
                  <a:pt x="213" y="516"/>
                </a:cubicBezTo>
                <a:cubicBezTo>
                  <a:pt x="213" y="504"/>
                  <a:pt x="213" y="504"/>
                  <a:pt x="213" y="504"/>
                </a:cubicBezTo>
                <a:cubicBezTo>
                  <a:pt x="301" y="504"/>
                  <a:pt x="301" y="504"/>
                  <a:pt x="301" y="504"/>
                </a:cubicBezTo>
                <a:cubicBezTo>
                  <a:pt x="301" y="516"/>
                  <a:pt x="301" y="516"/>
                  <a:pt x="301" y="516"/>
                </a:cubicBezTo>
                <a:cubicBezTo>
                  <a:pt x="301" y="519"/>
                  <a:pt x="304" y="522"/>
                  <a:pt x="308" y="522"/>
                </a:cubicBezTo>
                <a:cubicBezTo>
                  <a:pt x="336" y="522"/>
                  <a:pt x="336" y="522"/>
                  <a:pt x="336" y="522"/>
                </a:cubicBezTo>
                <a:cubicBezTo>
                  <a:pt x="339" y="522"/>
                  <a:pt x="342" y="519"/>
                  <a:pt x="342" y="516"/>
                </a:cubicBezTo>
                <a:cubicBezTo>
                  <a:pt x="342" y="486"/>
                  <a:pt x="342" y="486"/>
                  <a:pt x="342" y="486"/>
                </a:cubicBezTo>
                <a:cubicBezTo>
                  <a:pt x="342" y="476"/>
                  <a:pt x="333" y="468"/>
                  <a:pt x="322" y="468"/>
                </a:cubicBezTo>
                <a:cubicBezTo>
                  <a:pt x="213" y="468"/>
                  <a:pt x="213" y="468"/>
                  <a:pt x="213" y="468"/>
                </a:cubicBezTo>
                <a:cubicBezTo>
                  <a:pt x="213" y="365"/>
                  <a:pt x="213" y="365"/>
                  <a:pt x="213" y="365"/>
                </a:cubicBezTo>
                <a:cubicBezTo>
                  <a:pt x="362" y="365"/>
                  <a:pt x="362" y="365"/>
                  <a:pt x="362" y="365"/>
                </a:cubicBezTo>
                <a:cubicBezTo>
                  <a:pt x="374" y="365"/>
                  <a:pt x="385" y="356"/>
                  <a:pt x="385" y="345"/>
                </a:cubicBezTo>
                <a:close/>
                <a:moveTo>
                  <a:pt x="70" y="149"/>
                </a:moveTo>
                <a:cubicBezTo>
                  <a:pt x="152" y="149"/>
                  <a:pt x="234" y="149"/>
                  <a:pt x="316" y="149"/>
                </a:cubicBezTo>
                <a:cubicBezTo>
                  <a:pt x="319" y="149"/>
                  <a:pt x="322" y="152"/>
                  <a:pt x="322" y="155"/>
                </a:cubicBezTo>
                <a:cubicBezTo>
                  <a:pt x="322" y="197"/>
                  <a:pt x="322" y="225"/>
                  <a:pt x="322" y="268"/>
                </a:cubicBezTo>
                <a:cubicBezTo>
                  <a:pt x="322" y="271"/>
                  <a:pt x="319" y="273"/>
                  <a:pt x="316" y="273"/>
                </a:cubicBezTo>
                <a:cubicBezTo>
                  <a:pt x="234" y="273"/>
                  <a:pt x="152" y="273"/>
                  <a:pt x="70" y="273"/>
                </a:cubicBezTo>
                <a:cubicBezTo>
                  <a:pt x="66" y="273"/>
                  <a:pt x="63" y="271"/>
                  <a:pt x="63" y="268"/>
                </a:cubicBezTo>
                <a:cubicBezTo>
                  <a:pt x="63" y="225"/>
                  <a:pt x="63" y="197"/>
                  <a:pt x="63" y="155"/>
                </a:cubicBezTo>
                <a:cubicBezTo>
                  <a:pt x="63" y="152"/>
                  <a:pt x="66" y="149"/>
                  <a:pt x="70" y="149"/>
                </a:cubicBezTo>
                <a:close/>
                <a:moveTo>
                  <a:pt x="104" y="0"/>
                </a:moveTo>
                <a:cubicBezTo>
                  <a:pt x="163" y="0"/>
                  <a:pt x="222" y="0"/>
                  <a:pt x="281" y="0"/>
                </a:cubicBezTo>
                <a:cubicBezTo>
                  <a:pt x="303" y="0"/>
                  <a:pt x="322" y="16"/>
                  <a:pt x="322" y="36"/>
                </a:cubicBezTo>
                <a:cubicBezTo>
                  <a:pt x="322" y="68"/>
                  <a:pt x="322" y="87"/>
                  <a:pt x="322" y="119"/>
                </a:cubicBezTo>
                <a:cubicBezTo>
                  <a:pt x="322" y="122"/>
                  <a:pt x="319" y="124"/>
                  <a:pt x="316" y="124"/>
                </a:cubicBezTo>
                <a:cubicBezTo>
                  <a:pt x="234" y="124"/>
                  <a:pt x="152" y="124"/>
                  <a:pt x="70" y="124"/>
                </a:cubicBezTo>
                <a:cubicBezTo>
                  <a:pt x="66" y="124"/>
                  <a:pt x="63" y="122"/>
                  <a:pt x="63" y="119"/>
                </a:cubicBezTo>
                <a:cubicBezTo>
                  <a:pt x="63" y="87"/>
                  <a:pt x="63" y="68"/>
                  <a:pt x="63" y="36"/>
                </a:cubicBezTo>
                <a:cubicBezTo>
                  <a:pt x="63" y="16"/>
                  <a:pt x="82" y="0"/>
                  <a:pt x="1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  <a:latin typeface="华文细黑"/>
              <a:ea typeface="微软雅黑 Light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823920" y="4515121"/>
            <a:ext cx="2282358" cy="1203185"/>
            <a:chOff x="1823920" y="4515121"/>
            <a:chExt cx="2282358" cy="1203185"/>
          </a:xfrm>
        </p:grpSpPr>
        <p:sp>
          <p:nvSpPr>
            <p:cNvPr id="5" name="TextBox 76"/>
            <p:cNvSpPr txBox="1"/>
            <p:nvPr/>
          </p:nvSpPr>
          <p:spPr>
            <a:xfrm>
              <a:off x="1823920" y="4515121"/>
              <a:ext cx="163376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23920" y="4850376"/>
              <a:ext cx="2282358" cy="8595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741830" y="1584626"/>
            <a:ext cx="2425123" cy="24271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6176872" y="1584626"/>
            <a:ext cx="2425123" cy="24271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3644060" y="1584626"/>
            <a:ext cx="2425123" cy="24271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79102" y="1584626"/>
            <a:ext cx="2425123" cy="242718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Group 77"/>
          <p:cNvGrpSpPr/>
          <p:nvPr/>
        </p:nvGrpSpPr>
        <p:grpSpPr>
          <a:xfrm>
            <a:off x="8092045" y="4813039"/>
            <a:ext cx="890444" cy="681825"/>
            <a:chOff x="5552261" y="1554043"/>
            <a:chExt cx="363359" cy="27822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b="b" l="0" r="r" t="0"/>
              <a:pathLst>
                <a:path h="112" w="350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7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b="b" l="0" r="r" t="0"/>
              <a:pathLst>
                <a:path h="130" w="35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8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21134" y="4515121"/>
            <a:ext cx="2282358" cy="1203185"/>
            <a:chOff x="1823920" y="4515121"/>
            <a:chExt cx="2282358" cy="1203185"/>
          </a:xfrm>
        </p:grpSpPr>
        <p:sp>
          <p:nvSpPr>
            <p:cNvPr id="21" name="TextBox 76"/>
            <p:cNvSpPr txBox="1"/>
            <p:nvPr/>
          </p:nvSpPr>
          <p:spPr>
            <a:xfrm>
              <a:off x="1823920" y="4515121"/>
              <a:ext cx="163376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23920" y="4850376"/>
              <a:ext cx="2282358" cy="8595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08716" y="4515121"/>
            <a:ext cx="2282358" cy="1203185"/>
            <a:chOff x="1823920" y="4515121"/>
            <a:chExt cx="2282358" cy="1203185"/>
          </a:xfrm>
        </p:grpSpPr>
        <p:sp>
          <p:nvSpPr>
            <p:cNvPr id="24" name="TextBox 76"/>
            <p:cNvSpPr txBox="1"/>
            <p:nvPr/>
          </p:nvSpPr>
          <p:spPr>
            <a:xfrm>
              <a:off x="1823920" y="4515121"/>
              <a:ext cx="163376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823921" y="4850376"/>
              <a:ext cx="2282358" cy="8595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</p:spTree>
    <p:extLst>
      <p:ext uri="{BB962C8B-B14F-4D97-AF65-F5344CB8AC3E}">
        <p14:creationId val="46515788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7"/>
      <p:bldP grpId="0" spid="8"/>
      <p:bldP grpId="0" spid="9"/>
      <p:bldP grpId="0" spid="1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Straight Connector 7"/>
          <p:cNvCxnSpPr>
            <a:stCxn id="42" idx="6"/>
            <a:endCxn id="5" idx="2"/>
          </p:cNvCxnSpPr>
          <p:nvPr/>
        </p:nvCxnSpPr>
        <p:spPr>
          <a:xfrm>
            <a:off x="1329209" y="5227157"/>
            <a:ext cx="9547363" cy="2119"/>
          </a:xfrm>
          <a:prstGeom prst="line">
            <a:avLst/>
          </a:prstGeom>
          <a:noFill/>
          <a:ln algn="ctr" cap="flat" cmpd="sng" w="12700">
            <a:solidFill>
              <a:sysClr lastClr="000000" val="windowText">
                <a:lumMod val="85000"/>
                <a:lumOff val="15000"/>
              </a:sysClr>
            </a:solidFill>
            <a:prstDash val="sysDash"/>
            <a:round/>
          </a:ln>
          <a:effectLst/>
        </p:spPr>
      </p:cxnSp>
      <p:grpSp>
        <p:nvGrpSpPr>
          <p:cNvPr id="4" name="Group 69"/>
          <p:cNvGrpSpPr/>
          <p:nvPr/>
        </p:nvGrpSpPr>
        <p:grpSpPr>
          <a:xfrm>
            <a:off x="400365" y="4762567"/>
            <a:ext cx="928847" cy="929183"/>
            <a:chOff x="255774" y="3805440"/>
            <a:chExt cx="696726" cy="696726"/>
          </a:xfrm>
        </p:grpSpPr>
        <p:sp>
          <p:nvSpPr>
            <p:cNvPr id="42" name="Oval 9"/>
            <p:cNvSpPr/>
            <p:nvPr/>
          </p:nvSpPr>
          <p:spPr>
            <a:xfrm>
              <a:off x="255774" y="3805440"/>
              <a:ext cx="696726" cy="6967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3" name="Isosceles Triangle 40"/>
            <p:cNvSpPr/>
            <p:nvPr/>
          </p:nvSpPr>
          <p:spPr>
            <a:xfrm rot="5400000">
              <a:off x="493716" y="4019782"/>
              <a:ext cx="279448" cy="240904"/>
            </a:xfrm>
            <a:prstGeom prst="triangle">
              <a:avLst/>
            </a:prstGeom>
            <a:solidFill>
              <a:sysClr lastClr="FFFFFF" val="window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876574" y="4762567"/>
            <a:ext cx="928847" cy="929183"/>
            <a:chOff x="10876574" y="4762567"/>
            <a:chExt cx="928847" cy="929183"/>
          </a:xfrm>
        </p:grpSpPr>
        <p:sp>
          <p:nvSpPr>
            <p:cNvPr id="5" name="Oval 20"/>
            <p:cNvSpPr/>
            <p:nvPr/>
          </p:nvSpPr>
          <p:spPr>
            <a:xfrm>
              <a:off x="10876574" y="4762567"/>
              <a:ext cx="928847" cy="92918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algn="ctr" cap="flat" cmpd="sng" w="12700">
              <a:solidFill>
                <a:sysClr lastClr="000000" val="windowText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" name="Rectangle 46"/>
            <p:cNvSpPr/>
            <p:nvPr/>
          </p:nvSpPr>
          <p:spPr>
            <a:xfrm>
              <a:off x="10969072" y="5011714"/>
              <a:ext cx="751834" cy="426718"/>
            </a:xfrm>
            <a:prstGeom prst="rect">
              <a:avLst/>
            </a:prstGeom>
          </p:spPr>
          <p:txBody>
            <a:bodyPr bIns="60959" lIns="121917" rIns="121917" tIns="60959"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2000" u="none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目标</a:t>
              </a:r>
            </a:p>
          </p:txBody>
        </p:sp>
      </p:grpSp>
      <p:grpSp>
        <p:nvGrpSpPr>
          <p:cNvPr id="9" name="Group 66"/>
          <p:cNvGrpSpPr/>
          <p:nvPr/>
        </p:nvGrpSpPr>
        <p:grpSpPr>
          <a:xfrm>
            <a:off x="2608115" y="2640901"/>
            <a:ext cx="1587179" cy="1541546"/>
            <a:chOff x="2285983" y="2214560"/>
            <a:chExt cx="1190539" cy="1155892"/>
          </a:xfrm>
        </p:grpSpPr>
        <p:sp>
          <p:nvSpPr>
            <p:cNvPr id="40" name="Rectangle 43"/>
            <p:cNvSpPr/>
            <p:nvPr/>
          </p:nvSpPr>
          <p:spPr>
            <a:xfrm>
              <a:off x="2285983" y="2428874"/>
              <a:ext cx="1190539" cy="788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  <p:sp>
          <p:nvSpPr>
            <p:cNvPr id="41" name="Rectangle 44"/>
            <p:cNvSpPr/>
            <p:nvPr/>
          </p:nvSpPr>
          <p:spPr>
            <a:xfrm>
              <a:off x="2285984" y="2214560"/>
              <a:ext cx="1038007" cy="228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itchFamily="34" typeface="Open Sans"/>
                </a:rPr>
                <a:t>添加标题内容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145324" y="1902565"/>
            <a:ext cx="557634" cy="3463428"/>
            <a:chOff x="2145324" y="1902565"/>
            <a:chExt cx="557634" cy="3463428"/>
          </a:xfrm>
        </p:grpSpPr>
        <p:sp>
          <p:nvSpPr>
            <p:cNvPr id="8" name="Oval 12"/>
            <p:cNvSpPr/>
            <p:nvPr/>
          </p:nvSpPr>
          <p:spPr>
            <a:xfrm>
              <a:off x="2274735" y="5088321"/>
              <a:ext cx="277572" cy="277672"/>
            </a:xfrm>
            <a:prstGeom prst="ellipse">
              <a:avLst/>
            </a:prstGeom>
            <a:solidFill>
              <a:sysClr lastClr="000000" val="windowText">
                <a:lumMod val="65000"/>
                <a:lumOff val="3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" name="Straight Connector 26"/>
            <p:cNvCxnSpPr/>
            <p:nvPr/>
          </p:nvCxnSpPr>
          <p:spPr>
            <a:xfrm flipH="1" rot="16200000">
              <a:off x="1242427" y="3906143"/>
              <a:ext cx="2351684" cy="11744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" name="Group 59"/>
            <p:cNvGrpSpPr/>
            <p:nvPr/>
          </p:nvGrpSpPr>
          <p:grpSpPr>
            <a:xfrm>
              <a:off x="2145324" y="1902565"/>
              <a:ext cx="557634" cy="557836"/>
              <a:chOff x="2014215" y="1660936"/>
              <a:chExt cx="418280" cy="418280"/>
            </a:xfrm>
          </p:grpSpPr>
          <p:sp>
            <p:nvSpPr>
              <p:cNvPr id="38" name="Teardrop 25"/>
              <p:cNvSpPr/>
              <p:nvPr/>
            </p:nvSpPr>
            <p:spPr>
              <a:xfrm rot="8100000">
                <a:off x="2014215" y="1660936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ysClr lastClr="000000" val="windowText">
                  <a:lumMod val="65000"/>
                  <a:lumOff val="3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" name="Freeform 63"/>
              <p:cNvSpPr>
                <a:spLocks noEditPoints="1"/>
              </p:cNvSpPr>
              <p:nvPr/>
            </p:nvSpPr>
            <p:spPr bwMode="auto">
              <a:xfrm>
                <a:off x="2115407" y="1783949"/>
                <a:ext cx="199914" cy="171356"/>
              </a:xfrm>
              <a:custGeom>
                <a:cxnLst>
                  <a:cxn ang="0">
                    <a:pos x="15" y="2"/>
                  </a:cxn>
                  <a:cxn ang="0">
                    <a:pos x="0" y="4"/>
                  </a:cxn>
                  <a:cxn ang="0">
                    <a:pos x="0" y="62"/>
                  </a:cxn>
                  <a:cxn ang="0">
                    <a:pos x="9" y="71"/>
                  </a:cxn>
                  <a:cxn ang="0">
                    <a:pos x="53" y="45"/>
                  </a:cxn>
                  <a:cxn ang="0">
                    <a:pos x="58" y="31"/>
                  </a:cxn>
                  <a:cxn ang="0">
                    <a:pos x="307" y="11"/>
                  </a:cxn>
                  <a:cxn ang="0">
                    <a:pos x="95" y="11"/>
                  </a:cxn>
                  <a:cxn ang="0">
                    <a:pos x="85" y="27"/>
                  </a:cxn>
                  <a:cxn ang="0">
                    <a:pos x="85" y="51"/>
                  </a:cxn>
                  <a:cxn ang="0">
                    <a:pos x="102" y="62"/>
                  </a:cxn>
                  <a:cxn ang="0">
                    <a:pos x="314" y="60"/>
                  </a:cxn>
                  <a:cxn ang="0">
                    <a:pos x="323" y="43"/>
                  </a:cxn>
                  <a:cxn ang="0">
                    <a:pos x="323" y="20"/>
                  </a:cxn>
                  <a:cxn ang="0">
                    <a:pos x="307" y="11"/>
                  </a:cxn>
                  <a:cxn ang="0">
                    <a:pos x="53" y="147"/>
                  </a:cxn>
                  <a:cxn ang="0">
                    <a:pos x="60" y="138"/>
                  </a:cxn>
                  <a:cxn ang="0">
                    <a:pos x="15" y="112"/>
                  </a:cxn>
                  <a:cxn ang="0">
                    <a:pos x="4" y="111"/>
                  </a:cxn>
                  <a:cxn ang="0">
                    <a:pos x="0" y="163"/>
                  </a:cxn>
                  <a:cxn ang="0">
                    <a:pos x="4" y="172"/>
                  </a:cxn>
                  <a:cxn ang="0">
                    <a:pos x="15" y="172"/>
                  </a:cxn>
                  <a:cxn ang="0">
                    <a:pos x="102" y="112"/>
                  </a:cxn>
                  <a:cxn ang="0">
                    <a:pos x="85" y="123"/>
                  </a:cxn>
                  <a:cxn ang="0">
                    <a:pos x="85" y="147"/>
                  </a:cxn>
                  <a:cxn ang="0">
                    <a:pos x="95" y="163"/>
                  </a:cxn>
                  <a:cxn ang="0">
                    <a:pos x="307" y="163"/>
                  </a:cxn>
                  <a:cxn ang="0">
                    <a:pos x="323" y="154"/>
                  </a:cxn>
                  <a:cxn ang="0">
                    <a:pos x="323" y="129"/>
                  </a:cxn>
                  <a:cxn ang="0">
                    <a:pos x="314" y="114"/>
                  </a:cxn>
                  <a:cxn ang="0">
                    <a:pos x="53" y="232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72"/>
                  </a:cxn>
                  <a:cxn ang="0">
                    <a:pos x="15" y="274"/>
                  </a:cxn>
                  <a:cxn ang="0">
                    <a:pos x="58" y="245"/>
                  </a:cxn>
                  <a:cxn ang="0">
                    <a:pos x="53" y="232"/>
                  </a:cxn>
                  <a:cxn ang="0">
                    <a:pos x="102" y="214"/>
                  </a:cxn>
                  <a:cxn ang="0">
                    <a:pos x="91" y="219"/>
                  </a:cxn>
                  <a:cxn ang="0">
                    <a:pos x="85" y="248"/>
                  </a:cxn>
                  <a:cxn ang="0">
                    <a:pos x="91" y="261"/>
                  </a:cxn>
                  <a:cxn ang="0">
                    <a:pos x="307" y="266"/>
                  </a:cxn>
                  <a:cxn ang="0">
                    <a:pos x="319" y="261"/>
                  </a:cxn>
                  <a:cxn ang="0">
                    <a:pos x="323" y="232"/>
                  </a:cxn>
                  <a:cxn ang="0">
                    <a:pos x="319" y="219"/>
                  </a:cxn>
                  <a:cxn ang="0">
                    <a:pos x="307" y="214"/>
                  </a:cxn>
                </a:cxnLst>
                <a:rect b="b" l="0" r="r" t="0"/>
                <a:pathLst>
                  <a:path h="275" w="323">
                    <a:moveTo>
                      <a:pt x="53" y="27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5" y="6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8" y="40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  <a:moveTo>
                      <a:pt x="307" y="11"/>
                    </a:moveTo>
                    <a:lnTo>
                      <a:pt x="102" y="11"/>
                    </a:lnTo>
                    <a:lnTo>
                      <a:pt x="102" y="11"/>
                    </a:lnTo>
                    <a:lnTo>
                      <a:pt x="95" y="11"/>
                    </a:lnTo>
                    <a:lnTo>
                      <a:pt x="91" y="14"/>
                    </a:lnTo>
                    <a:lnTo>
                      <a:pt x="85" y="20"/>
                    </a:lnTo>
                    <a:lnTo>
                      <a:pt x="85" y="27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51"/>
                    </a:lnTo>
                    <a:lnTo>
                      <a:pt x="91" y="56"/>
                    </a:lnTo>
                    <a:lnTo>
                      <a:pt x="95" y="60"/>
                    </a:lnTo>
                    <a:lnTo>
                      <a:pt x="102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14" y="60"/>
                    </a:lnTo>
                    <a:lnTo>
                      <a:pt x="319" y="56"/>
                    </a:lnTo>
                    <a:lnTo>
                      <a:pt x="323" y="51"/>
                    </a:lnTo>
                    <a:lnTo>
                      <a:pt x="323" y="43"/>
                    </a:lnTo>
                    <a:lnTo>
                      <a:pt x="323" y="27"/>
                    </a:lnTo>
                    <a:lnTo>
                      <a:pt x="323" y="27"/>
                    </a:lnTo>
                    <a:lnTo>
                      <a:pt x="323" y="20"/>
                    </a:lnTo>
                    <a:lnTo>
                      <a:pt x="319" y="14"/>
                    </a:lnTo>
                    <a:lnTo>
                      <a:pt x="314" y="11"/>
                    </a:lnTo>
                    <a:lnTo>
                      <a:pt x="307" y="11"/>
                    </a:lnTo>
                    <a:lnTo>
                      <a:pt x="307" y="11"/>
                    </a:lnTo>
                    <a:close/>
                    <a:moveTo>
                      <a:pt x="15" y="172"/>
                    </a:moveTo>
                    <a:lnTo>
                      <a:pt x="53" y="147"/>
                    </a:lnTo>
                    <a:lnTo>
                      <a:pt x="53" y="147"/>
                    </a:lnTo>
                    <a:lnTo>
                      <a:pt x="58" y="143"/>
                    </a:lnTo>
                    <a:lnTo>
                      <a:pt x="60" y="138"/>
                    </a:lnTo>
                    <a:lnTo>
                      <a:pt x="58" y="134"/>
                    </a:lnTo>
                    <a:lnTo>
                      <a:pt x="53" y="130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9" y="111"/>
                    </a:lnTo>
                    <a:lnTo>
                      <a:pt x="4" y="111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70"/>
                    </a:lnTo>
                    <a:lnTo>
                      <a:pt x="4" y="172"/>
                    </a:lnTo>
                    <a:lnTo>
                      <a:pt x="9" y="174"/>
                    </a:lnTo>
                    <a:lnTo>
                      <a:pt x="15" y="172"/>
                    </a:lnTo>
                    <a:lnTo>
                      <a:pt x="15" y="172"/>
                    </a:lnTo>
                    <a:close/>
                    <a:moveTo>
                      <a:pt x="307" y="112"/>
                    </a:moveTo>
                    <a:lnTo>
                      <a:pt x="102" y="112"/>
                    </a:lnTo>
                    <a:lnTo>
                      <a:pt x="102" y="112"/>
                    </a:lnTo>
                    <a:lnTo>
                      <a:pt x="95" y="114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85" y="12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54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102" y="163"/>
                    </a:lnTo>
                    <a:lnTo>
                      <a:pt x="307" y="163"/>
                    </a:lnTo>
                    <a:lnTo>
                      <a:pt x="307" y="163"/>
                    </a:lnTo>
                    <a:lnTo>
                      <a:pt x="314" y="163"/>
                    </a:lnTo>
                    <a:lnTo>
                      <a:pt x="319" y="159"/>
                    </a:lnTo>
                    <a:lnTo>
                      <a:pt x="323" y="154"/>
                    </a:lnTo>
                    <a:lnTo>
                      <a:pt x="323" y="147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3" y="123"/>
                    </a:lnTo>
                    <a:lnTo>
                      <a:pt x="319" y="118"/>
                    </a:lnTo>
                    <a:lnTo>
                      <a:pt x="314" y="114"/>
                    </a:lnTo>
                    <a:lnTo>
                      <a:pt x="307" y="112"/>
                    </a:lnTo>
                    <a:lnTo>
                      <a:pt x="307" y="112"/>
                    </a:lnTo>
                    <a:close/>
                    <a:moveTo>
                      <a:pt x="53" y="232"/>
                    </a:moveTo>
                    <a:lnTo>
                      <a:pt x="15" y="207"/>
                    </a:lnTo>
                    <a:lnTo>
                      <a:pt x="15" y="207"/>
                    </a:lnTo>
                    <a:lnTo>
                      <a:pt x="9" y="205"/>
                    </a:lnTo>
                    <a:lnTo>
                      <a:pt x="4" y="205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4" y="275"/>
                    </a:lnTo>
                    <a:lnTo>
                      <a:pt x="9" y="275"/>
                    </a:lnTo>
                    <a:lnTo>
                      <a:pt x="15" y="274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8" y="245"/>
                    </a:lnTo>
                    <a:lnTo>
                      <a:pt x="60" y="241"/>
                    </a:lnTo>
                    <a:lnTo>
                      <a:pt x="58" y="236"/>
                    </a:lnTo>
                    <a:lnTo>
                      <a:pt x="53" y="232"/>
                    </a:lnTo>
                    <a:lnTo>
                      <a:pt x="53" y="232"/>
                    </a:lnTo>
                    <a:close/>
                    <a:moveTo>
                      <a:pt x="307" y="214"/>
                    </a:moveTo>
                    <a:lnTo>
                      <a:pt x="102" y="214"/>
                    </a:lnTo>
                    <a:lnTo>
                      <a:pt x="102" y="214"/>
                    </a:lnTo>
                    <a:lnTo>
                      <a:pt x="95" y="216"/>
                    </a:lnTo>
                    <a:lnTo>
                      <a:pt x="91" y="219"/>
                    </a:lnTo>
                    <a:lnTo>
                      <a:pt x="85" y="225"/>
                    </a:lnTo>
                    <a:lnTo>
                      <a:pt x="85" y="232"/>
                    </a:lnTo>
                    <a:lnTo>
                      <a:pt x="85" y="248"/>
                    </a:lnTo>
                    <a:lnTo>
                      <a:pt x="85" y="248"/>
                    </a:lnTo>
                    <a:lnTo>
                      <a:pt x="85" y="256"/>
                    </a:lnTo>
                    <a:lnTo>
                      <a:pt x="91" y="261"/>
                    </a:lnTo>
                    <a:lnTo>
                      <a:pt x="95" y="265"/>
                    </a:lnTo>
                    <a:lnTo>
                      <a:pt x="102" y="266"/>
                    </a:lnTo>
                    <a:lnTo>
                      <a:pt x="307" y="266"/>
                    </a:lnTo>
                    <a:lnTo>
                      <a:pt x="307" y="266"/>
                    </a:lnTo>
                    <a:lnTo>
                      <a:pt x="314" y="265"/>
                    </a:lnTo>
                    <a:lnTo>
                      <a:pt x="319" y="261"/>
                    </a:lnTo>
                    <a:lnTo>
                      <a:pt x="323" y="256"/>
                    </a:lnTo>
                    <a:lnTo>
                      <a:pt x="323" y="248"/>
                    </a:lnTo>
                    <a:lnTo>
                      <a:pt x="323" y="232"/>
                    </a:lnTo>
                    <a:lnTo>
                      <a:pt x="323" y="232"/>
                    </a:lnTo>
                    <a:lnTo>
                      <a:pt x="323" y="225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7" y="214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662430" y="1871460"/>
            <a:ext cx="557634" cy="3494535"/>
            <a:chOff x="6662430" y="1871460"/>
            <a:chExt cx="557634" cy="3494535"/>
          </a:xfrm>
        </p:grpSpPr>
        <p:sp>
          <p:nvSpPr>
            <p:cNvPr id="12" name="Oval 16"/>
            <p:cNvSpPr/>
            <p:nvPr/>
          </p:nvSpPr>
          <p:spPr>
            <a:xfrm>
              <a:off x="6802908" y="5088323"/>
              <a:ext cx="277572" cy="277672"/>
            </a:xfrm>
            <a:prstGeom prst="ellipse">
              <a:avLst/>
            </a:prstGeom>
            <a:solidFill>
              <a:sysClr lastClr="000000" val="windowText">
                <a:lumMod val="65000"/>
                <a:lumOff val="3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3" name="Straight Connector 38"/>
            <p:cNvCxnSpPr/>
            <p:nvPr/>
          </p:nvCxnSpPr>
          <p:spPr>
            <a:xfrm flipH="1" rot="16200000">
              <a:off x="5770599" y="3906144"/>
              <a:ext cx="2351685" cy="11744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4" name="Group 63"/>
            <p:cNvGrpSpPr/>
            <p:nvPr/>
          </p:nvGrpSpPr>
          <p:grpSpPr>
            <a:xfrm>
              <a:off x="6662430" y="1871460"/>
              <a:ext cx="557634" cy="557836"/>
              <a:chOff x="5077748" y="1637612"/>
              <a:chExt cx="418280" cy="418280"/>
            </a:xfrm>
          </p:grpSpPr>
          <p:sp>
            <p:nvSpPr>
              <p:cNvPr id="36" name="Teardrop 37"/>
              <p:cNvSpPr/>
              <p:nvPr/>
            </p:nvSpPr>
            <p:spPr>
              <a:xfrm rot="8100000">
                <a:off x="5077748" y="1637612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ysClr lastClr="000000" val="windowText">
                  <a:lumMod val="65000"/>
                  <a:lumOff val="3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" name="Freeform 100"/>
              <p:cNvSpPr/>
              <p:nvPr/>
            </p:nvSpPr>
            <p:spPr bwMode="auto">
              <a:xfrm>
                <a:off x="5191415" y="1759857"/>
                <a:ext cx="176324" cy="198674"/>
              </a:xfrm>
              <a:custGeom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b="b" l="0" r="r" t="0"/>
                <a:pathLst>
                  <a:path h="319" w="282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364896" y="2946979"/>
            <a:ext cx="557634" cy="2419014"/>
            <a:chOff x="4364896" y="2946979"/>
            <a:chExt cx="557634" cy="2419014"/>
          </a:xfrm>
        </p:grpSpPr>
        <p:sp>
          <p:nvSpPr>
            <p:cNvPr id="15" name="Oval 14"/>
            <p:cNvSpPr/>
            <p:nvPr/>
          </p:nvSpPr>
          <p:spPr>
            <a:xfrm>
              <a:off x="4504442" y="5088321"/>
              <a:ext cx="277572" cy="277672"/>
            </a:xfrm>
            <a:prstGeom prst="ellipse">
              <a:avLst/>
            </a:prstGeom>
            <a:solidFill>
              <a:sysClr lastClr="000000" val="windowText">
                <a:lumMod val="85000"/>
                <a:lumOff val="1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6" name="Straight Connector 34"/>
            <p:cNvCxnSpPr/>
            <p:nvPr/>
          </p:nvCxnSpPr>
          <p:spPr>
            <a:xfrm rot="5400000">
              <a:off x="4023890" y="4467527"/>
              <a:ext cx="1238545" cy="2117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7" name="Group 62"/>
            <p:cNvGrpSpPr/>
            <p:nvPr/>
          </p:nvGrpSpPr>
          <p:grpSpPr>
            <a:xfrm>
              <a:off x="4364896" y="2946979"/>
              <a:ext cx="557634" cy="557836"/>
              <a:chOff x="3506811" y="2444065"/>
              <a:chExt cx="418280" cy="418280"/>
            </a:xfrm>
          </p:grpSpPr>
          <p:sp>
            <p:nvSpPr>
              <p:cNvPr id="34" name="Teardrop 33"/>
              <p:cNvSpPr/>
              <p:nvPr/>
            </p:nvSpPr>
            <p:spPr>
              <a:xfrm rot="8100000">
                <a:off x="3506811" y="2444065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ysClr lastClr="000000" val="windowText">
                  <a:lumMod val="85000"/>
                  <a:lumOff val="1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" name="Freeform 103"/>
              <p:cNvSpPr/>
              <p:nvPr/>
            </p:nvSpPr>
            <p:spPr bwMode="auto">
              <a:xfrm>
                <a:off x="3628143" y="2582692"/>
                <a:ext cx="187500" cy="166390"/>
              </a:xfrm>
              <a:custGeom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b="b" l="0" r="r" t="0"/>
                <a:pathLst>
                  <a:path h="266" w="301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8924999" y="2946979"/>
            <a:ext cx="557634" cy="2419014"/>
            <a:chOff x="8924999" y="2946979"/>
            <a:chExt cx="557634" cy="2419014"/>
          </a:xfrm>
        </p:grpSpPr>
        <p:sp>
          <p:nvSpPr>
            <p:cNvPr id="18" name="Oval 18"/>
            <p:cNvSpPr/>
            <p:nvPr/>
          </p:nvSpPr>
          <p:spPr>
            <a:xfrm>
              <a:off x="9064545" y="5088321"/>
              <a:ext cx="277572" cy="277672"/>
            </a:xfrm>
            <a:prstGeom prst="ellipse">
              <a:avLst/>
            </a:prstGeom>
            <a:solidFill>
              <a:sysClr lastClr="000000" val="windowText">
                <a:lumMod val="85000"/>
                <a:lumOff val="1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9" name="Straight Connector 24"/>
            <p:cNvCxnSpPr/>
            <p:nvPr/>
          </p:nvCxnSpPr>
          <p:spPr>
            <a:xfrm rot="5400000">
              <a:off x="8583993" y="4467527"/>
              <a:ext cx="1238545" cy="2117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20" name="Group 64"/>
            <p:cNvGrpSpPr/>
            <p:nvPr/>
          </p:nvGrpSpPr>
          <p:grpSpPr>
            <a:xfrm>
              <a:off x="8924999" y="2946979"/>
              <a:ext cx="557634" cy="557836"/>
              <a:chOff x="6650083" y="2444065"/>
              <a:chExt cx="418280" cy="418280"/>
            </a:xfrm>
          </p:grpSpPr>
          <p:sp>
            <p:nvSpPr>
              <p:cNvPr id="30" name="Teardrop 21"/>
              <p:cNvSpPr/>
              <p:nvPr/>
            </p:nvSpPr>
            <p:spPr>
              <a:xfrm rot="8100000">
                <a:off x="6650083" y="2444065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ysClr lastClr="000000" val="windowText">
                  <a:lumMod val="85000"/>
                  <a:lumOff val="1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grpSp>
            <p:nvGrpSpPr>
              <p:cNvPr id="31" name="Group 58"/>
              <p:cNvGrpSpPr/>
              <p:nvPr/>
            </p:nvGrpSpPr>
            <p:grpSpPr>
              <a:xfrm>
                <a:off x="6760454" y="2563811"/>
                <a:ext cx="188740" cy="250826"/>
                <a:chOff x="8429652" y="3143254"/>
                <a:chExt cx="241300" cy="320675"/>
              </a:xfrm>
              <a:solidFill>
                <a:sysClr lastClr="FFFFFF" val="window"/>
              </a:solidFill>
            </p:grpSpPr>
            <p:sp>
              <p:nvSpPr>
                <p:cNvPr id="32" name="Freeform 108"/>
                <p:cNvSpPr>
                  <a:spLocks noEditPoints="1"/>
                </p:cNvSpPr>
                <p:nvPr/>
              </p:nvSpPr>
              <p:spPr bwMode="auto">
                <a:xfrm>
                  <a:off x="8429652" y="3143254"/>
                  <a:ext cx="241300" cy="320675"/>
                </a:xfrm>
                <a:custGeom>
                  <a:cxnLst>
                    <a:cxn ang="0">
                      <a:pos x="136" y="2"/>
                    </a:cxn>
                    <a:cxn ang="0">
                      <a:pos x="92" y="13"/>
                    </a:cxn>
                    <a:cxn ang="0">
                      <a:pos x="56" y="35"/>
                    </a:cxn>
                    <a:cxn ang="0">
                      <a:pos x="25" y="67"/>
                    </a:cxn>
                    <a:cxn ang="0">
                      <a:pos x="7" y="107"/>
                    </a:cxn>
                    <a:cxn ang="0">
                      <a:pos x="0" y="153"/>
                    </a:cxn>
                    <a:cxn ang="0">
                      <a:pos x="5" y="187"/>
                    </a:cxn>
                    <a:cxn ang="0">
                      <a:pos x="25" y="236"/>
                    </a:cxn>
                    <a:cxn ang="0">
                      <a:pos x="63" y="274"/>
                    </a:cxn>
                    <a:cxn ang="0">
                      <a:pos x="69" y="278"/>
                    </a:cxn>
                    <a:cxn ang="0">
                      <a:pos x="76" y="301"/>
                    </a:cxn>
                    <a:cxn ang="0">
                      <a:pos x="76" y="354"/>
                    </a:cxn>
                    <a:cxn ang="0">
                      <a:pos x="83" y="372"/>
                    </a:cxn>
                    <a:cxn ang="0">
                      <a:pos x="140" y="401"/>
                    </a:cxn>
                    <a:cxn ang="0">
                      <a:pos x="150" y="405"/>
                    </a:cxn>
                    <a:cxn ang="0">
                      <a:pos x="214" y="376"/>
                    </a:cxn>
                    <a:cxn ang="0">
                      <a:pos x="225" y="367"/>
                    </a:cxn>
                    <a:cxn ang="0">
                      <a:pos x="228" y="303"/>
                    </a:cxn>
                    <a:cxn ang="0">
                      <a:pos x="230" y="289"/>
                    </a:cxn>
                    <a:cxn ang="0">
                      <a:pos x="243" y="270"/>
                    </a:cxn>
                    <a:cxn ang="0">
                      <a:pos x="261" y="256"/>
                    </a:cxn>
                    <a:cxn ang="0">
                      <a:pos x="288" y="216"/>
                    </a:cxn>
                    <a:cxn ang="0">
                      <a:pos x="301" y="169"/>
                    </a:cxn>
                    <a:cxn ang="0">
                      <a:pos x="301" y="136"/>
                    </a:cxn>
                    <a:cxn ang="0">
                      <a:pos x="290" y="93"/>
                    </a:cxn>
                    <a:cxn ang="0">
                      <a:pos x="268" y="57"/>
                    </a:cxn>
                    <a:cxn ang="0">
                      <a:pos x="236" y="28"/>
                    </a:cxn>
                    <a:cxn ang="0">
                      <a:pos x="196" y="8"/>
                    </a:cxn>
                    <a:cxn ang="0">
                      <a:pos x="150" y="0"/>
                    </a:cxn>
                    <a:cxn ang="0">
                      <a:pos x="100" y="354"/>
                    </a:cxn>
                    <a:cxn ang="0">
                      <a:pos x="203" y="303"/>
                    </a:cxn>
                    <a:cxn ang="0">
                      <a:pos x="100" y="303"/>
                    </a:cxn>
                    <a:cxn ang="0">
                      <a:pos x="203" y="303"/>
                    </a:cxn>
                    <a:cxn ang="0">
                      <a:pos x="230" y="249"/>
                    </a:cxn>
                    <a:cxn ang="0">
                      <a:pos x="210" y="270"/>
                    </a:cxn>
                    <a:cxn ang="0">
                      <a:pos x="96" y="278"/>
                    </a:cxn>
                    <a:cxn ang="0">
                      <a:pos x="85" y="260"/>
                    </a:cxn>
                    <a:cxn ang="0">
                      <a:pos x="67" y="245"/>
                    </a:cxn>
                    <a:cxn ang="0">
                      <a:pos x="40" y="211"/>
                    </a:cxn>
                    <a:cxn ang="0">
                      <a:pos x="27" y="167"/>
                    </a:cxn>
                    <a:cxn ang="0">
                      <a:pos x="25" y="140"/>
                    </a:cxn>
                    <a:cxn ang="0">
                      <a:pos x="36" y="104"/>
                    </a:cxn>
                    <a:cxn ang="0">
                      <a:pos x="54" y="71"/>
                    </a:cxn>
                    <a:cxn ang="0">
                      <a:pos x="82" y="47"/>
                    </a:cxn>
                    <a:cxn ang="0">
                      <a:pos x="114" y="31"/>
                    </a:cxn>
                    <a:cxn ang="0">
                      <a:pos x="150" y="26"/>
                    </a:cxn>
                    <a:cxn ang="0">
                      <a:pos x="176" y="29"/>
                    </a:cxn>
                    <a:cxn ang="0">
                      <a:pos x="212" y="42"/>
                    </a:cxn>
                    <a:cxn ang="0">
                      <a:pos x="239" y="64"/>
                    </a:cxn>
                    <a:cxn ang="0">
                      <a:pos x="261" y="93"/>
                    </a:cxn>
                    <a:cxn ang="0">
                      <a:pos x="274" y="127"/>
                    </a:cxn>
                    <a:cxn ang="0">
                      <a:pos x="277" y="153"/>
                    </a:cxn>
                    <a:cxn ang="0">
                      <a:pos x="270" y="192"/>
                    </a:cxn>
                    <a:cxn ang="0">
                      <a:pos x="250" y="229"/>
                    </a:cxn>
                    <a:cxn ang="0">
                      <a:pos x="232" y="249"/>
                    </a:cxn>
                  </a:cxnLst>
                  <a:rect b="b" l="0" r="r" t="0"/>
                  <a:pathLst>
                    <a:path h="405" w="303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6" y="2"/>
                      </a:lnTo>
                      <a:lnTo>
                        <a:pt x="121" y="4"/>
                      </a:lnTo>
                      <a:lnTo>
                        <a:pt x="107" y="8"/>
                      </a:lnTo>
                      <a:lnTo>
                        <a:pt x="92" y="13"/>
                      </a:lnTo>
                      <a:lnTo>
                        <a:pt x="80" y="18"/>
                      </a:lnTo>
                      <a:lnTo>
                        <a:pt x="67" y="28"/>
                      </a:lnTo>
                      <a:lnTo>
                        <a:pt x="56" y="35"/>
                      </a:lnTo>
                      <a:lnTo>
                        <a:pt x="45" y="46"/>
                      </a:lnTo>
                      <a:lnTo>
                        <a:pt x="34" y="57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3" y="93"/>
                      </a:lnTo>
                      <a:lnTo>
                        <a:pt x="7" y="107"/>
                      </a:lnTo>
                      <a:lnTo>
                        <a:pt x="4" y="122"/>
                      </a:lnTo>
                      <a:lnTo>
                        <a:pt x="2" y="13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2" y="171"/>
                      </a:lnTo>
                      <a:lnTo>
                        <a:pt x="5" y="187"/>
                      </a:lnTo>
                      <a:lnTo>
                        <a:pt x="9" y="205"/>
                      </a:lnTo>
                      <a:lnTo>
                        <a:pt x="16" y="221"/>
                      </a:lnTo>
                      <a:lnTo>
                        <a:pt x="25" y="236"/>
                      </a:lnTo>
                      <a:lnTo>
                        <a:pt x="36" y="251"/>
                      </a:lnTo>
                      <a:lnTo>
                        <a:pt x="49" y="263"/>
                      </a:lnTo>
                      <a:lnTo>
                        <a:pt x="63" y="274"/>
                      </a:lnTo>
                      <a:lnTo>
                        <a:pt x="65" y="276"/>
                      </a:lnTo>
                      <a:lnTo>
                        <a:pt x="65" y="276"/>
                      </a:lnTo>
                      <a:lnTo>
                        <a:pt x="69" y="278"/>
                      </a:lnTo>
                      <a:lnTo>
                        <a:pt x="71" y="281"/>
                      </a:lnTo>
                      <a:lnTo>
                        <a:pt x="74" y="290"/>
                      </a:lnTo>
                      <a:lnTo>
                        <a:pt x="76" y="301"/>
                      </a:lnTo>
                      <a:lnTo>
                        <a:pt x="76" y="303"/>
                      </a:lnTo>
                      <a:lnTo>
                        <a:pt x="76" y="354"/>
                      </a:lnTo>
                      <a:lnTo>
                        <a:pt x="76" y="354"/>
                      </a:lnTo>
                      <a:lnTo>
                        <a:pt x="76" y="359"/>
                      </a:lnTo>
                      <a:lnTo>
                        <a:pt x="80" y="367"/>
                      </a:lnTo>
                      <a:lnTo>
                        <a:pt x="83" y="372"/>
                      </a:lnTo>
                      <a:lnTo>
                        <a:pt x="89" y="376"/>
                      </a:lnTo>
                      <a:lnTo>
                        <a:pt x="140" y="401"/>
                      </a:lnTo>
                      <a:lnTo>
                        <a:pt x="140" y="401"/>
                      </a:lnTo>
                      <a:lnTo>
                        <a:pt x="145" y="403"/>
                      </a:lnTo>
                      <a:lnTo>
                        <a:pt x="150" y="405"/>
                      </a:lnTo>
                      <a:lnTo>
                        <a:pt x="150" y="405"/>
                      </a:lnTo>
                      <a:lnTo>
                        <a:pt x="158" y="403"/>
                      </a:lnTo>
                      <a:lnTo>
                        <a:pt x="163" y="401"/>
                      </a:lnTo>
                      <a:lnTo>
                        <a:pt x="214" y="376"/>
                      </a:lnTo>
                      <a:lnTo>
                        <a:pt x="214" y="376"/>
                      </a:lnTo>
                      <a:lnTo>
                        <a:pt x="219" y="372"/>
                      </a:lnTo>
                      <a:lnTo>
                        <a:pt x="225" y="367"/>
                      </a:lnTo>
                      <a:lnTo>
                        <a:pt x="227" y="359"/>
                      </a:lnTo>
                      <a:lnTo>
                        <a:pt x="228" y="354"/>
                      </a:lnTo>
                      <a:lnTo>
                        <a:pt x="228" y="303"/>
                      </a:lnTo>
                      <a:lnTo>
                        <a:pt x="228" y="303"/>
                      </a:lnTo>
                      <a:lnTo>
                        <a:pt x="228" y="296"/>
                      </a:lnTo>
                      <a:lnTo>
                        <a:pt x="230" y="289"/>
                      </a:lnTo>
                      <a:lnTo>
                        <a:pt x="236" y="278"/>
                      </a:lnTo>
                      <a:lnTo>
                        <a:pt x="241" y="272"/>
                      </a:lnTo>
                      <a:lnTo>
                        <a:pt x="243" y="270"/>
                      </a:lnTo>
                      <a:lnTo>
                        <a:pt x="248" y="267"/>
                      </a:lnTo>
                      <a:lnTo>
                        <a:pt x="248" y="267"/>
                      </a:lnTo>
                      <a:lnTo>
                        <a:pt x="261" y="256"/>
                      </a:lnTo>
                      <a:lnTo>
                        <a:pt x="272" y="243"/>
                      </a:lnTo>
                      <a:lnTo>
                        <a:pt x="281" y="231"/>
                      </a:lnTo>
                      <a:lnTo>
                        <a:pt x="288" y="216"/>
                      </a:lnTo>
                      <a:lnTo>
                        <a:pt x="294" y="200"/>
                      </a:lnTo>
                      <a:lnTo>
                        <a:pt x="299" y="185"/>
                      </a:lnTo>
                      <a:lnTo>
                        <a:pt x="301" y="169"/>
                      </a:lnTo>
                      <a:lnTo>
                        <a:pt x="303" y="153"/>
                      </a:lnTo>
                      <a:lnTo>
                        <a:pt x="303" y="153"/>
                      </a:lnTo>
                      <a:lnTo>
                        <a:pt x="301" y="136"/>
                      </a:lnTo>
                      <a:lnTo>
                        <a:pt x="299" y="122"/>
                      </a:lnTo>
                      <a:lnTo>
                        <a:pt x="295" y="107"/>
                      </a:lnTo>
                      <a:lnTo>
                        <a:pt x="290" y="93"/>
                      </a:lnTo>
                      <a:lnTo>
                        <a:pt x="285" y="80"/>
                      </a:lnTo>
                      <a:lnTo>
                        <a:pt x="275" y="67"/>
                      </a:lnTo>
                      <a:lnTo>
                        <a:pt x="268" y="57"/>
                      </a:lnTo>
                      <a:lnTo>
                        <a:pt x="257" y="46"/>
                      </a:lnTo>
                      <a:lnTo>
                        <a:pt x="246" y="35"/>
                      </a:lnTo>
                      <a:lnTo>
                        <a:pt x="236" y="28"/>
                      </a:lnTo>
                      <a:lnTo>
                        <a:pt x="223" y="18"/>
                      </a:lnTo>
                      <a:lnTo>
                        <a:pt x="210" y="13"/>
                      </a:lnTo>
                      <a:lnTo>
                        <a:pt x="196" y="8"/>
                      </a:lnTo>
                      <a:lnTo>
                        <a:pt x="181" y="4"/>
                      </a:lnTo>
                      <a:lnTo>
                        <a:pt x="167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close/>
                      <a:moveTo>
                        <a:pt x="150" y="379"/>
                      </a:moveTo>
                      <a:lnTo>
                        <a:pt x="100" y="354"/>
                      </a:lnTo>
                      <a:lnTo>
                        <a:pt x="203" y="354"/>
                      </a:lnTo>
                      <a:lnTo>
                        <a:pt x="150" y="379"/>
                      </a:lnTo>
                      <a:close/>
                      <a:moveTo>
                        <a:pt x="203" y="303"/>
                      </a:moveTo>
                      <a:lnTo>
                        <a:pt x="203" y="328"/>
                      </a:lnTo>
                      <a:lnTo>
                        <a:pt x="100" y="328"/>
                      </a:lnTo>
                      <a:lnTo>
                        <a:pt x="100" y="303"/>
                      </a:lnTo>
                      <a:lnTo>
                        <a:pt x="100" y="303"/>
                      </a:lnTo>
                      <a:lnTo>
                        <a:pt x="203" y="303"/>
                      </a:lnTo>
                      <a:lnTo>
                        <a:pt x="203" y="303"/>
                      </a:lnTo>
                      <a:close/>
                      <a:moveTo>
                        <a:pt x="232" y="249"/>
                      </a:moveTo>
                      <a:lnTo>
                        <a:pt x="232" y="249"/>
                      </a:lnTo>
                      <a:lnTo>
                        <a:pt x="230" y="249"/>
                      </a:lnTo>
                      <a:lnTo>
                        <a:pt x="223" y="254"/>
                      </a:lnTo>
                      <a:lnTo>
                        <a:pt x="214" y="263"/>
                      </a:lnTo>
                      <a:lnTo>
                        <a:pt x="210" y="270"/>
                      </a:lnTo>
                      <a:lnTo>
                        <a:pt x="207" y="278"/>
                      </a:lnTo>
                      <a:lnTo>
                        <a:pt x="96" y="278"/>
                      </a:lnTo>
                      <a:lnTo>
                        <a:pt x="96" y="278"/>
                      </a:lnTo>
                      <a:lnTo>
                        <a:pt x="94" y="270"/>
                      </a:lnTo>
                      <a:lnTo>
                        <a:pt x="91" y="265"/>
                      </a:lnTo>
                      <a:lnTo>
                        <a:pt x="85" y="260"/>
                      </a:lnTo>
                      <a:lnTo>
                        <a:pt x="78" y="254"/>
                      </a:lnTo>
                      <a:lnTo>
                        <a:pt x="78" y="254"/>
                      </a:lnTo>
                      <a:lnTo>
                        <a:pt x="67" y="245"/>
                      </a:lnTo>
                      <a:lnTo>
                        <a:pt x="56" y="234"/>
                      </a:lnTo>
                      <a:lnTo>
                        <a:pt x="47" y="223"/>
                      </a:lnTo>
                      <a:lnTo>
                        <a:pt x="40" y="211"/>
                      </a:lnTo>
                      <a:lnTo>
                        <a:pt x="34" y="196"/>
                      </a:lnTo>
                      <a:lnTo>
                        <a:pt x="29" y="182"/>
                      </a:lnTo>
                      <a:lnTo>
                        <a:pt x="27" y="167"/>
                      </a:lnTo>
                      <a:lnTo>
                        <a:pt x="25" y="153"/>
                      </a:lnTo>
                      <a:lnTo>
                        <a:pt x="25" y="153"/>
                      </a:lnTo>
                      <a:lnTo>
                        <a:pt x="25" y="140"/>
                      </a:lnTo>
                      <a:lnTo>
                        <a:pt x="27" y="127"/>
                      </a:lnTo>
                      <a:lnTo>
                        <a:pt x="31" y="115"/>
                      </a:lnTo>
                      <a:lnTo>
                        <a:pt x="36" y="104"/>
                      </a:lnTo>
                      <a:lnTo>
                        <a:pt x="40" y="93"/>
                      </a:lnTo>
                      <a:lnTo>
                        <a:pt x="47" y="82"/>
                      </a:lnTo>
                      <a:lnTo>
                        <a:pt x="54" y="71"/>
                      </a:lnTo>
                      <a:lnTo>
                        <a:pt x="62" y="64"/>
                      </a:lnTo>
                      <a:lnTo>
                        <a:pt x="71" y="55"/>
                      </a:lnTo>
                      <a:lnTo>
                        <a:pt x="82" y="47"/>
                      </a:lnTo>
                      <a:lnTo>
                        <a:pt x="91" y="42"/>
                      </a:lnTo>
                      <a:lnTo>
                        <a:pt x="101" y="37"/>
                      </a:lnTo>
                      <a:lnTo>
                        <a:pt x="114" y="31"/>
                      </a:lnTo>
                      <a:lnTo>
                        <a:pt x="125" y="29"/>
                      </a:lnTo>
                      <a:lnTo>
                        <a:pt x="138" y="28"/>
                      </a:lnTo>
                      <a:lnTo>
                        <a:pt x="150" y="26"/>
                      </a:lnTo>
                      <a:lnTo>
                        <a:pt x="150" y="26"/>
                      </a:lnTo>
                      <a:lnTo>
                        <a:pt x="165" y="28"/>
                      </a:lnTo>
                      <a:lnTo>
                        <a:pt x="176" y="29"/>
                      </a:lnTo>
                      <a:lnTo>
                        <a:pt x="188" y="31"/>
                      </a:lnTo>
                      <a:lnTo>
                        <a:pt x="199" y="37"/>
                      </a:lnTo>
                      <a:lnTo>
                        <a:pt x="212" y="42"/>
                      </a:lnTo>
                      <a:lnTo>
                        <a:pt x="221" y="47"/>
                      </a:lnTo>
                      <a:lnTo>
                        <a:pt x="232" y="55"/>
                      </a:lnTo>
                      <a:lnTo>
                        <a:pt x="239" y="64"/>
                      </a:lnTo>
                      <a:lnTo>
                        <a:pt x="248" y="71"/>
                      </a:lnTo>
                      <a:lnTo>
                        <a:pt x="256" y="82"/>
                      </a:lnTo>
                      <a:lnTo>
                        <a:pt x="261" y="93"/>
                      </a:lnTo>
                      <a:lnTo>
                        <a:pt x="266" y="104"/>
                      </a:lnTo>
                      <a:lnTo>
                        <a:pt x="272" y="115"/>
                      </a:lnTo>
                      <a:lnTo>
                        <a:pt x="274" y="127"/>
                      </a:lnTo>
                      <a:lnTo>
                        <a:pt x="275" y="140"/>
                      </a:lnTo>
                      <a:lnTo>
                        <a:pt x="277" y="153"/>
                      </a:lnTo>
                      <a:lnTo>
                        <a:pt x="277" y="153"/>
                      </a:lnTo>
                      <a:lnTo>
                        <a:pt x="275" y="165"/>
                      </a:lnTo>
                      <a:lnTo>
                        <a:pt x="274" y="180"/>
                      </a:lnTo>
                      <a:lnTo>
                        <a:pt x="270" y="192"/>
                      </a:lnTo>
                      <a:lnTo>
                        <a:pt x="265" y="205"/>
                      </a:lnTo>
                      <a:lnTo>
                        <a:pt x="259" y="218"/>
                      </a:lnTo>
                      <a:lnTo>
                        <a:pt x="250" y="229"/>
                      </a:lnTo>
                      <a:lnTo>
                        <a:pt x="243" y="240"/>
                      </a:lnTo>
                      <a:lnTo>
                        <a:pt x="232" y="249"/>
                      </a:lnTo>
                      <a:lnTo>
                        <a:pt x="232" y="24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3200" u="none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33" name="Freeform 109"/>
                <p:cNvSpPr/>
                <p:nvPr/>
              </p:nvSpPr>
              <p:spPr bwMode="auto">
                <a:xfrm>
                  <a:off x="8550302" y="3184529"/>
                  <a:ext cx="79375" cy="79375"/>
                </a:xfrm>
                <a:custGeom>
                  <a:cxnLst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4" y="22"/>
                    </a:cxn>
                    <a:cxn ang="0">
                      <a:pos x="9" y="24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24" y="27"/>
                    </a:cxn>
                    <a:cxn ang="0">
                      <a:pos x="35" y="31"/>
                    </a:cxn>
                    <a:cxn ang="0">
                      <a:pos x="46" y="36"/>
                    </a:cxn>
                    <a:cxn ang="0">
                      <a:pos x="57" y="44"/>
                    </a:cxn>
                    <a:cxn ang="0">
                      <a:pos x="64" y="53"/>
                    </a:cxn>
                    <a:cxn ang="0">
                      <a:pos x="71" y="64"/>
                    </a:cxn>
                    <a:cxn ang="0">
                      <a:pos x="75" y="76"/>
                    </a:cxn>
                    <a:cxn ang="0">
                      <a:pos x="77" y="89"/>
                    </a:cxn>
                    <a:cxn ang="0">
                      <a:pos x="77" y="89"/>
                    </a:cxn>
                    <a:cxn ang="0">
                      <a:pos x="78" y="94"/>
                    </a:cxn>
                    <a:cxn ang="0">
                      <a:pos x="80" y="98"/>
                    </a:cxn>
                    <a:cxn ang="0">
                      <a:pos x="84" y="102"/>
                    </a:cxn>
                    <a:cxn ang="0">
                      <a:pos x="89" y="102"/>
                    </a:cxn>
                    <a:cxn ang="0">
                      <a:pos x="89" y="102"/>
                    </a:cxn>
                    <a:cxn ang="0">
                      <a:pos x="95" y="102"/>
                    </a:cxn>
                    <a:cxn ang="0">
                      <a:pos x="98" y="98"/>
                    </a:cxn>
                    <a:cxn ang="0">
                      <a:pos x="100" y="94"/>
                    </a:cxn>
                    <a:cxn ang="0">
                      <a:pos x="102" y="89"/>
                    </a:cxn>
                    <a:cxn ang="0">
                      <a:pos x="102" y="89"/>
                    </a:cxn>
                    <a:cxn ang="0">
                      <a:pos x="100" y="69"/>
                    </a:cxn>
                    <a:cxn ang="0">
                      <a:pos x="95" y="51"/>
                    </a:cxn>
                    <a:cxn ang="0">
                      <a:pos x="86" y="36"/>
                    </a:cxn>
                    <a:cxn ang="0">
                      <a:pos x="75" y="24"/>
                    </a:cxn>
                    <a:cxn ang="0">
                      <a:pos x="60" y="13"/>
                    </a:cxn>
                    <a:cxn ang="0">
                      <a:pos x="46" y="6"/>
                    </a:cxn>
                    <a:cxn ang="0">
                      <a:pos x="29" y="2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b="b" l="0" r="r" t="0"/>
                  <a:pathLst>
                    <a:path h="102" w="10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4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24" y="27"/>
                      </a:lnTo>
                      <a:lnTo>
                        <a:pt x="35" y="31"/>
                      </a:lnTo>
                      <a:lnTo>
                        <a:pt x="46" y="36"/>
                      </a:lnTo>
                      <a:lnTo>
                        <a:pt x="57" y="44"/>
                      </a:lnTo>
                      <a:lnTo>
                        <a:pt x="64" y="53"/>
                      </a:lnTo>
                      <a:lnTo>
                        <a:pt x="71" y="64"/>
                      </a:lnTo>
                      <a:lnTo>
                        <a:pt x="75" y="76"/>
                      </a:lnTo>
                      <a:lnTo>
                        <a:pt x="77" y="89"/>
                      </a:lnTo>
                      <a:lnTo>
                        <a:pt x="77" y="89"/>
                      </a:lnTo>
                      <a:lnTo>
                        <a:pt x="78" y="94"/>
                      </a:lnTo>
                      <a:lnTo>
                        <a:pt x="80" y="98"/>
                      </a:lnTo>
                      <a:lnTo>
                        <a:pt x="84" y="102"/>
                      </a:lnTo>
                      <a:lnTo>
                        <a:pt x="89" y="102"/>
                      </a:lnTo>
                      <a:lnTo>
                        <a:pt x="89" y="102"/>
                      </a:lnTo>
                      <a:lnTo>
                        <a:pt x="95" y="102"/>
                      </a:lnTo>
                      <a:lnTo>
                        <a:pt x="98" y="98"/>
                      </a:lnTo>
                      <a:lnTo>
                        <a:pt x="100" y="94"/>
                      </a:lnTo>
                      <a:lnTo>
                        <a:pt x="102" y="89"/>
                      </a:lnTo>
                      <a:lnTo>
                        <a:pt x="102" y="89"/>
                      </a:lnTo>
                      <a:lnTo>
                        <a:pt x="100" y="69"/>
                      </a:lnTo>
                      <a:lnTo>
                        <a:pt x="95" y="51"/>
                      </a:lnTo>
                      <a:lnTo>
                        <a:pt x="86" y="36"/>
                      </a:lnTo>
                      <a:lnTo>
                        <a:pt x="75" y="24"/>
                      </a:lnTo>
                      <a:lnTo>
                        <a:pt x="60" y="13"/>
                      </a:lnTo>
                      <a:lnTo>
                        <a:pt x="46" y="6"/>
                      </a:lnTo>
                      <a:lnTo>
                        <a:pt x="29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mtClean="0" spc="0" strike="noStrike" sz="3200" u="none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</p:grpSp>
      <p:grpSp>
        <p:nvGrpSpPr>
          <p:cNvPr id="21" name="Group 66"/>
          <p:cNvGrpSpPr/>
          <p:nvPr/>
        </p:nvGrpSpPr>
        <p:grpSpPr>
          <a:xfrm>
            <a:off x="4985237" y="3189818"/>
            <a:ext cx="1587179" cy="1541547"/>
            <a:chOff x="2285983" y="2214560"/>
            <a:chExt cx="1190539" cy="1155893"/>
          </a:xfrm>
        </p:grpSpPr>
        <p:sp>
          <p:nvSpPr>
            <p:cNvPr id="28" name="Rectangle 43"/>
            <p:cNvSpPr/>
            <p:nvPr/>
          </p:nvSpPr>
          <p:spPr>
            <a:xfrm>
              <a:off x="2285983" y="2428876"/>
              <a:ext cx="1190539" cy="788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  <p:sp>
          <p:nvSpPr>
            <p:cNvPr id="29" name="Rectangle 44"/>
            <p:cNvSpPr/>
            <p:nvPr/>
          </p:nvSpPr>
          <p:spPr>
            <a:xfrm>
              <a:off x="2285983" y="2214560"/>
              <a:ext cx="1038007" cy="228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altLang="en-US" b="1" kern="0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itchFamily="34" typeface="Open Sans"/>
                </a:rPr>
                <a:t>添加标题内容</a:t>
              </a:r>
            </a:p>
          </p:txBody>
        </p:sp>
      </p:grpSp>
      <p:grpSp>
        <p:nvGrpSpPr>
          <p:cNvPr id="22" name="Group 66"/>
          <p:cNvGrpSpPr/>
          <p:nvPr/>
        </p:nvGrpSpPr>
        <p:grpSpPr>
          <a:xfrm>
            <a:off x="7093462" y="2640900"/>
            <a:ext cx="1587179" cy="1541547"/>
            <a:chOff x="2285983" y="2214560"/>
            <a:chExt cx="1190539" cy="1155893"/>
          </a:xfrm>
        </p:grpSpPr>
        <p:sp>
          <p:nvSpPr>
            <p:cNvPr id="26" name="Rectangle 43"/>
            <p:cNvSpPr/>
            <p:nvPr/>
          </p:nvSpPr>
          <p:spPr>
            <a:xfrm>
              <a:off x="2285982" y="2428875"/>
              <a:ext cx="1190539" cy="788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  <p:sp>
          <p:nvSpPr>
            <p:cNvPr id="27" name="Rectangle 44"/>
            <p:cNvSpPr/>
            <p:nvPr/>
          </p:nvSpPr>
          <p:spPr>
            <a:xfrm>
              <a:off x="2285985" y="2214560"/>
              <a:ext cx="1038007" cy="228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altLang="en-US" b="1" kern="0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itchFamily="34" typeface="Open Sans"/>
                </a:rPr>
                <a:t>添加标题内容</a:t>
              </a:r>
            </a:p>
          </p:txBody>
        </p:sp>
      </p:grpSp>
      <p:grpSp>
        <p:nvGrpSpPr>
          <p:cNvPr id="23" name="Group 66"/>
          <p:cNvGrpSpPr/>
          <p:nvPr/>
        </p:nvGrpSpPr>
        <p:grpSpPr>
          <a:xfrm>
            <a:off x="9558556" y="3189818"/>
            <a:ext cx="1587179" cy="1541547"/>
            <a:chOff x="2285983" y="2214560"/>
            <a:chExt cx="1190539" cy="1155893"/>
          </a:xfrm>
        </p:grpSpPr>
        <p:sp>
          <p:nvSpPr>
            <p:cNvPr id="24" name="Rectangle 43"/>
            <p:cNvSpPr/>
            <p:nvPr/>
          </p:nvSpPr>
          <p:spPr>
            <a:xfrm>
              <a:off x="2285983" y="2428876"/>
              <a:ext cx="1190539" cy="788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05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  <p:sp>
          <p:nvSpPr>
            <p:cNvPr id="25" name="Rectangle 44"/>
            <p:cNvSpPr/>
            <p:nvPr/>
          </p:nvSpPr>
          <p:spPr>
            <a:xfrm>
              <a:off x="2285984" y="2214560"/>
              <a:ext cx="1038007" cy="228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altLang="en-US" b="1" kern="0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itchFamily="34" typeface="Open Sans"/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val="755338662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983399" y="1970012"/>
            <a:ext cx="805218" cy="805218"/>
          </a:xfrm>
          <a:prstGeom prst="ellipse">
            <a:avLst/>
          </a:prstGeom>
          <a:noFill/>
          <a:ln algn="ctr" cap="flat" cmpd="sng" w="12700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anchor="ctr" rtlCol="0" wrap="none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01</a:t>
            </a:r>
          </a:p>
        </p:txBody>
      </p:sp>
      <p:cxnSp>
        <p:nvCxnSpPr>
          <p:cNvPr id="3" name="直接连接符 2"/>
          <p:cNvCxnSpPr>
            <a:stCxn id="2" idx="6"/>
          </p:cNvCxnSpPr>
          <p:nvPr/>
        </p:nvCxnSpPr>
        <p:spPr>
          <a:xfrm>
            <a:off x="1788617" y="2372621"/>
            <a:ext cx="468781" cy="0"/>
          </a:xfrm>
          <a:prstGeom prst="line">
            <a:avLst/>
          </a:prstGeom>
          <a:noFill/>
          <a:ln algn="ctr" cap="flat" cmpd="sng" w="6350">
            <a:solidFill>
              <a:schemeClr val="bg1">
                <a:lumMod val="65000"/>
              </a:schemeClr>
            </a:solidFill>
            <a:prstDash val="solid"/>
            <a:miter lim="800000"/>
            <a:tailEnd len="lg" type="oval" w="lg"/>
          </a:ln>
          <a:effectLst/>
        </p:spPr>
      </p:cxnSp>
      <p:sp>
        <p:nvSpPr>
          <p:cNvPr id="4" name="椭圆 3"/>
          <p:cNvSpPr/>
          <p:nvPr/>
        </p:nvSpPr>
        <p:spPr>
          <a:xfrm>
            <a:off x="983399" y="3289786"/>
            <a:ext cx="805218" cy="805218"/>
          </a:xfrm>
          <a:prstGeom prst="ellipse">
            <a:avLst/>
          </a:prstGeom>
          <a:noFill/>
          <a:ln algn="ctr" cap="flat" cmpd="sng" w="12700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anchor="ctr" rtlCol="0" wrap="none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02</a:t>
            </a:r>
          </a:p>
        </p:txBody>
      </p:sp>
      <p:cxnSp>
        <p:nvCxnSpPr>
          <p:cNvPr id="5" name="直接连接符 4"/>
          <p:cNvCxnSpPr>
            <a:stCxn id="4" idx="6"/>
          </p:cNvCxnSpPr>
          <p:nvPr/>
        </p:nvCxnSpPr>
        <p:spPr>
          <a:xfrm>
            <a:off x="1788617" y="3692395"/>
            <a:ext cx="468781" cy="0"/>
          </a:xfrm>
          <a:prstGeom prst="line">
            <a:avLst/>
          </a:prstGeom>
          <a:noFill/>
          <a:ln algn="ctr" cap="flat" cmpd="sng" w="6350">
            <a:solidFill>
              <a:schemeClr val="bg1">
                <a:lumMod val="65000"/>
              </a:schemeClr>
            </a:solidFill>
            <a:prstDash val="solid"/>
            <a:miter lim="800000"/>
            <a:tailEnd len="lg" type="oval" w="lg"/>
          </a:ln>
          <a:effectLst/>
        </p:spPr>
      </p:cxnSp>
      <p:sp>
        <p:nvSpPr>
          <p:cNvPr id="6" name="椭圆 5"/>
          <p:cNvSpPr/>
          <p:nvPr/>
        </p:nvSpPr>
        <p:spPr>
          <a:xfrm>
            <a:off x="983399" y="4754292"/>
            <a:ext cx="805218" cy="805218"/>
          </a:xfrm>
          <a:prstGeom prst="ellipse">
            <a:avLst/>
          </a:prstGeom>
          <a:noFill/>
          <a:ln algn="ctr" cap="flat" cmpd="sng" w="12700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anchor="ctr" rtlCol="0" wrap="none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03</a:t>
            </a:r>
          </a:p>
        </p:txBody>
      </p:sp>
      <p:cxnSp>
        <p:nvCxnSpPr>
          <p:cNvPr id="7" name="直接连接符 6"/>
          <p:cNvCxnSpPr>
            <a:stCxn id="6" idx="6"/>
          </p:cNvCxnSpPr>
          <p:nvPr/>
        </p:nvCxnSpPr>
        <p:spPr>
          <a:xfrm>
            <a:off x="1788617" y="5156901"/>
            <a:ext cx="468781" cy="0"/>
          </a:xfrm>
          <a:prstGeom prst="line">
            <a:avLst/>
          </a:prstGeom>
          <a:noFill/>
          <a:ln algn="ctr" cap="flat" cmpd="sng" w="6350">
            <a:solidFill>
              <a:schemeClr val="bg1">
                <a:lumMod val="65000"/>
              </a:schemeClr>
            </a:solidFill>
            <a:prstDash val="solid"/>
            <a:miter lim="800000"/>
            <a:tailEnd len="lg" type="oval" w="lg"/>
          </a:ln>
          <a:effectLst/>
        </p:spPr>
      </p:cxnSp>
      <p:sp>
        <p:nvSpPr>
          <p:cNvPr id="8" name="椭圆 7"/>
          <p:cNvSpPr/>
          <p:nvPr/>
        </p:nvSpPr>
        <p:spPr>
          <a:xfrm>
            <a:off x="6303240" y="1970012"/>
            <a:ext cx="805218" cy="805218"/>
          </a:xfrm>
          <a:prstGeom prst="ellipse">
            <a:avLst/>
          </a:prstGeom>
          <a:noFill/>
          <a:ln algn="ctr" cap="flat" cmpd="sng" w="12700">
            <a:solidFill>
              <a:sysClr lastClr="000000" val="windowText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anchor="ctr" rtlCol="0" wrap="none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04</a:t>
            </a:r>
          </a:p>
        </p:txBody>
      </p:sp>
      <p:cxnSp>
        <p:nvCxnSpPr>
          <p:cNvPr id="9" name="直接连接符 8"/>
          <p:cNvCxnSpPr>
            <a:stCxn id="8" idx="6"/>
          </p:cNvCxnSpPr>
          <p:nvPr/>
        </p:nvCxnSpPr>
        <p:spPr>
          <a:xfrm>
            <a:off x="7108458" y="2372621"/>
            <a:ext cx="468781" cy="0"/>
          </a:xfrm>
          <a:prstGeom prst="line">
            <a:avLst/>
          </a:prstGeom>
          <a:noFill/>
          <a:ln algn="ctr" cap="flat" cmpd="sng" w="6350">
            <a:solidFill>
              <a:sysClr lastClr="000000" val="windowText">
                <a:lumMod val="65000"/>
                <a:lumOff val="35000"/>
              </a:sysClr>
            </a:solidFill>
            <a:prstDash val="solid"/>
            <a:miter lim="800000"/>
            <a:tailEnd len="lg" type="oval" w="lg"/>
          </a:ln>
          <a:effectLst/>
        </p:spPr>
      </p:cxnSp>
      <p:sp>
        <p:nvSpPr>
          <p:cNvPr id="10" name="椭圆 9"/>
          <p:cNvSpPr/>
          <p:nvPr/>
        </p:nvSpPr>
        <p:spPr>
          <a:xfrm>
            <a:off x="6303240" y="3289786"/>
            <a:ext cx="805218" cy="805218"/>
          </a:xfrm>
          <a:prstGeom prst="ellipse">
            <a:avLst/>
          </a:prstGeom>
          <a:noFill/>
          <a:ln algn="ctr" cap="flat" cmpd="sng" w="12700">
            <a:solidFill>
              <a:sysClr lastClr="000000" val="windowText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anchor="ctr" rtlCol="0" wrap="none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05</a:t>
            </a:r>
          </a:p>
        </p:txBody>
      </p:sp>
      <p:cxnSp>
        <p:nvCxnSpPr>
          <p:cNvPr id="11" name="直接连接符 10"/>
          <p:cNvCxnSpPr>
            <a:stCxn id="10" idx="6"/>
          </p:cNvCxnSpPr>
          <p:nvPr/>
        </p:nvCxnSpPr>
        <p:spPr>
          <a:xfrm>
            <a:off x="7108458" y="3692395"/>
            <a:ext cx="468781" cy="0"/>
          </a:xfrm>
          <a:prstGeom prst="line">
            <a:avLst/>
          </a:prstGeom>
          <a:noFill/>
          <a:ln algn="ctr" cap="flat" cmpd="sng" w="6350">
            <a:solidFill>
              <a:sysClr lastClr="000000" val="windowText">
                <a:lumMod val="65000"/>
                <a:lumOff val="35000"/>
              </a:sysClr>
            </a:solidFill>
            <a:prstDash val="solid"/>
            <a:miter lim="800000"/>
            <a:tailEnd len="lg" type="oval" w="lg"/>
          </a:ln>
          <a:effectLst/>
        </p:spPr>
      </p:cxnSp>
      <p:sp>
        <p:nvSpPr>
          <p:cNvPr id="12" name="椭圆 11"/>
          <p:cNvSpPr/>
          <p:nvPr/>
        </p:nvSpPr>
        <p:spPr>
          <a:xfrm>
            <a:off x="6303240" y="4754292"/>
            <a:ext cx="805218" cy="805218"/>
          </a:xfrm>
          <a:prstGeom prst="ellipse">
            <a:avLst/>
          </a:prstGeom>
          <a:noFill/>
          <a:ln algn="ctr" cap="flat" cmpd="sng" w="12700">
            <a:solidFill>
              <a:sysClr lastClr="000000" val="windowText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anchor="ctr" rtlCol="0" wrap="none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06</a:t>
            </a:r>
          </a:p>
        </p:txBody>
      </p:sp>
      <p:cxnSp>
        <p:nvCxnSpPr>
          <p:cNvPr id="13" name="直接连接符 12"/>
          <p:cNvCxnSpPr>
            <a:stCxn id="12" idx="6"/>
          </p:cNvCxnSpPr>
          <p:nvPr/>
        </p:nvCxnSpPr>
        <p:spPr>
          <a:xfrm>
            <a:off x="7108458" y="5156901"/>
            <a:ext cx="468781" cy="0"/>
          </a:xfrm>
          <a:prstGeom prst="line">
            <a:avLst/>
          </a:prstGeom>
          <a:noFill/>
          <a:ln algn="ctr" cap="flat" cmpd="sng" w="6350">
            <a:solidFill>
              <a:sysClr lastClr="000000" val="windowText">
                <a:lumMod val="65000"/>
                <a:lumOff val="35000"/>
              </a:sysClr>
            </a:solidFill>
            <a:prstDash val="solid"/>
            <a:miter lim="800000"/>
            <a:tailEnd len="lg" type="oval" w="lg"/>
          </a:ln>
          <a:effectLst/>
        </p:spPr>
      </p:cxnSp>
      <p:grpSp>
        <p:nvGrpSpPr>
          <p:cNvPr id="14" name="组合 13"/>
          <p:cNvGrpSpPr/>
          <p:nvPr/>
        </p:nvGrpSpPr>
        <p:grpSpPr>
          <a:xfrm>
            <a:off x="2356400" y="2025621"/>
            <a:ext cx="3551959" cy="785588"/>
            <a:chOff x="2136461" y="1993722"/>
            <a:chExt cx="3551959" cy="785588"/>
          </a:xfrm>
        </p:grpSpPr>
        <p:sp>
          <p:nvSpPr>
            <p:cNvPr id="15" name="文本框 14"/>
            <p:cNvSpPr txBox="1"/>
            <p:nvPr/>
          </p:nvSpPr>
          <p:spPr>
            <a:xfrm>
              <a:off x="2136462" y="2280712"/>
              <a:ext cx="3551958" cy="4937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36461" y="1993722"/>
              <a:ext cx="355195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56400" y="3411754"/>
            <a:ext cx="3551959" cy="787664"/>
            <a:chOff x="2136461" y="1993722"/>
            <a:chExt cx="3551959" cy="787664"/>
          </a:xfrm>
        </p:grpSpPr>
        <p:sp>
          <p:nvSpPr>
            <p:cNvPr id="18" name="文本框 17"/>
            <p:cNvSpPr txBox="1"/>
            <p:nvPr/>
          </p:nvSpPr>
          <p:spPr>
            <a:xfrm>
              <a:off x="2136462" y="2282787"/>
              <a:ext cx="3551958" cy="4937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136461" y="1993722"/>
              <a:ext cx="355195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56400" y="4797887"/>
            <a:ext cx="3551959" cy="787664"/>
            <a:chOff x="2136461" y="1993722"/>
            <a:chExt cx="3551959" cy="787664"/>
          </a:xfrm>
        </p:grpSpPr>
        <p:sp>
          <p:nvSpPr>
            <p:cNvPr id="21" name="文本框 20"/>
            <p:cNvSpPr txBox="1"/>
            <p:nvPr/>
          </p:nvSpPr>
          <p:spPr>
            <a:xfrm>
              <a:off x="2136462" y="2282788"/>
              <a:ext cx="3551958" cy="4937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36461" y="1993723"/>
              <a:ext cx="355195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00817" y="1993722"/>
            <a:ext cx="3551959" cy="787664"/>
            <a:chOff x="2136461" y="1993722"/>
            <a:chExt cx="3551959" cy="787664"/>
          </a:xfrm>
        </p:grpSpPr>
        <p:sp>
          <p:nvSpPr>
            <p:cNvPr id="24" name="文本框 23"/>
            <p:cNvSpPr txBox="1"/>
            <p:nvPr/>
          </p:nvSpPr>
          <p:spPr>
            <a:xfrm>
              <a:off x="2136463" y="2282788"/>
              <a:ext cx="3551958" cy="4937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136460" y="1993722"/>
              <a:ext cx="355195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00817" y="3379855"/>
            <a:ext cx="3551959" cy="787664"/>
            <a:chOff x="2136461" y="1993722"/>
            <a:chExt cx="3551959" cy="787664"/>
          </a:xfrm>
        </p:grpSpPr>
        <p:sp>
          <p:nvSpPr>
            <p:cNvPr id="27" name="文本框 26"/>
            <p:cNvSpPr txBox="1"/>
            <p:nvPr/>
          </p:nvSpPr>
          <p:spPr>
            <a:xfrm>
              <a:off x="2136463" y="2282788"/>
              <a:ext cx="3551958" cy="4937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136460" y="1993723"/>
              <a:ext cx="355195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700817" y="4765988"/>
            <a:ext cx="3551959" cy="787664"/>
            <a:chOff x="2136461" y="1993722"/>
            <a:chExt cx="3551959" cy="787664"/>
          </a:xfrm>
        </p:grpSpPr>
        <p:sp>
          <p:nvSpPr>
            <p:cNvPr id="30" name="文本框 29"/>
            <p:cNvSpPr txBox="1"/>
            <p:nvPr/>
          </p:nvSpPr>
          <p:spPr>
            <a:xfrm>
              <a:off x="2136463" y="2282788"/>
              <a:ext cx="3551958" cy="4937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pc="-15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136460" y="1993722"/>
              <a:ext cx="355195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val="117374462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6"/>
      <p:bldP grpId="0" spid="8"/>
      <p:bldP grpId="0" spid="10"/>
      <p:bldP grpId="0" spid="1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val="457017525"/>
              </p:ext>
            </p:extLst>
          </p:nvPr>
        </p:nvGraphicFramePr>
        <p:xfrm>
          <a:off x="1051380" y="1719487"/>
          <a:ext cx="5778446" cy="420263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7208242" y="3267680"/>
            <a:ext cx="977806" cy="977806"/>
            <a:chOff x="7489036" y="3140075"/>
            <a:chExt cx="1123950" cy="1123950"/>
          </a:xfrm>
        </p:grpSpPr>
        <p:sp>
          <p:nvSpPr>
            <p:cNvPr id="5" name="椭圆 4"/>
            <p:cNvSpPr/>
            <p:nvPr/>
          </p:nvSpPr>
          <p:spPr>
            <a:xfrm>
              <a:off x="7489036" y="3140075"/>
              <a:ext cx="1123950" cy="11239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6" name="Freeform 252"/>
            <p:cNvSpPr>
              <a:spLocks noEditPoints="1"/>
            </p:cNvSpPr>
            <p:nvPr/>
          </p:nvSpPr>
          <p:spPr bwMode="auto">
            <a:xfrm>
              <a:off x="7857729" y="3391794"/>
              <a:ext cx="417909" cy="611386"/>
            </a:xfrm>
            <a:custGeom>
              <a:gdLst>
                <a:gd fmla="*/ 91596 w 73" name="T0"/>
                <a:gd fmla="*/ 439969 h 107" name="T1"/>
                <a:gd fmla="*/ 326313 w 73" name="T2"/>
                <a:gd fmla="*/ 439969 h 107" name="T3"/>
                <a:gd fmla="*/ 297689 w 73" name="T4"/>
                <a:gd fmla="*/ 577103 h 107" name="T5"/>
                <a:gd fmla="*/ 257615 w 73" name="T6"/>
                <a:gd fmla="*/ 577103 h 107" name="T7"/>
                <a:gd fmla="*/ 211817 w 73" name="T8"/>
                <a:gd fmla="*/ 611386 h 107" name="T9"/>
                <a:gd fmla="*/ 166019 w 73" name="T10"/>
                <a:gd fmla="*/ 577103 h 107" name="T11"/>
                <a:gd fmla="*/ 120220 w 73" name="T12"/>
                <a:gd fmla="*/ 577103 h 107" name="T13"/>
                <a:gd fmla="*/ 91596 w 73" name="T14"/>
                <a:gd fmla="*/ 439969 h 107" name="T15"/>
                <a:gd fmla="*/ 291964 w 73" name="T16"/>
                <a:gd fmla="*/ 165703 h 107" name="T17"/>
                <a:gd fmla="*/ 297689 w 73" name="T18"/>
                <a:gd fmla="*/ 199986 h 107" name="T19"/>
                <a:gd fmla="*/ 291964 w 73" name="T20"/>
                <a:gd fmla="*/ 211414 h 107" name="T21"/>
                <a:gd fmla="*/ 303413 w 73" name="T22"/>
                <a:gd fmla="*/ 217128 h 107" name="T23"/>
                <a:gd fmla="*/ 297689 w 73" name="T24"/>
                <a:gd fmla="*/ 239983 h 107" name="T25"/>
                <a:gd fmla="*/ 286239 w 73" name="T26"/>
                <a:gd fmla="*/ 239983 h 107" name="T27"/>
                <a:gd fmla="*/ 297689 w 73" name="T28"/>
                <a:gd fmla="*/ 245697 h 107" name="T29"/>
                <a:gd fmla="*/ 291964 w 73" name="T30"/>
                <a:gd fmla="*/ 268553 h 107" name="T31"/>
                <a:gd fmla="*/ 286239 w 73" name="T32"/>
                <a:gd fmla="*/ 274267 h 107" name="T33"/>
                <a:gd fmla="*/ 291964 w 73" name="T34"/>
                <a:gd fmla="*/ 279981 h 107" name="T35"/>
                <a:gd fmla="*/ 286239 w 73" name="T36"/>
                <a:gd fmla="*/ 302836 h 107" name="T37"/>
                <a:gd fmla="*/ 269065 w 73" name="T38"/>
                <a:gd fmla="*/ 308550 h 107" name="T39"/>
                <a:gd fmla="*/ 166019 w 73" name="T40"/>
                <a:gd fmla="*/ 279981 h 107" name="T41"/>
                <a:gd fmla="*/ 120220 w 73" name="T42"/>
                <a:gd fmla="*/ 279981 h 107" name="T43"/>
                <a:gd fmla="*/ 120220 w 73" name="T44"/>
                <a:gd fmla="*/ 182844 h 107" name="T45"/>
                <a:gd fmla="*/ 160294 w 73" name="T46"/>
                <a:gd fmla="*/ 177131 h 107" name="T47"/>
                <a:gd fmla="*/ 240441 w 73" name="T48"/>
                <a:gd fmla="*/ 91422 h 107" name="T49"/>
                <a:gd fmla="*/ 217542 w 73" name="T50"/>
                <a:gd fmla="*/ 171417 h 107" name="T51"/>
                <a:gd fmla="*/ 291964 w 73" name="T52"/>
                <a:gd fmla="*/ 165703 h 107" name="T53"/>
                <a:gd fmla="*/ 85872 w 73" name="T54"/>
                <a:gd fmla="*/ 405686 h 107" name="T55"/>
                <a:gd fmla="*/ 143120 w 73" name="T56"/>
                <a:gd fmla="*/ 405686 h 107" name="T57"/>
                <a:gd fmla="*/ 97321 w 73" name="T58"/>
                <a:gd fmla="*/ 274267 h 107" name="T59"/>
                <a:gd fmla="*/ 62973 w 73" name="T60"/>
                <a:gd fmla="*/ 165703 h 107" name="T61"/>
                <a:gd fmla="*/ 131670 w 73" name="T62"/>
                <a:gd fmla="*/ 74281 h 107" name="T63"/>
                <a:gd fmla="*/ 211817 w 73" name="T64"/>
                <a:gd fmla="*/ 62853 h 107" name="T65"/>
                <a:gd fmla="*/ 286239 w 73" name="T66"/>
                <a:gd fmla="*/ 79994 h 107" name="T67"/>
                <a:gd fmla="*/ 354936 w 73" name="T68"/>
                <a:gd fmla="*/ 165703 h 107" name="T69"/>
                <a:gd fmla="*/ 320588 w 73" name="T70"/>
                <a:gd fmla="*/ 274267 h 107" name="T71"/>
                <a:gd fmla="*/ 274789 w 73" name="T72"/>
                <a:gd fmla="*/ 405686 h 107" name="T73"/>
                <a:gd fmla="*/ 332037 w 73" name="T74"/>
                <a:gd fmla="*/ 405686 h 107" name="T75"/>
                <a:gd fmla="*/ 372111 w 73" name="T76"/>
                <a:gd fmla="*/ 297122 h 107" name="T77"/>
                <a:gd fmla="*/ 406459 w 73" name="T78"/>
                <a:gd fmla="*/ 154275 h 107" name="T79"/>
                <a:gd fmla="*/ 314863 w 73" name="T80"/>
                <a:gd fmla="*/ 28569 h 107" name="T81"/>
                <a:gd fmla="*/ 211817 w 73" name="T82"/>
                <a:gd fmla="*/ 5714 h 107" name="T83"/>
                <a:gd fmla="*/ 108771 w 73" name="T84"/>
                <a:gd fmla="*/ 22856 h 107" name="T85"/>
                <a:gd fmla="*/ 11450 w 73" name="T86"/>
                <a:gd fmla="*/ 154275 h 107" name="T87"/>
                <a:gd fmla="*/ 45798 w 73" name="T88"/>
                <a:gd fmla="*/ 297122 h 107" name="T89"/>
                <a:gd fmla="*/ 85872 w 73" name="T90"/>
                <a:gd fmla="*/ 405686 h 107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107" w="73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6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4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2"/>
                  </a:cubicBezTo>
                  <a:cubicBezTo>
                    <a:pt x="10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08242" y="4828302"/>
            <a:ext cx="977806" cy="977806"/>
            <a:chOff x="7489036" y="4857235"/>
            <a:chExt cx="1123950" cy="1123950"/>
          </a:xfrm>
        </p:grpSpPr>
        <p:sp>
          <p:nvSpPr>
            <p:cNvPr id="8" name="椭圆 7"/>
            <p:cNvSpPr/>
            <p:nvPr/>
          </p:nvSpPr>
          <p:spPr>
            <a:xfrm>
              <a:off x="7489036" y="4857235"/>
              <a:ext cx="1123950" cy="11239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9" name="Freeform 273"/>
            <p:cNvSpPr>
              <a:spLocks noEditPoints="1"/>
            </p:cNvSpPr>
            <p:nvPr/>
          </p:nvSpPr>
          <p:spPr bwMode="auto">
            <a:xfrm>
              <a:off x="7781429" y="5193487"/>
              <a:ext cx="595908" cy="451446"/>
            </a:xfrm>
            <a:custGeom>
              <a:gdLst>
                <a:gd fmla="*/ 91678 w 104" name="T0"/>
                <a:gd fmla="*/ 11429 h 79" name="T1"/>
                <a:gd fmla="*/ 154707 w 104" name="T2"/>
                <a:gd fmla="*/ 22858 h 79" name="T3"/>
                <a:gd fmla="*/ 108868 w 104" name="T4"/>
                <a:gd fmla="*/ 274296 h 79" name="T5"/>
                <a:gd fmla="*/ 22920 w 104" name="T6"/>
                <a:gd fmla="*/ 257153 h 79" name="T7"/>
                <a:gd fmla="*/ 91678 w 104" name="T8"/>
                <a:gd fmla="*/ 11429 h 79" name="T9"/>
                <a:gd fmla="*/ 103138 w 104" name="T10"/>
                <a:gd fmla="*/ 371443 h 79" name="T11"/>
                <a:gd fmla="*/ 91678 w 104" name="T12"/>
                <a:gd fmla="*/ 411444 h 79" name="T13"/>
                <a:gd fmla="*/ 578718 w 104" name="T14"/>
                <a:gd fmla="*/ 411444 h 79" name="T15"/>
                <a:gd fmla="*/ 595908 w 104" name="T16"/>
                <a:gd fmla="*/ 411444 h 79" name="T17"/>
                <a:gd fmla="*/ 595908 w 104" name="T18"/>
                <a:gd fmla="*/ 388586 h 79" name="T19"/>
                <a:gd fmla="*/ 595908 w 104" name="T20"/>
                <a:gd fmla="*/ 148577 h 79" name="T21"/>
                <a:gd fmla="*/ 595908 w 104" name="T22"/>
                <a:gd fmla="*/ 137148 h 79" name="T23"/>
                <a:gd fmla="*/ 590178 w 104" name="T24"/>
                <a:gd fmla="*/ 131434 h 79" name="T25"/>
                <a:gd fmla="*/ 515690 w 104" name="T26"/>
                <a:gd fmla="*/ 57145 h 79" name="T27"/>
                <a:gd fmla="*/ 509960 w 104" name="T28"/>
                <a:gd fmla="*/ 51431 h 79" name="T29"/>
                <a:gd fmla="*/ 498500 w 104" name="T30"/>
                <a:gd fmla="*/ 51431 h 79" name="T31"/>
                <a:gd fmla="*/ 177626 w 104" name="T32"/>
                <a:gd fmla="*/ 51431 h 79" name="T33"/>
                <a:gd fmla="*/ 177626 w 104" name="T34"/>
                <a:gd fmla="*/ 97147 h 79" name="T35"/>
                <a:gd fmla="*/ 481310 w 104" name="T36"/>
                <a:gd fmla="*/ 97147 h 79" name="T37"/>
                <a:gd fmla="*/ 475580 w 104" name="T38"/>
                <a:gd fmla="*/ 160006 h 79" name="T39"/>
                <a:gd fmla="*/ 475580 w 104" name="T40"/>
                <a:gd fmla="*/ 171435 h 79" name="T41"/>
                <a:gd fmla="*/ 487040 w 104" name="T42"/>
                <a:gd fmla="*/ 171435 h 79" name="T43"/>
                <a:gd fmla="*/ 555799 w 104" name="T44"/>
                <a:gd fmla="*/ 165721 h 79" name="T45"/>
                <a:gd fmla="*/ 555799 w 104" name="T46"/>
                <a:gd fmla="*/ 371443 h 79" name="T47"/>
                <a:gd fmla="*/ 103138 w 104" name="T48"/>
                <a:gd fmla="*/ 371443 h 79" name="T49"/>
                <a:gd fmla="*/ 544339 w 104" name="T50"/>
                <a:gd fmla="*/ 148577 h 79" name="T51"/>
                <a:gd fmla="*/ 492770 w 104" name="T52"/>
                <a:gd fmla="*/ 148577 h 79" name="T53"/>
                <a:gd fmla="*/ 498500 w 104" name="T54"/>
                <a:gd fmla="*/ 102861 h 79" name="T55"/>
                <a:gd fmla="*/ 544339 w 104" name="T56"/>
                <a:gd fmla="*/ 148577 h 79" name="T57"/>
                <a:gd fmla="*/ 183356 w 104" name="T58"/>
                <a:gd fmla="*/ 245724 h 79" name="T59"/>
                <a:gd fmla="*/ 424011 w 104" name="T60"/>
                <a:gd fmla="*/ 245724 h 79" name="T61"/>
                <a:gd fmla="*/ 424011 w 104" name="T62"/>
                <a:gd fmla="*/ 257153 h 79" name="T63"/>
                <a:gd fmla="*/ 183356 w 104" name="T64"/>
                <a:gd fmla="*/ 257153 h 79" name="T65"/>
                <a:gd fmla="*/ 183356 w 104" name="T66"/>
                <a:gd fmla="*/ 245724 h 79" name="T67"/>
                <a:gd fmla="*/ 183356 w 104" name="T68"/>
                <a:gd fmla="*/ 182864 h 79" name="T69"/>
                <a:gd fmla="*/ 406822 w 104" name="T70"/>
                <a:gd fmla="*/ 182864 h 79" name="T71"/>
                <a:gd fmla="*/ 406822 w 104" name="T72"/>
                <a:gd fmla="*/ 200008 h 79" name="T73"/>
                <a:gd fmla="*/ 183356 w 104" name="T74"/>
                <a:gd fmla="*/ 200008 h 79" name="T75"/>
                <a:gd fmla="*/ 183356 w 104" name="T76"/>
                <a:gd fmla="*/ 182864 h 79" name="T77"/>
                <a:gd fmla="*/ 183356 w 104" name="T78"/>
                <a:gd fmla="*/ 125719 h 79" name="T79"/>
                <a:gd fmla="*/ 406822 w 104" name="T80"/>
                <a:gd fmla="*/ 125719 h 79" name="T81"/>
                <a:gd fmla="*/ 406822 w 104" name="T82"/>
                <a:gd fmla="*/ 142863 h 79" name="T83"/>
                <a:gd fmla="*/ 183356 w 104" name="T84"/>
                <a:gd fmla="*/ 142863 h 79" name="T85"/>
                <a:gd fmla="*/ 183356 w 104" name="T86"/>
                <a:gd fmla="*/ 125719 h 79" name="T87"/>
                <a:gd fmla="*/ 17190 w 104" name="T88"/>
                <a:gd fmla="*/ 377157 h 79" name="T89"/>
                <a:gd fmla="*/ 51569 w 104" name="T90"/>
                <a:gd fmla="*/ 388586 h 79" name="T91"/>
                <a:gd fmla="*/ 51569 w 104" name="T92"/>
                <a:gd fmla="*/ 422873 h 79" name="T93"/>
                <a:gd fmla="*/ 28649 w 104" name="T94"/>
                <a:gd fmla="*/ 451446 h 79" name="T95"/>
                <a:gd fmla="*/ 11460 w 104" name="T96"/>
                <a:gd fmla="*/ 445731 h 79" name="T97"/>
                <a:gd fmla="*/ 0 w 104" name="T98"/>
                <a:gd fmla="*/ 411444 h 79" name="T99"/>
                <a:gd fmla="*/ 17190 w 104" name="T100"/>
                <a:gd fmla="*/ 377157 h 79" name="T101"/>
                <a:gd fmla="*/ 22920 w 104" name="T102"/>
                <a:gd fmla="*/ 274296 h 79" name="T103"/>
                <a:gd fmla="*/ 11460 w 104" name="T104"/>
                <a:gd fmla="*/ 371443 h 79" name="T105"/>
                <a:gd fmla="*/ 68759 w 104" name="T106"/>
                <a:gd fmla="*/ 382872 h 79" name="T107"/>
                <a:gd fmla="*/ 97408 w 104" name="T108"/>
                <a:gd fmla="*/ 291440 h 79" name="T109"/>
                <a:gd fmla="*/ 22920 w 104" name="T110"/>
                <a:gd fmla="*/ 274296 h 79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79" w="104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208242" y="1707058"/>
            <a:ext cx="977806" cy="977806"/>
            <a:chOff x="7489036" y="1422916"/>
            <a:chExt cx="1123950" cy="1123950"/>
          </a:xfrm>
        </p:grpSpPr>
        <p:sp>
          <p:nvSpPr>
            <p:cNvPr id="11" name="椭圆 10"/>
            <p:cNvSpPr/>
            <p:nvPr/>
          </p:nvSpPr>
          <p:spPr>
            <a:xfrm>
              <a:off x="7489036" y="1422916"/>
              <a:ext cx="1123950" cy="11239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2" name="Freeform 274"/>
            <p:cNvSpPr>
              <a:spLocks noEditPoints="1"/>
            </p:cNvSpPr>
            <p:nvPr/>
          </p:nvSpPr>
          <p:spPr bwMode="auto">
            <a:xfrm>
              <a:off x="7773695" y="1706285"/>
              <a:ext cx="554633" cy="557212"/>
            </a:xfrm>
            <a:custGeom>
              <a:gdLst>
                <a:gd fmla="*/ 280175 w 97" name="T0"/>
                <a:gd fmla="*/ 0 h 97" name="T1"/>
                <a:gd fmla="*/ 474583 w 97" name="T2"/>
                <a:gd fmla="*/ 80422 h 97" name="T3"/>
                <a:gd fmla="*/ 554633 w 97" name="T4"/>
                <a:gd fmla="*/ 281478 h 97" name="T5"/>
                <a:gd fmla="*/ 474583 w 97" name="T6"/>
                <a:gd fmla="*/ 476790 h 97" name="T7"/>
                <a:gd fmla="*/ 280175 w 97" name="T8"/>
                <a:gd fmla="*/ 557212 h 97" name="T9"/>
                <a:gd fmla="*/ 80050 w 97" name="T10"/>
                <a:gd fmla="*/ 476790 h 97" name="T11"/>
                <a:gd fmla="*/ 0 w 97" name="T12"/>
                <a:gd fmla="*/ 281478 h 97" name="T13"/>
                <a:gd fmla="*/ 80050 w 97" name="T14"/>
                <a:gd fmla="*/ 80422 h 97" name="T15"/>
                <a:gd fmla="*/ 280175 w 97" name="T16"/>
                <a:gd fmla="*/ 0 h 97" name="T17"/>
                <a:gd fmla="*/ 314483 w 97" name="T18"/>
                <a:gd fmla="*/ 269989 h 97" name="T19"/>
                <a:gd fmla="*/ 308765 w 97" name="T20"/>
                <a:gd fmla="*/ 258500 h 97" name="T21"/>
                <a:gd fmla="*/ 388815 w 97" name="T22"/>
                <a:gd fmla="*/ 137867 h 97" name="T23"/>
                <a:gd fmla="*/ 371661 w 97" name="T24"/>
                <a:gd fmla="*/ 120634 h 97" name="T25"/>
                <a:gd fmla="*/ 285893 w 97" name="T26"/>
                <a:gd fmla="*/ 247012 h 97" name="T27"/>
                <a:gd fmla="*/ 257304 w 97" name="T28"/>
                <a:gd fmla="*/ 247012 h 97" name="T29"/>
                <a:gd fmla="*/ 240150 w 97" name="T30"/>
                <a:gd fmla="*/ 298712 h 97" name="T31"/>
                <a:gd fmla="*/ 291611 w 97" name="T32"/>
                <a:gd fmla="*/ 321689 h 97" name="T33"/>
                <a:gd fmla="*/ 297329 w 97" name="T34"/>
                <a:gd fmla="*/ 315945 h 97" name="T35"/>
                <a:gd fmla="*/ 394533 w 97" name="T36"/>
                <a:gd fmla="*/ 350412 h 97" name="T37"/>
                <a:gd fmla="*/ 405968 w 97" name="T38"/>
                <a:gd fmla="*/ 321689 h 97" name="T39"/>
                <a:gd fmla="*/ 314483 w 97" name="T40"/>
                <a:gd fmla="*/ 287223 h 97" name="T41"/>
                <a:gd fmla="*/ 314483 w 97" name="T42"/>
                <a:gd fmla="*/ 269989 h 97" name="T43"/>
                <a:gd fmla="*/ 423122 w 97" name="T44"/>
                <a:gd fmla="*/ 137867 h 97" name="T45"/>
                <a:gd fmla="*/ 280175 w 97" name="T46"/>
                <a:gd fmla="*/ 74678 h 97" name="T47"/>
                <a:gd fmla="*/ 131511 w 97" name="T48"/>
                <a:gd fmla="*/ 137867 h 97" name="T49"/>
                <a:gd fmla="*/ 74332 w 97" name="T50"/>
                <a:gd fmla="*/ 281478 h 97" name="T51"/>
                <a:gd fmla="*/ 131511 w 97" name="T52"/>
                <a:gd fmla="*/ 425090 h 97" name="T53"/>
                <a:gd fmla="*/ 280175 w 97" name="T54"/>
                <a:gd fmla="*/ 482534 h 97" name="T55"/>
                <a:gd fmla="*/ 423122 w 97" name="T56"/>
                <a:gd fmla="*/ 425090 h 97" name="T57"/>
                <a:gd fmla="*/ 480301 w 97" name="T58"/>
                <a:gd fmla="*/ 281478 h 97" name="T59"/>
                <a:gd fmla="*/ 423122 w 97" name="T60"/>
                <a:gd fmla="*/ 137867 h 97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97" w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34386" y="1643528"/>
            <a:ext cx="2825693" cy="1172183"/>
            <a:chOff x="8234386" y="1643528"/>
            <a:chExt cx="2825693" cy="1172183"/>
          </a:xfrm>
        </p:grpSpPr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8234386" y="1643528"/>
              <a:ext cx="155448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234385" y="1910848"/>
              <a:ext cx="2825693" cy="8961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34386" y="4785637"/>
            <a:ext cx="2825693" cy="1195161"/>
            <a:chOff x="8234386" y="4785637"/>
            <a:chExt cx="2825693" cy="1195161"/>
          </a:xfrm>
        </p:grpSpPr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8234386" y="4785637"/>
              <a:ext cx="155448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234385" y="5075935"/>
              <a:ext cx="2825693" cy="8961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34386" y="3148115"/>
            <a:ext cx="2825693" cy="1180489"/>
            <a:chOff x="8234386" y="3148115"/>
            <a:chExt cx="2825693" cy="1180489"/>
          </a:xfrm>
        </p:grpSpPr>
        <p:sp>
          <p:nvSpPr>
            <p:cNvPr id="16" name="矩形 15"/>
            <p:cNvSpPr/>
            <p:nvPr/>
          </p:nvSpPr>
          <p:spPr>
            <a:xfrm>
              <a:off x="8234385" y="3423741"/>
              <a:ext cx="2825693" cy="8961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kumimoji="1" 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  <p:sp>
          <p:nvSpPr>
            <p:cNvPr id="20" name="文本框 19"/>
            <p:cNvSpPr txBox="1">
              <a:spLocks noChangeArrowheads="1"/>
            </p:cNvSpPr>
            <p:nvPr/>
          </p:nvSpPr>
          <p:spPr bwMode="auto">
            <a:xfrm>
              <a:off x="8234386" y="3148115"/>
              <a:ext cx="155448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50522" y="1596571"/>
            <a:ext cx="72000" cy="4349117"/>
            <a:chOff x="6950522" y="1596571"/>
            <a:chExt cx="72000" cy="4349117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6986522" y="1596571"/>
              <a:ext cx="0" cy="4313117"/>
            </a:xfrm>
            <a:prstGeom prst="line">
              <a:avLst/>
            </a:prstGeom>
            <a:noFill/>
            <a:ln algn="ctr"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5" name="Oval 12"/>
            <p:cNvSpPr/>
            <p:nvPr/>
          </p:nvSpPr>
          <p:spPr>
            <a:xfrm>
              <a:off x="6950522" y="1596571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Oval 12"/>
            <p:cNvSpPr/>
            <p:nvPr/>
          </p:nvSpPr>
          <p:spPr>
            <a:xfrm>
              <a:off x="6950522" y="5873688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2996481099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2">
        <p:bldAsOne/>
      </p:bldGraphic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310743" y="1070879"/>
            <a:ext cx="3570514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7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typeface="+mn-ea"/>
                <a:sym typeface="+mn-lt"/>
              </a:rPr>
              <a:t>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97923" y="3002179"/>
            <a:ext cx="3196155" cy="640080"/>
          </a:xfrm>
          <a:prstGeom prst="rect">
            <a:avLst/>
          </a:prstGeom>
          <a:solidFill>
            <a:srgbClr val="EFEFEF"/>
          </a:solidFill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4247408" y="4722956"/>
            <a:ext cx="3697184" cy="6400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altLang="en-US" kumimoji="1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双击输入替换内容，优页轻松设计高效办公，双击输入替换内容，优页轻松设计高效办公。</a:t>
            </a:r>
          </a:p>
        </p:txBody>
      </p:sp>
    </p:spTree>
    <p:extLst>
      <p:ext uri="{BB962C8B-B14F-4D97-AF65-F5344CB8AC3E}">
        <p14:creationId val="73866851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60000"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912693" y="5337681"/>
            <a:ext cx="10329840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altLang="en-US" kumimoji="1" lang="zh-CN" sz="105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双击输入替换内容，优页轻松设计高效办公。双击输入替换内容，优页轻松设计高效办公。双击输入替换内容，优页轻松设计高效办公。双击输入替换内容，优页轻松设计高效办公。双击输入替换内容，优页轻松设计高效办公。双击输入替换内容，优页轻松设计高效办公。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912693" y="4624002"/>
            <a:ext cx="304962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5" name="Rectangle 4"/>
          <p:cNvSpPr/>
          <p:nvPr/>
        </p:nvSpPr>
        <p:spPr>
          <a:xfrm>
            <a:off x="7588469" y="1430808"/>
            <a:ext cx="3782727" cy="28844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algn="ctr" cap="flat" cmpd="sng" w="28575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0" baseline="0" cap="none" i="0" kern="0" kumimoji="0" lang="en-US" noProof="0" normalizeH="0" spc="0" strike="noStrike" sz="1800" u="none">
              <a:ln>
                <a:noFill/>
              </a:ln>
              <a:solidFill>
                <a:srgbClr val="48474A"/>
              </a:solidFill>
              <a:effectLst/>
              <a:uLnTx/>
              <a:uFillTx/>
              <a:latin typeface="华文细黑"/>
              <a:ea typeface="微软雅黑 Light"/>
              <a:cs typeface="+mn-ea"/>
              <a:sym typeface="+mn-lt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8443731" y="2231688"/>
            <a:ext cx="207186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28658" y="2804133"/>
            <a:ext cx="310201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altLang="en-US" kumimoji="1" lang="zh-CN" sz="10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双击输入替换内容，优页轻松设计高效办公。双击输入替换内容，优页轻松设计高效办公。双击输入替换内容，优页轻松设计高效办公。双击输入替换内容，优页轻松设计高效办公。双击输入替换内容，优页轻松设计高效办公。双击输入替换内容，优页轻松设计高效办公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62209" y="5186847"/>
            <a:ext cx="10453806" cy="72000"/>
            <a:chOff x="862209" y="5186847"/>
            <a:chExt cx="10453806" cy="720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33177" y="5226056"/>
              <a:ext cx="1032700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862209" y="5186847"/>
              <a:ext cx="10453806" cy="72000"/>
              <a:chOff x="862209" y="5186847"/>
              <a:chExt cx="10453806" cy="720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62209" y="5186847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1244015" y="5186847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pic>
        <p:nvPicPr>
          <p:cNvPr id="2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33177" y="1455058"/>
            <a:ext cx="6506714" cy="285990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00914287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5"/>
      <p:bldP grpId="0" spid="17"/>
      <p:bldP grpId="0" spid="1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Rectangle 68"/>
          <p:cNvSpPr/>
          <p:nvPr/>
        </p:nvSpPr>
        <p:spPr bwMode="auto">
          <a:xfrm>
            <a:off x="8515389" y="4346968"/>
            <a:ext cx="1143995" cy="18795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tlCol="0" wrap="square">
            <a:spAutoFit/>
          </a:bodyPr>
          <a:lstStyle/>
          <a:p>
            <a:r>
              <a:rPr b="1" kern="2000" lang="en-US" sz="11733">
                <a:solidFill>
                  <a:srgbClr val="595959"/>
                </a:solidFill>
                <a:latin charset="0" panose="020b0604020202020204" pitchFamily="34" typeface="Helvetica"/>
                <a:ea typeface="微软雅黑"/>
                <a:sym charset="0" typeface="Bebas Neue"/>
              </a:rPr>
              <a:t>,,</a:t>
            </a:r>
          </a:p>
        </p:txBody>
      </p:sp>
      <p:sp>
        <p:nvSpPr>
          <p:cNvPr id="26" name="矩形 25"/>
          <p:cNvSpPr/>
          <p:nvPr/>
        </p:nvSpPr>
        <p:spPr>
          <a:xfrm>
            <a:off x="1275048" y="1879111"/>
            <a:ext cx="2006600" cy="24384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3200" u="none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70463" y="4476859"/>
            <a:ext cx="14020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输入标题内容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3694988" y="3426935"/>
            <a:ext cx="2006600" cy="243840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3200" u="none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990401" y="6019185"/>
            <a:ext cx="14020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en-US" kern="0" lang="zh-CN" sz="1600">
                <a:solidFill>
                  <a:srgbClr val="595959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输入标题内容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6218037" y="2387911"/>
            <a:ext cx="2006600" cy="243840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3200" u="none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533921" y="4980160"/>
            <a:ext cx="14020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en-US" kern="0" lang="zh-CN" sz="1600">
                <a:solidFill>
                  <a:srgbClr val="595959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输入标题内容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8619167" y="1012672"/>
            <a:ext cx="2006600" cy="243840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3200" u="none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015737" y="3604921"/>
            <a:ext cx="14020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en-US" kern="0" lang="zh-CN" sz="1600">
                <a:solidFill>
                  <a:srgbClr val="595959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输入标题内容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771395" y="2234614"/>
            <a:ext cx="34626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ern="2000" lang="en-US" sz="4800">
                <a:solidFill>
                  <a:srgbClr val="595959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TEMPLATE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519369" y="1675151"/>
            <a:ext cx="3289064" cy="583523"/>
            <a:chOff x="6645025" y="646088"/>
            <a:chExt cx="2466798" cy="437643"/>
          </a:xfrm>
        </p:grpSpPr>
        <p:sp>
          <p:nvSpPr>
            <p:cNvPr id="39" name="文本框 66"/>
            <p:cNvSpPr txBox="1">
              <a:spLocks noChangeArrowheads="1"/>
            </p:cNvSpPr>
            <p:nvPr/>
          </p:nvSpPr>
          <p:spPr bwMode="auto">
            <a:xfrm>
              <a:off x="6646169" y="829815"/>
              <a:ext cx="2465654" cy="25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ts val="600"/>
                </a:lnSpc>
                <a:defRPr sz="500">
                  <a:solidFill>
                    <a:schemeClr val="bg1">
                      <a:lumMod val="50000"/>
                      <a:lumOff val="50000"/>
                    </a:schemeClr>
                  </a:solidFill>
                  <a:latin charset="0" panose="020b0604020202020204" pitchFamily="34" typeface="Helvetica"/>
                  <a:ea charset="-122" panose="020b0503020204020204" pitchFamily="34" typeface="微软雅黑"/>
                  <a:cs charset="0" panose="020b0604020202020204" pitchFamily="34" typeface="Arial"/>
                </a:defRPr>
              </a:lvl1pPr>
              <a:lvl2pPr indent="-285750" marL="742950"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lvl="0">
                <a:lnSpc>
                  <a:spcPct val="100000"/>
                </a:lnSpc>
              </a:pPr>
              <a:r>
                <a:rPr altLang="en-US" kumimoji="1" lang="zh-CN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6645024" y="646088"/>
              <a:ext cx="1715929" cy="190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1067" u="none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charset="0" panose="020b0604020202020204" pitchFamily="34" typeface="Helvetica"/>
                  <a:ea typeface="微软雅黑"/>
                </a:rPr>
                <a:t>PLEASE ADD YOUR TITLE HERE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 rot="16200000">
            <a:off x="9383067" y="3295206"/>
            <a:ext cx="1294338" cy="3029694"/>
            <a:chOff x="8191217" y="2345256"/>
            <a:chExt cx="970755" cy="2272270"/>
          </a:xfrm>
        </p:grpSpPr>
        <p:sp>
          <p:nvSpPr>
            <p:cNvPr id="42" name="文本框 41"/>
            <p:cNvSpPr txBox="1"/>
            <p:nvPr/>
          </p:nvSpPr>
          <p:spPr>
            <a:xfrm rot="5400000">
              <a:off x="7961823" y="3111065"/>
              <a:ext cx="1965959" cy="43434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2000" kumimoji="0" lang="zh-CN" noProof="0" normalizeH="0" smtClean="0" spc="0" strike="noStrike" sz="3200" u="none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添加标题内容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 rot="5400000">
              <a:off x="7332732" y="3203745"/>
              <a:ext cx="2272266" cy="555296"/>
              <a:chOff x="6645025" y="1769813"/>
              <a:chExt cx="2272266" cy="555296"/>
            </a:xfrm>
          </p:grpSpPr>
          <p:sp>
            <p:nvSpPr>
              <p:cNvPr id="44" name="文本框 66"/>
              <p:cNvSpPr txBox="1">
                <a:spLocks noChangeArrowheads="1"/>
              </p:cNvSpPr>
              <p:nvPr/>
            </p:nvSpPr>
            <p:spPr bwMode="auto">
              <a:xfrm>
                <a:off x="6646172" y="1944236"/>
                <a:ext cx="2271119" cy="377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ts val="700"/>
                  </a:lnSpc>
                  <a:defRPr sz="5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604020202020204" pitchFamily="34" typeface="Helvetica"/>
                    <a:ea charset="-122" panose="020b0503020204020204" pitchFamily="34" typeface="微软雅黑"/>
                    <a:cs charset="0" panose="020b0604020202020204" pitchFamily="34" typeface="Arial"/>
                  </a:defRPr>
                </a:lvl1pPr>
                <a:lvl2pPr indent="-285750" marL="74295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lvl="0">
                  <a:lnSpc>
                    <a:spcPct val="100000"/>
                  </a:lnSpc>
                </a:pPr>
                <a:r>
                  <a:rPr altLang="en-US" kumimoji="1" lang="zh-CN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双击输入替换内容，优页轻松设计高效办公。双击输入替换内容，优页轻松设计高效办公。双击输入替换内容，优页轻松设计高效办公。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645025" y="1769814"/>
                <a:ext cx="1715928" cy="190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0" kumimoji="0" lang="en-US" noProof="0" normalizeH="0" spc="0" strike="noStrike" sz="1067" u="none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charset="0" panose="020b0604020202020204" pitchFamily="34" typeface="Helvetica"/>
                    <a:ea typeface="微软雅黑"/>
                  </a:rPr>
                  <a:t>PLEASE ADD YOUR TITLE HERE</a:t>
                </a:r>
              </a:p>
            </p:txBody>
          </p:sp>
        </p:grpSp>
      </p:grpSp>
    </p:spTree>
    <p:extLst>
      <p:ext uri="{BB962C8B-B14F-4D97-AF65-F5344CB8AC3E}">
        <p14:creationId val="202257102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2" presetSubtype="8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3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2132211" y="3914937"/>
            <a:ext cx="1202531" cy="1202531"/>
            <a:chOff x="4420032" y="1854736"/>
            <a:chExt cx="1603375" cy="1603375"/>
          </a:xfrm>
          <a:solidFill>
            <a:srgbClr val="1B4367"/>
          </a:solidFill>
        </p:grpSpPr>
        <p:sp>
          <p:nvSpPr>
            <p:cNvPr id="26" name="Rectangle 5"/>
            <p:cNvSpPr/>
            <p:nvPr/>
          </p:nvSpPr>
          <p:spPr>
            <a:xfrm>
              <a:off x="4420032" y="1854736"/>
              <a:ext cx="1603375" cy="1603375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en-US" noProof="0" normalizeH="0" smtClean="0" spc="0" strike="noStrike" sz="10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Freeform 132"/>
            <p:cNvSpPr>
              <a:spLocks noEditPoints="1"/>
            </p:cNvSpPr>
            <p:nvPr/>
          </p:nvSpPr>
          <p:spPr>
            <a:xfrm>
              <a:off x="4971860" y="2268369"/>
              <a:ext cx="497814" cy="691654"/>
            </a:xfrm>
            <a:custGeom>
              <a:cxnLst>
                <a:cxn ang="0">
                  <a:pos x="69148" y="0"/>
                </a:cxn>
                <a:cxn ang="0">
                  <a:pos x="69148" y="0"/>
                </a:cxn>
                <a:cxn ang="0">
                  <a:pos x="69148" y="48617"/>
                </a:cxn>
                <a:cxn ang="0">
                  <a:pos x="69148" y="70611"/>
                </a:cxn>
                <a:cxn ang="0">
                  <a:pos x="47251" y="70611"/>
                </a:cxn>
                <a:cxn ang="0">
                  <a:pos x="0" y="70611"/>
                </a:cxn>
                <a:cxn ang="0">
                  <a:pos x="0" y="333375"/>
                </a:cxn>
                <a:cxn ang="0">
                  <a:pos x="239712" y="333375"/>
                </a:cxn>
                <a:cxn ang="0">
                  <a:pos x="239712" y="0"/>
                </a:cxn>
                <a:cxn ang="0">
                  <a:pos x="69148" y="0"/>
                </a:cxn>
                <a:cxn ang="0">
                  <a:pos x="187851" y="193311"/>
                </a:cxn>
                <a:cxn ang="0">
                  <a:pos x="154430" y="193311"/>
                </a:cxn>
                <a:cxn ang="0">
                  <a:pos x="140600" y="193311"/>
                </a:cxn>
                <a:cxn ang="0">
                  <a:pos x="140600" y="266237"/>
                </a:cxn>
                <a:cxn ang="0">
                  <a:pos x="127923" y="278970"/>
                </a:cxn>
                <a:cxn ang="0">
                  <a:pos x="111789" y="278970"/>
                </a:cxn>
                <a:cxn ang="0">
                  <a:pos x="99112" y="266237"/>
                </a:cxn>
                <a:cxn ang="0">
                  <a:pos x="99112" y="193311"/>
                </a:cxn>
                <a:cxn ang="0">
                  <a:pos x="85282" y="193311"/>
                </a:cxn>
                <a:cxn ang="0">
                  <a:pos x="51861" y="193311"/>
                </a:cxn>
                <a:cxn ang="0">
                  <a:pos x="46098" y="182893"/>
                </a:cxn>
                <a:cxn ang="0">
                  <a:pos x="111789" y="105337"/>
                </a:cxn>
                <a:cxn ang="0">
                  <a:pos x="127923" y="105337"/>
                </a:cxn>
                <a:cxn ang="0">
                  <a:pos x="192461" y="182893"/>
                </a:cxn>
                <a:cxn ang="0">
                  <a:pos x="187851" y="193311"/>
                </a:cxn>
              </a:cxnLst>
              <a:rect b="0" l="0" r="0" t="0"/>
              <a:pathLst>
                <a:path h="288" w="208"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08" y="288"/>
                    <a:pt x="208" y="288"/>
                    <a:pt x="208" y="288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60" y="0"/>
                  </a:lnTo>
                  <a:close/>
                  <a:moveTo>
                    <a:pt x="163" y="167"/>
                  </a:moveTo>
                  <a:cubicBezTo>
                    <a:pt x="134" y="167"/>
                    <a:pt x="134" y="167"/>
                    <a:pt x="134" y="167"/>
                  </a:cubicBezTo>
                  <a:cubicBezTo>
                    <a:pt x="131" y="167"/>
                    <a:pt x="126" y="167"/>
                    <a:pt x="122" y="167"/>
                  </a:cubicBezTo>
                  <a:cubicBezTo>
                    <a:pt x="122" y="230"/>
                    <a:pt x="122" y="230"/>
                    <a:pt x="122" y="230"/>
                  </a:cubicBezTo>
                  <a:cubicBezTo>
                    <a:pt x="122" y="236"/>
                    <a:pt x="117" y="241"/>
                    <a:pt x="111" y="241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1" y="241"/>
                    <a:pt x="86" y="236"/>
                    <a:pt x="86" y="230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1" y="167"/>
                    <a:pt x="77" y="167"/>
                    <a:pt x="74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38" y="167"/>
                    <a:pt x="36" y="163"/>
                    <a:pt x="40" y="158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101" y="86"/>
                    <a:pt x="107" y="86"/>
                    <a:pt x="111" y="91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72" y="163"/>
                    <a:pt x="170" y="167"/>
                    <a:pt x="163" y="167"/>
                  </a:cubicBez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128058" y="2146300"/>
            <a:ext cx="1202531" cy="1202531"/>
            <a:chOff x="2361414" y="1854736"/>
            <a:chExt cx="1603375" cy="1603375"/>
          </a:xfrm>
          <a:solidFill>
            <a:srgbClr val="1B4367"/>
          </a:solidFill>
        </p:grpSpPr>
        <p:sp>
          <p:nvSpPr>
            <p:cNvPr id="29" name="Rectangle 3"/>
            <p:cNvSpPr/>
            <p:nvPr/>
          </p:nvSpPr>
          <p:spPr>
            <a:xfrm>
              <a:off x="2361414" y="1854736"/>
              <a:ext cx="1603375" cy="1603375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en-US" noProof="0" normalizeH="0" smtClean="0" spc="0" strike="noStrike" sz="10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Freeform 220"/>
            <p:cNvSpPr/>
            <p:nvPr/>
          </p:nvSpPr>
          <p:spPr>
            <a:xfrm>
              <a:off x="2770383" y="2305455"/>
              <a:ext cx="796514" cy="594622"/>
            </a:xfrm>
            <a:custGeom>
              <a:cxnLst>
                <a:cxn ang="0">
                  <a:pos x="384421" y="282893"/>
                </a:cxn>
                <a:cxn ang="0">
                  <a:pos x="384421" y="0"/>
                </a:cxn>
                <a:cxn ang="0">
                  <a:pos x="299800" y="0"/>
                </a:cxn>
                <a:cxn ang="0">
                  <a:pos x="299800" y="282893"/>
                </a:cxn>
                <a:cxn ang="0">
                  <a:pos x="251445" y="282893"/>
                </a:cxn>
                <a:cxn ang="0">
                  <a:pos x="251445" y="174088"/>
                </a:cxn>
                <a:cxn ang="0">
                  <a:pos x="166824" y="174088"/>
                </a:cxn>
                <a:cxn ang="0">
                  <a:pos x="166824" y="282893"/>
                </a:cxn>
                <a:cxn ang="0">
                  <a:pos x="120887" y="282893"/>
                </a:cxn>
                <a:cxn ang="0">
                  <a:pos x="120887" y="77372"/>
                </a:cxn>
                <a:cxn ang="0">
                  <a:pos x="36266" y="77372"/>
                </a:cxn>
                <a:cxn ang="0">
                  <a:pos x="36266" y="282893"/>
                </a:cxn>
                <a:cxn ang="0">
                  <a:pos x="0" y="282893"/>
                </a:cxn>
                <a:cxn ang="0">
                  <a:pos x="0" y="314325"/>
                </a:cxn>
                <a:cxn ang="0">
                  <a:pos x="420687" y="314325"/>
                </a:cxn>
                <a:cxn ang="0">
                  <a:pos x="420687" y="282893"/>
                </a:cxn>
                <a:cxn ang="0">
                  <a:pos x="384421" y="282893"/>
                </a:cxn>
              </a:cxnLst>
              <a:rect b="0" l="0" r="0" t="0"/>
              <a:pathLst>
                <a:path h="130" w="174">
                  <a:moveTo>
                    <a:pt x="159" y="117"/>
                  </a:moveTo>
                  <a:lnTo>
                    <a:pt x="159" y="0"/>
                  </a:lnTo>
                  <a:lnTo>
                    <a:pt x="124" y="0"/>
                  </a:lnTo>
                  <a:lnTo>
                    <a:pt x="124" y="117"/>
                  </a:lnTo>
                  <a:lnTo>
                    <a:pt x="104" y="117"/>
                  </a:lnTo>
                  <a:lnTo>
                    <a:pt x="104" y="72"/>
                  </a:lnTo>
                  <a:lnTo>
                    <a:pt x="69" y="72"/>
                  </a:lnTo>
                  <a:lnTo>
                    <a:pt x="69" y="117"/>
                  </a:lnTo>
                  <a:lnTo>
                    <a:pt x="50" y="117"/>
                  </a:lnTo>
                  <a:lnTo>
                    <a:pt x="50" y="32"/>
                  </a:lnTo>
                  <a:lnTo>
                    <a:pt x="15" y="32"/>
                  </a:lnTo>
                  <a:lnTo>
                    <a:pt x="15" y="117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174" y="130"/>
                  </a:lnTo>
                  <a:lnTo>
                    <a:pt x="174" y="117"/>
                  </a:lnTo>
                  <a:lnTo>
                    <a:pt x="159" y="117"/>
                  </a:ln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62609" y="3914937"/>
            <a:ext cx="1181100" cy="1202531"/>
            <a:chOff x="8565208" y="1856641"/>
            <a:chExt cx="1574800" cy="1603375"/>
          </a:xfrm>
          <a:solidFill>
            <a:srgbClr val="1B4367"/>
          </a:solidFill>
        </p:grpSpPr>
        <p:sp>
          <p:nvSpPr>
            <p:cNvPr id="32" name="Rectangle 7"/>
            <p:cNvSpPr/>
            <p:nvPr/>
          </p:nvSpPr>
          <p:spPr>
            <a:xfrm>
              <a:off x="8565208" y="1856641"/>
              <a:ext cx="1574800" cy="1603375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en-US" noProof="0" normalizeH="0" smtClean="0" spc="0" strike="noStrike" sz="10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Freeform 289"/>
            <p:cNvSpPr>
              <a:spLocks noEditPoints="1"/>
            </p:cNvSpPr>
            <p:nvPr/>
          </p:nvSpPr>
          <p:spPr>
            <a:xfrm>
              <a:off x="9100279" y="2382692"/>
              <a:ext cx="557770" cy="565878"/>
            </a:xfrm>
            <a:custGeom>
              <a:cxnLst>
                <a:cxn ang="0">
                  <a:pos x="244146" y="20836"/>
                </a:cxn>
                <a:cxn ang="0">
                  <a:pos x="163149" y="0"/>
                </a:cxn>
                <a:cxn ang="0">
                  <a:pos x="0" y="0"/>
                </a:cxn>
                <a:cxn ang="0">
                  <a:pos x="0" y="77556"/>
                </a:cxn>
                <a:cxn ang="0">
                  <a:pos x="161992" y="77556"/>
                </a:cxn>
                <a:cxn ang="0">
                  <a:pos x="208276" y="90289"/>
                </a:cxn>
                <a:cxn ang="0">
                  <a:pos x="251088" y="167845"/>
                </a:cxn>
                <a:cxn ang="0">
                  <a:pos x="210590" y="243086"/>
                </a:cxn>
                <a:cxn ang="0">
                  <a:pos x="161992" y="255819"/>
                </a:cxn>
                <a:cxn ang="0">
                  <a:pos x="0" y="255819"/>
                </a:cxn>
                <a:cxn ang="0">
                  <a:pos x="0" y="333375"/>
                </a:cxn>
                <a:cxn ang="0">
                  <a:pos x="161992" y="333375"/>
                </a:cxn>
                <a:cxn ang="0">
                  <a:pos x="242988" y="313697"/>
                </a:cxn>
                <a:cxn ang="0">
                  <a:pos x="328613" y="167845"/>
                </a:cxn>
                <a:cxn ang="0">
                  <a:pos x="244146" y="20836"/>
                </a:cxn>
                <a:cxn ang="0">
                  <a:pos x="60169" y="57878"/>
                </a:cxn>
                <a:cxn ang="0">
                  <a:pos x="21985" y="57878"/>
                </a:cxn>
                <a:cxn ang="0">
                  <a:pos x="21985" y="19678"/>
                </a:cxn>
                <a:cxn ang="0">
                  <a:pos x="60169" y="19678"/>
                </a:cxn>
                <a:cxn ang="0">
                  <a:pos x="60169" y="57878"/>
                </a:cxn>
                <a:cxn ang="0">
                  <a:pos x="60169" y="314854"/>
                </a:cxn>
                <a:cxn ang="0">
                  <a:pos x="21985" y="314854"/>
                </a:cxn>
                <a:cxn ang="0">
                  <a:pos x="21985" y="275497"/>
                </a:cxn>
                <a:cxn ang="0">
                  <a:pos x="60169" y="275497"/>
                </a:cxn>
                <a:cxn ang="0">
                  <a:pos x="60169" y="314854"/>
                </a:cxn>
              </a:cxnLst>
              <a:rect b="0" l="0" r="0" t="0"/>
              <a:pathLst>
                <a:path h="288" w="284">
                  <a:moveTo>
                    <a:pt x="211" y="18"/>
                  </a:moveTo>
                  <a:cubicBezTo>
                    <a:pt x="177" y="1"/>
                    <a:pt x="144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1" y="67"/>
                    <a:pt x="161" y="68"/>
                    <a:pt x="180" y="78"/>
                  </a:cubicBezTo>
                  <a:cubicBezTo>
                    <a:pt x="205" y="91"/>
                    <a:pt x="217" y="112"/>
                    <a:pt x="217" y="145"/>
                  </a:cubicBezTo>
                  <a:cubicBezTo>
                    <a:pt x="217" y="177"/>
                    <a:pt x="206" y="198"/>
                    <a:pt x="182" y="210"/>
                  </a:cubicBezTo>
                  <a:cubicBezTo>
                    <a:pt x="162" y="221"/>
                    <a:pt x="140" y="221"/>
                    <a:pt x="14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0" y="288"/>
                    <a:pt x="140" y="288"/>
                    <a:pt x="140" y="288"/>
                  </a:cubicBezTo>
                  <a:cubicBezTo>
                    <a:pt x="144" y="288"/>
                    <a:pt x="177" y="288"/>
                    <a:pt x="210" y="271"/>
                  </a:cubicBezTo>
                  <a:cubicBezTo>
                    <a:pt x="258" y="247"/>
                    <a:pt x="284" y="203"/>
                    <a:pt x="284" y="145"/>
                  </a:cubicBezTo>
                  <a:cubicBezTo>
                    <a:pt x="284" y="87"/>
                    <a:pt x="258" y="42"/>
                    <a:pt x="211" y="18"/>
                  </a:cubicBezTo>
                  <a:close/>
                  <a:moveTo>
                    <a:pt x="52" y="50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52" y="17"/>
                    <a:pt x="52" y="17"/>
                    <a:pt x="52" y="17"/>
                  </a:cubicBezTo>
                  <a:lnTo>
                    <a:pt x="52" y="50"/>
                  </a:lnTo>
                  <a:close/>
                  <a:moveTo>
                    <a:pt x="52" y="272"/>
                  </a:moveTo>
                  <a:cubicBezTo>
                    <a:pt x="19" y="272"/>
                    <a:pt x="19" y="272"/>
                    <a:pt x="19" y="272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52" y="238"/>
                    <a:pt x="52" y="238"/>
                    <a:pt x="52" y="238"/>
                  </a:cubicBezTo>
                  <a:lnTo>
                    <a:pt x="52" y="272"/>
                  </a:ln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55287" y="2230016"/>
            <a:ext cx="2429499" cy="1050671"/>
            <a:chOff x="3455287" y="2230016"/>
            <a:chExt cx="2429499" cy="1050671"/>
          </a:xfrm>
        </p:grpSpPr>
        <p:sp>
          <p:nvSpPr>
            <p:cNvPr id="34" name="TextBox 13"/>
            <p:cNvSpPr txBox="1"/>
            <p:nvPr/>
          </p:nvSpPr>
          <p:spPr>
            <a:xfrm>
              <a:off x="3455289" y="2230016"/>
              <a:ext cx="1401112" cy="2438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/>
            <a:p>
              <a:pPr defTabSz="683419">
                <a:spcBef>
                  <a:spcPct val="20000"/>
                </a:spcBef>
              </a:pPr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3455287" y="2505090"/>
              <a:ext cx="2429499" cy="76809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52608" y="2147728"/>
            <a:ext cx="1201103" cy="1202531"/>
            <a:chOff x="4856202" y="1222146"/>
            <a:chExt cx="1201103" cy="1202531"/>
          </a:xfrm>
          <a:solidFill>
            <a:srgbClr val="1B4367"/>
          </a:solidFill>
        </p:grpSpPr>
        <p:sp>
          <p:nvSpPr>
            <p:cNvPr id="37" name="Rectangle 6"/>
            <p:cNvSpPr/>
            <p:nvPr/>
          </p:nvSpPr>
          <p:spPr>
            <a:xfrm>
              <a:off x="4856202" y="1222146"/>
              <a:ext cx="1201103" cy="1202531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algn="ctr"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en-US" noProof="0" normalizeH="0" smtClean="0" spc="0" strike="noStrike" sz="10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5275038" y="1500840"/>
              <a:ext cx="363431" cy="645143"/>
            </a:xfrm>
            <a:custGeom>
              <a:gdLst>
                <a:gd fmla="*/ 2147483646 w 3056" name="T0"/>
                <a:gd fmla="*/ 2147483646 h 5429" name="T1"/>
                <a:gd fmla="*/ 2147483646 w 3056" name="T2"/>
                <a:gd fmla="*/ 2147483646 h 5429" name="T3"/>
                <a:gd fmla="*/ 2147483646 w 3056" name="T4"/>
                <a:gd fmla="*/ 388832290 h 5429" name="T5"/>
                <a:gd fmla="*/ 2147483646 w 3056" name="T6"/>
                <a:gd fmla="*/ 345615213 h 5429" name="T7"/>
                <a:gd fmla="*/ 2147483646 w 3056" name="T8"/>
                <a:gd fmla="*/ 2147483646 h 5429" name="T9"/>
                <a:gd fmla="*/ 2147483646 w 3056" name="T10"/>
                <a:gd fmla="*/ 2147483646 h 5429" name="T11"/>
                <a:gd fmla="*/ 2147483646 w 3056" name="T12"/>
                <a:gd fmla="*/ 2147483646 h 5429" name="T13"/>
                <a:gd fmla="*/ 2147483646 w 3056" name="T14"/>
                <a:gd fmla="*/ 2147483646 h 5429" name="T15"/>
                <a:gd fmla="*/ 2147483646 w 3056" name="T16"/>
                <a:gd fmla="*/ 2147483646 h 5429" name="T17"/>
                <a:gd fmla="*/ 2147483646 w 3056" name="T18"/>
                <a:gd fmla="*/ 2147483646 h 5429" name="T19"/>
                <a:gd fmla="*/ 475747481 w 3056" name="T20"/>
                <a:gd fmla="*/ 2147483646 h 5429" name="T21"/>
                <a:gd fmla="*/ 432463999 w 3056" name="T22"/>
                <a:gd fmla="*/ 2147483646 h 5429" name="T23"/>
                <a:gd fmla="*/ 2147483646 w 3056" name="T24"/>
                <a:gd fmla="*/ 2147483646 h 5429" name="T25"/>
                <a:gd fmla="*/ 2147483646 w 3056" name="T26"/>
                <a:gd fmla="*/ 2147483646 h 5429" name="T27"/>
                <a:gd fmla="*/ 2147483646 w 3056" name="T28"/>
                <a:gd fmla="*/ 2147483646 h 5429" name="T29"/>
                <a:gd fmla="*/ 2147483646 w 3056" name="T30"/>
                <a:gd fmla="*/ 2147483646 h 5429" name="T31"/>
                <a:gd fmla="*/ 2147483646 w 3056" name="T32"/>
                <a:gd fmla="*/ 2147483646 h 5429" name="T33"/>
                <a:gd fmla="*/ 2147483646 w 3056" name="T34"/>
                <a:gd fmla="*/ 2147483646 h 5429" name="T35"/>
                <a:gd fmla="*/ 2147483646 w 3056" name="T36"/>
                <a:gd fmla="*/ 2147483646 h 5429" name="T37"/>
                <a:gd fmla="*/ 2147483646 w 3056" name="T38"/>
                <a:gd fmla="*/ 2147483646 h 5429" name="T39"/>
                <a:gd fmla="*/ 2147483646 w 3056" name="T40"/>
                <a:gd fmla="*/ 2147483646 h 5429" name="T41"/>
                <a:gd fmla="*/ 2147483646 w 3056" name="T42"/>
                <a:gd fmla="*/ 2147483646 h 5429" name="T43"/>
                <a:gd fmla="*/ 2147483646 w 3056" name="T44"/>
                <a:gd fmla="*/ 2147483646 h 5429" name="T45"/>
                <a:gd fmla="*/ 2147483646 w 3056" name="T46"/>
                <a:gd fmla="*/ 2147483646 h 5429" name="T47"/>
                <a:gd fmla="*/ 2147483646 w 3056" name="T48"/>
                <a:gd fmla="*/ 2147483646 h 5429" name="T49"/>
                <a:gd fmla="*/ 2147483646 w 3056" name="T50"/>
                <a:gd fmla="*/ 2147483646 h 5429" name="T51"/>
                <a:gd fmla="*/ 2147483646 w 3056" name="T52"/>
                <a:gd fmla="*/ 2147483646 h 5429" name="T53"/>
                <a:gd fmla="*/ 2147483646 w 3056" name="T54"/>
                <a:gd fmla="*/ 2147483646 h 5429" name="T55"/>
                <a:gd fmla="*/ 2147483646 w 3056" name="T56"/>
                <a:gd fmla="*/ 2147483646 h 5429" name="T57"/>
                <a:gd fmla="*/ 2147483646 w 3056" name="T58"/>
                <a:gd fmla="*/ 2147483646 h 5429" name="T59"/>
                <a:gd fmla="*/ 2147483646 w 3056" name="T60"/>
                <a:gd fmla="*/ 2147483646 h 5429" name="T61"/>
                <a:gd fmla="*/ 2147483646 w 3056" name="T62"/>
                <a:gd fmla="*/ 2147483646 h 5429" name="T63"/>
                <a:gd fmla="*/ 2147483646 w 3056" name="T64"/>
                <a:gd fmla="*/ 2147483646 h 5429" name="T65"/>
                <a:gd fmla="*/ 2147483646 w 3056" name="T66"/>
                <a:gd fmla="*/ 2147483646 h 5429" name="T67"/>
                <a:gd fmla="*/ 2147483646 w 3056" name="T68"/>
                <a:gd fmla="*/ 2147483646 h 5429" name="T69"/>
                <a:gd fmla="*/ 2147483646 w 3056" name="T70"/>
                <a:gd fmla="*/ 2147483646 h 5429" name="T71"/>
                <a:gd fmla="*/ 2147483646 w 3056" name="T72"/>
                <a:gd fmla="*/ 2147483646 h 5429" name="T73"/>
                <a:gd fmla="*/ 2147483646 w 3056" name="T74"/>
                <a:gd fmla="*/ 2147483646 h 5429" name="T75"/>
                <a:gd fmla="*/ 2147483646 w 3056" name="T76"/>
                <a:gd fmla="*/ 2147483646 h 5429" name="T77"/>
                <a:gd fmla="*/ 2147483646 w 3056" name="T78"/>
                <a:gd fmla="*/ 2147483646 h 5429" name="T79"/>
                <a:gd fmla="*/ 2147483646 w 3056" name="T80"/>
                <a:gd fmla="*/ 2147483646 h 5429" name="T81"/>
                <a:gd fmla="*/ 2147483646 w 3056" name="T82"/>
                <a:gd fmla="*/ 2147483646 h 5429" name="T83"/>
                <a:gd fmla="*/ 2147483646 w 3056" name="T84"/>
                <a:gd fmla="*/ 2147483646 h 5429" name="T85"/>
                <a:gd fmla="*/ 2147483646 w 3056" name="T86"/>
                <a:gd fmla="*/ 2147483646 h 5429" name="T87"/>
                <a:gd fmla="*/ 2147483646 w 3056" name="T88"/>
                <a:gd fmla="*/ 2147483646 h 5429" name="T89"/>
                <a:gd fmla="*/ 2147483646 w 3056" name="T90"/>
                <a:gd fmla="*/ 2147483646 h 5429" name="T91"/>
                <a:gd fmla="*/ 2147483646 w 3056" name="T92"/>
                <a:gd fmla="*/ 2147483646 h 5429" name="T93"/>
                <a:gd fmla="*/ 2147483646 w 3056" name="T94"/>
                <a:gd fmla="*/ 2147483646 h 5429" name="T95"/>
                <a:gd fmla="*/ 2147483646 w 3056" name="T96"/>
                <a:gd fmla="*/ 2147483646 h 5429" name="T97"/>
                <a:gd fmla="*/ 2147483646 w 3056" name="T98"/>
                <a:gd fmla="*/ 2147483646 h 5429" name="T99"/>
                <a:gd fmla="*/ 2147483646 w 3056" name="T100"/>
                <a:gd fmla="*/ 2147483646 h 5429" name="T101"/>
                <a:gd fmla="*/ 2147483646 w 3056" name="T102"/>
                <a:gd fmla="*/ 2147483646 h 5429" name="T103"/>
                <a:gd fmla="*/ 2147483646 w 3056" name="T104"/>
                <a:gd fmla="*/ 2147483646 h 5429" name="T105"/>
                <a:gd fmla="*/ 2147483646 w 3056" name="T106"/>
                <a:gd fmla="*/ 2147483646 h 5429" name="T107"/>
                <a:gd fmla="*/ 2147483646 w 3056" name="T108"/>
                <a:gd fmla="*/ 2147483646 h 5429" name="T109"/>
                <a:gd fmla="*/ 2147483646 w 3056" name="T110"/>
                <a:gd fmla="*/ 2147483646 h 5429" name="T111"/>
                <a:gd fmla="*/ 2147483646 w 3056" name="T112"/>
                <a:gd fmla="*/ 2147483646 h 5429" name="T113"/>
                <a:gd fmla="*/ 2147483646 w 3056" name="T114"/>
                <a:gd fmla="*/ 2147483646 h 5429" name="T115"/>
                <a:gd fmla="*/ 2147483646 w 3056" name="T116"/>
                <a:gd fmla="*/ 2147483646 h 5429" name="T117"/>
                <a:gd fmla="*/ 2147483646 w 3056" name="T118"/>
                <a:gd fmla="*/ 2147483646 h 5429" name="T119"/>
                <a:gd fmla="*/ 2147483646 w 3056" name="T120"/>
                <a:gd fmla="*/ 2147483646 h 5429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5429" w="3056">
                  <a:moveTo>
                    <a:pt x="2609" y="448"/>
                  </a:moveTo>
                  <a:lnTo>
                    <a:pt x="2609" y="448"/>
                  </a:lnTo>
                  <a:lnTo>
                    <a:pt x="2575" y="415"/>
                  </a:lnTo>
                  <a:lnTo>
                    <a:pt x="2538" y="383"/>
                  </a:lnTo>
                  <a:lnTo>
                    <a:pt x="2503" y="352"/>
                  </a:lnTo>
                  <a:lnTo>
                    <a:pt x="2465" y="322"/>
                  </a:lnTo>
                  <a:lnTo>
                    <a:pt x="2426" y="293"/>
                  </a:lnTo>
                  <a:lnTo>
                    <a:pt x="2388" y="265"/>
                  </a:lnTo>
                  <a:lnTo>
                    <a:pt x="2348" y="239"/>
                  </a:lnTo>
                  <a:lnTo>
                    <a:pt x="2307" y="213"/>
                  </a:lnTo>
                  <a:lnTo>
                    <a:pt x="2266" y="190"/>
                  </a:lnTo>
                  <a:lnTo>
                    <a:pt x="2224" y="168"/>
                  </a:lnTo>
                  <a:lnTo>
                    <a:pt x="2182" y="146"/>
                  </a:lnTo>
                  <a:lnTo>
                    <a:pt x="2138" y="127"/>
                  </a:lnTo>
                  <a:lnTo>
                    <a:pt x="2095" y="108"/>
                  </a:lnTo>
                  <a:lnTo>
                    <a:pt x="2049" y="91"/>
                  </a:lnTo>
                  <a:lnTo>
                    <a:pt x="2005" y="75"/>
                  </a:lnTo>
                  <a:lnTo>
                    <a:pt x="1960" y="61"/>
                  </a:lnTo>
                  <a:lnTo>
                    <a:pt x="1907" y="46"/>
                  </a:lnTo>
                  <a:lnTo>
                    <a:pt x="1853" y="34"/>
                  </a:lnTo>
                  <a:lnTo>
                    <a:pt x="1800" y="24"/>
                  </a:lnTo>
                  <a:lnTo>
                    <a:pt x="1746" y="15"/>
                  </a:lnTo>
                  <a:lnTo>
                    <a:pt x="1692" y="9"/>
                  </a:lnTo>
                  <a:lnTo>
                    <a:pt x="1638" y="3"/>
                  </a:lnTo>
                  <a:lnTo>
                    <a:pt x="1582" y="1"/>
                  </a:lnTo>
                  <a:lnTo>
                    <a:pt x="1527" y="0"/>
                  </a:lnTo>
                  <a:lnTo>
                    <a:pt x="1490" y="0"/>
                  </a:lnTo>
                  <a:lnTo>
                    <a:pt x="1451" y="2"/>
                  </a:lnTo>
                  <a:lnTo>
                    <a:pt x="1413" y="4"/>
                  </a:lnTo>
                  <a:lnTo>
                    <a:pt x="1376" y="8"/>
                  </a:lnTo>
                  <a:lnTo>
                    <a:pt x="1338" y="11"/>
                  </a:lnTo>
                  <a:lnTo>
                    <a:pt x="1302" y="17"/>
                  </a:lnTo>
                  <a:lnTo>
                    <a:pt x="1264" y="22"/>
                  </a:lnTo>
                  <a:lnTo>
                    <a:pt x="1227" y="29"/>
                  </a:lnTo>
                  <a:lnTo>
                    <a:pt x="1191" y="36"/>
                  </a:lnTo>
                  <a:lnTo>
                    <a:pt x="1154" y="45"/>
                  </a:lnTo>
                  <a:lnTo>
                    <a:pt x="1118" y="55"/>
                  </a:lnTo>
                  <a:lnTo>
                    <a:pt x="1083" y="65"/>
                  </a:lnTo>
                  <a:lnTo>
                    <a:pt x="1047" y="76"/>
                  </a:lnTo>
                  <a:lnTo>
                    <a:pt x="1012" y="88"/>
                  </a:lnTo>
                  <a:lnTo>
                    <a:pt x="977" y="102"/>
                  </a:lnTo>
                  <a:lnTo>
                    <a:pt x="942" y="115"/>
                  </a:lnTo>
                  <a:lnTo>
                    <a:pt x="909" y="130"/>
                  </a:lnTo>
                  <a:lnTo>
                    <a:pt x="875" y="146"/>
                  </a:lnTo>
                  <a:lnTo>
                    <a:pt x="841" y="161"/>
                  </a:lnTo>
                  <a:lnTo>
                    <a:pt x="808" y="179"/>
                  </a:lnTo>
                  <a:lnTo>
                    <a:pt x="775" y="197"/>
                  </a:lnTo>
                  <a:lnTo>
                    <a:pt x="743" y="216"/>
                  </a:lnTo>
                  <a:lnTo>
                    <a:pt x="712" y="235"/>
                  </a:lnTo>
                  <a:lnTo>
                    <a:pt x="680" y="255"/>
                  </a:lnTo>
                  <a:lnTo>
                    <a:pt x="649" y="277"/>
                  </a:lnTo>
                  <a:lnTo>
                    <a:pt x="619" y="300"/>
                  </a:lnTo>
                  <a:lnTo>
                    <a:pt x="589" y="322"/>
                  </a:lnTo>
                  <a:lnTo>
                    <a:pt x="559" y="345"/>
                  </a:lnTo>
                  <a:lnTo>
                    <a:pt x="531" y="370"/>
                  </a:lnTo>
                  <a:lnTo>
                    <a:pt x="502" y="395"/>
                  </a:lnTo>
                  <a:lnTo>
                    <a:pt x="474" y="421"/>
                  </a:lnTo>
                  <a:lnTo>
                    <a:pt x="447" y="448"/>
                  </a:lnTo>
                  <a:lnTo>
                    <a:pt x="420" y="475"/>
                  </a:lnTo>
                  <a:lnTo>
                    <a:pt x="395" y="503"/>
                  </a:lnTo>
                  <a:lnTo>
                    <a:pt x="369" y="531"/>
                  </a:lnTo>
                  <a:lnTo>
                    <a:pt x="345" y="561"/>
                  </a:lnTo>
                  <a:lnTo>
                    <a:pt x="322" y="589"/>
                  </a:lnTo>
                  <a:lnTo>
                    <a:pt x="298" y="619"/>
                  </a:lnTo>
                  <a:lnTo>
                    <a:pt x="276" y="650"/>
                  </a:lnTo>
                  <a:lnTo>
                    <a:pt x="255" y="681"/>
                  </a:lnTo>
                  <a:lnTo>
                    <a:pt x="235" y="712"/>
                  </a:lnTo>
                  <a:lnTo>
                    <a:pt x="215" y="744"/>
                  </a:lnTo>
                  <a:lnTo>
                    <a:pt x="197" y="776"/>
                  </a:lnTo>
                  <a:lnTo>
                    <a:pt x="179" y="808"/>
                  </a:lnTo>
                  <a:lnTo>
                    <a:pt x="161" y="841"/>
                  </a:lnTo>
                  <a:lnTo>
                    <a:pt x="145" y="875"/>
                  </a:lnTo>
                  <a:lnTo>
                    <a:pt x="129" y="909"/>
                  </a:lnTo>
                  <a:lnTo>
                    <a:pt x="115" y="943"/>
                  </a:lnTo>
                  <a:lnTo>
                    <a:pt x="101" y="977"/>
                  </a:lnTo>
                  <a:lnTo>
                    <a:pt x="88" y="1012"/>
                  </a:lnTo>
                  <a:lnTo>
                    <a:pt x="76" y="1047"/>
                  </a:lnTo>
                  <a:lnTo>
                    <a:pt x="65" y="1082"/>
                  </a:lnTo>
                  <a:lnTo>
                    <a:pt x="55" y="1118"/>
                  </a:lnTo>
                  <a:lnTo>
                    <a:pt x="45" y="1154"/>
                  </a:lnTo>
                  <a:lnTo>
                    <a:pt x="36" y="1191"/>
                  </a:lnTo>
                  <a:lnTo>
                    <a:pt x="28" y="1227"/>
                  </a:lnTo>
                  <a:lnTo>
                    <a:pt x="22" y="1264"/>
                  </a:lnTo>
                  <a:lnTo>
                    <a:pt x="16" y="1301"/>
                  </a:lnTo>
                  <a:lnTo>
                    <a:pt x="11" y="1338"/>
                  </a:lnTo>
                  <a:lnTo>
                    <a:pt x="7" y="1376"/>
                  </a:lnTo>
                  <a:lnTo>
                    <a:pt x="4" y="1413"/>
                  </a:lnTo>
                  <a:lnTo>
                    <a:pt x="2" y="1452"/>
                  </a:lnTo>
                  <a:lnTo>
                    <a:pt x="0" y="1489"/>
                  </a:lnTo>
                  <a:lnTo>
                    <a:pt x="0" y="1527"/>
                  </a:lnTo>
                  <a:lnTo>
                    <a:pt x="6" y="1667"/>
                  </a:lnTo>
                  <a:lnTo>
                    <a:pt x="10" y="1707"/>
                  </a:lnTo>
                  <a:lnTo>
                    <a:pt x="15" y="1746"/>
                  </a:lnTo>
                  <a:lnTo>
                    <a:pt x="22" y="1785"/>
                  </a:lnTo>
                  <a:lnTo>
                    <a:pt x="28" y="1823"/>
                  </a:lnTo>
                  <a:lnTo>
                    <a:pt x="36" y="1862"/>
                  </a:lnTo>
                  <a:lnTo>
                    <a:pt x="45" y="1900"/>
                  </a:lnTo>
                  <a:lnTo>
                    <a:pt x="55" y="1937"/>
                  </a:lnTo>
                  <a:lnTo>
                    <a:pt x="66" y="1975"/>
                  </a:lnTo>
                  <a:lnTo>
                    <a:pt x="78" y="2012"/>
                  </a:lnTo>
                  <a:lnTo>
                    <a:pt x="92" y="2049"/>
                  </a:lnTo>
                  <a:lnTo>
                    <a:pt x="105" y="2085"/>
                  </a:lnTo>
                  <a:lnTo>
                    <a:pt x="119" y="2122"/>
                  </a:lnTo>
                  <a:lnTo>
                    <a:pt x="136" y="2157"/>
                  </a:lnTo>
                  <a:lnTo>
                    <a:pt x="152" y="2193"/>
                  </a:lnTo>
                  <a:lnTo>
                    <a:pt x="170" y="2228"/>
                  </a:lnTo>
                  <a:lnTo>
                    <a:pt x="189" y="2262"/>
                  </a:lnTo>
                  <a:lnTo>
                    <a:pt x="195" y="2277"/>
                  </a:lnTo>
                  <a:lnTo>
                    <a:pt x="213" y="2312"/>
                  </a:lnTo>
                  <a:lnTo>
                    <a:pt x="242" y="2366"/>
                  </a:lnTo>
                  <a:lnTo>
                    <a:pt x="278" y="2439"/>
                  </a:lnTo>
                  <a:lnTo>
                    <a:pt x="323" y="2528"/>
                  </a:lnTo>
                  <a:lnTo>
                    <a:pt x="371" y="2631"/>
                  </a:lnTo>
                  <a:lnTo>
                    <a:pt x="422" y="2743"/>
                  </a:lnTo>
                  <a:lnTo>
                    <a:pt x="450" y="2804"/>
                  </a:lnTo>
                  <a:lnTo>
                    <a:pt x="476" y="2867"/>
                  </a:lnTo>
                  <a:lnTo>
                    <a:pt x="503" y="2931"/>
                  </a:lnTo>
                  <a:lnTo>
                    <a:pt x="530" y="2998"/>
                  </a:lnTo>
                  <a:lnTo>
                    <a:pt x="556" y="3065"/>
                  </a:lnTo>
                  <a:lnTo>
                    <a:pt x="582" y="3134"/>
                  </a:lnTo>
                  <a:lnTo>
                    <a:pt x="607" y="3202"/>
                  </a:lnTo>
                  <a:lnTo>
                    <a:pt x="630" y="3273"/>
                  </a:lnTo>
                  <a:lnTo>
                    <a:pt x="653" y="3343"/>
                  </a:lnTo>
                  <a:lnTo>
                    <a:pt x="674" y="3413"/>
                  </a:lnTo>
                  <a:lnTo>
                    <a:pt x="693" y="3483"/>
                  </a:lnTo>
                  <a:lnTo>
                    <a:pt x="711" y="3553"/>
                  </a:lnTo>
                  <a:lnTo>
                    <a:pt x="726" y="3621"/>
                  </a:lnTo>
                  <a:lnTo>
                    <a:pt x="739" y="3690"/>
                  </a:lnTo>
                  <a:lnTo>
                    <a:pt x="750" y="3756"/>
                  </a:lnTo>
                  <a:lnTo>
                    <a:pt x="754" y="3788"/>
                  </a:lnTo>
                  <a:lnTo>
                    <a:pt x="757" y="3822"/>
                  </a:lnTo>
                  <a:lnTo>
                    <a:pt x="760" y="3854"/>
                  </a:lnTo>
                  <a:lnTo>
                    <a:pt x="762" y="3885"/>
                  </a:lnTo>
                  <a:lnTo>
                    <a:pt x="763" y="3915"/>
                  </a:lnTo>
                  <a:lnTo>
                    <a:pt x="764" y="3946"/>
                  </a:lnTo>
                  <a:lnTo>
                    <a:pt x="783" y="4137"/>
                  </a:lnTo>
                  <a:lnTo>
                    <a:pt x="789" y="4160"/>
                  </a:lnTo>
                  <a:lnTo>
                    <a:pt x="796" y="4181"/>
                  </a:lnTo>
                  <a:lnTo>
                    <a:pt x="804" y="4202"/>
                  </a:lnTo>
                  <a:lnTo>
                    <a:pt x="813" y="4220"/>
                  </a:lnTo>
                  <a:lnTo>
                    <a:pt x="823" y="4237"/>
                  </a:lnTo>
                  <a:lnTo>
                    <a:pt x="833" y="4253"/>
                  </a:lnTo>
                  <a:lnTo>
                    <a:pt x="844" y="4267"/>
                  </a:lnTo>
                  <a:lnTo>
                    <a:pt x="855" y="4280"/>
                  </a:lnTo>
                  <a:lnTo>
                    <a:pt x="867" y="4291"/>
                  </a:lnTo>
                  <a:lnTo>
                    <a:pt x="880" y="4301"/>
                  </a:lnTo>
                  <a:lnTo>
                    <a:pt x="895" y="4309"/>
                  </a:lnTo>
                  <a:lnTo>
                    <a:pt x="909" y="4316"/>
                  </a:lnTo>
                  <a:lnTo>
                    <a:pt x="924" y="4321"/>
                  </a:lnTo>
                  <a:lnTo>
                    <a:pt x="941" y="4325"/>
                  </a:lnTo>
                  <a:lnTo>
                    <a:pt x="959" y="4328"/>
                  </a:lnTo>
                  <a:lnTo>
                    <a:pt x="976" y="4328"/>
                  </a:lnTo>
                  <a:lnTo>
                    <a:pt x="2079" y="4328"/>
                  </a:lnTo>
                  <a:lnTo>
                    <a:pt x="2097" y="4328"/>
                  </a:lnTo>
                  <a:lnTo>
                    <a:pt x="2114" y="4325"/>
                  </a:lnTo>
                  <a:lnTo>
                    <a:pt x="2130" y="4321"/>
                  </a:lnTo>
                  <a:lnTo>
                    <a:pt x="2145" y="4316"/>
                  </a:lnTo>
                  <a:lnTo>
                    <a:pt x="2161" y="4309"/>
                  </a:lnTo>
                  <a:lnTo>
                    <a:pt x="2174" y="4301"/>
                  </a:lnTo>
                  <a:lnTo>
                    <a:pt x="2187" y="4291"/>
                  </a:lnTo>
                  <a:lnTo>
                    <a:pt x="2201" y="4280"/>
                  </a:lnTo>
                  <a:lnTo>
                    <a:pt x="2212" y="4267"/>
                  </a:lnTo>
                  <a:lnTo>
                    <a:pt x="2223" y="4253"/>
                  </a:lnTo>
                  <a:lnTo>
                    <a:pt x="2233" y="4237"/>
                  </a:lnTo>
                  <a:lnTo>
                    <a:pt x="2243" y="4220"/>
                  </a:lnTo>
                  <a:lnTo>
                    <a:pt x="2251" y="4202"/>
                  </a:lnTo>
                  <a:lnTo>
                    <a:pt x="2259" y="4181"/>
                  </a:lnTo>
                  <a:lnTo>
                    <a:pt x="2266" y="4160"/>
                  </a:lnTo>
                  <a:lnTo>
                    <a:pt x="2272" y="4137"/>
                  </a:lnTo>
                  <a:lnTo>
                    <a:pt x="2291" y="3946"/>
                  </a:lnTo>
                  <a:lnTo>
                    <a:pt x="2293" y="3915"/>
                  </a:lnTo>
                  <a:lnTo>
                    <a:pt x="2294" y="3885"/>
                  </a:lnTo>
                  <a:lnTo>
                    <a:pt x="2295" y="3854"/>
                  </a:lnTo>
                  <a:lnTo>
                    <a:pt x="2298" y="3822"/>
                  </a:lnTo>
                  <a:lnTo>
                    <a:pt x="2301" y="3788"/>
                  </a:lnTo>
                  <a:lnTo>
                    <a:pt x="2306" y="3756"/>
                  </a:lnTo>
                  <a:lnTo>
                    <a:pt x="2316" y="3690"/>
                  </a:lnTo>
                  <a:lnTo>
                    <a:pt x="2329" y="3621"/>
                  </a:lnTo>
                  <a:lnTo>
                    <a:pt x="2345" y="3553"/>
                  </a:lnTo>
                  <a:lnTo>
                    <a:pt x="2362" y="3483"/>
                  </a:lnTo>
                  <a:lnTo>
                    <a:pt x="2381" y="3413"/>
                  </a:lnTo>
                  <a:lnTo>
                    <a:pt x="2402" y="3343"/>
                  </a:lnTo>
                  <a:lnTo>
                    <a:pt x="2425" y="3273"/>
                  </a:lnTo>
                  <a:lnTo>
                    <a:pt x="2449" y="3202"/>
                  </a:lnTo>
                  <a:lnTo>
                    <a:pt x="2474" y="3134"/>
                  </a:lnTo>
                  <a:lnTo>
                    <a:pt x="2499" y="3065"/>
                  </a:lnTo>
                  <a:lnTo>
                    <a:pt x="2526" y="2998"/>
                  </a:lnTo>
                  <a:lnTo>
                    <a:pt x="2552" y="2931"/>
                  </a:lnTo>
                  <a:lnTo>
                    <a:pt x="2579" y="2867"/>
                  </a:lnTo>
                  <a:lnTo>
                    <a:pt x="2607" y="2804"/>
                  </a:lnTo>
                  <a:lnTo>
                    <a:pt x="2633" y="2743"/>
                  </a:lnTo>
                  <a:lnTo>
                    <a:pt x="2685" y="2631"/>
                  </a:lnTo>
                  <a:lnTo>
                    <a:pt x="2735" y="2528"/>
                  </a:lnTo>
                  <a:lnTo>
                    <a:pt x="2778" y="2439"/>
                  </a:lnTo>
                  <a:lnTo>
                    <a:pt x="2816" y="2366"/>
                  </a:lnTo>
                  <a:lnTo>
                    <a:pt x="2846" y="2312"/>
                  </a:lnTo>
                  <a:lnTo>
                    <a:pt x="2872" y="2262"/>
                  </a:lnTo>
                  <a:lnTo>
                    <a:pt x="2890" y="2228"/>
                  </a:lnTo>
                  <a:lnTo>
                    <a:pt x="2906" y="2193"/>
                  </a:lnTo>
                  <a:lnTo>
                    <a:pt x="2923" y="2157"/>
                  </a:lnTo>
                  <a:lnTo>
                    <a:pt x="2937" y="2122"/>
                  </a:lnTo>
                  <a:lnTo>
                    <a:pt x="2952" y="2085"/>
                  </a:lnTo>
                  <a:lnTo>
                    <a:pt x="2965" y="2049"/>
                  </a:lnTo>
                  <a:lnTo>
                    <a:pt x="2978" y="2012"/>
                  </a:lnTo>
                  <a:lnTo>
                    <a:pt x="2989" y="1975"/>
                  </a:lnTo>
                  <a:lnTo>
                    <a:pt x="3000" y="1937"/>
                  </a:lnTo>
                  <a:lnTo>
                    <a:pt x="3010" y="1900"/>
                  </a:lnTo>
                  <a:lnTo>
                    <a:pt x="3019" y="1862"/>
                  </a:lnTo>
                  <a:lnTo>
                    <a:pt x="3027" y="1823"/>
                  </a:lnTo>
                  <a:lnTo>
                    <a:pt x="3034" y="1785"/>
                  </a:lnTo>
                  <a:lnTo>
                    <a:pt x="3040" y="1746"/>
                  </a:lnTo>
                  <a:lnTo>
                    <a:pt x="3045" y="1707"/>
                  </a:lnTo>
                  <a:lnTo>
                    <a:pt x="3049" y="1667"/>
                  </a:lnTo>
                  <a:lnTo>
                    <a:pt x="3056" y="1527"/>
                  </a:lnTo>
                  <a:lnTo>
                    <a:pt x="3055" y="1489"/>
                  </a:lnTo>
                  <a:lnTo>
                    <a:pt x="3054" y="1452"/>
                  </a:lnTo>
                  <a:lnTo>
                    <a:pt x="3051" y="1413"/>
                  </a:lnTo>
                  <a:lnTo>
                    <a:pt x="3048" y="1376"/>
                  </a:lnTo>
                  <a:lnTo>
                    <a:pt x="3044" y="1338"/>
                  </a:lnTo>
                  <a:lnTo>
                    <a:pt x="3039" y="1301"/>
                  </a:lnTo>
                  <a:lnTo>
                    <a:pt x="3034" y="1264"/>
                  </a:lnTo>
                  <a:lnTo>
                    <a:pt x="3026" y="1227"/>
                  </a:lnTo>
                  <a:lnTo>
                    <a:pt x="3018" y="1191"/>
                  </a:lnTo>
                  <a:lnTo>
                    <a:pt x="3010" y="1154"/>
                  </a:lnTo>
                  <a:lnTo>
                    <a:pt x="3000" y="1118"/>
                  </a:lnTo>
                  <a:lnTo>
                    <a:pt x="2990" y="1082"/>
                  </a:lnTo>
                  <a:lnTo>
                    <a:pt x="2979" y="1047"/>
                  </a:lnTo>
                  <a:lnTo>
                    <a:pt x="2967" y="1012"/>
                  </a:lnTo>
                  <a:lnTo>
                    <a:pt x="2954" y="977"/>
                  </a:lnTo>
                  <a:lnTo>
                    <a:pt x="2941" y="943"/>
                  </a:lnTo>
                  <a:lnTo>
                    <a:pt x="2925" y="909"/>
                  </a:lnTo>
                  <a:lnTo>
                    <a:pt x="2910" y="875"/>
                  </a:lnTo>
                  <a:lnTo>
                    <a:pt x="2894" y="841"/>
                  </a:lnTo>
                  <a:lnTo>
                    <a:pt x="2877" y="808"/>
                  </a:lnTo>
                  <a:lnTo>
                    <a:pt x="2859" y="776"/>
                  </a:lnTo>
                  <a:lnTo>
                    <a:pt x="2840" y="744"/>
                  </a:lnTo>
                  <a:lnTo>
                    <a:pt x="2820" y="712"/>
                  </a:lnTo>
                  <a:lnTo>
                    <a:pt x="2800" y="681"/>
                  </a:lnTo>
                  <a:lnTo>
                    <a:pt x="2779" y="650"/>
                  </a:lnTo>
                  <a:lnTo>
                    <a:pt x="2757" y="619"/>
                  </a:lnTo>
                  <a:lnTo>
                    <a:pt x="2734" y="589"/>
                  </a:lnTo>
                  <a:lnTo>
                    <a:pt x="2711" y="561"/>
                  </a:lnTo>
                  <a:lnTo>
                    <a:pt x="2686" y="531"/>
                  </a:lnTo>
                  <a:lnTo>
                    <a:pt x="2661" y="503"/>
                  </a:lnTo>
                  <a:lnTo>
                    <a:pt x="2635" y="475"/>
                  </a:lnTo>
                  <a:lnTo>
                    <a:pt x="2609" y="448"/>
                  </a:lnTo>
                  <a:close/>
                  <a:moveTo>
                    <a:pt x="2661" y="1641"/>
                  </a:moveTo>
                  <a:lnTo>
                    <a:pt x="2661" y="1641"/>
                  </a:lnTo>
                  <a:lnTo>
                    <a:pt x="2658" y="1669"/>
                  </a:lnTo>
                  <a:lnTo>
                    <a:pt x="2654" y="1697"/>
                  </a:lnTo>
                  <a:lnTo>
                    <a:pt x="2650" y="1725"/>
                  </a:lnTo>
                  <a:lnTo>
                    <a:pt x="2644" y="1753"/>
                  </a:lnTo>
                  <a:lnTo>
                    <a:pt x="2639" y="1781"/>
                  </a:lnTo>
                  <a:lnTo>
                    <a:pt x="2632" y="1809"/>
                  </a:lnTo>
                  <a:lnTo>
                    <a:pt x="2624" y="1837"/>
                  </a:lnTo>
                  <a:lnTo>
                    <a:pt x="2617" y="1863"/>
                  </a:lnTo>
                  <a:lnTo>
                    <a:pt x="2608" y="1891"/>
                  </a:lnTo>
                  <a:lnTo>
                    <a:pt x="2599" y="1918"/>
                  </a:lnTo>
                  <a:lnTo>
                    <a:pt x="2589" y="1945"/>
                  </a:lnTo>
                  <a:lnTo>
                    <a:pt x="2579" y="1972"/>
                  </a:lnTo>
                  <a:lnTo>
                    <a:pt x="2567" y="1998"/>
                  </a:lnTo>
                  <a:lnTo>
                    <a:pt x="2556" y="2025"/>
                  </a:lnTo>
                  <a:lnTo>
                    <a:pt x="2543" y="2051"/>
                  </a:lnTo>
                  <a:lnTo>
                    <a:pt x="2529" y="2078"/>
                  </a:lnTo>
                  <a:lnTo>
                    <a:pt x="2485" y="2158"/>
                  </a:lnTo>
                  <a:lnTo>
                    <a:pt x="2450" y="2227"/>
                  </a:lnTo>
                  <a:lnTo>
                    <a:pt x="2408" y="2311"/>
                  </a:lnTo>
                  <a:lnTo>
                    <a:pt x="2359" y="2409"/>
                  </a:lnTo>
                  <a:lnTo>
                    <a:pt x="2307" y="2519"/>
                  </a:lnTo>
                  <a:lnTo>
                    <a:pt x="2253" y="2641"/>
                  </a:lnTo>
                  <a:lnTo>
                    <a:pt x="2225" y="2705"/>
                  </a:lnTo>
                  <a:lnTo>
                    <a:pt x="2197" y="2771"/>
                  </a:lnTo>
                  <a:lnTo>
                    <a:pt x="2170" y="2838"/>
                  </a:lnTo>
                  <a:lnTo>
                    <a:pt x="2142" y="2908"/>
                  </a:lnTo>
                  <a:lnTo>
                    <a:pt x="2116" y="2979"/>
                  </a:lnTo>
                  <a:lnTo>
                    <a:pt x="2090" y="3051"/>
                  </a:lnTo>
                  <a:lnTo>
                    <a:pt x="2065" y="3124"/>
                  </a:lnTo>
                  <a:lnTo>
                    <a:pt x="2040" y="3198"/>
                  </a:lnTo>
                  <a:lnTo>
                    <a:pt x="2018" y="3272"/>
                  </a:lnTo>
                  <a:lnTo>
                    <a:pt x="1996" y="3346"/>
                  </a:lnTo>
                  <a:lnTo>
                    <a:pt x="1977" y="3420"/>
                  </a:lnTo>
                  <a:lnTo>
                    <a:pt x="1960" y="3494"/>
                  </a:lnTo>
                  <a:lnTo>
                    <a:pt x="1944" y="3568"/>
                  </a:lnTo>
                  <a:lnTo>
                    <a:pt x="1930" y="3641"/>
                  </a:lnTo>
                  <a:lnTo>
                    <a:pt x="1919" y="3714"/>
                  </a:lnTo>
                  <a:lnTo>
                    <a:pt x="1911" y="3785"/>
                  </a:lnTo>
                  <a:lnTo>
                    <a:pt x="1908" y="3820"/>
                  </a:lnTo>
                  <a:lnTo>
                    <a:pt x="1905" y="3856"/>
                  </a:lnTo>
                  <a:lnTo>
                    <a:pt x="1903" y="3890"/>
                  </a:lnTo>
                  <a:lnTo>
                    <a:pt x="1902" y="3924"/>
                  </a:lnTo>
                  <a:lnTo>
                    <a:pt x="1901" y="3939"/>
                  </a:lnTo>
                  <a:lnTo>
                    <a:pt x="1722" y="3939"/>
                  </a:lnTo>
                  <a:lnTo>
                    <a:pt x="1722" y="3230"/>
                  </a:lnTo>
                  <a:lnTo>
                    <a:pt x="1333" y="3230"/>
                  </a:lnTo>
                  <a:lnTo>
                    <a:pt x="1333" y="3939"/>
                  </a:lnTo>
                  <a:lnTo>
                    <a:pt x="1154" y="3939"/>
                  </a:lnTo>
                  <a:lnTo>
                    <a:pt x="1152" y="3924"/>
                  </a:lnTo>
                  <a:lnTo>
                    <a:pt x="1151" y="3873"/>
                  </a:lnTo>
                  <a:lnTo>
                    <a:pt x="1148" y="3820"/>
                  </a:lnTo>
                  <a:lnTo>
                    <a:pt x="1142" y="3767"/>
                  </a:lnTo>
                  <a:lnTo>
                    <a:pt x="1136" y="3714"/>
                  </a:lnTo>
                  <a:lnTo>
                    <a:pt x="1128" y="3659"/>
                  </a:lnTo>
                  <a:lnTo>
                    <a:pt x="1118" y="3604"/>
                  </a:lnTo>
                  <a:lnTo>
                    <a:pt x="1108" y="3547"/>
                  </a:lnTo>
                  <a:lnTo>
                    <a:pt x="1096" y="3491"/>
                  </a:lnTo>
                  <a:lnTo>
                    <a:pt x="1081" y="3434"/>
                  </a:lnTo>
                  <a:lnTo>
                    <a:pt x="1067" y="3377"/>
                  </a:lnTo>
                  <a:lnTo>
                    <a:pt x="1052" y="3319"/>
                  </a:lnTo>
                  <a:lnTo>
                    <a:pt x="1035" y="3261"/>
                  </a:lnTo>
                  <a:lnTo>
                    <a:pt x="1016" y="3203"/>
                  </a:lnTo>
                  <a:lnTo>
                    <a:pt x="997" y="3145"/>
                  </a:lnTo>
                  <a:lnTo>
                    <a:pt x="977" y="3086"/>
                  </a:lnTo>
                  <a:lnTo>
                    <a:pt x="958" y="3029"/>
                  </a:lnTo>
                  <a:lnTo>
                    <a:pt x="937" y="2970"/>
                  </a:lnTo>
                  <a:lnTo>
                    <a:pt x="914" y="2911"/>
                  </a:lnTo>
                  <a:lnTo>
                    <a:pt x="868" y="2796"/>
                  </a:lnTo>
                  <a:lnTo>
                    <a:pt x="820" y="2681"/>
                  </a:lnTo>
                  <a:lnTo>
                    <a:pt x="771" y="2570"/>
                  </a:lnTo>
                  <a:lnTo>
                    <a:pt x="721" y="2459"/>
                  </a:lnTo>
                  <a:lnTo>
                    <a:pt x="669" y="2353"/>
                  </a:lnTo>
                  <a:lnTo>
                    <a:pt x="618" y="2249"/>
                  </a:lnTo>
                  <a:lnTo>
                    <a:pt x="568" y="2150"/>
                  </a:lnTo>
                  <a:lnTo>
                    <a:pt x="567" y="2144"/>
                  </a:lnTo>
                  <a:lnTo>
                    <a:pt x="530" y="2075"/>
                  </a:lnTo>
                  <a:lnTo>
                    <a:pt x="515" y="2050"/>
                  </a:lnTo>
                  <a:lnTo>
                    <a:pt x="503" y="2024"/>
                  </a:lnTo>
                  <a:lnTo>
                    <a:pt x="491" y="1998"/>
                  </a:lnTo>
                  <a:lnTo>
                    <a:pt x="479" y="1972"/>
                  </a:lnTo>
                  <a:lnTo>
                    <a:pt x="468" y="1945"/>
                  </a:lnTo>
                  <a:lnTo>
                    <a:pt x="458" y="1918"/>
                  </a:lnTo>
                  <a:lnTo>
                    <a:pt x="449" y="1892"/>
                  </a:lnTo>
                  <a:lnTo>
                    <a:pt x="440" y="1864"/>
                  </a:lnTo>
                  <a:lnTo>
                    <a:pt x="431" y="1838"/>
                  </a:lnTo>
                  <a:lnTo>
                    <a:pt x="424" y="1810"/>
                  </a:lnTo>
                  <a:lnTo>
                    <a:pt x="418" y="1782"/>
                  </a:lnTo>
                  <a:lnTo>
                    <a:pt x="411" y="1754"/>
                  </a:lnTo>
                  <a:lnTo>
                    <a:pt x="406" y="1726"/>
                  </a:lnTo>
                  <a:lnTo>
                    <a:pt x="401" y="1697"/>
                  </a:lnTo>
                  <a:lnTo>
                    <a:pt x="398" y="1670"/>
                  </a:lnTo>
                  <a:lnTo>
                    <a:pt x="395" y="1641"/>
                  </a:lnTo>
                  <a:lnTo>
                    <a:pt x="389" y="1519"/>
                  </a:lnTo>
                  <a:lnTo>
                    <a:pt x="389" y="1492"/>
                  </a:lnTo>
                  <a:lnTo>
                    <a:pt x="390" y="1463"/>
                  </a:lnTo>
                  <a:lnTo>
                    <a:pt x="392" y="1435"/>
                  </a:lnTo>
                  <a:lnTo>
                    <a:pt x="395" y="1408"/>
                  </a:lnTo>
                  <a:lnTo>
                    <a:pt x="398" y="1380"/>
                  </a:lnTo>
                  <a:lnTo>
                    <a:pt x="402" y="1352"/>
                  </a:lnTo>
                  <a:lnTo>
                    <a:pt x="407" y="1325"/>
                  </a:lnTo>
                  <a:lnTo>
                    <a:pt x="412" y="1298"/>
                  </a:lnTo>
                  <a:lnTo>
                    <a:pt x="418" y="1270"/>
                  </a:lnTo>
                  <a:lnTo>
                    <a:pt x="424" y="1244"/>
                  </a:lnTo>
                  <a:lnTo>
                    <a:pt x="431" y="1217"/>
                  </a:lnTo>
                  <a:lnTo>
                    <a:pt x="439" y="1191"/>
                  </a:lnTo>
                  <a:lnTo>
                    <a:pt x="448" y="1165"/>
                  </a:lnTo>
                  <a:lnTo>
                    <a:pt x="457" y="1139"/>
                  </a:lnTo>
                  <a:lnTo>
                    <a:pt x="466" y="1113"/>
                  </a:lnTo>
                  <a:lnTo>
                    <a:pt x="476" y="1088"/>
                  </a:lnTo>
                  <a:lnTo>
                    <a:pt x="487" y="1063"/>
                  </a:lnTo>
                  <a:lnTo>
                    <a:pt x="499" y="1038"/>
                  </a:lnTo>
                  <a:lnTo>
                    <a:pt x="511" y="1013"/>
                  </a:lnTo>
                  <a:lnTo>
                    <a:pt x="524" y="989"/>
                  </a:lnTo>
                  <a:lnTo>
                    <a:pt x="537" y="965"/>
                  </a:lnTo>
                  <a:lnTo>
                    <a:pt x="551" y="941"/>
                  </a:lnTo>
                  <a:lnTo>
                    <a:pt x="565" y="918"/>
                  </a:lnTo>
                  <a:lnTo>
                    <a:pt x="580" y="895"/>
                  </a:lnTo>
                  <a:lnTo>
                    <a:pt x="596" y="871"/>
                  </a:lnTo>
                  <a:lnTo>
                    <a:pt x="612" y="849"/>
                  </a:lnTo>
                  <a:lnTo>
                    <a:pt x="629" y="827"/>
                  </a:lnTo>
                  <a:lnTo>
                    <a:pt x="647" y="806"/>
                  </a:lnTo>
                  <a:lnTo>
                    <a:pt x="664" y="784"/>
                  </a:lnTo>
                  <a:lnTo>
                    <a:pt x="683" y="763"/>
                  </a:lnTo>
                  <a:lnTo>
                    <a:pt x="702" y="743"/>
                  </a:lnTo>
                  <a:lnTo>
                    <a:pt x="722" y="723"/>
                  </a:lnTo>
                  <a:lnTo>
                    <a:pt x="743" y="703"/>
                  </a:lnTo>
                  <a:lnTo>
                    <a:pt x="764" y="683"/>
                  </a:lnTo>
                  <a:lnTo>
                    <a:pt x="785" y="665"/>
                  </a:lnTo>
                  <a:lnTo>
                    <a:pt x="806" y="647"/>
                  </a:lnTo>
                  <a:lnTo>
                    <a:pt x="828" y="629"/>
                  </a:lnTo>
                  <a:lnTo>
                    <a:pt x="850" y="611"/>
                  </a:lnTo>
                  <a:lnTo>
                    <a:pt x="874" y="596"/>
                  </a:lnTo>
                  <a:lnTo>
                    <a:pt x="896" y="579"/>
                  </a:lnTo>
                  <a:lnTo>
                    <a:pt x="920" y="565"/>
                  </a:lnTo>
                  <a:lnTo>
                    <a:pt x="943" y="550"/>
                  </a:lnTo>
                  <a:lnTo>
                    <a:pt x="968" y="536"/>
                  </a:lnTo>
                  <a:lnTo>
                    <a:pt x="992" y="523"/>
                  </a:lnTo>
                  <a:lnTo>
                    <a:pt x="1016" y="510"/>
                  </a:lnTo>
                  <a:lnTo>
                    <a:pt x="1041" y="498"/>
                  </a:lnTo>
                  <a:lnTo>
                    <a:pt x="1066" y="486"/>
                  </a:lnTo>
                  <a:lnTo>
                    <a:pt x="1091" y="475"/>
                  </a:lnTo>
                  <a:lnTo>
                    <a:pt x="1117" y="464"/>
                  </a:lnTo>
                  <a:lnTo>
                    <a:pt x="1143" y="456"/>
                  </a:lnTo>
                  <a:lnTo>
                    <a:pt x="1170" y="446"/>
                  </a:lnTo>
                  <a:lnTo>
                    <a:pt x="1195" y="438"/>
                  </a:lnTo>
                  <a:lnTo>
                    <a:pt x="1223" y="430"/>
                  </a:lnTo>
                  <a:lnTo>
                    <a:pt x="1250" y="423"/>
                  </a:lnTo>
                  <a:lnTo>
                    <a:pt x="1276" y="417"/>
                  </a:lnTo>
                  <a:lnTo>
                    <a:pt x="1304" y="411"/>
                  </a:lnTo>
                  <a:lnTo>
                    <a:pt x="1331" y="406"/>
                  </a:lnTo>
                  <a:lnTo>
                    <a:pt x="1359" y="401"/>
                  </a:lnTo>
                  <a:lnTo>
                    <a:pt x="1387" y="398"/>
                  </a:lnTo>
                  <a:lnTo>
                    <a:pt x="1414" y="395"/>
                  </a:lnTo>
                  <a:lnTo>
                    <a:pt x="1443" y="392"/>
                  </a:lnTo>
                  <a:lnTo>
                    <a:pt x="1471" y="390"/>
                  </a:lnTo>
                  <a:lnTo>
                    <a:pt x="1500" y="389"/>
                  </a:lnTo>
                  <a:lnTo>
                    <a:pt x="1527" y="389"/>
                  </a:lnTo>
                  <a:lnTo>
                    <a:pt x="1569" y="389"/>
                  </a:lnTo>
                  <a:lnTo>
                    <a:pt x="1610" y="391"/>
                  </a:lnTo>
                  <a:lnTo>
                    <a:pt x="1651" y="396"/>
                  </a:lnTo>
                  <a:lnTo>
                    <a:pt x="1691" y="400"/>
                  </a:lnTo>
                  <a:lnTo>
                    <a:pt x="1732" y="407"/>
                  </a:lnTo>
                  <a:lnTo>
                    <a:pt x="1771" y="415"/>
                  </a:lnTo>
                  <a:lnTo>
                    <a:pt x="1810" y="423"/>
                  </a:lnTo>
                  <a:lnTo>
                    <a:pt x="1849" y="435"/>
                  </a:lnTo>
                  <a:lnTo>
                    <a:pt x="1882" y="444"/>
                  </a:lnTo>
                  <a:lnTo>
                    <a:pt x="1917" y="457"/>
                  </a:lnTo>
                  <a:lnTo>
                    <a:pt x="1950" y="470"/>
                  </a:lnTo>
                  <a:lnTo>
                    <a:pt x="1983" y="483"/>
                  </a:lnTo>
                  <a:lnTo>
                    <a:pt x="2015" y="498"/>
                  </a:lnTo>
                  <a:lnTo>
                    <a:pt x="2047" y="514"/>
                  </a:lnTo>
                  <a:lnTo>
                    <a:pt x="2078" y="531"/>
                  </a:lnTo>
                  <a:lnTo>
                    <a:pt x="2109" y="548"/>
                  </a:lnTo>
                  <a:lnTo>
                    <a:pt x="2139" y="567"/>
                  </a:lnTo>
                  <a:lnTo>
                    <a:pt x="2169" y="586"/>
                  </a:lnTo>
                  <a:lnTo>
                    <a:pt x="2197" y="607"/>
                  </a:lnTo>
                  <a:lnTo>
                    <a:pt x="2226" y="628"/>
                  </a:lnTo>
                  <a:lnTo>
                    <a:pt x="2254" y="650"/>
                  </a:lnTo>
                  <a:lnTo>
                    <a:pt x="2281" y="673"/>
                  </a:lnTo>
                  <a:lnTo>
                    <a:pt x="2308" y="698"/>
                  </a:lnTo>
                  <a:lnTo>
                    <a:pt x="2333" y="723"/>
                  </a:lnTo>
                  <a:lnTo>
                    <a:pt x="2353" y="743"/>
                  </a:lnTo>
                  <a:lnTo>
                    <a:pt x="2372" y="763"/>
                  </a:lnTo>
                  <a:lnTo>
                    <a:pt x="2391" y="784"/>
                  </a:lnTo>
                  <a:lnTo>
                    <a:pt x="2409" y="806"/>
                  </a:lnTo>
                  <a:lnTo>
                    <a:pt x="2426" y="827"/>
                  </a:lnTo>
                  <a:lnTo>
                    <a:pt x="2443" y="849"/>
                  </a:lnTo>
                  <a:lnTo>
                    <a:pt x="2460" y="872"/>
                  </a:lnTo>
                  <a:lnTo>
                    <a:pt x="2475" y="895"/>
                  </a:lnTo>
                  <a:lnTo>
                    <a:pt x="2489" y="918"/>
                  </a:lnTo>
                  <a:lnTo>
                    <a:pt x="2505" y="941"/>
                  </a:lnTo>
                  <a:lnTo>
                    <a:pt x="2518" y="965"/>
                  </a:lnTo>
                  <a:lnTo>
                    <a:pt x="2531" y="989"/>
                  </a:lnTo>
                  <a:lnTo>
                    <a:pt x="2545" y="1013"/>
                  </a:lnTo>
                  <a:lnTo>
                    <a:pt x="2557" y="1038"/>
                  </a:lnTo>
                  <a:lnTo>
                    <a:pt x="2568" y="1063"/>
                  </a:lnTo>
                  <a:lnTo>
                    <a:pt x="2579" y="1088"/>
                  </a:lnTo>
                  <a:lnTo>
                    <a:pt x="2589" y="1113"/>
                  </a:lnTo>
                  <a:lnTo>
                    <a:pt x="2599" y="1139"/>
                  </a:lnTo>
                  <a:lnTo>
                    <a:pt x="2608" y="1164"/>
                  </a:lnTo>
                  <a:lnTo>
                    <a:pt x="2617" y="1191"/>
                  </a:lnTo>
                  <a:lnTo>
                    <a:pt x="2624" y="1217"/>
                  </a:lnTo>
                  <a:lnTo>
                    <a:pt x="2631" y="1244"/>
                  </a:lnTo>
                  <a:lnTo>
                    <a:pt x="2638" y="1270"/>
                  </a:lnTo>
                  <a:lnTo>
                    <a:pt x="2643" y="1297"/>
                  </a:lnTo>
                  <a:lnTo>
                    <a:pt x="2649" y="1325"/>
                  </a:lnTo>
                  <a:lnTo>
                    <a:pt x="2653" y="1352"/>
                  </a:lnTo>
                  <a:lnTo>
                    <a:pt x="2658" y="1379"/>
                  </a:lnTo>
                  <a:lnTo>
                    <a:pt x="2660" y="1406"/>
                  </a:lnTo>
                  <a:lnTo>
                    <a:pt x="2663" y="1435"/>
                  </a:lnTo>
                  <a:lnTo>
                    <a:pt x="2664" y="1463"/>
                  </a:lnTo>
                  <a:lnTo>
                    <a:pt x="2666" y="1491"/>
                  </a:lnTo>
                  <a:lnTo>
                    <a:pt x="2666" y="1519"/>
                  </a:lnTo>
                  <a:lnTo>
                    <a:pt x="2661" y="1641"/>
                  </a:lnTo>
                  <a:close/>
                  <a:moveTo>
                    <a:pt x="907" y="4981"/>
                  </a:moveTo>
                  <a:lnTo>
                    <a:pt x="2149" y="4981"/>
                  </a:lnTo>
                  <a:lnTo>
                    <a:pt x="2149" y="4592"/>
                  </a:lnTo>
                  <a:lnTo>
                    <a:pt x="907" y="4592"/>
                  </a:lnTo>
                  <a:lnTo>
                    <a:pt x="907" y="4981"/>
                  </a:lnTo>
                  <a:close/>
                  <a:moveTo>
                    <a:pt x="1177" y="5429"/>
                  </a:moveTo>
                  <a:lnTo>
                    <a:pt x="1879" y="5429"/>
                  </a:lnTo>
                  <a:lnTo>
                    <a:pt x="1879" y="5209"/>
                  </a:lnTo>
                  <a:lnTo>
                    <a:pt x="1177" y="5209"/>
                  </a:lnTo>
                  <a:lnTo>
                    <a:pt x="1177" y="5429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defTabSz="6858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27985" y="2230016"/>
            <a:ext cx="2429499" cy="1050671"/>
            <a:chOff x="7827985" y="2230016"/>
            <a:chExt cx="2429499" cy="1050671"/>
          </a:xfrm>
        </p:grpSpPr>
        <p:sp>
          <p:nvSpPr>
            <p:cNvPr id="39" name="TextBox 13"/>
            <p:cNvSpPr txBox="1"/>
            <p:nvPr/>
          </p:nvSpPr>
          <p:spPr>
            <a:xfrm>
              <a:off x="7827985" y="2230016"/>
              <a:ext cx="1401112" cy="2438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/>
            <a:p>
              <a:pPr defTabSz="683419">
                <a:spcBef>
                  <a:spcPct val="20000"/>
                </a:spcBef>
              </a:pPr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40" name="TextBox 13"/>
            <p:cNvSpPr txBox="1"/>
            <p:nvPr/>
          </p:nvSpPr>
          <p:spPr>
            <a:xfrm>
              <a:off x="7827985" y="2505090"/>
              <a:ext cx="2429499" cy="76809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defRPr>
              </a:lvl1pPr>
            </a:lstStyle>
            <a:p>
              <a:r>
                <a:rPr altLang="en-US" lang="zh-CN"/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55287" y="4016694"/>
            <a:ext cx="2429499" cy="1050671"/>
            <a:chOff x="3455287" y="4016694"/>
            <a:chExt cx="2429499" cy="1050671"/>
          </a:xfrm>
        </p:grpSpPr>
        <p:sp>
          <p:nvSpPr>
            <p:cNvPr id="41" name="TextBox 13"/>
            <p:cNvSpPr txBox="1"/>
            <p:nvPr/>
          </p:nvSpPr>
          <p:spPr>
            <a:xfrm>
              <a:off x="3455289" y="4016694"/>
              <a:ext cx="1401112" cy="2438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/>
            <a:p>
              <a:pPr defTabSz="683419">
                <a:spcBef>
                  <a:spcPct val="20000"/>
                </a:spcBef>
              </a:pPr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3455287" y="4291767"/>
              <a:ext cx="2429499" cy="76809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defRPr>
              </a:lvl1pPr>
            </a:lstStyle>
            <a:p>
              <a:r>
                <a:rPr altLang="en-US" lang="zh-CN"/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27985" y="4016694"/>
            <a:ext cx="2429499" cy="1050671"/>
            <a:chOff x="7827985" y="4016694"/>
            <a:chExt cx="2429499" cy="1050671"/>
          </a:xfrm>
        </p:grpSpPr>
        <p:sp>
          <p:nvSpPr>
            <p:cNvPr id="43" name="TextBox 13"/>
            <p:cNvSpPr txBox="1"/>
            <p:nvPr/>
          </p:nvSpPr>
          <p:spPr>
            <a:xfrm>
              <a:off x="7827985" y="4016694"/>
              <a:ext cx="1401112" cy="2438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/>
            <a:p>
              <a:pPr defTabSz="683419">
                <a:spcBef>
                  <a:spcPct val="20000"/>
                </a:spcBef>
              </a:pPr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7827985" y="4291767"/>
              <a:ext cx="2429499" cy="76809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defRPr>
              </a:lvl1pPr>
            </a:lstStyle>
            <a:p>
              <a:r>
                <a:rPr altLang="en-US" lang="zh-CN"/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</p:spTree>
    <p:extLst>
      <p:ext uri="{BB962C8B-B14F-4D97-AF65-F5344CB8AC3E}">
        <p14:creationId val="220350677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3415423" y="3995846"/>
            <a:ext cx="718642" cy="720679"/>
            <a:chOff x="5202" y="5131"/>
            <a:chExt cx="1058" cy="1061"/>
          </a:xfrm>
          <a:solidFill>
            <a:srgbClr val="1B4367"/>
          </a:solidFill>
        </p:grpSpPr>
        <p:sp>
          <p:nvSpPr>
            <p:cNvPr id="31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gdLst>
                <a:gd fmla="*/ 0 w 271" name="txL"/>
                <a:gd fmla="*/ 0 h 271" name="txT"/>
                <a:gd fmla="*/ 271 w 271" name="txR"/>
                <a:gd fmla="*/ 271 h 271" name="txB"/>
              </a:gdLst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b="txB" l="txL" r="txR" t="txT"/>
              <a:pathLst>
                <a:path h="271" w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Freeform 43"/>
            <p:cNvSpPr/>
            <p:nvPr/>
          </p:nvSpPr>
          <p:spPr>
            <a:xfrm>
              <a:off x="5428" y="5413"/>
              <a:ext cx="628" cy="562"/>
            </a:xfrm>
            <a:custGeom>
              <a:gdLst>
                <a:gd fmla="*/ 0 w 161" name="txL"/>
                <a:gd fmla="*/ 0 h 144" name="txT"/>
                <a:gd fmla="*/ 161 w 161" name="txR"/>
                <a:gd fmla="*/ 144 h 144" name="txB"/>
              </a:gdLst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b="txB" l="txL" r="txR" t="txT"/>
              <a:pathLst>
                <a:path h="144" w="161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7976883" y="3995846"/>
            <a:ext cx="720000" cy="720000"/>
            <a:chOff x="9978" y="7833"/>
            <a:chExt cx="1064" cy="1064"/>
          </a:xfrm>
          <a:solidFill>
            <a:srgbClr val="1B4367"/>
          </a:solidFill>
        </p:grpSpPr>
        <p:sp>
          <p:nvSpPr>
            <p:cNvPr id="34" name="Freeform 18"/>
            <p:cNvSpPr/>
            <p:nvPr/>
          </p:nvSpPr>
          <p:spPr>
            <a:xfrm>
              <a:off x="9978" y="7833"/>
              <a:ext cx="1065" cy="1065"/>
            </a:xfrm>
            <a:custGeom>
              <a:gdLst>
                <a:gd fmla="*/ 0 w 273" name="txL"/>
                <a:gd fmla="*/ 0 h 273" name="txT"/>
                <a:gd fmla="*/ 273 w 273" name="txR"/>
                <a:gd fmla="*/ 273 h 273" name="txB"/>
              </a:gdLst>
              <a:cxnLst>
                <a:cxn ang="0">
                  <a:pos x="168490" y="443396"/>
                </a:cxn>
                <a:cxn ang="0">
                  <a:pos x="40792" y="168490"/>
                </a:cxn>
                <a:cxn ang="0">
                  <a:pos x="317471" y="40792"/>
                </a:cxn>
                <a:cxn ang="0">
                  <a:pos x="443396" y="317471"/>
                </a:cxn>
                <a:cxn ang="0">
                  <a:pos x="168490" y="443396"/>
                </a:cxn>
              </a:cxnLst>
              <a:rect b="txB" l="txL" r="txR" t="txT"/>
              <a:pathLst>
                <a:path h="273" w="273">
                  <a:moveTo>
                    <a:pt x="95" y="250"/>
                  </a:moveTo>
                  <a:cubicBezTo>
                    <a:pt x="32" y="227"/>
                    <a:pt x="0" y="157"/>
                    <a:pt x="23" y="95"/>
                  </a:cubicBezTo>
                  <a:cubicBezTo>
                    <a:pt x="47" y="32"/>
                    <a:pt x="116" y="0"/>
                    <a:pt x="179" y="23"/>
                  </a:cubicBezTo>
                  <a:cubicBezTo>
                    <a:pt x="241" y="47"/>
                    <a:pt x="273" y="116"/>
                    <a:pt x="250" y="179"/>
                  </a:cubicBezTo>
                  <a:cubicBezTo>
                    <a:pt x="227" y="241"/>
                    <a:pt x="157" y="273"/>
                    <a:pt x="95" y="2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Freeform 53"/>
            <p:cNvSpPr/>
            <p:nvPr/>
          </p:nvSpPr>
          <p:spPr>
            <a:xfrm>
              <a:off x="10251" y="8102"/>
              <a:ext cx="478" cy="321"/>
            </a:xfrm>
            <a:custGeom>
              <a:gdLst>
                <a:gd fmla="*/ 0 w 123" name="txL"/>
                <a:gd fmla="*/ 0 h 82" name="txT"/>
                <a:gd fmla="*/ 123 w 123" name="txR"/>
                <a:gd fmla="*/ 82 h 82" name="txB"/>
              </a:gdLst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b="txB" l="txL" r="txR" t="txT"/>
              <a:pathLst>
                <a:path h="82" w="123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Freeform 54"/>
            <p:cNvSpPr/>
            <p:nvPr/>
          </p:nvSpPr>
          <p:spPr>
            <a:xfrm>
              <a:off x="10303" y="8357"/>
              <a:ext cx="478" cy="318"/>
            </a:xfrm>
            <a:custGeom>
              <a:gdLst>
                <a:gd fmla="*/ 0 w 123" name="txL"/>
                <a:gd fmla="*/ 0 h 81" name="txT"/>
                <a:gd fmla="*/ 123 w 123" name="txR"/>
                <a:gd fmla="*/ 81 h 81" name="txB"/>
              </a:gdLst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b="txB" l="txL" r="txR" t="txT"/>
              <a:pathLst>
                <a:path h="81" w="123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30182" y="2186852"/>
            <a:ext cx="731637" cy="731637"/>
            <a:chOff x="8470" y="2554"/>
            <a:chExt cx="1060" cy="1054"/>
          </a:xfrm>
          <a:solidFill>
            <a:srgbClr val="1B4367"/>
          </a:solidFill>
        </p:grpSpPr>
        <p:sp>
          <p:nvSpPr>
            <p:cNvPr id="38" name="Freeform 8"/>
            <p:cNvSpPr/>
            <p:nvPr/>
          </p:nvSpPr>
          <p:spPr>
            <a:xfrm>
              <a:off x="8470" y="2554"/>
              <a:ext cx="1061" cy="1054"/>
            </a:xfrm>
            <a:custGeom>
              <a:gdLst>
                <a:gd fmla="*/ 0 w 271" name="txL"/>
                <a:gd fmla="*/ 0 h 271" name="txT"/>
                <a:gd fmla="*/ 271 w 271" name="txR"/>
                <a:gd fmla="*/ 271 h 271" name="txB"/>
              </a:gdLst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b="txB" l="txL" r="txR" t="txT"/>
              <a:pathLst>
                <a:path h="271" w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gdLst>
                <a:gd fmla="*/ 0 w 162" name="txL"/>
                <a:gd fmla="*/ 0 h 106" name="txT"/>
                <a:gd fmla="*/ 162 w 162" name="txR"/>
                <a:gd fmla="*/ 106 h 106" name="txB"/>
              </a:gdLst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b="txB" l="txL" r="txR" t="txT"/>
              <a:pathLst>
                <a:path h="105" w="162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>
            <a:grpSpLocks noChangeAspect="1"/>
          </p:cNvGrpSpPr>
          <p:nvPr/>
        </p:nvGrpSpPr>
        <p:grpSpPr>
          <a:xfrm>
            <a:off x="4156070" y="2757307"/>
            <a:ext cx="638536" cy="638536"/>
            <a:chOff x="4704" y="4364"/>
            <a:chExt cx="946" cy="950"/>
          </a:xfrm>
          <a:solidFill>
            <a:srgbClr val="1B4367"/>
          </a:solidFill>
        </p:grpSpPr>
        <p:sp>
          <p:nvSpPr>
            <p:cNvPr id="41" name="Freeform 10"/>
            <p:cNvSpPr/>
            <p:nvPr/>
          </p:nvSpPr>
          <p:spPr>
            <a:xfrm>
              <a:off x="4704" y="4364"/>
              <a:ext cx="946" cy="950"/>
            </a:xfrm>
            <a:custGeom>
              <a:gdLst>
                <a:gd fmla="*/ 0 w 242" name="txL"/>
                <a:gd fmla="*/ 0 h 243" name="txT"/>
                <a:gd fmla="*/ 242 w 242" name="txR"/>
                <a:gd fmla="*/ 243 h 243" name="txB"/>
              </a:gdLst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b="txB" l="txL" r="txR" t="txT"/>
              <a:pathLst>
                <a:path h="243" w="241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gdLst>
                <a:gd fmla="*/ 0 w 94" name="txL"/>
                <a:gd fmla="*/ 0 h 165" name="txT"/>
                <a:gd fmla="*/ 94 w 94" name="txR"/>
                <a:gd fmla="*/ 165 h 165" name="txB"/>
              </a:gdLst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b="txB" l="txL" r="txR" t="txT"/>
              <a:pathLst>
                <a:path h="165" w="94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415545" y="2768596"/>
            <a:ext cx="720000" cy="720000"/>
            <a:chOff x="4030" y="4930"/>
            <a:chExt cx="840" cy="843"/>
          </a:xfrm>
          <a:solidFill>
            <a:srgbClr val="1B4367"/>
          </a:solidFill>
        </p:grpSpPr>
        <p:sp>
          <p:nvSpPr>
            <p:cNvPr id="44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gdLst>
                <a:gd fmla="*/ 0 w 92" name="txL"/>
                <a:gd fmla="*/ 0 h 92" name="txT"/>
                <a:gd fmla="*/ 92 w 92" name="txR"/>
                <a:gd fmla="*/ 92 h 92" name="txB"/>
              </a:gdLst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b="txB" l="txL" r="txR" t="txT"/>
              <a:pathLst>
                <a:path h="92" w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b="0" l="0" r="0" t="0"/>
              <a:pathLst>
                <a:path h="123" w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ysClr lastClr="FFFFFF" val="window"/>
            </a:solidFill>
            <a:ln w="9525">
              <a:noFill/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5137" y="2615015"/>
            <a:ext cx="2060788" cy="908738"/>
            <a:chOff x="1985137" y="2615015"/>
            <a:chExt cx="2060788" cy="908738"/>
          </a:xfrm>
        </p:grpSpPr>
        <p:sp>
          <p:nvSpPr>
            <p:cNvPr id="46" name="TextBox 1210"/>
            <p:cNvSpPr/>
            <p:nvPr/>
          </p:nvSpPr>
          <p:spPr>
            <a:xfrm>
              <a:off x="2473031" y="2615015"/>
              <a:ext cx="1559560" cy="28194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r" defTabSz="685800"/>
              <a:r>
                <a:rPr altLang="en-US" b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985137" y="2872806"/>
              <a:ext cx="2060788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3642" l="36274" r="36613" t="15535"/>
          <a:stretch>
            <a:fillRect/>
          </a:stretch>
        </p:blipFill>
        <p:spPr>
          <a:xfrm>
            <a:off x="4968402" y="3104444"/>
            <a:ext cx="2300353" cy="450665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05377" y="3901022"/>
            <a:ext cx="2060788" cy="889241"/>
            <a:chOff x="1305377" y="3901022"/>
            <a:chExt cx="2060788" cy="889241"/>
          </a:xfrm>
        </p:grpSpPr>
        <p:sp>
          <p:nvSpPr>
            <p:cNvPr id="48" name="TextBox 1210"/>
            <p:cNvSpPr/>
            <p:nvPr/>
          </p:nvSpPr>
          <p:spPr>
            <a:xfrm>
              <a:off x="1806605" y="3901022"/>
              <a:ext cx="1559560" cy="28194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r" defTabSz="685800"/>
              <a:r>
                <a:rPr altLang="en-US" b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305377" y="4139316"/>
              <a:ext cx="2060788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689363" y="3901022"/>
            <a:ext cx="2060788" cy="889241"/>
            <a:chOff x="8689363" y="3901022"/>
            <a:chExt cx="2060788" cy="889241"/>
          </a:xfrm>
        </p:grpSpPr>
        <p:sp>
          <p:nvSpPr>
            <p:cNvPr id="54" name="TextBox 1210"/>
            <p:cNvSpPr/>
            <p:nvPr/>
          </p:nvSpPr>
          <p:spPr>
            <a:xfrm>
              <a:off x="8689363" y="3901022"/>
              <a:ext cx="1559560" cy="28194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689361" y="4139316"/>
              <a:ext cx="2060788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33308" y="2615015"/>
            <a:ext cx="2060788" cy="908738"/>
            <a:chOff x="8133308" y="2615015"/>
            <a:chExt cx="2060788" cy="908738"/>
          </a:xfrm>
        </p:grpSpPr>
        <p:sp>
          <p:nvSpPr>
            <p:cNvPr id="52" name="TextBox 1210"/>
            <p:cNvSpPr/>
            <p:nvPr/>
          </p:nvSpPr>
          <p:spPr>
            <a:xfrm>
              <a:off x="8133310" y="2615015"/>
              <a:ext cx="1559560" cy="28194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defTabSz="685800"/>
              <a:r>
                <a:rPr altLang="en-US" b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133309" y="2872806"/>
              <a:ext cx="2060788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14342" y="1187493"/>
            <a:ext cx="2163316" cy="935640"/>
            <a:chOff x="5014342" y="1187493"/>
            <a:chExt cx="2163316" cy="935640"/>
          </a:xfrm>
        </p:grpSpPr>
        <p:sp>
          <p:nvSpPr>
            <p:cNvPr id="50" name="TextBox 1210"/>
            <p:cNvSpPr/>
            <p:nvPr/>
          </p:nvSpPr>
          <p:spPr>
            <a:xfrm>
              <a:off x="5316220" y="1187493"/>
              <a:ext cx="1559560" cy="281940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ctr" defTabSz="685800"/>
              <a:r>
                <a:rPr altLang="en-US" b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014342" y="1472186"/>
              <a:ext cx="2163316" cy="64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5CA0B4"/>
                  </a:solidFill>
                </a14:hiddenFill>
              </a:ext>
            </a:extLst>
          </p:spPr>
          <p:txBody>
            <a:bodyPr bIns="34290" lIns="68580" rIns="68580" rtlCol="0" tIns="3429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</a:t>
              </a:r>
            </a:p>
          </p:txBody>
        </p:sp>
      </p:grpSp>
    </p:spTree>
    <p:extLst>
      <p:ext uri="{BB962C8B-B14F-4D97-AF65-F5344CB8AC3E}">
        <p14:creationId val="36171893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2940852" y="1975089"/>
            <a:ext cx="3251051" cy="1487646"/>
            <a:chOff x="2940852" y="1975089"/>
            <a:chExt cx="3251051" cy="1487646"/>
          </a:xfrm>
        </p:grpSpPr>
        <p:sp>
          <p:nvSpPr>
            <p:cNvPr id="2" name="Text Placeholder 2"/>
            <p:cNvSpPr txBox="1"/>
            <p:nvPr/>
          </p:nvSpPr>
          <p:spPr>
            <a:xfrm>
              <a:off x="2940854" y="1975089"/>
              <a:ext cx="2442787" cy="345721"/>
            </a:xfrm>
            <a:prstGeom prst="rect">
              <a:avLst/>
            </a:prstGeom>
          </p:spPr>
          <p:txBody>
            <a:bodyPr bIns="34290" lIns="68580" rIns="68580" tIns="34290" vert="horz"/>
            <a:lstStyle>
              <a:defPPr>
                <a:defRPr lang="zh-CN"/>
              </a:defPPr>
              <a:lvl1pPr defTabSz="457200" indent="0">
                <a:lnSpc>
                  <a:spcPct val="140000"/>
                </a:lnSpc>
                <a:spcBef>
                  <a:spcPct val="20000"/>
                </a:spcBef>
                <a:buFont typeface="Arial"/>
                <a:buNone/>
                <a:defRPr baseline="0" sz="24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  <a:cs typeface="Roboto condensed"/>
                </a:defRPr>
              </a:lvl1pPr>
              <a:lvl2pPr defTabSz="457200" indent="-285750" marL="742950">
                <a:spcBef>
                  <a:spcPct val="20000"/>
                </a:spcBef>
                <a:buFont typeface="Arial"/>
                <a:buChar char="–"/>
                <a:defRPr sz="2800"/>
              </a:lvl2pPr>
              <a:lvl3pPr defTabSz="457200" indent="-228600" marL="1143000">
                <a:spcBef>
                  <a:spcPct val="20000"/>
                </a:spcBef>
                <a:buFont typeface="Arial"/>
                <a:buChar char="•"/>
                <a:defRPr sz="2400"/>
              </a:lvl3pPr>
              <a:lvl4pPr defTabSz="457200" indent="-228600" marL="1600200">
                <a:spcBef>
                  <a:spcPct val="20000"/>
                </a:spcBef>
                <a:buFont typeface="Arial"/>
                <a:buChar char="–"/>
                <a:defRPr sz="2000"/>
              </a:lvl4pPr>
              <a:lvl5pPr defTabSz="457200" indent="-228600" marL="2057400">
                <a:spcBef>
                  <a:spcPct val="20000"/>
                </a:spcBef>
                <a:buFont typeface="Arial"/>
                <a:buChar char="»"/>
                <a:defRPr sz="2000"/>
              </a:lvl5pPr>
              <a:lvl6pPr defTabSz="457200" indent="-228600" marL="2514600">
                <a:spcBef>
                  <a:spcPct val="20000"/>
                </a:spcBef>
                <a:buFont typeface="Arial"/>
                <a:buChar char="•"/>
                <a:defRPr sz="2000"/>
              </a:lvl6pPr>
              <a:lvl7pPr defTabSz="457200" indent="-228600" marL="2971800">
                <a:spcBef>
                  <a:spcPct val="20000"/>
                </a:spcBef>
                <a:buFont typeface="Arial"/>
                <a:buChar char="•"/>
                <a:defRPr sz="2000"/>
              </a:lvl7pPr>
              <a:lvl8pPr defTabSz="457200" indent="-228600" marL="3429000">
                <a:spcBef>
                  <a:spcPct val="20000"/>
                </a:spcBef>
                <a:buFont typeface="Arial"/>
                <a:buChar char="•"/>
                <a:defRPr sz="2000"/>
              </a:lvl8pPr>
              <a:lvl9pPr defTabSz="457200" indent="-228600" marL="38862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" name="Text Placeholder 8"/>
            <p:cNvSpPr txBox="1"/>
            <p:nvPr/>
          </p:nvSpPr>
          <p:spPr>
            <a:xfrm>
              <a:off x="2940852" y="2352696"/>
              <a:ext cx="3251051" cy="1110039"/>
            </a:xfrm>
            <a:prstGeom prst="rect">
              <a:avLst/>
            </a:prstGeom>
          </p:spPr>
          <p:txBody>
            <a:bodyPr bIns="34290" lIns="68580" rIns="68580" tIns="34290" vert="horz"/>
            <a:lstStyle>
              <a:defPPr>
                <a:defRPr lang="zh-CN"/>
              </a:defPPr>
              <a:lvl1pPr defTabSz="457200" indent="0">
                <a:spcBef>
                  <a:spcPct val="20000"/>
                </a:spcBef>
                <a:buFont typeface="Arial"/>
                <a:buNone/>
                <a:defRPr baseline="0" sz="14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  <a:cs typeface="Roboto condensed"/>
                </a:defRPr>
              </a:lvl1pPr>
              <a:lvl2pPr defTabSz="457200" indent="-285750" marL="742950">
                <a:spcBef>
                  <a:spcPct val="20000"/>
                </a:spcBef>
                <a:buFont typeface="Arial"/>
                <a:buChar char="–"/>
                <a:defRPr sz="2800"/>
              </a:lvl2pPr>
              <a:lvl3pPr defTabSz="457200" indent="-228600" marL="1143000">
                <a:spcBef>
                  <a:spcPct val="20000"/>
                </a:spcBef>
                <a:buFont typeface="Arial"/>
                <a:buChar char="•"/>
                <a:defRPr sz="2400"/>
              </a:lvl3pPr>
              <a:lvl4pPr defTabSz="457200" indent="-228600" marL="1600200">
                <a:spcBef>
                  <a:spcPct val="20000"/>
                </a:spcBef>
                <a:buFont typeface="Arial"/>
                <a:buChar char="–"/>
                <a:defRPr sz="2000"/>
              </a:lvl4pPr>
              <a:lvl5pPr defTabSz="457200" indent="-228600" marL="2057400">
                <a:spcBef>
                  <a:spcPct val="20000"/>
                </a:spcBef>
                <a:buFont typeface="Arial"/>
                <a:buChar char="»"/>
                <a:defRPr sz="2000"/>
              </a:lvl5pPr>
              <a:lvl6pPr defTabSz="457200" indent="-228600" marL="2514600">
                <a:spcBef>
                  <a:spcPct val="20000"/>
                </a:spcBef>
                <a:buFont typeface="Arial"/>
                <a:buChar char="•"/>
                <a:defRPr sz="2000"/>
              </a:lvl6pPr>
              <a:lvl7pPr defTabSz="457200" indent="-228600" marL="2971800">
                <a:spcBef>
                  <a:spcPct val="20000"/>
                </a:spcBef>
                <a:buFont typeface="Arial"/>
                <a:buChar char="•"/>
                <a:defRPr sz="2000"/>
              </a:lvl7pPr>
              <a:lvl8pPr defTabSz="457200" indent="-228600" marL="3429000">
                <a:spcBef>
                  <a:spcPct val="20000"/>
                </a:spcBef>
                <a:buFont typeface="Arial"/>
                <a:buChar char="•"/>
                <a:defRPr sz="2000"/>
              </a:lvl8pPr>
              <a:lvl9pPr defTabSz="457200" indent="-228600" marL="38862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40852" y="4008898"/>
            <a:ext cx="3251051" cy="1505427"/>
            <a:chOff x="2940852" y="4008898"/>
            <a:chExt cx="3251051" cy="1505427"/>
          </a:xfrm>
        </p:grpSpPr>
        <p:sp>
          <p:nvSpPr>
            <p:cNvPr id="4" name="Text Placeholder 2"/>
            <p:cNvSpPr txBox="1"/>
            <p:nvPr/>
          </p:nvSpPr>
          <p:spPr>
            <a:xfrm>
              <a:off x="2940854" y="4008898"/>
              <a:ext cx="2442787" cy="345721"/>
            </a:xfrm>
            <a:prstGeom prst="rect">
              <a:avLst/>
            </a:prstGeom>
          </p:spPr>
          <p:txBody>
            <a:bodyPr bIns="34290" lIns="68580" rIns="68580" tIns="34290" vert="horz"/>
            <a:lstStyle>
              <a:defPPr>
                <a:defRPr lang="zh-CN"/>
              </a:defPPr>
              <a:lvl1pPr defTabSz="457200" indent="0">
                <a:lnSpc>
                  <a:spcPct val="140000"/>
                </a:lnSpc>
                <a:spcBef>
                  <a:spcPct val="20000"/>
                </a:spcBef>
                <a:buFont typeface="Arial"/>
                <a:buNone/>
                <a:defRPr baseline="0" sz="24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  <a:cs typeface="Roboto condensed"/>
                </a:defRPr>
              </a:lvl1pPr>
              <a:lvl2pPr defTabSz="457200" indent="-285750" marL="742950">
                <a:spcBef>
                  <a:spcPct val="20000"/>
                </a:spcBef>
                <a:buFont typeface="Arial"/>
                <a:buChar char="–"/>
                <a:defRPr sz="2800"/>
              </a:lvl2pPr>
              <a:lvl3pPr defTabSz="457200" indent="-228600" marL="1143000">
                <a:spcBef>
                  <a:spcPct val="20000"/>
                </a:spcBef>
                <a:buFont typeface="Arial"/>
                <a:buChar char="•"/>
                <a:defRPr sz="2400"/>
              </a:lvl3pPr>
              <a:lvl4pPr defTabSz="457200" indent="-228600" marL="1600200">
                <a:spcBef>
                  <a:spcPct val="20000"/>
                </a:spcBef>
                <a:buFont typeface="Arial"/>
                <a:buChar char="–"/>
                <a:defRPr sz="2000"/>
              </a:lvl4pPr>
              <a:lvl5pPr defTabSz="457200" indent="-228600" marL="2057400">
                <a:spcBef>
                  <a:spcPct val="20000"/>
                </a:spcBef>
                <a:buFont typeface="Arial"/>
                <a:buChar char="»"/>
                <a:defRPr sz="2000"/>
              </a:lvl5pPr>
              <a:lvl6pPr defTabSz="457200" indent="-228600" marL="2514600">
                <a:spcBef>
                  <a:spcPct val="20000"/>
                </a:spcBef>
                <a:buFont typeface="Arial"/>
                <a:buChar char="•"/>
                <a:defRPr sz="2000"/>
              </a:lvl6pPr>
              <a:lvl7pPr defTabSz="457200" indent="-228600" marL="2971800">
                <a:spcBef>
                  <a:spcPct val="20000"/>
                </a:spcBef>
                <a:buFont typeface="Arial"/>
                <a:buChar char="•"/>
                <a:defRPr sz="2000"/>
              </a:lvl7pPr>
              <a:lvl8pPr defTabSz="457200" indent="-228600" marL="3429000">
                <a:spcBef>
                  <a:spcPct val="20000"/>
                </a:spcBef>
                <a:buFont typeface="Arial"/>
                <a:buChar char="•"/>
                <a:defRPr sz="2000"/>
              </a:lvl8pPr>
              <a:lvl9pPr defTabSz="457200" indent="-228600" marL="38862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5" name="Text Placeholder 8"/>
            <p:cNvSpPr txBox="1"/>
            <p:nvPr/>
          </p:nvSpPr>
          <p:spPr>
            <a:xfrm>
              <a:off x="2940852" y="4404286"/>
              <a:ext cx="3251051" cy="1110039"/>
            </a:xfrm>
            <a:prstGeom prst="rect">
              <a:avLst/>
            </a:prstGeom>
          </p:spPr>
          <p:txBody>
            <a:bodyPr bIns="34290" lIns="68580" rIns="68580" tIns="34290" vert="horz"/>
            <a:lstStyle>
              <a:defPPr>
                <a:defRPr lang="zh-CN"/>
              </a:defPPr>
              <a:lvl1pPr defTabSz="457200" indent="0">
                <a:spcBef>
                  <a:spcPct val="20000"/>
                </a:spcBef>
                <a:buFont typeface="Arial"/>
                <a:buNone/>
                <a:defRPr baseline="0" sz="14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  <a:cs typeface="Roboto condensed"/>
                </a:defRPr>
              </a:lvl1pPr>
              <a:lvl2pPr defTabSz="457200" indent="-285750" marL="742950">
                <a:spcBef>
                  <a:spcPct val="20000"/>
                </a:spcBef>
                <a:buFont typeface="Arial"/>
                <a:buChar char="–"/>
                <a:defRPr sz="2800"/>
              </a:lvl2pPr>
              <a:lvl3pPr defTabSz="457200" indent="-228600" marL="1143000">
                <a:spcBef>
                  <a:spcPct val="20000"/>
                </a:spcBef>
                <a:buFont typeface="Arial"/>
                <a:buChar char="•"/>
                <a:defRPr sz="2400"/>
              </a:lvl3pPr>
              <a:lvl4pPr defTabSz="457200" indent="-228600" marL="1600200">
                <a:spcBef>
                  <a:spcPct val="20000"/>
                </a:spcBef>
                <a:buFont typeface="Arial"/>
                <a:buChar char="–"/>
                <a:defRPr sz="2000"/>
              </a:lvl4pPr>
              <a:lvl5pPr defTabSz="457200" indent="-228600" marL="2057400">
                <a:spcBef>
                  <a:spcPct val="20000"/>
                </a:spcBef>
                <a:buFont typeface="Arial"/>
                <a:buChar char="»"/>
                <a:defRPr sz="2000"/>
              </a:lvl5pPr>
              <a:lvl6pPr defTabSz="457200" indent="-228600" marL="2514600">
                <a:spcBef>
                  <a:spcPct val="20000"/>
                </a:spcBef>
                <a:buFont typeface="Arial"/>
                <a:buChar char="•"/>
                <a:defRPr sz="2000"/>
              </a:lvl6pPr>
              <a:lvl7pPr defTabSz="457200" indent="-228600" marL="2971800">
                <a:spcBef>
                  <a:spcPct val="20000"/>
                </a:spcBef>
                <a:buFont typeface="Arial"/>
                <a:buChar char="•"/>
                <a:defRPr sz="2000"/>
              </a:lvl7pPr>
              <a:lvl8pPr defTabSz="457200" indent="-228600" marL="3429000">
                <a:spcBef>
                  <a:spcPct val="20000"/>
                </a:spcBef>
                <a:buFont typeface="Arial"/>
                <a:buChar char="•"/>
                <a:defRPr sz="2000"/>
              </a:lvl8pPr>
              <a:lvl9pPr defTabSz="457200" indent="-228600" marL="38862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35699" y="2100517"/>
            <a:ext cx="737219" cy="737219"/>
            <a:chOff x="1201568" y="1323581"/>
            <a:chExt cx="602227" cy="602227"/>
          </a:xfrm>
          <a:solidFill>
            <a:schemeClr val="bg1"/>
          </a:solidFill>
        </p:grpSpPr>
        <p:sp>
          <p:nvSpPr>
            <p:cNvPr id="7" name="泪滴形 6"/>
            <p:cNvSpPr/>
            <p:nvPr/>
          </p:nvSpPr>
          <p:spPr>
            <a:xfrm>
              <a:off x="1201568" y="1323581"/>
              <a:ext cx="602227" cy="602227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70273" y="1442634"/>
              <a:ext cx="264816" cy="364121"/>
              <a:chOff x="6766243" y="2767965"/>
              <a:chExt cx="139700" cy="192088"/>
            </a:xfrm>
            <a:grpFill/>
          </p:grpSpPr>
          <p:sp>
            <p:nvSpPr>
              <p:cNvPr id="9" name="Rectangle 27"/>
              <p:cNvSpPr/>
              <p:nvPr/>
            </p:nvSpPr>
            <p:spPr>
              <a:xfrm>
                <a:off x="6766243" y="2807653"/>
                <a:ext cx="22225" cy="152400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0" name="Rectangle 28"/>
              <p:cNvSpPr/>
              <p:nvPr/>
            </p:nvSpPr>
            <p:spPr>
              <a:xfrm>
                <a:off x="6807518" y="2783840"/>
                <a:ext cx="20637" cy="176213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1" name="Rectangle 29"/>
              <p:cNvSpPr/>
              <p:nvPr/>
            </p:nvSpPr>
            <p:spPr>
              <a:xfrm>
                <a:off x="6844030" y="2767965"/>
                <a:ext cx="22225" cy="192088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2" name="Rectangle 30"/>
              <p:cNvSpPr/>
              <p:nvPr/>
            </p:nvSpPr>
            <p:spPr>
              <a:xfrm>
                <a:off x="6882130" y="2866390"/>
                <a:ext cx="23813" cy="93663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2135699" y="4126624"/>
            <a:ext cx="737219" cy="737219"/>
            <a:chOff x="1201568" y="2978687"/>
            <a:chExt cx="602227" cy="602227"/>
          </a:xfrm>
          <a:solidFill>
            <a:schemeClr val="bg1"/>
          </a:solidFill>
        </p:grpSpPr>
        <p:sp>
          <p:nvSpPr>
            <p:cNvPr id="14" name="泪滴形 13"/>
            <p:cNvSpPr/>
            <p:nvPr/>
          </p:nvSpPr>
          <p:spPr>
            <a:xfrm>
              <a:off x="1201568" y="2978687"/>
              <a:ext cx="602227" cy="602227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Freeform 36"/>
            <p:cNvSpPr/>
            <p:nvPr/>
          </p:nvSpPr>
          <p:spPr>
            <a:xfrm>
              <a:off x="1311282" y="3111644"/>
              <a:ext cx="382799" cy="336313"/>
            </a:xfrm>
            <a:custGeom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b="0" l="0" r="0" t="0"/>
              <a:pathLst>
                <a:path h="117" w="134">
                  <a:moveTo>
                    <a:pt x="134" y="20"/>
                  </a:moveTo>
                  <a:cubicBezTo>
                    <a:pt x="134" y="9"/>
                    <a:pt x="125" y="0"/>
                    <a:pt x="114" y="0"/>
                  </a:cubicBezTo>
                  <a:cubicBezTo>
                    <a:pt x="103" y="0"/>
                    <a:pt x="94" y="9"/>
                    <a:pt x="94" y="20"/>
                  </a:cubicBezTo>
                  <a:cubicBezTo>
                    <a:pt x="94" y="26"/>
                    <a:pt x="96" y="31"/>
                    <a:pt x="100" y="34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5" y="62"/>
                    <a:pt x="23" y="62"/>
                    <a:pt x="21" y="62"/>
                  </a:cubicBezTo>
                  <a:cubicBezTo>
                    <a:pt x="9" y="62"/>
                    <a:pt x="0" y="71"/>
                    <a:pt x="0" y="82"/>
                  </a:cubicBezTo>
                  <a:cubicBezTo>
                    <a:pt x="0" y="93"/>
                    <a:pt x="9" y="102"/>
                    <a:pt x="21" y="102"/>
                  </a:cubicBezTo>
                  <a:cubicBezTo>
                    <a:pt x="32" y="102"/>
                    <a:pt x="41" y="93"/>
                    <a:pt x="41" y="82"/>
                  </a:cubicBezTo>
                  <a:cubicBezTo>
                    <a:pt x="41" y="81"/>
                    <a:pt x="41" y="79"/>
                    <a:pt x="40" y="7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8" y="37"/>
                    <a:pt x="134" y="29"/>
                    <a:pt x="134" y="2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416950" y="1975089"/>
            <a:ext cx="3251051" cy="1487646"/>
            <a:chOff x="7416950" y="1975089"/>
            <a:chExt cx="3251051" cy="1487646"/>
          </a:xfrm>
        </p:grpSpPr>
        <p:sp>
          <p:nvSpPr>
            <p:cNvPr id="16" name="Text Placeholder 2"/>
            <p:cNvSpPr txBox="1"/>
            <p:nvPr/>
          </p:nvSpPr>
          <p:spPr>
            <a:xfrm>
              <a:off x="7416953" y="1975089"/>
              <a:ext cx="2442787" cy="345721"/>
            </a:xfrm>
            <a:prstGeom prst="rect">
              <a:avLst/>
            </a:prstGeom>
          </p:spPr>
          <p:txBody>
            <a:bodyPr bIns="34290" lIns="68580" rIns="68580" tIns="34290" vert="horz"/>
            <a:lstStyle>
              <a:defPPr>
                <a:defRPr lang="zh-CN"/>
              </a:defPPr>
              <a:lvl1pPr defTabSz="457200" indent="0">
                <a:lnSpc>
                  <a:spcPct val="140000"/>
                </a:lnSpc>
                <a:spcBef>
                  <a:spcPct val="20000"/>
                </a:spcBef>
                <a:buFont typeface="Arial"/>
                <a:buNone/>
                <a:defRPr baseline="0" sz="24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  <a:cs typeface="Roboto condensed"/>
                </a:defRPr>
              </a:lvl1pPr>
              <a:lvl2pPr defTabSz="457200" indent="-285750" marL="742950">
                <a:spcBef>
                  <a:spcPct val="20000"/>
                </a:spcBef>
                <a:buFont typeface="Arial"/>
                <a:buChar char="–"/>
                <a:defRPr sz="2800"/>
              </a:lvl2pPr>
              <a:lvl3pPr defTabSz="457200" indent="-228600" marL="1143000">
                <a:spcBef>
                  <a:spcPct val="20000"/>
                </a:spcBef>
                <a:buFont typeface="Arial"/>
                <a:buChar char="•"/>
                <a:defRPr sz="2400"/>
              </a:lvl3pPr>
              <a:lvl4pPr defTabSz="457200" indent="-228600" marL="1600200">
                <a:spcBef>
                  <a:spcPct val="20000"/>
                </a:spcBef>
                <a:buFont typeface="Arial"/>
                <a:buChar char="–"/>
                <a:defRPr sz="2000"/>
              </a:lvl4pPr>
              <a:lvl5pPr defTabSz="457200" indent="-228600" marL="2057400">
                <a:spcBef>
                  <a:spcPct val="20000"/>
                </a:spcBef>
                <a:buFont typeface="Arial"/>
                <a:buChar char="»"/>
                <a:defRPr sz="2000"/>
              </a:lvl5pPr>
              <a:lvl6pPr defTabSz="457200" indent="-228600" marL="2514600">
                <a:spcBef>
                  <a:spcPct val="20000"/>
                </a:spcBef>
                <a:buFont typeface="Arial"/>
                <a:buChar char="•"/>
                <a:defRPr sz="2000"/>
              </a:lvl6pPr>
              <a:lvl7pPr defTabSz="457200" indent="-228600" marL="2971800">
                <a:spcBef>
                  <a:spcPct val="20000"/>
                </a:spcBef>
                <a:buFont typeface="Arial"/>
                <a:buChar char="•"/>
                <a:defRPr sz="2000"/>
              </a:lvl7pPr>
              <a:lvl8pPr defTabSz="457200" indent="-228600" marL="3429000">
                <a:spcBef>
                  <a:spcPct val="20000"/>
                </a:spcBef>
                <a:buFont typeface="Arial"/>
                <a:buChar char="•"/>
                <a:defRPr sz="2000"/>
              </a:lvl8pPr>
              <a:lvl9pPr defTabSz="457200" indent="-228600" marL="38862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7" name="Text Placeholder 8"/>
            <p:cNvSpPr txBox="1"/>
            <p:nvPr/>
          </p:nvSpPr>
          <p:spPr>
            <a:xfrm>
              <a:off x="7416950" y="2352696"/>
              <a:ext cx="3251051" cy="1110039"/>
            </a:xfrm>
            <a:prstGeom prst="rect">
              <a:avLst/>
            </a:prstGeom>
          </p:spPr>
          <p:txBody>
            <a:bodyPr bIns="34290" lIns="68580" rIns="68580" tIns="34290" vert="horz"/>
            <a:lstStyle>
              <a:defPPr>
                <a:defRPr lang="zh-CN"/>
              </a:defPPr>
              <a:lvl1pPr defTabSz="457200" indent="0">
                <a:spcBef>
                  <a:spcPct val="20000"/>
                </a:spcBef>
                <a:buFont typeface="Arial"/>
                <a:buNone/>
                <a:defRPr baseline="0" sz="14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  <a:cs typeface="Roboto condensed"/>
                </a:defRPr>
              </a:lvl1pPr>
              <a:lvl2pPr defTabSz="457200" indent="-285750" marL="742950">
                <a:spcBef>
                  <a:spcPct val="20000"/>
                </a:spcBef>
                <a:buFont typeface="Arial"/>
                <a:buChar char="–"/>
                <a:defRPr sz="2800"/>
              </a:lvl2pPr>
              <a:lvl3pPr defTabSz="457200" indent="-228600" marL="1143000">
                <a:spcBef>
                  <a:spcPct val="20000"/>
                </a:spcBef>
                <a:buFont typeface="Arial"/>
                <a:buChar char="•"/>
                <a:defRPr sz="2400"/>
              </a:lvl3pPr>
              <a:lvl4pPr defTabSz="457200" indent="-228600" marL="1600200">
                <a:spcBef>
                  <a:spcPct val="20000"/>
                </a:spcBef>
                <a:buFont typeface="Arial"/>
                <a:buChar char="–"/>
                <a:defRPr sz="2000"/>
              </a:lvl4pPr>
              <a:lvl5pPr defTabSz="457200" indent="-228600" marL="2057400">
                <a:spcBef>
                  <a:spcPct val="20000"/>
                </a:spcBef>
                <a:buFont typeface="Arial"/>
                <a:buChar char="»"/>
                <a:defRPr sz="2000"/>
              </a:lvl5pPr>
              <a:lvl6pPr defTabSz="457200" indent="-228600" marL="2514600">
                <a:spcBef>
                  <a:spcPct val="20000"/>
                </a:spcBef>
                <a:buFont typeface="Arial"/>
                <a:buChar char="•"/>
                <a:defRPr sz="2000"/>
              </a:lvl6pPr>
              <a:lvl7pPr defTabSz="457200" indent="-228600" marL="2971800">
                <a:spcBef>
                  <a:spcPct val="20000"/>
                </a:spcBef>
                <a:buFont typeface="Arial"/>
                <a:buChar char="•"/>
                <a:defRPr sz="2000"/>
              </a:lvl7pPr>
              <a:lvl8pPr defTabSz="457200" indent="-228600" marL="3429000">
                <a:spcBef>
                  <a:spcPct val="20000"/>
                </a:spcBef>
                <a:buFont typeface="Arial"/>
                <a:buChar char="•"/>
                <a:defRPr sz="2000"/>
              </a:lvl8pPr>
              <a:lvl9pPr defTabSz="457200" indent="-228600" marL="38862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416950" y="4008898"/>
            <a:ext cx="3251051" cy="1505427"/>
            <a:chOff x="7416950" y="4008898"/>
            <a:chExt cx="3251051" cy="1505427"/>
          </a:xfrm>
        </p:grpSpPr>
        <p:sp>
          <p:nvSpPr>
            <p:cNvPr id="18" name="Text Placeholder 2"/>
            <p:cNvSpPr txBox="1"/>
            <p:nvPr/>
          </p:nvSpPr>
          <p:spPr>
            <a:xfrm>
              <a:off x="7416953" y="4008898"/>
              <a:ext cx="2442787" cy="345721"/>
            </a:xfrm>
            <a:prstGeom prst="rect">
              <a:avLst/>
            </a:prstGeom>
          </p:spPr>
          <p:txBody>
            <a:bodyPr bIns="34290" lIns="68580" rIns="68580" tIns="34290" vert="horz"/>
            <a:lstStyle>
              <a:defPPr>
                <a:defRPr lang="zh-CN"/>
              </a:defPPr>
              <a:lvl1pPr defTabSz="457200" indent="0">
                <a:lnSpc>
                  <a:spcPct val="140000"/>
                </a:lnSpc>
                <a:spcBef>
                  <a:spcPct val="20000"/>
                </a:spcBef>
                <a:buFont typeface="Arial"/>
                <a:buNone/>
                <a:defRPr baseline="0" sz="24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  <a:cs typeface="Roboto condensed"/>
                </a:defRPr>
              </a:lvl1pPr>
              <a:lvl2pPr defTabSz="457200" indent="-285750" marL="742950">
                <a:spcBef>
                  <a:spcPct val="20000"/>
                </a:spcBef>
                <a:buFont typeface="Arial"/>
                <a:buChar char="–"/>
                <a:defRPr sz="2800"/>
              </a:lvl2pPr>
              <a:lvl3pPr defTabSz="457200" indent="-228600" marL="1143000">
                <a:spcBef>
                  <a:spcPct val="20000"/>
                </a:spcBef>
                <a:buFont typeface="Arial"/>
                <a:buChar char="•"/>
                <a:defRPr sz="2400"/>
              </a:lvl3pPr>
              <a:lvl4pPr defTabSz="457200" indent="-228600" marL="1600200">
                <a:spcBef>
                  <a:spcPct val="20000"/>
                </a:spcBef>
                <a:buFont typeface="Arial"/>
                <a:buChar char="–"/>
                <a:defRPr sz="2000"/>
              </a:lvl4pPr>
              <a:lvl5pPr defTabSz="457200" indent="-228600" marL="2057400">
                <a:spcBef>
                  <a:spcPct val="20000"/>
                </a:spcBef>
                <a:buFont typeface="Arial"/>
                <a:buChar char="»"/>
                <a:defRPr sz="2000"/>
              </a:lvl5pPr>
              <a:lvl6pPr defTabSz="457200" indent="-228600" marL="2514600">
                <a:spcBef>
                  <a:spcPct val="20000"/>
                </a:spcBef>
                <a:buFont typeface="Arial"/>
                <a:buChar char="•"/>
                <a:defRPr sz="2000"/>
              </a:lvl6pPr>
              <a:lvl7pPr defTabSz="457200" indent="-228600" marL="2971800">
                <a:spcBef>
                  <a:spcPct val="20000"/>
                </a:spcBef>
                <a:buFont typeface="Arial"/>
                <a:buChar char="•"/>
                <a:defRPr sz="2000"/>
              </a:lvl7pPr>
              <a:lvl8pPr defTabSz="457200" indent="-228600" marL="3429000">
                <a:spcBef>
                  <a:spcPct val="20000"/>
                </a:spcBef>
                <a:buFont typeface="Arial"/>
                <a:buChar char="•"/>
                <a:defRPr sz="2000"/>
              </a:lvl8pPr>
              <a:lvl9pPr defTabSz="457200" indent="-228600" marL="38862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9" name="Text Placeholder 8"/>
            <p:cNvSpPr txBox="1"/>
            <p:nvPr/>
          </p:nvSpPr>
          <p:spPr>
            <a:xfrm>
              <a:off x="7416950" y="4404286"/>
              <a:ext cx="3251051" cy="1110039"/>
            </a:xfrm>
            <a:prstGeom prst="rect">
              <a:avLst/>
            </a:prstGeom>
          </p:spPr>
          <p:txBody>
            <a:bodyPr bIns="34290" lIns="68580" rIns="68580" tIns="34290" vert="horz"/>
            <a:lstStyle>
              <a:defPPr>
                <a:defRPr lang="zh-CN"/>
              </a:defPPr>
              <a:lvl1pPr defTabSz="457200" indent="0">
                <a:spcBef>
                  <a:spcPct val="20000"/>
                </a:spcBef>
                <a:buFont typeface="Arial"/>
                <a:buNone/>
                <a:defRPr baseline="0" sz="14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  <a:cs typeface="Roboto condensed"/>
                </a:defRPr>
              </a:lvl1pPr>
              <a:lvl2pPr defTabSz="457200" indent="-285750" marL="742950">
                <a:spcBef>
                  <a:spcPct val="20000"/>
                </a:spcBef>
                <a:buFont typeface="Arial"/>
                <a:buChar char="–"/>
                <a:defRPr sz="2800"/>
              </a:lvl2pPr>
              <a:lvl3pPr defTabSz="457200" indent="-228600" marL="1143000">
                <a:spcBef>
                  <a:spcPct val="20000"/>
                </a:spcBef>
                <a:buFont typeface="Arial"/>
                <a:buChar char="•"/>
                <a:defRPr sz="2400"/>
              </a:lvl3pPr>
              <a:lvl4pPr defTabSz="457200" indent="-228600" marL="1600200">
                <a:spcBef>
                  <a:spcPct val="20000"/>
                </a:spcBef>
                <a:buFont typeface="Arial"/>
                <a:buChar char="–"/>
                <a:defRPr sz="2000"/>
              </a:lvl4pPr>
              <a:lvl5pPr defTabSz="457200" indent="-228600" marL="2057400">
                <a:spcBef>
                  <a:spcPct val="20000"/>
                </a:spcBef>
                <a:buFont typeface="Arial"/>
                <a:buChar char="»"/>
                <a:defRPr sz="2000"/>
              </a:lvl5pPr>
              <a:lvl6pPr defTabSz="457200" indent="-228600" marL="2514600">
                <a:spcBef>
                  <a:spcPct val="20000"/>
                </a:spcBef>
                <a:buFont typeface="Arial"/>
                <a:buChar char="•"/>
                <a:defRPr sz="2000"/>
              </a:lvl6pPr>
              <a:lvl7pPr defTabSz="457200" indent="-228600" marL="2971800">
                <a:spcBef>
                  <a:spcPct val="20000"/>
                </a:spcBef>
                <a:buFont typeface="Arial"/>
                <a:buChar char="•"/>
                <a:defRPr sz="2000"/>
              </a:lvl7pPr>
              <a:lvl8pPr defTabSz="457200" indent="-228600" marL="3429000">
                <a:spcBef>
                  <a:spcPct val="20000"/>
                </a:spcBef>
                <a:buFont typeface="Arial"/>
                <a:buChar char="•"/>
                <a:defRPr sz="2000"/>
              </a:lvl8pPr>
              <a:lvl9pPr defTabSz="457200" indent="-228600" marL="38862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11798" y="2100517"/>
            <a:ext cx="737219" cy="737219"/>
            <a:chOff x="4440068" y="1361681"/>
            <a:chExt cx="602227" cy="602227"/>
          </a:xfrm>
          <a:solidFill>
            <a:schemeClr val="bg1"/>
          </a:solidFill>
        </p:grpSpPr>
        <p:sp>
          <p:nvSpPr>
            <p:cNvPr id="21" name="泪滴形 20"/>
            <p:cNvSpPr/>
            <p:nvPr/>
          </p:nvSpPr>
          <p:spPr>
            <a:xfrm>
              <a:off x="4440068" y="1361681"/>
              <a:ext cx="602227" cy="602227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565190" y="1486803"/>
              <a:ext cx="351983" cy="351983"/>
              <a:chOff x="4953318" y="2640965"/>
              <a:chExt cx="227012" cy="227013"/>
            </a:xfrm>
            <a:grpFill/>
          </p:grpSpPr>
          <p:sp>
            <p:nvSpPr>
              <p:cNvPr id="23" name="Freeform 21"/>
              <p:cNvSpPr/>
              <p:nvPr/>
            </p:nvSpPr>
            <p:spPr>
              <a:xfrm>
                <a:off x="4953318" y="2658428"/>
                <a:ext cx="211137" cy="209550"/>
              </a:xfrm>
              <a:custGeom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b="0" l="0" r="0" t="0"/>
                <a:pathLst>
                  <a:path h="128" w="129">
                    <a:moveTo>
                      <a:pt x="62" y="0"/>
                    </a:moveTo>
                    <a:cubicBezTo>
                      <a:pt x="48" y="1"/>
                      <a:pt x="35" y="7"/>
                      <a:pt x="24" y="18"/>
                    </a:cubicBezTo>
                    <a:cubicBezTo>
                      <a:pt x="0" y="42"/>
                      <a:pt x="0" y="80"/>
                      <a:pt x="24" y="104"/>
                    </a:cubicBezTo>
                    <a:cubicBezTo>
                      <a:pt x="48" y="128"/>
                      <a:pt x="87" y="128"/>
                      <a:pt x="111" y="104"/>
                    </a:cubicBezTo>
                    <a:cubicBezTo>
                      <a:pt x="122" y="94"/>
                      <a:pt x="127" y="80"/>
                      <a:pt x="129" y="66"/>
                    </a:cubicBezTo>
                    <a:cubicBezTo>
                      <a:pt x="62" y="66"/>
                      <a:pt x="62" y="66"/>
                      <a:pt x="62" y="66"/>
                    </a:cubicBez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070793" y="2640965"/>
                <a:ext cx="109537" cy="109538"/>
              </a:xfrm>
              <a:custGeom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b="0" l="0" r="0" t="0"/>
                <a:pathLst>
                  <a:path h="68" w="68">
                    <a:moveTo>
                      <a:pt x="49" y="20"/>
                    </a:moveTo>
                    <a:cubicBezTo>
                      <a:pt x="35" y="6"/>
                      <a:pt x="18" y="0"/>
                      <a:pt x="0" y="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8" y="51"/>
                      <a:pt x="62" y="33"/>
                      <a:pt x="49" y="2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611798" y="4126624"/>
            <a:ext cx="737219" cy="737219"/>
            <a:chOff x="4440068" y="3016787"/>
            <a:chExt cx="602227" cy="602227"/>
          </a:xfrm>
          <a:solidFill>
            <a:schemeClr val="bg1"/>
          </a:solidFill>
        </p:grpSpPr>
        <p:sp>
          <p:nvSpPr>
            <p:cNvPr id="26" name="泪滴形 25"/>
            <p:cNvSpPr/>
            <p:nvPr/>
          </p:nvSpPr>
          <p:spPr>
            <a:xfrm>
              <a:off x="4440068" y="3016787"/>
              <a:ext cx="602227" cy="602227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571197" y="3149450"/>
              <a:ext cx="339968" cy="336901"/>
              <a:chOff x="4735830" y="4453890"/>
              <a:chExt cx="176213" cy="174625"/>
            </a:xfrm>
            <a:grpFill/>
          </p:grpSpPr>
          <p:sp>
            <p:nvSpPr>
              <p:cNvPr id="28" name="Oval 42"/>
              <p:cNvSpPr/>
              <p:nvPr/>
            </p:nvSpPr>
            <p:spPr>
              <a:xfrm>
                <a:off x="4735830" y="4472940"/>
                <a:ext cx="73025" cy="69850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9" name="Oval 43"/>
              <p:cNvSpPr/>
              <p:nvPr/>
            </p:nvSpPr>
            <p:spPr>
              <a:xfrm>
                <a:off x="4823143" y="4453890"/>
                <a:ext cx="88900" cy="88900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0" name="Oval 44"/>
              <p:cNvSpPr/>
              <p:nvPr/>
            </p:nvSpPr>
            <p:spPr>
              <a:xfrm>
                <a:off x="4735830" y="4557078"/>
                <a:ext cx="73025" cy="71437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1" name="Oval 45"/>
              <p:cNvSpPr/>
              <p:nvPr/>
            </p:nvSpPr>
            <p:spPr>
              <a:xfrm>
                <a:off x="4823143" y="4557078"/>
                <a:ext cx="71437" cy="71437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eaLnBrk="1" hangingPunct="1" lvl="0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val="359088285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4" name="组合 53"/>
          <p:cNvGrpSpPr/>
          <p:nvPr/>
        </p:nvGrpSpPr>
        <p:grpSpPr>
          <a:xfrm>
            <a:off x="6592859" y="1271806"/>
            <a:ext cx="3793643" cy="978435"/>
            <a:chOff x="6178340" y="1457775"/>
            <a:chExt cx="3592830" cy="926639"/>
          </a:xfrm>
        </p:grpSpPr>
        <p:sp>
          <p:nvSpPr>
            <p:cNvPr id="55" name="文本框 54"/>
            <p:cNvSpPr txBox="1"/>
            <p:nvPr/>
          </p:nvSpPr>
          <p:spPr>
            <a:xfrm>
              <a:off x="6178340" y="1746065"/>
              <a:ext cx="3592830" cy="6321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  <p:sp>
          <p:nvSpPr>
            <p:cNvPr id="56" name="TextBox 1956"/>
            <p:cNvSpPr/>
            <p:nvPr/>
          </p:nvSpPr>
          <p:spPr>
            <a:xfrm>
              <a:off x="6182152" y="1457775"/>
              <a:ext cx="1921944" cy="3175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595605" y="3762127"/>
            <a:ext cx="3793643" cy="978436"/>
            <a:chOff x="6180940" y="3828220"/>
            <a:chExt cx="3592830" cy="926640"/>
          </a:xfrm>
        </p:grpSpPr>
        <p:sp>
          <p:nvSpPr>
            <p:cNvPr id="58" name="文本框 57"/>
            <p:cNvSpPr txBox="1"/>
            <p:nvPr/>
          </p:nvSpPr>
          <p:spPr>
            <a:xfrm>
              <a:off x="6180939" y="4116511"/>
              <a:ext cx="3592830" cy="632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  <p:sp>
          <p:nvSpPr>
            <p:cNvPr id="59" name="TextBox 1956"/>
            <p:cNvSpPr/>
            <p:nvPr/>
          </p:nvSpPr>
          <p:spPr>
            <a:xfrm>
              <a:off x="6184750" y="3828219"/>
              <a:ext cx="2086684" cy="3175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</p:grpSp>
      <p:cxnSp>
        <p:nvCxnSpPr>
          <p:cNvPr id="60" name="直接连接符 59"/>
          <p:cNvCxnSpPr>
            <a:stCxn id="71" idx="0"/>
          </p:cNvCxnSpPr>
          <p:nvPr/>
        </p:nvCxnSpPr>
        <p:spPr>
          <a:xfrm flipH="1">
            <a:off x="6088380" y="1412504"/>
            <a:ext cx="0" cy="4715214"/>
          </a:xfrm>
          <a:prstGeom prst="line">
            <a:avLst/>
          </a:prstGeom>
          <a:noFill/>
          <a:ln algn="ctr" cap="flat" cmpd="sng" w="9525">
            <a:solidFill>
              <a:srgbClr val="1B4367"/>
            </a:solidFill>
            <a:prstDash val="solid"/>
            <a:miter lim="800000"/>
          </a:ln>
          <a:effectLst/>
        </p:spPr>
      </p:cxnSp>
      <p:grpSp>
        <p:nvGrpSpPr>
          <p:cNvPr id="61" name="组合 60"/>
          <p:cNvGrpSpPr/>
          <p:nvPr/>
        </p:nvGrpSpPr>
        <p:grpSpPr>
          <a:xfrm>
            <a:off x="5599142" y="4983936"/>
            <a:ext cx="966049" cy="978254"/>
            <a:chOff x="5237224" y="4937554"/>
            <a:chExt cx="914912" cy="926470"/>
          </a:xfrm>
          <a:solidFill>
            <a:sysClr lastClr="FFFFFF" val="window"/>
          </a:solidFill>
        </p:grpSpPr>
        <p:sp>
          <p:nvSpPr>
            <p:cNvPr id="62" name="Freeform 1812"/>
            <p:cNvSpPr/>
            <p:nvPr/>
          </p:nvSpPr>
          <p:spPr>
            <a:xfrm>
              <a:off x="5237224" y="4937554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474309" y="5184293"/>
              <a:ext cx="438631" cy="441328"/>
              <a:chOff x="5595939" y="4999038"/>
              <a:chExt cx="515938" cy="519113"/>
            </a:xfrm>
            <a:grpFill/>
          </p:grpSpPr>
          <p:sp>
            <p:nvSpPr>
              <p:cNvPr id="64" name="Freeform 5"/>
              <p:cNvSpPr/>
              <p:nvPr/>
            </p:nvSpPr>
            <p:spPr bwMode="auto">
              <a:xfrm>
                <a:off x="5599114" y="4999038"/>
                <a:ext cx="430213" cy="303213"/>
              </a:xfrm>
              <a:custGeom>
                <a:gdLst>
                  <a:gd fmla="*/ 298 w 298" name="T0"/>
                  <a:gd fmla="*/ 81 h 211" name="T1"/>
                  <a:gd fmla="*/ 292 w 298" name="T2"/>
                  <a:gd fmla="*/ 0 h 211" name="T3"/>
                  <a:gd fmla="*/ 210 w 298" name="T4"/>
                  <a:gd fmla="*/ 30 h 211" name="T5"/>
                  <a:gd fmla="*/ 242 w 298" name="T6"/>
                  <a:gd fmla="*/ 48 h 211" name="T7"/>
                  <a:gd fmla="*/ 100 w 298" name="T8"/>
                  <a:gd fmla="*/ 155 h 211" name="T9"/>
                  <a:gd fmla="*/ 1 w 298" name="T10"/>
                  <a:gd fmla="*/ 169 h 211" name="T11"/>
                  <a:gd fmla="*/ 1 w 298" name="T12"/>
                  <a:gd fmla="*/ 188 h 211" name="T13"/>
                  <a:gd fmla="*/ 1 w 298" name="T14"/>
                  <a:gd fmla="*/ 207 h 211" name="T15"/>
                  <a:gd fmla="*/ 1 w 298" name="T16"/>
                  <a:gd fmla="*/ 207 h 211" name="T17"/>
                  <a:gd fmla="*/ 112 w 298" name="T18"/>
                  <a:gd fmla="*/ 191 h 211" name="T19"/>
                  <a:gd fmla="*/ 208 w 298" name="T20"/>
                  <a:gd fmla="*/ 139 h 211" name="T21"/>
                  <a:gd fmla="*/ 275 w 298" name="T22"/>
                  <a:gd fmla="*/ 68 h 211" name="T23"/>
                  <a:gd fmla="*/ 298 w 298" name="T24"/>
                  <a:gd fmla="*/ 81 h 21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11" w="298">
                    <a:moveTo>
                      <a:pt x="298" y="81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10" y="30"/>
                      <a:pt x="210" y="30"/>
                      <a:pt x="210" y="30"/>
                    </a:cubicBezTo>
                    <a:cubicBezTo>
                      <a:pt x="242" y="48"/>
                      <a:pt x="242" y="48"/>
                      <a:pt x="242" y="48"/>
                    </a:cubicBezTo>
                    <a:cubicBezTo>
                      <a:pt x="208" y="98"/>
                      <a:pt x="160" y="133"/>
                      <a:pt x="100" y="155"/>
                    </a:cubicBezTo>
                    <a:cubicBezTo>
                      <a:pt x="46" y="174"/>
                      <a:pt x="1" y="169"/>
                      <a:pt x="1" y="169"/>
                    </a:cubicBezTo>
                    <a:cubicBezTo>
                      <a:pt x="1" y="188"/>
                      <a:pt x="1" y="188"/>
                      <a:pt x="1" y="188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1" y="207"/>
                      <a:pt x="0" y="207"/>
                      <a:pt x="1" y="207"/>
                    </a:cubicBezTo>
                    <a:cubicBezTo>
                      <a:pt x="8" y="207"/>
                      <a:pt x="55" y="211"/>
                      <a:pt x="112" y="191"/>
                    </a:cubicBezTo>
                    <a:cubicBezTo>
                      <a:pt x="147" y="179"/>
                      <a:pt x="180" y="161"/>
                      <a:pt x="208" y="139"/>
                    </a:cubicBezTo>
                    <a:cubicBezTo>
                      <a:pt x="234" y="119"/>
                      <a:pt x="256" y="95"/>
                      <a:pt x="275" y="68"/>
                    </a:cubicBezTo>
                    <a:lnTo>
                      <a:pt x="298" y="81"/>
                    </a:ln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5" name="Rectangle 6"/>
              <p:cNvSpPr>
                <a:spLocks noChangeArrowheads="1"/>
              </p:cNvSpPr>
              <p:nvPr/>
            </p:nvSpPr>
            <p:spPr bwMode="auto">
              <a:xfrm>
                <a:off x="5595939" y="5345113"/>
                <a:ext cx="100013" cy="109538"/>
              </a:xfrm>
              <a:prstGeom prst="rect">
                <a:avLst/>
              </a:prstGeom>
              <a:grpFill/>
              <a:ln w="9525">
                <a:solidFill>
                  <a:sysClr lastClr="FFFFFF" val="window"/>
                </a:solidFill>
                <a:miter lim="800000"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6" name="Freeform 7"/>
              <p:cNvSpPr/>
              <p:nvPr/>
            </p:nvSpPr>
            <p:spPr bwMode="auto">
              <a:xfrm>
                <a:off x="5713414" y="5310188"/>
                <a:ext cx="98425" cy="144463"/>
              </a:xfrm>
              <a:custGeom>
                <a:gdLst>
                  <a:gd fmla="*/ 62 w 62" name="T0"/>
                  <a:gd fmla="*/ 0 h 91" name="T1"/>
                  <a:gd fmla="*/ 1 w 62" name="T2"/>
                  <a:gd fmla="*/ 0 h 91" name="T3"/>
                  <a:gd fmla="*/ 0 w 62" name="T4"/>
                  <a:gd fmla="*/ 91 h 91" name="T5"/>
                  <a:gd fmla="*/ 62 w 62" name="T6"/>
                  <a:gd fmla="*/ 91 h 91" name="T7"/>
                  <a:gd fmla="*/ 62 w 62" name="T8"/>
                  <a:gd fmla="*/ 0 h 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1" w="62">
                    <a:moveTo>
                      <a:pt x="62" y="0"/>
                    </a:moveTo>
                    <a:lnTo>
                      <a:pt x="1" y="0"/>
                    </a:lnTo>
                    <a:lnTo>
                      <a:pt x="0" y="91"/>
                    </a:lnTo>
                    <a:lnTo>
                      <a:pt x="62" y="9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5830889" y="5260976"/>
                <a:ext cx="98425" cy="193675"/>
              </a:xfrm>
              <a:prstGeom prst="rect">
                <a:avLst/>
              </a:prstGeom>
              <a:grpFill/>
              <a:ln w="9525">
                <a:solidFill>
                  <a:sysClr lastClr="FFFFFF" val="window"/>
                </a:solidFill>
                <a:miter lim="800000"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8" name="Rectangle 9"/>
              <p:cNvSpPr>
                <a:spLocks noChangeArrowheads="1"/>
              </p:cNvSpPr>
              <p:nvPr/>
            </p:nvSpPr>
            <p:spPr bwMode="auto">
              <a:xfrm>
                <a:off x="5948364" y="5183188"/>
                <a:ext cx="98425" cy="271463"/>
              </a:xfrm>
              <a:prstGeom prst="rect">
                <a:avLst/>
              </a:prstGeom>
              <a:grpFill/>
              <a:ln w="9525">
                <a:solidFill>
                  <a:sysClr lastClr="FFFFFF" val="window"/>
                </a:solidFill>
                <a:miter lim="800000"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9" name="Freeform 10"/>
              <p:cNvSpPr/>
              <p:nvPr/>
            </p:nvSpPr>
            <p:spPr bwMode="auto">
              <a:xfrm>
                <a:off x="5595939" y="4999038"/>
                <a:ext cx="515938" cy="519113"/>
              </a:xfrm>
              <a:custGeom>
                <a:gdLst>
                  <a:gd fmla="*/ 343 w 358" name="T0"/>
                  <a:gd fmla="*/ 0 h 361" name="T1"/>
                  <a:gd fmla="*/ 343 w 358" name="T2"/>
                  <a:gd fmla="*/ 0 h 361" name="T3"/>
                  <a:gd fmla="*/ 343 w 358" name="T4"/>
                  <a:gd fmla="*/ 0 h 361" name="T5"/>
                  <a:gd fmla="*/ 334 w 358" name="T6"/>
                  <a:gd fmla="*/ 4 h 361" name="T7"/>
                  <a:gd fmla="*/ 329 w 358" name="T8"/>
                  <a:gd fmla="*/ 14 h 361" name="T9"/>
                  <a:gd fmla="*/ 339 w 358" name="T10"/>
                  <a:gd fmla="*/ 28 h 361" name="T11"/>
                  <a:gd fmla="*/ 339 w 358" name="T12"/>
                  <a:gd fmla="*/ 343 h 361" name="T13"/>
                  <a:gd fmla="*/ 29 w 358" name="T14"/>
                  <a:gd fmla="*/ 343 h 361" name="T15"/>
                  <a:gd fmla="*/ 15 w 358" name="T16"/>
                  <a:gd fmla="*/ 332 h 361" name="T17"/>
                  <a:gd fmla="*/ 0 w 358" name="T18"/>
                  <a:gd fmla="*/ 347 h 361" name="T19"/>
                  <a:gd fmla="*/ 0 w 358" name="T20"/>
                  <a:gd fmla="*/ 348 h 361" name="T21"/>
                  <a:gd fmla="*/ 15 w 358" name="T22"/>
                  <a:gd fmla="*/ 361 h 361" name="T23"/>
                  <a:gd fmla="*/ 29 w 358" name="T24"/>
                  <a:gd fmla="*/ 351 h 361" name="T25"/>
                  <a:gd fmla="*/ 347 w 358" name="T26"/>
                  <a:gd fmla="*/ 351 h 361" name="T27"/>
                  <a:gd fmla="*/ 347 w 358" name="T28"/>
                  <a:gd fmla="*/ 28 h 361" name="T29"/>
                  <a:gd fmla="*/ 358 w 358" name="T30"/>
                  <a:gd fmla="*/ 14 h 361" name="T31"/>
                  <a:gd fmla="*/ 343 w 358" name="T32"/>
                  <a:gd fmla="*/ 0 h 36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61" w="358">
                    <a:moveTo>
                      <a:pt x="343" y="0"/>
                    </a:moveTo>
                    <a:cubicBezTo>
                      <a:pt x="343" y="0"/>
                      <a:pt x="343" y="0"/>
                      <a:pt x="343" y="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39" y="0"/>
                      <a:pt x="336" y="1"/>
                      <a:pt x="334" y="4"/>
                    </a:cubicBezTo>
                    <a:cubicBezTo>
                      <a:pt x="331" y="6"/>
                      <a:pt x="329" y="10"/>
                      <a:pt x="329" y="14"/>
                    </a:cubicBezTo>
                    <a:cubicBezTo>
                      <a:pt x="329" y="21"/>
                      <a:pt x="333" y="26"/>
                      <a:pt x="339" y="28"/>
                    </a:cubicBezTo>
                    <a:cubicBezTo>
                      <a:pt x="339" y="343"/>
                      <a:pt x="339" y="343"/>
                      <a:pt x="339" y="343"/>
                    </a:cubicBezTo>
                    <a:cubicBezTo>
                      <a:pt x="29" y="343"/>
                      <a:pt x="29" y="343"/>
                      <a:pt x="29" y="343"/>
                    </a:cubicBezTo>
                    <a:cubicBezTo>
                      <a:pt x="27" y="337"/>
                      <a:pt x="21" y="332"/>
                      <a:pt x="15" y="332"/>
                    </a:cubicBezTo>
                    <a:cubicBezTo>
                      <a:pt x="7" y="332"/>
                      <a:pt x="0" y="339"/>
                      <a:pt x="0" y="347"/>
                    </a:cubicBezTo>
                    <a:cubicBezTo>
                      <a:pt x="0" y="347"/>
                      <a:pt x="0" y="348"/>
                      <a:pt x="0" y="348"/>
                    </a:cubicBezTo>
                    <a:cubicBezTo>
                      <a:pt x="1" y="355"/>
                      <a:pt x="7" y="361"/>
                      <a:pt x="15" y="361"/>
                    </a:cubicBezTo>
                    <a:cubicBezTo>
                      <a:pt x="21" y="361"/>
                      <a:pt x="27" y="357"/>
                      <a:pt x="29" y="351"/>
                    </a:cubicBezTo>
                    <a:cubicBezTo>
                      <a:pt x="347" y="351"/>
                      <a:pt x="347" y="351"/>
                      <a:pt x="347" y="351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353" y="27"/>
                      <a:pt x="358" y="21"/>
                      <a:pt x="358" y="14"/>
                    </a:cubicBezTo>
                    <a:cubicBezTo>
                      <a:pt x="358" y="6"/>
                      <a:pt x="351" y="0"/>
                      <a:pt x="343" y="0"/>
                    </a:cubicBez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5599142" y="1253336"/>
            <a:ext cx="966049" cy="978254"/>
            <a:chOff x="5237224" y="1404429"/>
            <a:chExt cx="914912" cy="926470"/>
          </a:xfrm>
          <a:solidFill>
            <a:sysClr lastClr="FFFFFF" val="window"/>
          </a:solidFill>
        </p:grpSpPr>
        <p:sp>
          <p:nvSpPr>
            <p:cNvPr id="71" name="Freeform 1812"/>
            <p:cNvSpPr/>
            <p:nvPr/>
          </p:nvSpPr>
          <p:spPr>
            <a:xfrm>
              <a:off x="5237224" y="1404429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5414070" y="1669201"/>
              <a:ext cx="567104" cy="386174"/>
              <a:chOff x="5842315" y="2065986"/>
              <a:chExt cx="592138" cy="403225"/>
            </a:xfrm>
            <a:grpFill/>
          </p:grpSpPr>
          <p:sp>
            <p:nvSpPr>
              <p:cNvPr id="73" name="Oval 14"/>
              <p:cNvSpPr>
                <a:spLocks noChangeArrowheads="1"/>
              </p:cNvSpPr>
              <p:nvPr/>
            </p:nvSpPr>
            <p:spPr bwMode="auto">
              <a:xfrm>
                <a:off x="6050278" y="2065986"/>
                <a:ext cx="174625" cy="171450"/>
              </a:xfrm>
              <a:prstGeom prst="ellipse">
                <a:avLst/>
              </a:pr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5842315" y="2112023"/>
                <a:ext cx="592138" cy="357188"/>
                <a:chOff x="5543551" y="2033588"/>
                <a:chExt cx="592138" cy="357188"/>
              </a:xfrm>
              <a:grpFill/>
            </p:grpSpPr>
            <p:sp>
              <p:nvSpPr>
                <p:cNvPr id="75" name="Freeform 15"/>
                <p:cNvSpPr/>
                <p:nvPr/>
              </p:nvSpPr>
              <p:spPr bwMode="auto">
                <a:xfrm>
                  <a:off x="5681664" y="2170113"/>
                  <a:ext cx="315913" cy="220663"/>
                </a:xfrm>
                <a:custGeom>
                  <a:gdLst>
                    <a:gd fmla="*/ 219 w 219" name="T0"/>
                    <a:gd fmla="*/ 93 h 154" name="T1"/>
                    <a:gd fmla="*/ 156 w 219" name="T2"/>
                    <a:gd fmla="*/ 0 h 154" name="T3"/>
                    <a:gd fmla="*/ 110 w 219" name="T4"/>
                    <a:gd fmla="*/ 125 h 154" name="T5"/>
                    <a:gd fmla="*/ 64 w 219" name="T6"/>
                    <a:gd fmla="*/ 0 h 154" name="T7"/>
                    <a:gd fmla="*/ 0 w 219" name="T8"/>
                    <a:gd fmla="*/ 93 h 154" name="T9"/>
                    <a:gd fmla="*/ 0 w 219" name="T10"/>
                    <a:gd fmla="*/ 96 h 154" name="T11"/>
                    <a:gd fmla="*/ 0 w 219" name="T12"/>
                    <a:gd fmla="*/ 97 h 154" name="T13"/>
                    <a:gd fmla="*/ 110 w 219" name="T14"/>
                    <a:gd fmla="*/ 154 h 154" name="T15"/>
                    <a:gd fmla="*/ 219 w 219" name="T16"/>
                    <a:gd fmla="*/ 97 h 154" name="T17"/>
                    <a:gd fmla="*/ 219 w 219" name="T18"/>
                    <a:gd fmla="*/ 96 h 154" name="T19"/>
                    <a:gd fmla="*/ 219 w 219" name="T20"/>
                    <a:gd fmla="*/ 93 h 15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4" w="219">
                      <a:moveTo>
                        <a:pt x="219" y="93"/>
                      </a:moveTo>
                      <a:cubicBezTo>
                        <a:pt x="217" y="52"/>
                        <a:pt x="191" y="16"/>
                        <a:pt x="156" y="0"/>
                      </a:cubicBezTo>
                      <a:cubicBezTo>
                        <a:pt x="110" y="125"/>
                        <a:pt x="110" y="125"/>
                        <a:pt x="110" y="125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8" y="16"/>
                        <a:pt x="2" y="52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0" y="96"/>
                        <a:pt x="0" y="97"/>
                        <a:pt x="0" y="97"/>
                      </a:cubicBezTo>
                      <a:cubicBezTo>
                        <a:pt x="1" y="122"/>
                        <a:pt x="50" y="154"/>
                        <a:pt x="110" y="154"/>
                      </a:cubicBezTo>
                      <a:cubicBezTo>
                        <a:pt x="169" y="154"/>
                        <a:pt x="218" y="122"/>
                        <a:pt x="219" y="97"/>
                      </a:cubicBezTo>
                      <a:cubicBezTo>
                        <a:pt x="219" y="97"/>
                        <a:pt x="219" y="96"/>
                        <a:pt x="219" y="96"/>
                      </a:cubicBezTo>
                      <a:cubicBezTo>
                        <a:pt x="219" y="95"/>
                        <a:pt x="219" y="94"/>
                        <a:pt x="219" y="9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16"/>
                <p:cNvSpPr/>
                <p:nvPr/>
              </p:nvSpPr>
              <p:spPr bwMode="auto">
                <a:xfrm>
                  <a:off x="5824539" y="2165351"/>
                  <a:ext cx="31750" cy="31750"/>
                </a:xfrm>
                <a:custGeom>
                  <a:gdLst>
                    <a:gd fmla="*/ 10 w 20" name="T0"/>
                    <a:gd fmla="*/ 0 h 20" name="T1"/>
                    <a:gd fmla="*/ 20 w 20" name="T2"/>
                    <a:gd fmla="*/ 10 h 20" name="T3"/>
                    <a:gd fmla="*/ 10 w 20" name="T4"/>
                    <a:gd fmla="*/ 20 h 20" name="T5"/>
                    <a:gd fmla="*/ 0 w 20" name="T6"/>
                    <a:gd fmla="*/ 10 h 20" name="T7"/>
                    <a:gd fmla="*/ 10 w 20" name="T8"/>
                    <a:gd fmla="*/ 0 h 2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0" w="20">
                      <a:moveTo>
                        <a:pt x="10" y="0"/>
                      </a:moveTo>
                      <a:lnTo>
                        <a:pt x="20" y="10"/>
                      </a:lnTo>
                      <a:lnTo>
                        <a:pt x="10" y="20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17"/>
                <p:cNvSpPr/>
                <p:nvPr/>
              </p:nvSpPr>
              <p:spPr bwMode="auto">
                <a:xfrm>
                  <a:off x="5816601" y="2197101"/>
                  <a:ext cx="46038" cy="117475"/>
                </a:xfrm>
                <a:custGeom>
                  <a:gdLst>
                    <a:gd fmla="*/ 21 w 29" name="T0"/>
                    <a:gd fmla="*/ 6 h 74" name="T1"/>
                    <a:gd fmla="*/ 15 w 29" name="T2"/>
                    <a:gd fmla="*/ 0 h 74" name="T3"/>
                    <a:gd fmla="*/ 7 w 29" name="T4"/>
                    <a:gd fmla="*/ 6 h 74" name="T5"/>
                    <a:gd fmla="*/ 0 w 29" name="T6"/>
                    <a:gd fmla="*/ 37 h 74" name="T7"/>
                    <a:gd fmla="*/ 15 w 29" name="T8"/>
                    <a:gd fmla="*/ 74 h 74" name="T9"/>
                    <a:gd fmla="*/ 29 w 29" name="T10"/>
                    <a:gd fmla="*/ 37 h 74" name="T11"/>
                    <a:gd fmla="*/ 21 w 29" name="T12"/>
                    <a:gd fmla="*/ 6 h 7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4" w="28">
                      <a:moveTo>
                        <a:pt x="21" y="6"/>
                      </a:moveTo>
                      <a:lnTo>
                        <a:pt x="15" y="0"/>
                      </a:lnTo>
                      <a:lnTo>
                        <a:pt x="7" y="6"/>
                      </a:lnTo>
                      <a:lnTo>
                        <a:pt x="0" y="37"/>
                      </a:lnTo>
                      <a:lnTo>
                        <a:pt x="15" y="74"/>
                      </a:lnTo>
                      <a:lnTo>
                        <a:pt x="29" y="37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18"/>
                <p:cNvSpPr/>
                <p:nvPr/>
              </p:nvSpPr>
              <p:spPr bwMode="auto">
                <a:xfrm>
                  <a:off x="5956301" y="2033588"/>
                  <a:ext cx="127000" cy="125413"/>
                </a:xfrm>
                <a:custGeom>
                  <a:gdLst>
                    <a:gd fmla="*/ 88 w 88" name="T0"/>
                    <a:gd fmla="*/ 44 h 87" name="T1"/>
                    <a:gd fmla="*/ 44 w 88" name="T2"/>
                    <a:gd fmla="*/ 0 h 87" name="T3"/>
                    <a:gd fmla="*/ 0 w 88" name="T4"/>
                    <a:gd fmla="*/ 44 h 87" name="T5"/>
                    <a:gd fmla="*/ 44 w 88" name="T6"/>
                    <a:gd fmla="*/ 87 h 87" name="T7"/>
                    <a:gd fmla="*/ 88 w 88" name="T8"/>
                    <a:gd fmla="*/ 44 h 8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7" w="88">
                      <a:moveTo>
                        <a:pt x="88" y="44"/>
                      </a:moveTo>
                      <a:cubicBezTo>
                        <a:pt x="88" y="19"/>
                        <a:pt x="68" y="0"/>
                        <a:pt x="44" y="0"/>
                      </a:cubicBezTo>
                      <a:cubicBezTo>
                        <a:pt x="20" y="0"/>
                        <a:pt x="1" y="19"/>
                        <a:pt x="0" y="44"/>
                      </a:cubicBezTo>
                      <a:cubicBezTo>
                        <a:pt x="0" y="68"/>
                        <a:pt x="20" y="87"/>
                        <a:pt x="44" y="87"/>
                      </a:cubicBezTo>
                      <a:cubicBezTo>
                        <a:pt x="68" y="87"/>
                        <a:pt x="88" y="68"/>
                        <a:pt x="88" y="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19"/>
                <p:cNvSpPr/>
                <p:nvPr/>
              </p:nvSpPr>
              <p:spPr bwMode="auto">
                <a:xfrm>
                  <a:off x="6008689" y="2162176"/>
                  <a:ext cx="23813" cy="23813"/>
                </a:xfrm>
                <a:custGeom>
                  <a:gdLst>
                    <a:gd fmla="*/ 7 w 15" name="T0"/>
                    <a:gd fmla="*/ 0 h 15" name="T1"/>
                    <a:gd fmla="*/ 15 w 15" name="T2"/>
                    <a:gd fmla="*/ 7 h 15" name="T3"/>
                    <a:gd fmla="*/ 7 w 15" name="T4"/>
                    <a:gd fmla="*/ 15 h 15" name="T5"/>
                    <a:gd fmla="*/ 0 w 15" name="T6"/>
                    <a:gd fmla="*/ 7 h 15" name="T7"/>
                    <a:gd fmla="*/ 7 w 15" name="T8"/>
                    <a:gd fmla="*/ 0 h 1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" w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20"/>
                <p:cNvSpPr/>
                <p:nvPr/>
              </p:nvSpPr>
              <p:spPr bwMode="auto">
                <a:xfrm>
                  <a:off x="6003926" y="2185988"/>
                  <a:ext cx="33338" cy="85725"/>
                </a:xfrm>
                <a:custGeom>
                  <a:gdLst>
                    <a:gd fmla="*/ 16 w 21" name="T0"/>
                    <a:gd fmla="*/ 4 h 54" name="T1"/>
                    <a:gd fmla="*/ 10 w 21" name="T2"/>
                    <a:gd fmla="*/ 0 h 54" name="T3"/>
                    <a:gd fmla="*/ 6 w 21" name="T4"/>
                    <a:gd fmla="*/ 4 h 54" name="T5"/>
                    <a:gd fmla="*/ 0 w 21" name="T6"/>
                    <a:gd fmla="*/ 27 h 54" name="T7"/>
                    <a:gd fmla="*/ 10 w 21" name="T8"/>
                    <a:gd fmla="*/ 54 h 54" name="T9"/>
                    <a:gd fmla="*/ 21 w 21" name="T10"/>
                    <a:gd fmla="*/ 27 h 54" name="T11"/>
                    <a:gd fmla="*/ 16 w 21" name="T12"/>
                    <a:gd fmla="*/ 4 h 5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4" w="21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Oval 21"/>
                <p:cNvSpPr>
                  <a:spLocks noChangeArrowheads="1"/>
                </p:cNvSpPr>
                <p:nvPr/>
              </p:nvSpPr>
              <p:spPr bwMode="auto">
                <a:xfrm>
                  <a:off x="5594351" y="2033588"/>
                  <a:ext cx="127000" cy="125413"/>
                </a:xfrm>
                <a:prstGeom prst="ellipse">
                  <a:avLst/>
                </a:pr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22"/>
                <p:cNvSpPr/>
                <p:nvPr/>
              </p:nvSpPr>
              <p:spPr bwMode="auto">
                <a:xfrm>
                  <a:off x="5543551" y="2165351"/>
                  <a:ext cx="190500" cy="161925"/>
                </a:xfrm>
                <a:custGeom>
                  <a:gdLst>
                    <a:gd fmla="*/ 91 w 133" name="T0"/>
                    <a:gd fmla="*/ 100 h 112" name="T1"/>
                    <a:gd fmla="*/ 91 w 133" name="T2"/>
                    <a:gd fmla="*/ 100 h 112" name="T3"/>
                    <a:gd fmla="*/ 91 w 133" name="T4"/>
                    <a:gd fmla="*/ 99 h 112" name="T5"/>
                    <a:gd fmla="*/ 91 w 133" name="T6"/>
                    <a:gd fmla="*/ 96 h 112" name="T7"/>
                    <a:gd fmla="*/ 133 w 133" name="T8"/>
                    <a:gd fmla="*/ 13 h 112" name="T9"/>
                    <a:gd fmla="*/ 114 w 133" name="T10"/>
                    <a:gd fmla="*/ 0 h 112" name="T11"/>
                    <a:gd fmla="*/ 80 w 133" name="T12"/>
                    <a:gd fmla="*/ 92 h 112" name="T13"/>
                    <a:gd fmla="*/ 47 w 133" name="T14"/>
                    <a:gd fmla="*/ 0 h 112" name="T15"/>
                    <a:gd fmla="*/ 0 w 133" name="T16"/>
                    <a:gd fmla="*/ 68 h 112" name="T17"/>
                    <a:gd fmla="*/ 0 w 133" name="T18"/>
                    <a:gd fmla="*/ 70 h 112" name="T19"/>
                    <a:gd fmla="*/ 0 w 133" name="T20"/>
                    <a:gd fmla="*/ 71 h 112" name="T21"/>
                    <a:gd fmla="*/ 80 w 133" name="T22"/>
                    <a:gd fmla="*/ 112 h 112" name="T23"/>
                    <a:gd fmla="*/ 94 w 133" name="T24"/>
                    <a:gd fmla="*/ 112 h 112" name="T25"/>
                    <a:gd fmla="*/ 91 w 133" name="T26"/>
                    <a:gd fmla="*/ 100 h 1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2" w="133">
                      <a:moveTo>
                        <a:pt x="91" y="100"/>
                      </a:move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91" y="100"/>
                        <a:pt x="91" y="100"/>
                        <a:pt x="91" y="99"/>
                      </a:cubicBezTo>
                      <a:cubicBezTo>
                        <a:pt x="91" y="98"/>
                        <a:pt x="91" y="97"/>
                        <a:pt x="91" y="96"/>
                      </a:cubicBezTo>
                      <a:cubicBezTo>
                        <a:pt x="93" y="63"/>
                        <a:pt x="108" y="33"/>
                        <a:pt x="133" y="13"/>
                      </a:cubicBezTo>
                      <a:cubicBezTo>
                        <a:pt x="127" y="8"/>
                        <a:pt x="121" y="4"/>
                        <a:pt x="114" y="0"/>
                      </a:cubicBezTo>
                      <a:cubicBezTo>
                        <a:pt x="80" y="92"/>
                        <a:pt x="80" y="92"/>
                        <a:pt x="80" y="92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1" y="12"/>
                        <a:pt x="2" y="38"/>
                        <a:pt x="0" y="68"/>
                      </a:cubicBezTo>
                      <a:cubicBezTo>
                        <a:pt x="0" y="69"/>
                        <a:pt x="0" y="70"/>
                        <a:pt x="0" y="7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1" y="90"/>
                        <a:pt x="37" y="112"/>
                        <a:pt x="80" y="112"/>
                      </a:cubicBezTo>
                      <a:cubicBezTo>
                        <a:pt x="85" y="112"/>
                        <a:pt x="89" y="112"/>
                        <a:pt x="94" y="112"/>
                      </a:cubicBezTo>
                      <a:cubicBezTo>
                        <a:pt x="92" y="108"/>
                        <a:pt x="91" y="104"/>
                        <a:pt x="91" y="1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23"/>
                <p:cNvSpPr/>
                <p:nvPr/>
              </p:nvSpPr>
              <p:spPr bwMode="auto">
                <a:xfrm>
                  <a:off x="5646739" y="2162176"/>
                  <a:ext cx="23813" cy="23813"/>
                </a:xfrm>
                <a:custGeom>
                  <a:gdLst>
                    <a:gd fmla="*/ 7 w 15" name="T0"/>
                    <a:gd fmla="*/ 0 h 15" name="T1"/>
                    <a:gd fmla="*/ 15 w 15" name="T2"/>
                    <a:gd fmla="*/ 7 h 15" name="T3"/>
                    <a:gd fmla="*/ 7 w 15" name="T4"/>
                    <a:gd fmla="*/ 15 h 15" name="T5"/>
                    <a:gd fmla="*/ 0 w 15" name="T6"/>
                    <a:gd fmla="*/ 7 h 15" name="T7"/>
                    <a:gd fmla="*/ 7 w 15" name="T8"/>
                    <a:gd fmla="*/ 0 h 1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" w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24"/>
                <p:cNvSpPr/>
                <p:nvPr/>
              </p:nvSpPr>
              <p:spPr bwMode="auto">
                <a:xfrm>
                  <a:off x="5641976" y="2185988"/>
                  <a:ext cx="33338" cy="85725"/>
                </a:xfrm>
                <a:custGeom>
                  <a:gdLst>
                    <a:gd fmla="*/ 16 w 21" name="T0"/>
                    <a:gd fmla="*/ 4 h 54" name="T1"/>
                    <a:gd fmla="*/ 10 w 21" name="T2"/>
                    <a:gd fmla="*/ 0 h 54" name="T3"/>
                    <a:gd fmla="*/ 5 w 21" name="T4"/>
                    <a:gd fmla="*/ 4 h 54" name="T5"/>
                    <a:gd fmla="*/ 0 w 21" name="T6"/>
                    <a:gd fmla="*/ 27 h 54" name="T7"/>
                    <a:gd fmla="*/ 10 w 21" name="T8"/>
                    <a:gd fmla="*/ 54 h 54" name="T9"/>
                    <a:gd fmla="*/ 21 w 21" name="T10"/>
                    <a:gd fmla="*/ 27 h 54" name="T11"/>
                    <a:gd fmla="*/ 16 w 21" name="T12"/>
                    <a:gd fmla="*/ 4 h 5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4" w="21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25"/>
                <p:cNvSpPr/>
                <p:nvPr/>
              </p:nvSpPr>
              <p:spPr bwMode="auto">
                <a:xfrm>
                  <a:off x="5943601" y="2165351"/>
                  <a:ext cx="192088" cy="161925"/>
                </a:xfrm>
                <a:custGeom>
                  <a:gdLst>
                    <a:gd fmla="*/ 133 w 133" name="T0"/>
                    <a:gd fmla="*/ 69 h 113" name="T1"/>
                    <a:gd fmla="*/ 87 w 133" name="T2"/>
                    <a:gd fmla="*/ 0 h 113" name="T3"/>
                    <a:gd fmla="*/ 53 w 133" name="T4"/>
                    <a:gd fmla="*/ 92 h 113" name="T5"/>
                    <a:gd fmla="*/ 20 w 133" name="T6"/>
                    <a:gd fmla="*/ 0 h 113" name="T7"/>
                    <a:gd fmla="*/ 0 w 133" name="T8"/>
                    <a:gd fmla="*/ 13 h 113" name="T9"/>
                    <a:gd fmla="*/ 22 w 133" name="T10"/>
                    <a:gd fmla="*/ 37 h 113" name="T11"/>
                    <a:gd fmla="*/ 43 w 133" name="T12"/>
                    <a:gd fmla="*/ 96 h 113" name="T13"/>
                    <a:gd fmla="*/ 43 w 133" name="T14"/>
                    <a:gd fmla="*/ 99 h 113" name="T15"/>
                    <a:gd fmla="*/ 43 w 133" name="T16"/>
                    <a:gd fmla="*/ 100 h 113" name="T17"/>
                    <a:gd fmla="*/ 43 w 133" name="T18"/>
                    <a:gd fmla="*/ 100 h 113" name="T19"/>
                    <a:gd fmla="*/ 40 w 133" name="T20"/>
                    <a:gd fmla="*/ 112 h 113" name="T21"/>
                    <a:gd fmla="*/ 53 w 133" name="T22"/>
                    <a:gd fmla="*/ 113 h 113" name="T23"/>
                    <a:gd fmla="*/ 133 w 133" name="T24"/>
                    <a:gd fmla="*/ 71 h 113" name="T25"/>
                    <a:gd fmla="*/ 133 w 133" name="T26"/>
                    <a:gd fmla="*/ 70 h 113" name="T27"/>
                    <a:gd fmla="*/ 133 w 133" name="T28"/>
                    <a:gd fmla="*/ 69 h 11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13" w="133">
                      <a:moveTo>
                        <a:pt x="133" y="69"/>
                      </a:moveTo>
                      <a:cubicBezTo>
                        <a:pt x="131" y="38"/>
                        <a:pt x="113" y="12"/>
                        <a:pt x="87" y="0"/>
                      </a:cubicBezTo>
                      <a:cubicBezTo>
                        <a:pt x="53" y="92"/>
                        <a:pt x="53" y="92"/>
                        <a:pt x="53" y="9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4"/>
                        <a:pt x="6" y="8"/>
                        <a:pt x="0" y="13"/>
                      </a:cubicBezTo>
                      <a:cubicBezTo>
                        <a:pt x="9" y="20"/>
                        <a:pt x="16" y="28"/>
                        <a:pt x="22" y="37"/>
                      </a:cubicBezTo>
                      <a:cubicBezTo>
                        <a:pt x="34" y="55"/>
                        <a:pt x="41" y="75"/>
                        <a:pt x="43" y="96"/>
                      </a:cubicBezTo>
                      <a:cubicBezTo>
                        <a:pt x="43" y="97"/>
                        <a:pt x="43" y="98"/>
                        <a:pt x="43" y="99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4"/>
                        <a:pt x="41" y="108"/>
                        <a:pt x="40" y="112"/>
                      </a:cubicBezTo>
                      <a:cubicBezTo>
                        <a:pt x="44" y="112"/>
                        <a:pt x="49" y="113"/>
                        <a:pt x="53" y="113"/>
                      </a:cubicBezTo>
                      <a:cubicBezTo>
                        <a:pt x="97" y="112"/>
                        <a:pt x="132" y="90"/>
                        <a:pt x="133" y="71"/>
                      </a:cubicBezTo>
                      <a:cubicBezTo>
                        <a:pt x="133" y="71"/>
                        <a:pt x="133" y="71"/>
                        <a:pt x="133" y="70"/>
                      </a:cubicBezTo>
                      <a:cubicBezTo>
                        <a:pt x="133" y="70"/>
                        <a:pt x="133" y="69"/>
                        <a:pt x="133" y="6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lastClr="FFFFFF" val="window"/>
                  </a:solidFill>
                  <a:round/>
                </a:ln>
                <a:extLst/>
              </p:spPr>
              <p:txBody>
                <a:bodyPr/>
                <a:lstStyle/>
                <a:p>
                  <a:pPr defTabSz="6858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6" name="组合 85"/>
          <p:cNvGrpSpPr/>
          <p:nvPr/>
        </p:nvGrpSpPr>
        <p:grpSpPr>
          <a:xfrm>
            <a:off x="5599143" y="2496869"/>
            <a:ext cx="966049" cy="978254"/>
            <a:chOff x="5237226" y="2582137"/>
            <a:chExt cx="914912" cy="926470"/>
          </a:xfrm>
          <a:solidFill>
            <a:sysClr lastClr="FFFFFF" val="window"/>
          </a:solidFill>
        </p:grpSpPr>
        <p:sp>
          <p:nvSpPr>
            <p:cNvPr id="87" name="Freeform 1812"/>
            <p:cNvSpPr/>
            <p:nvPr/>
          </p:nvSpPr>
          <p:spPr>
            <a:xfrm>
              <a:off x="5237226" y="2582137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5443702" y="2786512"/>
              <a:ext cx="478851" cy="491868"/>
              <a:chOff x="5572126" y="3962401"/>
              <a:chExt cx="525463" cy="539750"/>
            </a:xfrm>
            <a:grpFill/>
          </p:grpSpPr>
          <p:sp>
            <p:nvSpPr>
              <p:cNvPr id="89" name="Freeform 26"/>
              <p:cNvSpPr>
                <a:spLocks noEditPoints="1"/>
              </p:cNvSpPr>
              <p:nvPr/>
            </p:nvSpPr>
            <p:spPr bwMode="auto">
              <a:xfrm>
                <a:off x="5572126" y="4130676"/>
                <a:ext cx="371475" cy="371475"/>
              </a:xfrm>
              <a:custGeom>
                <a:gdLst>
                  <a:gd fmla="*/ 258 w 258" name="T0"/>
                  <a:gd fmla="*/ 156 h 259" name="T1"/>
                  <a:gd fmla="*/ 258 w 258" name="T2"/>
                  <a:gd fmla="*/ 104 h 259" name="T3"/>
                  <a:gd fmla="*/ 239 w 258" name="T4"/>
                  <a:gd fmla="*/ 94 h 259" name="T5"/>
                  <a:gd fmla="*/ 232 w 258" name="T6"/>
                  <a:gd fmla="*/ 78 h 259" name="T7"/>
                  <a:gd fmla="*/ 239 w 258" name="T8"/>
                  <a:gd fmla="*/ 57 h 259" name="T9"/>
                  <a:gd fmla="*/ 202 w 258" name="T10"/>
                  <a:gd fmla="*/ 20 h 259" name="T11"/>
                  <a:gd fmla="*/ 180 w 258" name="T12"/>
                  <a:gd fmla="*/ 27 h 259" name="T13"/>
                  <a:gd fmla="*/ 166 w 258" name="T14"/>
                  <a:gd fmla="*/ 21 h 259" name="T15"/>
                  <a:gd fmla="*/ 155 w 258" name="T16"/>
                  <a:gd fmla="*/ 0 h 259" name="T17"/>
                  <a:gd fmla="*/ 103 w 258" name="T18"/>
                  <a:gd fmla="*/ 0 h 259" name="T19"/>
                  <a:gd fmla="*/ 92 w 258" name="T20"/>
                  <a:gd fmla="*/ 21 h 259" name="T21"/>
                  <a:gd fmla="*/ 79 w 258" name="T22"/>
                  <a:gd fmla="*/ 26 h 259" name="T23"/>
                  <a:gd fmla="*/ 56 w 258" name="T24"/>
                  <a:gd fmla="*/ 19 h 259" name="T25"/>
                  <a:gd fmla="*/ 19 w 258" name="T26"/>
                  <a:gd fmla="*/ 56 h 259" name="T27"/>
                  <a:gd fmla="*/ 26 w 258" name="T28"/>
                  <a:gd fmla="*/ 79 h 259" name="T29"/>
                  <a:gd fmla="*/ 21 w 258" name="T30"/>
                  <a:gd fmla="*/ 92 h 259" name="T31"/>
                  <a:gd fmla="*/ 0 w 258" name="T32"/>
                  <a:gd fmla="*/ 103 h 259" name="T33"/>
                  <a:gd fmla="*/ 0 w 258" name="T34"/>
                  <a:gd fmla="*/ 155 h 259" name="T35"/>
                  <a:gd fmla="*/ 20 w 258" name="T36"/>
                  <a:gd fmla="*/ 166 h 259" name="T37"/>
                  <a:gd fmla="*/ 26 w 258" name="T38"/>
                  <a:gd fmla="*/ 180 h 259" name="T39"/>
                  <a:gd fmla="*/ 19 w 258" name="T40"/>
                  <a:gd fmla="*/ 202 h 259" name="T41"/>
                  <a:gd fmla="*/ 56 w 258" name="T42"/>
                  <a:gd fmla="*/ 239 h 259" name="T43"/>
                  <a:gd fmla="*/ 76 w 258" name="T44"/>
                  <a:gd fmla="*/ 233 h 259" name="T45"/>
                  <a:gd fmla="*/ 92 w 258" name="T46"/>
                  <a:gd fmla="*/ 240 h 259" name="T47"/>
                  <a:gd fmla="*/ 102 w 258" name="T48"/>
                  <a:gd fmla="*/ 259 h 259" name="T49"/>
                  <a:gd fmla="*/ 155 w 258" name="T50"/>
                  <a:gd fmla="*/ 259 h 259" name="T51"/>
                  <a:gd fmla="*/ 164 w 258" name="T52"/>
                  <a:gd fmla="*/ 240 h 259" name="T53"/>
                  <a:gd fmla="*/ 181 w 258" name="T54"/>
                  <a:gd fmla="*/ 233 h 259" name="T55"/>
                  <a:gd fmla="*/ 201 w 258" name="T56"/>
                  <a:gd fmla="*/ 240 h 259" name="T57"/>
                  <a:gd fmla="*/ 238 w 258" name="T58"/>
                  <a:gd fmla="*/ 202 h 259" name="T59"/>
                  <a:gd fmla="*/ 232 w 258" name="T60"/>
                  <a:gd fmla="*/ 183 h 259" name="T61"/>
                  <a:gd fmla="*/ 239 w 258" name="T62"/>
                  <a:gd fmla="*/ 166 h 259" name="T63"/>
                  <a:gd fmla="*/ 258 w 258" name="T64"/>
                  <a:gd fmla="*/ 156 h 259" name="T65"/>
                  <a:gd fmla="*/ 187 w 258" name="T66"/>
                  <a:gd fmla="*/ 130 h 259" name="T67"/>
                  <a:gd fmla="*/ 130 w 258" name="T68"/>
                  <a:gd fmla="*/ 188 h 259" name="T69"/>
                  <a:gd fmla="*/ 71 w 258" name="T70"/>
                  <a:gd fmla="*/ 130 h 259" name="T71"/>
                  <a:gd fmla="*/ 130 w 258" name="T72"/>
                  <a:gd fmla="*/ 72 h 259" name="T73"/>
                  <a:gd fmla="*/ 187 w 258" name="T74"/>
                  <a:gd fmla="*/ 130 h 259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59" w="258">
                    <a:moveTo>
                      <a:pt x="258" y="156"/>
                    </a:move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37" y="88"/>
                      <a:pt x="235" y="83"/>
                      <a:pt x="232" y="78"/>
                    </a:cubicBezTo>
                    <a:cubicBezTo>
                      <a:pt x="239" y="57"/>
                      <a:pt x="239" y="57"/>
                      <a:pt x="239" y="57"/>
                    </a:cubicBezTo>
                    <a:cubicBezTo>
                      <a:pt x="202" y="20"/>
                      <a:pt x="202" y="20"/>
                      <a:pt x="202" y="20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75" y="25"/>
                      <a:pt x="171" y="23"/>
                      <a:pt x="166" y="2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8" y="23"/>
                      <a:pt x="83" y="25"/>
                      <a:pt x="79" y="26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4" y="83"/>
                      <a:pt x="22" y="87"/>
                      <a:pt x="21" y="9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1" y="171"/>
                      <a:pt x="23" y="176"/>
                      <a:pt x="26" y="180"/>
                    </a:cubicBezTo>
                    <a:cubicBezTo>
                      <a:pt x="19" y="202"/>
                      <a:pt x="19" y="202"/>
                      <a:pt x="19" y="202"/>
                    </a:cubicBezTo>
                    <a:cubicBezTo>
                      <a:pt x="56" y="239"/>
                      <a:pt x="56" y="239"/>
                      <a:pt x="56" y="239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81" y="235"/>
                      <a:pt x="87" y="238"/>
                      <a:pt x="92" y="240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55" y="259"/>
                      <a:pt x="155" y="259"/>
                      <a:pt x="155" y="259"/>
                    </a:cubicBezTo>
                    <a:cubicBezTo>
                      <a:pt x="164" y="240"/>
                      <a:pt x="164" y="240"/>
                      <a:pt x="164" y="240"/>
                    </a:cubicBezTo>
                    <a:cubicBezTo>
                      <a:pt x="170" y="239"/>
                      <a:pt x="176" y="236"/>
                      <a:pt x="181" y="233"/>
                    </a:cubicBezTo>
                    <a:cubicBezTo>
                      <a:pt x="201" y="240"/>
                      <a:pt x="201" y="240"/>
                      <a:pt x="201" y="240"/>
                    </a:cubicBezTo>
                    <a:cubicBezTo>
                      <a:pt x="238" y="202"/>
                      <a:pt x="238" y="202"/>
                      <a:pt x="238" y="202"/>
                    </a:cubicBezTo>
                    <a:cubicBezTo>
                      <a:pt x="232" y="183"/>
                      <a:pt x="232" y="183"/>
                      <a:pt x="232" y="183"/>
                    </a:cubicBezTo>
                    <a:cubicBezTo>
                      <a:pt x="235" y="177"/>
                      <a:pt x="237" y="172"/>
                      <a:pt x="239" y="166"/>
                    </a:cubicBezTo>
                    <a:lnTo>
                      <a:pt x="258" y="156"/>
                    </a:lnTo>
                    <a:close/>
                    <a:moveTo>
                      <a:pt x="187" y="130"/>
                    </a:moveTo>
                    <a:cubicBezTo>
                      <a:pt x="187" y="162"/>
                      <a:pt x="161" y="188"/>
                      <a:pt x="130" y="188"/>
                    </a:cubicBezTo>
                    <a:cubicBezTo>
                      <a:pt x="97" y="188"/>
                      <a:pt x="71" y="162"/>
                      <a:pt x="71" y="130"/>
                    </a:cubicBezTo>
                    <a:cubicBezTo>
                      <a:pt x="71" y="98"/>
                      <a:pt x="97" y="72"/>
                      <a:pt x="130" y="72"/>
                    </a:cubicBezTo>
                    <a:cubicBezTo>
                      <a:pt x="161" y="72"/>
                      <a:pt x="187" y="98"/>
                      <a:pt x="187" y="130"/>
                    </a:cubicBezTo>
                    <a:close/>
                  </a:path>
                </a:pathLst>
              </a:custGeom>
              <a:grpFill/>
              <a:ln algn="ctr" cap="flat" cmpd="sng" w="12700">
                <a:solidFill>
                  <a:sysClr lastClr="FFFFFF" val="window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0" name="Freeform 27"/>
              <p:cNvSpPr>
                <a:spLocks noEditPoints="1"/>
              </p:cNvSpPr>
              <p:nvPr/>
            </p:nvSpPr>
            <p:spPr bwMode="auto">
              <a:xfrm>
                <a:off x="5818189" y="3962401"/>
                <a:ext cx="192088" cy="188913"/>
              </a:xfrm>
              <a:custGeom>
                <a:gdLst>
                  <a:gd fmla="*/ 133 w 133" name="T0"/>
                  <a:gd fmla="*/ 80 h 132" name="T1"/>
                  <a:gd fmla="*/ 133 w 133" name="T2"/>
                  <a:gd fmla="*/ 53 h 132" name="T3"/>
                  <a:gd fmla="*/ 123 w 133" name="T4"/>
                  <a:gd fmla="*/ 48 h 132" name="T5"/>
                  <a:gd fmla="*/ 120 w 133" name="T6"/>
                  <a:gd fmla="*/ 40 h 132" name="T7"/>
                  <a:gd fmla="*/ 123 w 133" name="T8"/>
                  <a:gd fmla="*/ 29 h 132" name="T9"/>
                  <a:gd fmla="*/ 104 w 133" name="T10"/>
                  <a:gd fmla="*/ 9 h 132" name="T11"/>
                  <a:gd fmla="*/ 93 w 133" name="T12"/>
                  <a:gd fmla="*/ 13 h 132" name="T13"/>
                  <a:gd fmla="*/ 86 w 133" name="T14"/>
                  <a:gd fmla="*/ 10 h 132" name="T15"/>
                  <a:gd fmla="*/ 80 w 133" name="T16"/>
                  <a:gd fmla="*/ 0 h 132" name="T17"/>
                  <a:gd fmla="*/ 53 w 133" name="T18"/>
                  <a:gd fmla="*/ 0 h 132" name="T19"/>
                  <a:gd fmla="*/ 48 w 133" name="T20"/>
                  <a:gd fmla="*/ 10 h 132" name="T21"/>
                  <a:gd fmla="*/ 41 w 133" name="T22"/>
                  <a:gd fmla="*/ 13 h 132" name="T23"/>
                  <a:gd fmla="*/ 29 w 133" name="T24"/>
                  <a:gd fmla="*/ 9 h 132" name="T25"/>
                  <a:gd fmla="*/ 10 w 133" name="T26"/>
                  <a:gd fmla="*/ 28 h 132" name="T27"/>
                  <a:gd fmla="*/ 14 w 133" name="T28"/>
                  <a:gd fmla="*/ 40 h 132" name="T29"/>
                  <a:gd fmla="*/ 11 w 133" name="T30"/>
                  <a:gd fmla="*/ 47 h 132" name="T31"/>
                  <a:gd fmla="*/ 0 w 133" name="T32"/>
                  <a:gd fmla="*/ 52 h 132" name="T33"/>
                  <a:gd fmla="*/ 0 w 133" name="T34"/>
                  <a:gd fmla="*/ 79 h 132" name="T35"/>
                  <a:gd fmla="*/ 11 w 133" name="T36"/>
                  <a:gd fmla="*/ 85 h 132" name="T37"/>
                  <a:gd fmla="*/ 13 w 133" name="T38"/>
                  <a:gd fmla="*/ 92 h 132" name="T39"/>
                  <a:gd fmla="*/ 10 w 133" name="T40"/>
                  <a:gd fmla="*/ 103 h 132" name="T41"/>
                  <a:gd fmla="*/ 29 w 133" name="T42"/>
                  <a:gd fmla="*/ 122 h 132" name="T43"/>
                  <a:gd fmla="*/ 39 w 133" name="T44"/>
                  <a:gd fmla="*/ 119 h 132" name="T45"/>
                  <a:gd fmla="*/ 48 w 133" name="T46"/>
                  <a:gd fmla="*/ 122 h 132" name="T47"/>
                  <a:gd fmla="*/ 53 w 133" name="T48"/>
                  <a:gd fmla="*/ 132 h 132" name="T49"/>
                  <a:gd fmla="*/ 80 w 133" name="T50"/>
                  <a:gd fmla="*/ 132 h 132" name="T51"/>
                  <a:gd fmla="*/ 85 w 133" name="T52"/>
                  <a:gd fmla="*/ 123 h 132" name="T53"/>
                  <a:gd fmla="*/ 94 w 133" name="T54"/>
                  <a:gd fmla="*/ 119 h 132" name="T55"/>
                  <a:gd fmla="*/ 104 w 133" name="T56"/>
                  <a:gd fmla="*/ 122 h 132" name="T57"/>
                  <a:gd fmla="*/ 123 w 133" name="T58"/>
                  <a:gd fmla="*/ 103 h 132" name="T59"/>
                  <a:gd fmla="*/ 120 w 133" name="T60"/>
                  <a:gd fmla="*/ 93 h 132" name="T61"/>
                  <a:gd fmla="*/ 123 w 133" name="T62"/>
                  <a:gd fmla="*/ 85 h 132" name="T63"/>
                  <a:gd fmla="*/ 133 w 133" name="T64"/>
                  <a:gd fmla="*/ 80 h 132" name="T65"/>
                  <a:gd fmla="*/ 97 w 133" name="T66"/>
                  <a:gd fmla="*/ 66 h 132" name="T67"/>
                  <a:gd fmla="*/ 67 w 133" name="T68"/>
                  <a:gd fmla="*/ 96 h 132" name="T69"/>
                  <a:gd fmla="*/ 37 w 133" name="T70"/>
                  <a:gd fmla="*/ 66 h 132" name="T71"/>
                  <a:gd fmla="*/ 67 w 133" name="T72"/>
                  <a:gd fmla="*/ 37 h 132" name="T73"/>
                  <a:gd fmla="*/ 97 w 133" name="T74"/>
                  <a:gd fmla="*/ 66 h 1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2" w="133">
                    <a:moveTo>
                      <a:pt x="133" y="80"/>
                    </a:moveTo>
                    <a:cubicBezTo>
                      <a:pt x="133" y="53"/>
                      <a:pt x="133" y="53"/>
                      <a:pt x="133" y="53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2" y="45"/>
                      <a:pt x="121" y="42"/>
                      <a:pt x="120" y="4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2"/>
                      <a:pt x="88" y="11"/>
                      <a:pt x="86" y="1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1"/>
                      <a:pt x="43" y="12"/>
                      <a:pt x="41" y="1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2"/>
                      <a:pt x="12" y="44"/>
                      <a:pt x="11" y="4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7"/>
                      <a:pt x="12" y="90"/>
                      <a:pt x="13" y="9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42" y="120"/>
                      <a:pt x="45" y="122"/>
                      <a:pt x="48" y="12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22"/>
                      <a:pt x="91" y="121"/>
                      <a:pt x="94" y="119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23" y="103"/>
                      <a:pt x="123" y="103"/>
                      <a:pt x="123" y="10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1" y="90"/>
                      <a:pt x="122" y="88"/>
                      <a:pt x="123" y="85"/>
                    </a:cubicBezTo>
                    <a:lnTo>
                      <a:pt x="133" y="80"/>
                    </a:lnTo>
                    <a:close/>
                    <a:moveTo>
                      <a:pt x="97" y="66"/>
                    </a:moveTo>
                    <a:cubicBezTo>
                      <a:pt x="97" y="83"/>
                      <a:pt x="83" y="96"/>
                      <a:pt x="67" y="96"/>
                    </a:cubicBezTo>
                    <a:cubicBezTo>
                      <a:pt x="50" y="96"/>
                      <a:pt x="37" y="83"/>
                      <a:pt x="37" y="66"/>
                    </a:cubicBezTo>
                    <a:cubicBezTo>
                      <a:pt x="37" y="50"/>
                      <a:pt x="50" y="37"/>
                      <a:pt x="67" y="37"/>
                    </a:cubicBezTo>
                    <a:cubicBezTo>
                      <a:pt x="83" y="37"/>
                      <a:pt x="97" y="50"/>
                      <a:pt x="97" y="66"/>
                    </a:cubicBezTo>
                    <a:close/>
                  </a:path>
                </a:pathLst>
              </a:custGeom>
              <a:grpFill/>
              <a:ln algn="ctr" cap="flat" cmpd="sng" w="12700">
                <a:solidFill>
                  <a:sysClr lastClr="FFFFFF" val="window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1" name="Freeform 28"/>
              <p:cNvSpPr>
                <a:spLocks noEditPoints="1"/>
              </p:cNvSpPr>
              <p:nvPr/>
            </p:nvSpPr>
            <p:spPr bwMode="auto">
              <a:xfrm>
                <a:off x="5942014" y="4138613"/>
                <a:ext cx="155575" cy="155575"/>
              </a:xfrm>
              <a:custGeom>
                <a:gdLst>
                  <a:gd fmla="*/ 108 w 108" name="T0"/>
                  <a:gd fmla="*/ 65 h 108" name="T1"/>
                  <a:gd fmla="*/ 108 w 108" name="T2"/>
                  <a:gd fmla="*/ 43 h 108" name="T3"/>
                  <a:gd fmla="*/ 100 w 108" name="T4"/>
                  <a:gd fmla="*/ 39 h 108" name="T5"/>
                  <a:gd fmla="*/ 97 w 108" name="T6"/>
                  <a:gd fmla="*/ 33 h 108" name="T7"/>
                  <a:gd fmla="*/ 100 w 108" name="T8"/>
                  <a:gd fmla="*/ 24 h 108" name="T9"/>
                  <a:gd fmla="*/ 84 w 108" name="T10"/>
                  <a:gd fmla="*/ 8 h 108" name="T11"/>
                  <a:gd fmla="*/ 75 w 108" name="T12"/>
                  <a:gd fmla="*/ 11 h 108" name="T13"/>
                  <a:gd fmla="*/ 70 w 108" name="T14"/>
                  <a:gd fmla="*/ 9 h 108" name="T15"/>
                  <a:gd fmla="*/ 65 w 108" name="T16"/>
                  <a:gd fmla="*/ 0 h 108" name="T17"/>
                  <a:gd fmla="*/ 43 w 108" name="T18"/>
                  <a:gd fmla="*/ 0 h 108" name="T19"/>
                  <a:gd fmla="*/ 39 w 108" name="T20"/>
                  <a:gd fmla="*/ 9 h 108" name="T21"/>
                  <a:gd fmla="*/ 33 w 108" name="T22"/>
                  <a:gd fmla="*/ 11 h 108" name="T23"/>
                  <a:gd fmla="*/ 24 w 108" name="T24"/>
                  <a:gd fmla="*/ 8 h 108" name="T25"/>
                  <a:gd fmla="*/ 8 w 108" name="T26"/>
                  <a:gd fmla="*/ 24 h 108" name="T27"/>
                  <a:gd fmla="*/ 11 w 108" name="T28"/>
                  <a:gd fmla="*/ 33 h 108" name="T29"/>
                  <a:gd fmla="*/ 9 w 108" name="T30"/>
                  <a:gd fmla="*/ 39 h 108" name="T31"/>
                  <a:gd fmla="*/ 0 w 108" name="T32"/>
                  <a:gd fmla="*/ 43 h 108" name="T33"/>
                  <a:gd fmla="*/ 0 w 108" name="T34"/>
                  <a:gd fmla="*/ 65 h 108" name="T35"/>
                  <a:gd fmla="*/ 8 w 108" name="T36"/>
                  <a:gd fmla="*/ 69 h 108" name="T37"/>
                  <a:gd fmla="*/ 11 w 108" name="T38"/>
                  <a:gd fmla="*/ 76 h 108" name="T39"/>
                  <a:gd fmla="*/ 8 w 108" name="T40"/>
                  <a:gd fmla="*/ 84 h 108" name="T41"/>
                  <a:gd fmla="*/ 23 w 108" name="T42"/>
                  <a:gd fmla="*/ 100 h 108" name="T43"/>
                  <a:gd fmla="*/ 32 w 108" name="T44"/>
                  <a:gd fmla="*/ 97 h 108" name="T45"/>
                  <a:gd fmla="*/ 39 w 108" name="T46"/>
                  <a:gd fmla="*/ 100 h 108" name="T47"/>
                  <a:gd fmla="*/ 43 w 108" name="T48"/>
                  <a:gd fmla="*/ 108 h 108" name="T49"/>
                  <a:gd fmla="*/ 65 w 108" name="T50"/>
                  <a:gd fmla="*/ 108 h 108" name="T51"/>
                  <a:gd fmla="*/ 69 w 108" name="T52"/>
                  <a:gd fmla="*/ 100 h 108" name="T53"/>
                  <a:gd fmla="*/ 76 w 108" name="T54"/>
                  <a:gd fmla="*/ 98 h 108" name="T55"/>
                  <a:gd fmla="*/ 84 w 108" name="T56"/>
                  <a:gd fmla="*/ 100 h 108" name="T57"/>
                  <a:gd fmla="*/ 100 w 108" name="T58"/>
                  <a:gd fmla="*/ 85 h 108" name="T59"/>
                  <a:gd fmla="*/ 97 w 108" name="T60"/>
                  <a:gd fmla="*/ 76 h 108" name="T61"/>
                  <a:gd fmla="*/ 100 w 108" name="T62"/>
                  <a:gd fmla="*/ 69 h 108" name="T63"/>
                  <a:gd fmla="*/ 108 w 108" name="T64"/>
                  <a:gd fmla="*/ 65 h 108" name="T65"/>
                  <a:gd fmla="*/ 78 w 108" name="T66"/>
                  <a:gd fmla="*/ 54 h 108" name="T67"/>
                  <a:gd fmla="*/ 54 w 108" name="T68"/>
                  <a:gd fmla="*/ 79 h 108" name="T69"/>
                  <a:gd fmla="*/ 30 w 108" name="T70"/>
                  <a:gd fmla="*/ 54 h 108" name="T71"/>
                  <a:gd fmla="*/ 54 w 108" name="T72"/>
                  <a:gd fmla="*/ 30 h 108" name="T73"/>
                  <a:gd fmla="*/ 78 w 108" name="T74"/>
                  <a:gd fmla="*/ 54 h 10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8" w="108">
                    <a:moveTo>
                      <a:pt x="108" y="65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99" y="37"/>
                      <a:pt x="98" y="35"/>
                      <a:pt x="97" y="3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3" y="10"/>
                      <a:pt x="72" y="10"/>
                      <a:pt x="70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7" y="10"/>
                      <a:pt x="35" y="10"/>
                      <a:pt x="33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5"/>
                      <a:pt x="9" y="37"/>
                      <a:pt x="9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71"/>
                      <a:pt x="10" y="73"/>
                      <a:pt x="11" y="76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4" y="98"/>
                      <a:pt x="36" y="99"/>
                      <a:pt x="39" y="100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1" y="100"/>
                      <a:pt x="74" y="99"/>
                      <a:pt x="76" y="98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8" y="74"/>
                      <a:pt x="99" y="72"/>
                      <a:pt x="100" y="69"/>
                    </a:cubicBezTo>
                    <a:lnTo>
                      <a:pt x="108" y="65"/>
                    </a:lnTo>
                    <a:close/>
                    <a:moveTo>
                      <a:pt x="78" y="54"/>
                    </a:moveTo>
                    <a:cubicBezTo>
                      <a:pt x="78" y="68"/>
                      <a:pt x="68" y="79"/>
                      <a:pt x="54" y="79"/>
                    </a:cubicBezTo>
                    <a:cubicBezTo>
                      <a:pt x="41" y="79"/>
                      <a:pt x="30" y="68"/>
                      <a:pt x="30" y="54"/>
                    </a:cubicBezTo>
                    <a:cubicBezTo>
                      <a:pt x="30" y="41"/>
                      <a:pt x="41" y="30"/>
                      <a:pt x="54" y="30"/>
                    </a:cubicBezTo>
                    <a:cubicBezTo>
                      <a:pt x="68" y="30"/>
                      <a:pt x="78" y="41"/>
                      <a:pt x="78" y="54"/>
                    </a:cubicBezTo>
                    <a:close/>
                  </a:path>
                </a:pathLst>
              </a:custGeom>
              <a:grpFill/>
              <a:ln algn="ctr" cap="flat" cmpd="sng" w="12700">
                <a:solidFill>
                  <a:sysClr lastClr="FFFFFF" val="window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5599142" y="3740402"/>
            <a:ext cx="966049" cy="978254"/>
            <a:chOff x="5237224" y="3759845"/>
            <a:chExt cx="914912" cy="926470"/>
          </a:xfrm>
          <a:solidFill>
            <a:sysClr lastClr="FFFFFF" val="window"/>
          </a:solidFill>
        </p:grpSpPr>
        <p:sp>
          <p:nvSpPr>
            <p:cNvPr id="93" name="Freeform 1812"/>
            <p:cNvSpPr/>
            <p:nvPr/>
          </p:nvSpPr>
          <p:spPr>
            <a:xfrm>
              <a:off x="5237224" y="3759845"/>
              <a:ext cx="914912" cy="926470"/>
            </a:xfrm>
            <a:custGeom>
              <a:gdLst>
                <a:gd fmla="*/ 0 w 91" name="txL"/>
                <a:gd fmla="*/ 0 h 92" name="txT"/>
                <a:gd fmla="*/ 91 w 91" name="txR"/>
                <a:gd fmla="*/ 92 h 92" name="txB"/>
              </a:gdLst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b="txB" l="txL" r="txR" t="txT"/>
              <a:pathLst>
                <a:path h="92" w="91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lastClr="FFFFFF" val="window"/>
              </a:solidFill>
            </a:ln>
          </p:spPr>
          <p:txBody>
            <a:bodyPr/>
            <a:lstStyle/>
            <a:p>
              <a:pPr defTabSz="6858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5539564" y="3983837"/>
              <a:ext cx="345128" cy="512366"/>
              <a:chOff x="5649914" y="2946401"/>
              <a:chExt cx="360363" cy="534987"/>
            </a:xfrm>
            <a:grpFill/>
          </p:grpSpPr>
          <p:sp>
            <p:nvSpPr>
              <p:cNvPr id="95" name="Freeform 29"/>
              <p:cNvSpPr/>
              <p:nvPr/>
            </p:nvSpPr>
            <p:spPr bwMode="auto">
              <a:xfrm>
                <a:off x="5776914" y="3424238"/>
                <a:ext cx="106363" cy="57150"/>
              </a:xfrm>
              <a:custGeom>
                <a:gdLst>
                  <a:gd fmla="*/ 0 w 74" name="T0"/>
                  <a:gd fmla="*/ 0 h 40" name="T1"/>
                  <a:gd fmla="*/ 37 w 74" name="T2"/>
                  <a:gd fmla="*/ 40 h 40" name="T3"/>
                  <a:gd fmla="*/ 74 w 74" name="T4"/>
                  <a:gd fmla="*/ 0 h 40" name="T5"/>
                  <a:gd fmla="*/ 0 w 74" name="T6"/>
                  <a:gd fmla="*/ 0 h 4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0" w="74">
                    <a:moveTo>
                      <a:pt x="0" y="0"/>
                    </a:moveTo>
                    <a:cubicBezTo>
                      <a:pt x="0" y="22"/>
                      <a:pt x="17" y="40"/>
                      <a:pt x="37" y="40"/>
                    </a:cubicBezTo>
                    <a:cubicBezTo>
                      <a:pt x="57" y="40"/>
                      <a:pt x="74" y="22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6" name="Freeform 30"/>
              <p:cNvSpPr/>
              <p:nvPr/>
            </p:nvSpPr>
            <p:spPr bwMode="auto">
              <a:xfrm>
                <a:off x="5753101" y="3346451"/>
                <a:ext cx="153988" cy="26988"/>
              </a:xfrm>
              <a:custGeom>
                <a:gdLst>
                  <a:gd fmla="*/ 106 w 106" name="T0"/>
                  <a:gd fmla="*/ 11 h 19" name="T1"/>
                  <a:gd fmla="*/ 98 w 106" name="T2"/>
                  <a:gd fmla="*/ 19 h 19" name="T3"/>
                  <a:gd fmla="*/ 8 w 106" name="T4"/>
                  <a:gd fmla="*/ 19 h 19" name="T5"/>
                  <a:gd fmla="*/ 0 w 106" name="T6"/>
                  <a:gd fmla="*/ 11 h 19" name="T7"/>
                  <a:gd fmla="*/ 0 w 106" name="T8"/>
                  <a:gd fmla="*/ 8 h 19" name="T9"/>
                  <a:gd fmla="*/ 8 w 106" name="T10"/>
                  <a:gd fmla="*/ 0 h 19" name="T11"/>
                  <a:gd fmla="*/ 98 w 106" name="T12"/>
                  <a:gd fmla="*/ 0 h 19" name="T13"/>
                  <a:gd fmla="*/ 106 w 106" name="T14"/>
                  <a:gd fmla="*/ 8 h 19" name="T15"/>
                  <a:gd fmla="*/ 106 w 106" name="T16"/>
                  <a:gd fmla="*/ 11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105">
                    <a:moveTo>
                      <a:pt x="106" y="11"/>
                    </a:moveTo>
                    <a:cubicBezTo>
                      <a:pt x="106" y="16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6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4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7" name="Freeform 31"/>
              <p:cNvSpPr/>
              <p:nvPr/>
            </p:nvSpPr>
            <p:spPr bwMode="auto">
              <a:xfrm>
                <a:off x="5753101" y="3386138"/>
                <a:ext cx="153988" cy="26988"/>
              </a:xfrm>
              <a:custGeom>
                <a:gdLst>
                  <a:gd fmla="*/ 106 w 106" name="T0"/>
                  <a:gd fmla="*/ 11 h 19" name="T1"/>
                  <a:gd fmla="*/ 98 w 106" name="T2"/>
                  <a:gd fmla="*/ 19 h 19" name="T3"/>
                  <a:gd fmla="*/ 8 w 106" name="T4"/>
                  <a:gd fmla="*/ 19 h 19" name="T5"/>
                  <a:gd fmla="*/ 0 w 106" name="T6"/>
                  <a:gd fmla="*/ 11 h 19" name="T7"/>
                  <a:gd fmla="*/ 0 w 106" name="T8"/>
                  <a:gd fmla="*/ 8 h 19" name="T9"/>
                  <a:gd fmla="*/ 8 w 106" name="T10"/>
                  <a:gd fmla="*/ 0 h 19" name="T11"/>
                  <a:gd fmla="*/ 98 w 106" name="T12"/>
                  <a:gd fmla="*/ 0 h 19" name="T13"/>
                  <a:gd fmla="*/ 106 w 106" name="T14"/>
                  <a:gd fmla="*/ 8 h 19" name="T15"/>
                  <a:gd fmla="*/ 106 w 106" name="T16"/>
                  <a:gd fmla="*/ 11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105">
                    <a:moveTo>
                      <a:pt x="106" y="11"/>
                    </a:moveTo>
                    <a:cubicBezTo>
                      <a:pt x="106" y="15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5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3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8" name="Freeform 32"/>
              <p:cNvSpPr/>
              <p:nvPr/>
            </p:nvSpPr>
            <p:spPr bwMode="auto">
              <a:xfrm>
                <a:off x="5649914" y="2946401"/>
                <a:ext cx="360363" cy="385763"/>
              </a:xfrm>
              <a:custGeom>
                <a:gdLst>
                  <a:gd fmla="*/ 250 w 250" name="T0"/>
                  <a:gd fmla="*/ 125 h 268" name="T1"/>
                  <a:gd fmla="*/ 125 w 250" name="T2"/>
                  <a:gd fmla="*/ 0 h 268" name="T3"/>
                  <a:gd fmla="*/ 0 w 250" name="T4"/>
                  <a:gd fmla="*/ 125 h 268" name="T5"/>
                  <a:gd fmla="*/ 72 w 250" name="T6"/>
                  <a:gd fmla="*/ 238 h 268" name="T7"/>
                  <a:gd fmla="*/ 72 w 250" name="T8"/>
                  <a:gd fmla="*/ 244 h 268" name="T9"/>
                  <a:gd fmla="*/ 96 w 250" name="T10"/>
                  <a:gd fmla="*/ 268 h 268" name="T11"/>
                  <a:gd fmla="*/ 154 w 250" name="T12"/>
                  <a:gd fmla="*/ 268 h 268" name="T13"/>
                  <a:gd fmla="*/ 178 w 250" name="T14"/>
                  <a:gd fmla="*/ 244 h 268" name="T15"/>
                  <a:gd fmla="*/ 178 w 250" name="T16"/>
                  <a:gd fmla="*/ 238 h 268" name="T17"/>
                  <a:gd fmla="*/ 250 w 250" name="T18"/>
                  <a:gd fmla="*/ 125 h 2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8" w="250">
                    <a:moveTo>
                      <a:pt x="250" y="125"/>
                    </a:move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5"/>
                      <a:pt x="30" y="218"/>
                      <a:pt x="72" y="238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2" y="257"/>
                      <a:pt x="83" y="268"/>
                      <a:pt x="96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67" y="268"/>
                      <a:pt x="178" y="257"/>
                      <a:pt x="178" y="244"/>
                    </a:cubicBezTo>
                    <a:cubicBezTo>
                      <a:pt x="178" y="238"/>
                      <a:pt x="178" y="238"/>
                      <a:pt x="178" y="238"/>
                    </a:cubicBezTo>
                    <a:cubicBezTo>
                      <a:pt x="221" y="218"/>
                      <a:pt x="250" y="175"/>
                      <a:pt x="250" y="125"/>
                    </a:cubicBezTo>
                    <a:close/>
                  </a:path>
                </a:pathLst>
              </a:custGeom>
              <a:grpFill/>
              <a:ln w="9525">
                <a:solidFill>
                  <a:sysClr lastClr="FFFFFF" val="window"/>
                </a:solidFill>
                <a:round/>
              </a:ln>
              <a:extLst/>
            </p:spPr>
            <p:txBody>
              <a:bodyPr/>
              <a:lstStyle/>
              <a:p>
                <a:pPr defTabSz="6858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charset="-122" panose="02010601030101010101" pitchFamily="2" typeface="iekie jianyuanti"/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1802753" y="2488270"/>
            <a:ext cx="3793643" cy="978435"/>
            <a:chOff x="1641794" y="2573986"/>
            <a:chExt cx="3592830" cy="926640"/>
          </a:xfrm>
        </p:grpSpPr>
        <p:sp>
          <p:nvSpPr>
            <p:cNvPr id="100" name="文本框 85"/>
            <p:cNvSpPr txBox="1"/>
            <p:nvPr/>
          </p:nvSpPr>
          <p:spPr>
            <a:xfrm>
              <a:off x="1641793" y="2862276"/>
              <a:ext cx="3592830" cy="632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  <p:sp>
          <p:nvSpPr>
            <p:cNvPr id="101" name="TextBox 1956"/>
            <p:cNvSpPr/>
            <p:nvPr/>
          </p:nvSpPr>
          <p:spPr>
            <a:xfrm>
              <a:off x="3438210" y="2573986"/>
              <a:ext cx="1765746" cy="3175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r"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805498" y="4890721"/>
            <a:ext cx="3793643" cy="978434"/>
            <a:chOff x="1644394" y="4873181"/>
            <a:chExt cx="3592830" cy="926641"/>
          </a:xfrm>
        </p:grpSpPr>
        <p:sp>
          <p:nvSpPr>
            <p:cNvPr id="103" name="文本框 5"/>
            <p:cNvSpPr txBox="1"/>
            <p:nvPr/>
          </p:nvSpPr>
          <p:spPr>
            <a:xfrm>
              <a:off x="1644395" y="5161471"/>
              <a:ext cx="3592830" cy="6321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altLang="en-US" kumimoji="1" lang="zh-CN" sz="105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双击输入替换内容，优页轻松设计高效办公。双击输入替换内容，优页轻松设计高效办公。双击输入替换内容，优页轻松设计高效办公。</a:t>
              </a:r>
            </a:p>
          </p:txBody>
        </p:sp>
        <p:sp>
          <p:nvSpPr>
            <p:cNvPr id="104" name="TextBox 1956"/>
            <p:cNvSpPr/>
            <p:nvPr/>
          </p:nvSpPr>
          <p:spPr>
            <a:xfrm>
              <a:off x="3334870" y="4873180"/>
              <a:ext cx="1847934" cy="31753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r" defTabSz="685800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val="1301877009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蓝色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微软雅黑 Arial">
    <a:majorFont>
      <a:latin typeface="Arial"/>
      <a:ea typeface="微软雅黑"/>
      <a:cs typeface="Arial"/>
    </a:majorFont>
    <a:minorFont>
      <a:latin typeface="Arial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201</Paragraphs>
  <Slides>25</Slides>
  <Notes>25</Notes>
  <TotalTime>238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5">
      <vt:lpstr>Arial</vt:lpstr>
      <vt:lpstr>Calibri Light</vt:lpstr>
      <vt:lpstr>Calibri</vt:lpstr>
      <vt:lpstr>微软雅黑 Light</vt:lpstr>
      <vt:lpstr>思源黑体 CN Heavy</vt:lpstr>
      <vt:lpstr>华文细黑</vt:lpstr>
      <vt:lpstr>思源黑体 CN Light</vt:lpstr>
      <vt:lpstr>Helvetica</vt:lpstr>
      <vt:lpstr>思源黑体 CN Normal</vt:lpstr>
      <vt:lpstr>微软雅黑</vt:lpstr>
      <vt:lpstr>Bebas Neue</vt:lpstr>
      <vt:lpstr>思源黑体 CN Bold</vt:lpstr>
      <vt:lpstr>宋体</vt:lpstr>
      <vt:lpstr>Roboto condensed</vt:lpstr>
      <vt:lpstr>Open Sans Light</vt:lpstr>
      <vt:lpstr>Times New Roman</vt:lpstr>
      <vt:lpstr>FontAwesome</vt:lpstr>
      <vt:lpstr>Open Sans</vt:lpstr>
      <vt:lpstr>iekie jianyuanti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2018-09-11T09:25:09Z</dcterms:created>
  <cp:lastModifiedBy>优品PPT</cp:lastModifiedBy>
  <dcterms:modified xsi:type="dcterms:W3CDTF">2021-08-20T10:58:06Z</dcterms:modified>
  <cp:revision>70</cp:revision>
  <dc:title>PowerPoint 演示文稿</dc:title>
</cp:coreProperties>
</file>