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62" r:id="rId17"/>
    <p:sldId id="273" r:id="rId18"/>
    <p:sldId id="274" r:id="rId19"/>
    <p:sldId id="275" r:id="rId20"/>
    <p:sldId id="276" r:id="rId21"/>
    <p:sldId id="282" r:id="rId22"/>
    <p:sldId id="263" r:id="rId23"/>
    <p:sldId id="277" r:id="rId24"/>
    <p:sldId id="278" r:id="rId25"/>
    <p:sldId id="279" r:id="rId26"/>
    <p:sldId id="280" r:id="rId27"/>
    <p:sldId id="281" r:id="rId28"/>
    <p:sldId id="259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3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0D92-0697-46EA-A44D-5A0149BF34E4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BE7BC-C6E2-4499-B460-A8BDCD30B7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282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6896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246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431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733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743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3094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590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937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155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8176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48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7482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3663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3024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5093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8497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2132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1323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70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093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763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427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014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818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492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361964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61427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41352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582654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69635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35411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73165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556582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000695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39023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69478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03651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058674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399151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546366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21551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006556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446305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83510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17276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07093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788733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DAF80-3590-4C46-B88C-32AE5C759B89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B2A9-41C9-4D84-B53A-E552D0E64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336290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val="312970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219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1.xml" Type="http://schemas.openxmlformats.org/officeDocument/2006/relationships/tags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png" Type="http://schemas.openxmlformats.org/officeDocument/2006/relationships/image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2.xml" Type="http://schemas.openxmlformats.org/officeDocument/2006/relationships/tags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26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3108960" y="638468"/>
            <a:ext cx="4033520" cy="5518492"/>
            <a:chOff x="3119120" y="638468"/>
            <a:chExt cx="4033520" cy="5518492"/>
          </a:xfrm>
        </p:grpSpPr>
        <p:sp>
          <p:nvSpPr>
            <p:cNvPr id="4" name="文本框 3"/>
            <p:cNvSpPr txBox="1"/>
            <p:nvPr/>
          </p:nvSpPr>
          <p:spPr>
            <a:xfrm>
              <a:off x="4378960" y="638468"/>
              <a:ext cx="2011680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38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让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79341" y="4499904"/>
              <a:ext cx="201168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9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术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18841" y="1746463"/>
              <a:ext cx="201168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9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79341" y="3321193"/>
              <a:ext cx="201168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9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艺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60340" y="2450569"/>
              <a:ext cx="1249680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6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更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39541" y="2693012"/>
              <a:ext cx="201168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9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11499" y="4267743"/>
              <a:ext cx="457200" cy="1731379"/>
            </a:xfrm>
            <a:prstGeom prst="rect">
              <a:avLst/>
            </a:prstGeom>
            <a:solidFill>
              <a:srgbClr val="A2B98A"/>
            </a:solidFill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r>
                <a:rPr altLang="zh-CN" lang="en-US" smtClean="0" spc="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 XXX制作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75223" y="4262534"/>
              <a:ext cx="457200" cy="173137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mtClean="0" spc="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201X年8月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6289040" y="883920"/>
              <a:ext cx="863600" cy="8625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6408420" y="2519680"/>
              <a:ext cx="459740" cy="48488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9" idx="1"/>
            </p:cNvCxnSpPr>
            <p:nvPr/>
          </p:nvCxnSpPr>
          <p:spPr>
            <a:xfrm flipH="1">
              <a:off x="3302000" y="3470252"/>
              <a:ext cx="637540" cy="66743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119120" y="4856480"/>
              <a:ext cx="1005840" cy="100584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228080" y="5577840"/>
              <a:ext cx="579120" cy="57912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50857380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55040" y="1847790"/>
            <a:ext cx="10292080" cy="3308810"/>
            <a:chOff x="955040" y="1847790"/>
            <a:chExt cx="10292080" cy="3308810"/>
          </a:xfrm>
        </p:grpSpPr>
        <p:sp>
          <p:nvSpPr>
            <p:cNvPr id="8" name="矩形 7"/>
            <p:cNvSpPr/>
            <p:nvPr/>
          </p:nvSpPr>
          <p:spPr>
            <a:xfrm>
              <a:off x="955040" y="2271960"/>
              <a:ext cx="10292080" cy="2854160"/>
            </a:xfrm>
            <a:prstGeom prst="rect">
              <a:avLst/>
            </a:prstGeom>
            <a:noFill/>
            <a:ln w="15875">
              <a:solidFill>
                <a:srgbClr val="98B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16119" y="2791099"/>
              <a:ext cx="6055361" cy="179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indent="-285750" marL="285750">
                <a:lnSpc>
                  <a:spcPct val="200000"/>
                </a:lnSpc>
                <a:buFont charset="0" panose="020b0604020202020204" pitchFamily="34" typeface="Arial"/>
                <a:buChar char="•"/>
              </a:pPr>
              <a:r>
                <a:rPr altLang="en-US" lang="zh-CN" smtClean="0" spc="6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点击输入您的文字内容点击这里输入您的文字内容，点击输入文字。</a:t>
              </a:r>
            </a:p>
            <a:p>
              <a:pPr indent="-285750" marL="285750">
                <a:lnSpc>
                  <a:spcPct val="200000"/>
                </a:lnSpc>
                <a:buFont charset="0" panose="020b0604020202020204" pitchFamily="34" typeface="Arial"/>
                <a:buChar char="•"/>
              </a:pPr>
              <a:r>
                <a:rPr altLang="en-US" lang="zh-CN" smtClean="0" spc="6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点击这里输入您的文字内容，点击输入文字。点击输入您的文字内容。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1591774" y="1847790"/>
              <a:ext cx="2248705" cy="3308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72994285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0916" y="2133600"/>
            <a:ext cx="11236586" cy="3891280"/>
            <a:chOff x="521556" y="1656080"/>
            <a:chExt cx="11236586" cy="3891280"/>
          </a:xfrm>
        </p:grpSpPr>
        <p:grpSp>
          <p:nvGrpSpPr>
            <p:cNvPr id="8" name="组合 7"/>
            <p:cNvGrpSpPr/>
            <p:nvPr/>
          </p:nvGrpSpPr>
          <p:grpSpPr>
            <a:xfrm>
              <a:off x="3749040" y="1656080"/>
              <a:ext cx="4704080" cy="3891280"/>
              <a:chOff x="3749040" y="1513840"/>
              <a:chExt cx="4704080" cy="389128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749040" y="1513840"/>
                <a:ext cx="4704080" cy="389128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65530" y="1746544"/>
                <a:ext cx="2736346" cy="3652631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8886978" y="1656080"/>
              <a:ext cx="2871164" cy="1137920"/>
              <a:chOff x="8843316" y="1656080"/>
              <a:chExt cx="2871164" cy="1137920"/>
            </a:xfrm>
          </p:grpSpPr>
          <p:sp>
            <p:nvSpPr>
              <p:cNvPr id="19" name="ïSľiḓê">
                <a:extLst>
                  <a:ext uri="{FF2B5EF4-FFF2-40B4-BE49-F238E27FC236}">
                    <a16:creationId xmlns:a16="http://schemas.microsoft.com/office/drawing/2014/main" id="{04D5F246-F6FE-4C3F-888A-22A91BEAA8E8}"/>
                  </a:ext>
                </a:extLst>
              </p:cNvPr>
              <p:cNvSpPr txBox="1"/>
              <p:nvPr/>
            </p:nvSpPr>
            <p:spPr>
              <a:xfrm>
                <a:off x="8843316" y="1656080"/>
                <a:ext cx="2399532" cy="4044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lIns="91440" rIns="91440" tIns="45720" wrap="none">
                <a:normAutofit/>
              </a:bodyPr>
              <a:lstStyle/>
              <a:p>
                <a:pPr>
                  <a:buSzPct val="25000"/>
                </a:pPr>
                <a:r>
                  <a:rPr altLang="en-US" b="1" lang="zh-CN" smtClean="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</a:t>
                </a:r>
              </a:p>
            </p:txBody>
          </p:sp>
          <p:sp>
            <p:nvSpPr>
              <p:cNvPr id="20" name="îšḷiďê">
                <a:extLst>
                  <a:ext uri="{FF2B5EF4-FFF2-40B4-BE49-F238E27FC236}">
                    <a16:creationId xmlns:a16="http://schemas.microsoft.com/office/drawing/2014/main" id="{3683223A-1D1C-4E4E-A77E-AD1AB40DD32C}"/>
                  </a:ext>
                </a:extLst>
              </p:cNvPr>
              <p:cNvSpPr txBox="1"/>
              <p:nvPr/>
            </p:nvSpPr>
            <p:spPr>
              <a:xfrm>
                <a:off x="8843316" y="2060552"/>
                <a:ext cx="2871164" cy="733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text.…. Copy paste fonts. Choose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886978" y="3716632"/>
              <a:ext cx="2871164" cy="1137920"/>
              <a:chOff x="8843316" y="1656080"/>
              <a:chExt cx="2871164" cy="1137920"/>
            </a:xfrm>
          </p:grpSpPr>
          <p:sp>
            <p:nvSpPr>
              <p:cNvPr id="17" name="ïSľiḓê">
                <a:extLst>
                  <a:ext uri="{FF2B5EF4-FFF2-40B4-BE49-F238E27FC236}">
                    <a16:creationId xmlns:a16="http://schemas.microsoft.com/office/drawing/2014/main" id="{04D5F246-F6FE-4C3F-888A-22A91BEAA8E8}"/>
                  </a:ext>
                </a:extLst>
              </p:cNvPr>
              <p:cNvSpPr txBox="1"/>
              <p:nvPr/>
            </p:nvSpPr>
            <p:spPr>
              <a:xfrm>
                <a:off x="8843316" y="1656080"/>
                <a:ext cx="2399532" cy="4044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lIns="91440" rIns="91440" tIns="45720" wrap="none">
                <a:normAutofit/>
              </a:bodyPr>
              <a:lstStyle/>
              <a:p>
                <a:pPr>
                  <a:buSzPct val="25000"/>
                </a:pPr>
                <a:r>
                  <a:rPr altLang="en-US" b="1" lang="zh-CN" smtClean="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</a:t>
                </a:r>
              </a:p>
            </p:txBody>
          </p:sp>
          <p:sp>
            <p:nvSpPr>
              <p:cNvPr id="18" name="îšḷiďê">
                <a:extLst>
                  <a:ext uri="{FF2B5EF4-FFF2-40B4-BE49-F238E27FC236}">
                    <a16:creationId xmlns:a16="http://schemas.microsoft.com/office/drawing/2014/main" id="{3683223A-1D1C-4E4E-A77E-AD1AB40DD32C}"/>
                  </a:ext>
                </a:extLst>
              </p:cNvPr>
              <p:cNvSpPr txBox="1"/>
              <p:nvPr/>
            </p:nvSpPr>
            <p:spPr>
              <a:xfrm>
                <a:off x="8843316" y="2060552"/>
                <a:ext cx="2871164" cy="733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text.…. Copy paste fonts. Choose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21556" y="1656080"/>
              <a:ext cx="2871164" cy="1137920"/>
              <a:chOff x="8843316" y="1656080"/>
              <a:chExt cx="2871164" cy="1137920"/>
            </a:xfrm>
          </p:grpSpPr>
          <p:sp>
            <p:nvSpPr>
              <p:cNvPr id="15" name="ïSľiḓê">
                <a:extLst>
                  <a:ext uri="{FF2B5EF4-FFF2-40B4-BE49-F238E27FC236}">
                    <a16:creationId xmlns:a16="http://schemas.microsoft.com/office/drawing/2014/main" id="{04D5F246-F6FE-4C3F-888A-22A91BEAA8E8}"/>
                  </a:ext>
                </a:extLst>
              </p:cNvPr>
              <p:cNvSpPr txBox="1"/>
              <p:nvPr/>
            </p:nvSpPr>
            <p:spPr>
              <a:xfrm>
                <a:off x="9258182" y="1656080"/>
                <a:ext cx="2399532" cy="4044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lIns="91440" rIns="91440" tIns="45720" wrap="none">
                <a:normAutofit/>
              </a:bodyPr>
              <a:lstStyle/>
              <a:p>
                <a:pPr algn="r">
                  <a:buSzPct val="25000"/>
                </a:pPr>
                <a:r>
                  <a:rPr altLang="en-US" b="1" lang="zh-CN" smtClean="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</a:t>
                </a:r>
              </a:p>
            </p:txBody>
          </p:sp>
          <p:sp>
            <p:nvSpPr>
              <p:cNvPr id="16" name="îšḷiďê">
                <a:extLst>
                  <a:ext uri="{FF2B5EF4-FFF2-40B4-BE49-F238E27FC236}">
                    <a16:creationId xmlns:a16="http://schemas.microsoft.com/office/drawing/2014/main" id="{3683223A-1D1C-4E4E-A77E-AD1AB40DD32C}"/>
                  </a:ext>
                </a:extLst>
              </p:cNvPr>
              <p:cNvSpPr txBox="1"/>
              <p:nvPr/>
            </p:nvSpPr>
            <p:spPr>
              <a:xfrm>
                <a:off x="8843316" y="2060552"/>
                <a:ext cx="2871164" cy="733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>
                <a:normAutofit fontScale="85000" lnSpcReduction="20000"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text.…. Copy paste fonts. Choose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21556" y="3715100"/>
              <a:ext cx="2871164" cy="1139452"/>
              <a:chOff x="8843316" y="1654548"/>
              <a:chExt cx="2871164" cy="1139452"/>
            </a:xfrm>
          </p:grpSpPr>
          <p:sp>
            <p:nvSpPr>
              <p:cNvPr id="13" name="ïSľiḓê">
                <a:extLst>
                  <a:ext uri="{FF2B5EF4-FFF2-40B4-BE49-F238E27FC236}">
                    <a16:creationId xmlns:a16="http://schemas.microsoft.com/office/drawing/2014/main" id="{04D5F246-F6FE-4C3F-888A-22A91BEAA8E8}"/>
                  </a:ext>
                </a:extLst>
              </p:cNvPr>
              <p:cNvSpPr txBox="1"/>
              <p:nvPr/>
            </p:nvSpPr>
            <p:spPr>
              <a:xfrm>
                <a:off x="9258182" y="1654548"/>
                <a:ext cx="2399532" cy="4044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lIns="91440" rIns="91440" tIns="45720" wrap="none">
                <a:normAutofit/>
              </a:bodyPr>
              <a:lstStyle/>
              <a:p>
                <a:pPr algn="r">
                  <a:buSzPct val="25000"/>
                </a:pPr>
                <a:r>
                  <a:rPr altLang="en-US" b="1" lang="zh-CN" smtClean="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</a:t>
                </a:r>
              </a:p>
            </p:txBody>
          </p:sp>
          <p:sp>
            <p:nvSpPr>
              <p:cNvPr id="14" name="îšḷiďê">
                <a:extLst>
                  <a:ext uri="{FF2B5EF4-FFF2-40B4-BE49-F238E27FC236}">
                    <a16:creationId xmlns:a16="http://schemas.microsoft.com/office/drawing/2014/main" id="{3683223A-1D1C-4E4E-A77E-AD1AB40DD32C}"/>
                  </a:ext>
                </a:extLst>
              </p:cNvPr>
              <p:cNvSpPr txBox="1"/>
              <p:nvPr/>
            </p:nvSpPr>
            <p:spPr>
              <a:xfrm>
                <a:off x="8843316" y="2060552"/>
                <a:ext cx="2871164" cy="733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>
                <a:normAutofit fontScale="85000" lnSpcReduction="20000"/>
              </a:bodyPr>
              <a:lstStyle/>
              <a:p>
                <a:pPr algn="r">
                  <a:lnSpc>
                    <a:spcPct val="150000"/>
                  </a:lnSpc>
                  <a:buSzPct val="25000"/>
                </a:pPr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text.…. Copy paste fonts. Choose</a:t>
                </a:r>
              </a:p>
            </p:txBody>
          </p:sp>
        </p:grpSp>
      </p:grpSp>
    </p:spTree>
    <p:extLst>
      <p:ext uri="{BB962C8B-B14F-4D97-AF65-F5344CB8AC3E}">
        <p14:creationId val="119417792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37781" y="2314938"/>
            <a:ext cx="9095291" cy="3135310"/>
            <a:chOff x="1036319" y="2179899"/>
            <a:chExt cx="9095291" cy="3135310"/>
          </a:xfrm>
        </p:grpSpPr>
        <p:grpSp>
          <p:nvGrpSpPr>
            <p:cNvPr id="8" name="组合 7"/>
            <p:cNvGrpSpPr/>
            <p:nvPr/>
          </p:nvGrpSpPr>
          <p:grpSpPr>
            <a:xfrm>
              <a:off x="1036319" y="2179899"/>
              <a:ext cx="5059681" cy="2498202"/>
              <a:chOff x="5598160" y="1814924"/>
              <a:chExt cx="5059681" cy="249820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000241" y="1814924"/>
                <a:ext cx="3657601" cy="518160"/>
              </a:xfrm>
              <a:prstGeom prst="rect">
                <a:avLst/>
              </a:prstGeom>
              <a:noFill/>
              <a:ln w="9525">
                <a:solidFill>
                  <a:srgbClr val="7FA5B8"/>
                </a:solidFill>
              </a:ln>
            </p:spPr>
            <p:txBody>
              <a:bodyPr rtlCol="0" wrap="square">
                <a:spAutoFit/>
              </a:bodyPr>
              <a:lstStyle/>
              <a:p>
                <a:pPr algn="r"/>
                <a:r>
                  <a:rPr altLang="en-US" lang="zh-CN" smtClean="0" spc="600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598159" y="2497244"/>
                <a:ext cx="5059681" cy="1798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altLang="en-US" lang="zh-CN" smtClean="0" spc="600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点击输入您的文字内容点击这里输入您的文字内容，点击输入文字点击输入您的文字内容。点击这里输入您的文字内容，点击输入文字点击输入您的文字内容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98224" y="2179899"/>
              <a:ext cx="3233386" cy="3135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19978350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55040" y="1635380"/>
            <a:ext cx="10699423" cy="4138270"/>
            <a:chOff x="955040" y="1635380"/>
            <a:chExt cx="10699423" cy="4138270"/>
          </a:xfrm>
        </p:grpSpPr>
        <p:sp>
          <p:nvSpPr>
            <p:cNvPr id="8" name="文本框 7"/>
            <p:cNvSpPr txBox="1"/>
            <p:nvPr/>
          </p:nvSpPr>
          <p:spPr>
            <a:xfrm>
              <a:off x="3383280" y="1635379"/>
              <a:ext cx="54254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pc="60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点击输入您的文字内容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55040" y="2271960"/>
              <a:ext cx="10292080" cy="2854160"/>
            </a:xfrm>
            <a:prstGeom prst="rect">
              <a:avLst/>
            </a:prstGeom>
            <a:noFill/>
            <a:ln w="15875">
              <a:solidFill>
                <a:srgbClr val="98B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16200000">
              <a:off x="8985524" y="3104711"/>
              <a:ext cx="3084581" cy="225329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686559" y="2575655"/>
              <a:ext cx="7122161" cy="2225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altLang="en-US" lang="zh-CN" smtClean="0" spc="6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点击输入您的文字内容点击这里输入您的文字内容，点击输入文字。点击输入您的文字内容。点击这里输入您的文字内容，点击输入文字。点击输入您的文字内容。点击这里输入您的文字内容，点击输入文字。点击输入文字。点击输入您的文字内容。点击这里输入您的文字内容，点击输入文字。</a:t>
              </a:r>
            </a:p>
          </p:txBody>
        </p:sp>
      </p:grpSp>
    </p:spTree>
    <p:extLst>
      <p:ext uri="{BB962C8B-B14F-4D97-AF65-F5344CB8AC3E}">
        <p14:creationId val="60233088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tile algn="ctr" flip="xy" sx="100000" sy="100000" tx="0" ty="318135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032240" y="5943600"/>
            <a:ext cx="1300480" cy="914400"/>
          </a:xfrm>
          <a:prstGeom prst="rect">
            <a:avLst/>
          </a:prstGeom>
          <a:solidFill>
            <a:srgbClr val="235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869440" y="1645920"/>
            <a:ext cx="4257040" cy="4031276"/>
            <a:chOff x="1869440" y="1645920"/>
            <a:chExt cx="4257040" cy="4031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869440" y="1645920"/>
              <a:ext cx="4257040" cy="3276600"/>
              <a:chOff x="1869440" y="1645920"/>
              <a:chExt cx="4257040" cy="327660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869440" y="1645920"/>
                <a:ext cx="4257040" cy="3276600"/>
                <a:chOff x="1783080" y="1635760"/>
                <a:chExt cx="4257040" cy="327660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1783080" y="1945640"/>
                  <a:ext cx="4257040" cy="2966720"/>
                  <a:chOff x="1869440" y="1625600"/>
                  <a:chExt cx="4257040" cy="2966720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1950720" y="1727200"/>
                    <a:ext cx="4175760" cy="2865120"/>
                  </a:xfrm>
                  <a:prstGeom prst="rect">
                    <a:avLst/>
                  </a:prstGeom>
                  <a:solidFill>
                    <a:schemeClr val="accent1">
                      <a:lumMod val="90000"/>
                      <a:lumOff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 useBgFill="1">
                <p:nvSpPr>
                  <p:cNvPr id="20" name="矩形 19"/>
                  <p:cNvSpPr/>
                  <p:nvPr/>
                </p:nvSpPr>
                <p:spPr>
                  <a:xfrm>
                    <a:off x="1869440" y="1625600"/>
                    <a:ext cx="4155440" cy="2865120"/>
                  </a:xfrm>
                  <a:prstGeom prst="rect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 useBgFill="1">
              <p:nvSpPr>
                <p:cNvPr id="18" name="矩形 17"/>
                <p:cNvSpPr/>
                <p:nvPr/>
              </p:nvSpPr>
              <p:spPr>
                <a:xfrm>
                  <a:off x="2326640" y="1635760"/>
                  <a:ext cx="3169920" cy="650240"/>
                </a:xfrm>
                <a:prstGeom prst="rect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pc="600" sz="28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PART THREE</a:t>
                  </a: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2180590" y="2527616"/>
                <a:ext cx="353314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点击输入标题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79295" y="3166622"/>
                <a:ext cx="3935730" cy="1371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en-US" lang="zh-CN" smtClean="0" spc="600" sz="14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点击输入您的文字内容点击这里输入您的文字内容，点击输入文字点 击输入您的文字内容。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869440" y="5153976"/>
              <a:ext cx="42570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mtClean="0" spc="600" sz="700">
                  <a:solidFill>
                    <a:schemeClr val="bg1"/>
                  </a:solidFill>
                  <a:latin charset="-122" panose="02000000000000000000" pitchFamily="2" typeface="杨任东竹石体-Extralight"/>
                  <a:ea charset="-122" panose="02000000000000000000" pitchFamily="2" typeface="杨任东竹石体-Extralight"/>
                </a:rPr>
                <a:t>点击输入您的文字内容点击这里输入您的文字内容，点击输入文字点 击输入您的文字内容。</a:t>
              </a:r>
            </a:p>
          </p:txBody>
        </p:sp>
      </p:grpSp>
    </p:spTree>
    <p:extLst>
      <p:ext uri="{BB962C8B-B14F-4D97-AF65-F5344CB8AC3E}">
        <p14:creationId val="350136603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87371" y="2261201"/>
            <a:ext cx="10231859" cy="3601590"/>
            <a:chOff x="987371" y="2261201"/>
            <a:chExt cx="10231859" cy="3601590"/>
          </a:xfrm>
        </p:grpSpPr>
        <p:grpSp>
          <p:nvGrpSpPr>
            <p:cNvPr id="8" name="组合 7"/>
            <p:cNvGrpSpPr/>
            <p:nvPr/>
          </p:nvGrpSpPr>
          <p:grpSpPr>
            <a:xfrm>
              <a:off x="987371" y="2261201"/>
              <a:ext cx="10231859" cy="3601590"/>
              <a:chOff x="1319874" y="2261201"/>
              <a:chExt cx="10231859" cy="360159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319874" y="2274329"/>
                <a:ext cx="2870663" cy="3588462"/>
                <a:chOff x="1319874" y="2346952"/>
                <a:chExt cx="2870663" cy="3588462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4696" y="2346952"/>
                  <a:ext cx="1681020" cy="1313436"/>
                </a:xfrm>
                <a:prstGeom prst="rect">
                  <a:avLst/>
                </a:prstGeom>
              </p:spPr>
            </p:pic>
            <p:grpSp>
              <p:nvGrpSpPr>
                <p:cNvPr id="23" name="组合 22"/>
                <p:cNvGrpSpPr/>
                <p:nvPr/>
              </p:nvGrpSpPr>
              <p:grpSpPr>
                <a:xfrm>
                  <a:off x="1319874" y="4278287"/>
                  <a:ext cx="2870663" cy="1657127"/>
                  <a:chOff x="1319874" y="4278287"/>
                  <a:chExt cx="2870663" cy="1657127"/>
                </a:xfrm>
              </p:grpSpPr>
              <p:sp>
                <p:nvSpPr>
                  <p:cNvPr id="24" name="文本框 23"/>
                  <p:cNvSpPr txBox="1"/>
                  <p:nvPr/>
                </p:nvSpPr>
                <p:spPr>
                  <a:xfrm>
                    <a:off x="1319874" y="4873584"/>
                    <a:ext cx="2870663" cy="105156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altLang="en-US" b="1" lang="zh-CN" smtClean="0" spc="600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点击输入您的文字内容点击这里输入您的文字内容，点击输入。</a:t>
                    </a:r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1382357" y="4278286"/>
                    <a:ext cx="2745694" cy="45720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ctr"/>
                    <a:r>
                      <a:rPr altLang="en-US" b="1" lang="zh-CN" smtClean="0" spc="600" sz="2400">
                        <a:solidFill>
                          <a:schemeClr val="accent2">
                            <a:lumMod val="7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点击输入标题</a:t>
                    </a:r>
                  </a:p>
                </p:txBody>
              </p:sp>
            </p:grpSp>
          </p:grpSp>
          <p:grpSp>
            <p:nvGrpSpPr>
              <p:cNvPr id="12" name="组合 11"/>
              <p:cNvGrpSpPr/>
              <p:nvPr/>
            </p:nvGrpSpPr>
            <p:grpSpPr>
              <a:xfrm>
                <a:off x="5000472" y="2261201"/>
                <a:ext cx="2870663" cy="3601590"/>
                <a:chOff x="1319874" y="2333824"/>
                <a:chExt cx="2870663" cy="3601590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2389408" y="2333824"/>
                  <a:ext cx="731594" cy="1339692"/>
                </a:xfrm>
                <a:prstGeom prst="rect">
                  <a:avLst/>
                </a:prstGeom>
              </p:spPr>
            </p:pic>
            <p:grpSp>
              <p:nvGrpSpPr>
                <p:cNvPr id="19" name="组合 18"/>
                <p:cNvGrpSpPr/>
                <p:nvPr/>
              </p:nvGrpSpPr>
              <p:grpSpPr>
                <a:xfrm>
                  <a:off x="1319874" y="4278287"/>
                  <a:ext cx="2870663" cy="1657127"/>
                  <a:chOff x="1319874" y="4278287"/>
                  <a:chExt cx="2870663" cy="1657127"/>
                </a:xfrm>
              </p:grpSpPr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1319874" y="4873584"/>
                    <a:ext cx="2870663" cy="105156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altLang="en-US" b="1" lang="zh-CN" smtClean="0" spc="600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点击输入您的文字内容点击这里输入您的文字内容，点击输入。</a:t>
                    </a:r>
                  </a:p>
                </p:txBody>
              </p:sp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1382359" y="4278286"/>
                    <a:ext cx="2745694" cy="45720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ctr"/>
                    <a:r>
                      <a:rPr altLang="en-US" b="1" lang="zh-CN" smtClean="0" spc="600" sz="2400">
                        <a:solidFill>
                          <a:schemeClr val="accent2">
                            <a:lumMod val="7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点击输入标题</a:t>
                    </a:r>
                  </a:p>
                </p:txBody>
              </p:sp>
            </p:grpSp>
          </p:grpSp>
          <p:grpSp>
            <p:nvGrpSpPr>
              <p:cNvPr id="13" name="组合 12"/>
              <p:cNvGrpSpPr/>
              <p:nvPr/>
            </p:nvGrpSpPr>
            <p:grpSpPr>
              <a:xfrm>
                <a:off x="8681070" y="2274329"/>
                <a:ext cx="2870663" cy="3588462"/>
                <a:chOff x="1319874" y="2346952"/>
                <a:chExt cx="2870663" cy="3588462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914696" y="2346952"/>
                  <a:ext cx="1681020" cy="1313436"/>
                </a:xfrm>
                <a:prstGeom prst="rect">
                  <a:avLst/>
                </a:prstGeom>
              </p:spPr>
            </p:pic>
            <p:grpSp>
              <p:nvGrpSpPr>
                <p:cNvPr id="15" name="组合 14"/>
                <p:cNvGrpSpPr/>
                <p:nvPr/>
              </p:nvGrpSpPr>
              <p:grpSpPr>
                <a:xfrm>
                  <a:off x="1319874" y="4278287"/>
                  <a:ext cx="2870663" cy="1657127"/>
                  <a:chOff x="1319874" y="4278287"/>
                  <a:chExt cx="2870663" cy="1657127"/>
                </a:xfrm>
              </p:grpSpPr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1319876" y="4873584"/>
                    <a:ext cx="2870663" cy="105156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altLang="en-US" b="1" lang="zh-CN" smtClean="0" spc="600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点击输入您的文字内容点击这里输入您的文字内容，点击输入。</a:t>
                    </a:r>
                  </a:p>
                </p:txBody>
              </p:sp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1382359" y="4278286"/>
                    <a:ext cx="2745694" cy="45720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ctr"/>
                    <a:r>
                      <a:rPr altLang="en-US" b="1" lang="zh-CN" smtClean="0" spc="600" sz="2400">
                        <a:solidFill>
                          <a:schemeClr val="accent2">
                            <a:lumMod val="7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点击输入标题</a:t>
                    </a:r>
                  </a:p>
                </p:txBody>
              </p:sp>
            </p:grpSp>
          </p:grpSp>
        </p:grpSp>
        <p:sp>
          <p:nvSpPr>
            <p:cNvPr id="9" name="五边形 8"/>
            <p:cNvSpPr/>
            <p:nvPr/>
          </p:nvSpPr>
          <p:spPr>
            <a:xfrm>
              <a:off x="6943811" y="2915686"/>
              <a:ext cx="978408" cy="484632"/>
            </a:xfrm>
            <a:prstGeom prst="homePlat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 flipH="1">
              <a:off x="4284383" y="2915686"/>
              <a:ext cx="978408" cy="484632"/>
            </a:xfrm>
            <a:prstGeom prst="homePlat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</p:grpSp>
    </p:spTree>
    <p:extLst>
      <p:ext uri="{BB962C8B-B14F-4D97-AF65-F5344CB8AC3E}">
        <p14:creationId val="28951351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91090" y="1957782"/>
            <a:ext cx="10085279" cy="4116068"/>
            <a:chOff x="1197490" y="1964990"/>
            <a:chExt cx="10085279" cy="411606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97490" y="2540047"/>
              <a:ext cx="2867432" cy="2394305"/>
            </a:xfrm>
            <a:prstGeom prst="ellipse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305011" y="4909784"/>
              <a:ext cx="1499072" cy="1171274"/>
            </a:xfrm>
            <a:prstGeom prst="ellipse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289579" y="2407759"/>
              <a:ext cx="993190" cy="1044144"/>
            </a:xfrm>
            <a:prstGeom prst="ellipse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4647410" y="1964990"/>
              <a:ext cx="5059681" cy="2463572"/>
              <a:chOff x="1317565" y="1603630"/>
              <a:chExt cx="5059681" cy="246357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317565" y="1603630"/>
                <a:ext cx="3657601" cy="51816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pc="600" sz="2800">
                    <a:solidFill>
                      <a:schemeClr val="accent3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点击输入您的文字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317565" y="2251320"/>
                <a:ext cx="5059681" cy="1798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b="1" lang="zh-CN" smtClean="0" spc="600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点击输入您的文字内容点击这里输入您的文字内容，点击输入文字点击输入您的文字内容。点击这里输入您的文字内容，点击输入文字点击输入您的文字内容</a:t>
                </a: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66400" y="2135538"/>
            <a:ext cx="375702" cy="47423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3856" y="5352698"/>
            <a:ext cx="489515" cy="313155"/>
          </a:xfrm>
          <a:prstGeom prst="rect">
            <a:avLst/>
          </a:prstGeom>
        </p:spPr>
      </p:pic>
    </p:spTree>
    <p:extLst>
      <p:ext uri="{BB962C8B-B14F-4D97-AF65-F5344CB8AC3E}">
        <p14:creationId val="426033525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3484" y="2147157"/>
            <a:ext cx="10060970" cy="3763124"/>
            <a:chOff x="911643" y="1555868"/>
            <a:chExt cx="10316344" cy="3763124"/>
          </a:xfrm>
        </p:grpSpPr>
        <p:sp>
          <p:nvSpPr>
            <p:cNvPr id="8" name="文本框 7"/>
            <p:cNvSpPr txBox="1"/>
            <p:nvPr/>
          </p:nvSpPr>
          <p:spPr>
            <a:xfrm>
              <a:off x="3790934" y="1555868"/>
              <a:ext cx="54254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pc="600" sz="2800">
                  <a:solidFill>
                    <a:schemeClr val="accent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-122" panose="02000600000000000000" pitchFamily="2" typeface="851tegakizatsu"/>
                </a:rPr>
                <a:t>点击输入您的文字内容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0349" y="2271960"/>
              <a:ext cx="9457638" cy="2854160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anose="02000000000000000000" pitchFamily="2" typeface="杨任东竹石体-Medium"/>
                <a:ea charset="-122" panose="02000000000000000000" pitchFamily="2" typeface="杨任东竹石体-Medium"/>
                <a:cs charset="-122" panose="02000600000000000000" pitchFamily="2" typeface="851tegakizatsu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911643" y="2231682"/>
              <a:ext cx="3236472" cy="308731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790933" y="2567340"/>
              <a:ext cx="7122161" cy="2225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altLang="en-US" b="1" lang="zh-CN" smtClean="0" spc="6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-122" panose="02000600000000000000" pitchFamily="2" typeface="851tegakizatsu"/>
                </a:rPr>
                <a:t>点击输入您的文字内容点击这里输入您的文字内容，点击输入文字。点击输入您的文字内容。点击这里输入您的文字内容，点击输入文字。点击输入您的文字内容。点击这里输入您的文字内容，点击输入文字。点击输入文字。点击输入您的文字内容。点击这里输入您的文字内容，点击输入文字。</a:t>
              </a:r>
            </a:p>
          </p:txBody>
        </p:sp>
      </p:grpSp>
    </p:spTree>
    <p:extLst>
      <p:ext uri="{BB962C8B-B14F-4D97-AF65-F5344CB8AC3E}">
        <p14:creationId val="39480066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312400" y="-142812"/>
            <a:ext cx="2167126" cy="181142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94640" y="1842011"/>
            <a:ext cx="11358880" cy="4761989"/>
            <a:chOff x="609600" y="1730251"/>
            <a:chExt cx="11358880" cy="4761989"/>
          </a:xfrm>
        </p:grpSpPr>
        <p:sp>
          <p:nvSpPr>
            <p:cNvPr id="8" name="任意多边形 7"/>
            <p:cNvSpPr/>
            <p:nvPr/>
          </p:nvSpPr>
          <p:spPr>
            <a:xfrm>
              <a:off x="609600" y="4217401"/>
              <a:ext cx="2274839" cy="2274839"/>
            </a:xfrm>
            <a:custGeom>
              <a:gdLst>
                <a:gd fmla="*/ 0 w 3149600" name="connsiteX0"/>
                <a:gd fmla="*/ 0 h 3149600" name="connsiteY0"/>
                <a:gd fmla="*/ 3149600 w 3149600" name="connsiteX1"/>
                <a:gd fmla="*/ 3149600 h 3149600" name="connsiteY1"/>
                <a:gd fmla="*/ 1976582 w 3149600" name="connsiteX2"/>
                <a:gd fmla="*/ 3149600 h 3149600" name="connsiteY2"/>
                <a:gd fmla="*/ 0 w 3149600" name="connsiteX3"/>
                <a:gd fmla="*/ 1173018 h 3149600" name="connsiteY3"/>
                <a:gd fmla="*/ 0 w 3149600" name="connsiteX4"/>
                <a:gd fmla="*/ 0 h 31496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49600" w="3149600">
                  <a:moveTo>
                    <a:pt x="0" y="0"/>
                  </a:moveTo>
                  <a:lnTo>
                    <a:pt x="3149600" y="3149600"/>
                  </a:lnTo>
                  <a:lnTo>
                    <a:pt x="1976582" y="3149600"/>
                  </a:lnTo>
                  <a:lnTo>
                    <a:pt x="0" y="117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09600" y="1730251"/>
              <a:ext cx="11358880" cy="4761989"/>
              <a:chOff x="609600" y="1730251"/>
              <a:chExt cx="11358880" cy="4761989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609600" y="1834804"/>
                <a:ext cx="4657436" cy="4657436"/>
              </a:xfrm>
              <a:custGeom>
                <a:gdLst>
                  <a:gd fmla="*/ 0 w 3149600" name="connsiteX0"/>
                  <a:gd fmla="*/ 0 h 3149600" name="connsiteY0"/>
                  <a:gd fmla="*/ 3149600 w 3149600" name="connsiteX1"/>
                  <a:gd fmla="*/ 3149600 h 3149600" name="connsiteY1"/>
                  <a:gd fmla="*/ 1976582 w 3149600" name="connsiteX2"/>
                  <a:gd fmla="*/ 3149600 h 3149600" name="connsiteY2"/>
                  <a:gd fmla="*/ 0 w 3149600" name="connsiteX3"/>
                  <a:gd fmla="*/ 1173018 h 3149600" name="connsiteY3"/>
                  <a:gd fmla="*/ 0 w 3149600" name="connsiteX4"/>
                  <a:gd fmla="*/ 0 h 31496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149600" w="3149600">
                    <a:moveTo>
                      <a:pt x="0" y="0"/>
                    </a:moveTo>
                    <a:lnTo>
                      <a:pt x="3149600" y="3149600"/>
                    </a:lnTo>
                    <a:lnTo>
                      <a:pt x="1976582" y="3149600"/>
                    </a:lnTo>
                    <a:lnTo>
                      <a:pt x="0" y="11730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926840" y="1964985"/>
                <a:ext cx="2837601" cy="2831703"/>
                <a:chOff x="2521817" y="2219137"/>
                <a:chExt cx="2837601" cy="2831703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0086" y="2952549"/>
                  <a:ext cx="1364880" cy="1364880"/>
                </a:xfrm>
                <a:prstGeom prst="ellipse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1817" y="2219137"/>
                  <a:ext cx="2837601" cy="2831703"/>
                </a:xfrm>
                <a:prstGeom prst="rect">
                  <a:avLst/>
                </a:prstGeom>
              </p:spPr>
            </p:pic>
          </p:grpSp>
          <p:sp>
            <p:nvSpPr>
              <p:cNvPr id="12" name="文本框 11"/>
              <p:cNvSpPr txBox="1"/>
              <p:nvPr/>
            </p:nvSpPr>
            <p:spPr>
              <a:xfrm>
                <a:off x="6355197" y="1730251"/>
                <a:ext cx="5613284" cy="393192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b="1" lang="zh-CN" smtClean="0" spc="600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您的文字内容点击这里输入您的文字内容，点击输入文字。点击输入您的文字内容。点击这里输入您的文字内容，点击输入文字。点击输入您的文字内容。点击这里输入您的文字内容，点击输入文字。点击输入文字。点击输入您的文字内容。点击这里输入您的文字内容。点击这里输入您的文字内容，点击输入文字。点击输入文字。点击输入您的文字内容。点击这里输入您的文字内容。</a:t>
                </a: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697760" y="1994105"/>
                <a:ext cx="523940" cy="40937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8180000">
                <a:off x="2653899" y="2486349"/>
                <a:ext cx="355034" cy="2773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262429342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7990" y="1457762"/>
            <a:ext cx="9826074" cy="4722061"/>
            <a:chOff x="1147990" y="1762562"/>
            <a:chExt cx="9826074" cy="4722061"/>
          </a:xfrm>
        </p:grpSpPr>
        <p:sp>
          <p:nvSpPr>
            <p:cNvPr id="8" name="矩形 7"/>
            <p:cNvSpPr/>
            <p:nvPr/>
          </p:nvSpPr>
          <p:spPr>
            <a:xfrm>
              <a:off x="2030895" y="2596261"/>
              <a:ext cx="8130209" cy="32339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algn="t" blurRad="190500" dir="5400000" dist="381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anose="02000000000000000000" pitchFamily="2" typeface="杨任东竹石体-Medium"/>
                <a:ea charset="-122" panose="02000000000000000000" pitchFamily="2" typeface="杨任东竹石体-Medium"/>
                <a:cs charset="-122" panose="02000600000000000000" pitchFamily="2" typeface="851tegakizatsu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95046" y="3089852"/>
              <a:ext cx="5194853" cy="2225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b="1" lang="zh-CN" smtClean="0" spc="6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-122" panose="02000600000000000000" pitchFamily="2" typeface="851tegakizatsu"/>
                </a:rPr>
                <a:t>点击输入您的文字内容点击这里输入您的文字内容，点击输入文字点击输入您的文字内容。点击这里输入您的文字内容，点击输入文字点击输入，点击这里输入您的文字内容，点击输入文字点击输入。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36520" y="3255558"/>
              <a:ext cx="548640" cy="204746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</a:ln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b="1" lang="zh-CN" smtClean="0" spc="600" sz="2400">
                  <a:solidFill>
                    <a:schemeClr val="accent2">
                      <a:lumMod val="50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-122" panose="02000600000000000000" pitchFamily="2" typeface="851tegakizatsu"/>
                </a:rPr>
                <a:t>点击输入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97633" y="3195048"/>
              <a:ext cx="1005840" cy="204746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b="1" lang="en-US" smtClean="0" spc="300">
                  <a:solidFill>
                    <a:schemeClr val="accent2">
                      <a:lumMod val="50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-122" panose="02000600000000000000" pitchFamily="2" typeface="851tegakizatsu"/>
                </a:rPr>
                <a:t>ADD YOUR TITLE HERE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74458" y="5201210"/>
              <a:ext cx="298029" cy="3133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772519" y="5303019"/>
              <a:ext cx="276641" cy="29083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flipV="1">
              <a:off x="1147990" y="1762562"/>
              <a:ext cx="2884121" cy="24082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56130" y="4829810"/>
              <a:ext cx="2117934" cy="1654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3484469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935675" y="568960"/>
            <a:ext cx="1564603" cy="2372360"/>
            <a:chOff x="1352235" y="568960"/>
            <a:chExt cx="1564603" cy="2372360"/>
          </a:xfrm>
        </p:grpSpPr>
        <p:grpSp>
          <p:nvGrpSpPr>
            <p:cNvPr id="4" name="组合 3"/>
            <p:cNvGrpSpPr/>
            <p:nvPr/>
          </p:nvGrpSpPr>
          <p:grpSpPr>
            <a:xfrm>
              <a:off x="1352235" y="568960"/>
              <a:ext cx="1564603" cy="2372360"/>
              <a:chOff x="1758635" y="862010"/>
              <a:chExt cx="1746569" cy="2648270"/>
            </a:xfrm>
          </p:grpSpPr>
          <p:sp>
            <p:nvSpPr>
              <p:cNvPr id="2" name="平行四边形 1"/>
              <p:cNvSpPr/>
              <p:nvPr/>
            </p:nvSpPr>
            <p:spPr>
              <a:xfrm flipH="1" rot="16200000">
                <a:off x="1297625" y="1323020"/>
                <a:ext cx="2566990" cy="1644969"/>
              </a:xfrm>
              <a:prstGeom prst="parallelogram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平行四边形 2"/>
              <p:cNvSpPr/>
              <p:nvPr/>
            </p:nvSpPr>
            <p:spPr>
              <a:xfrm flipH="1" rot="16200000">
                <a:off x="1399225" y="1404300"/>
                <a:ext cx="2566990" cy="1644969"/>
              </a:xfrm>
              <a:prstGeom prst="parallelogram">
                <a:avLst/>
              </a:prstGeom>
              <a:solidFill>
                <a:srgbClr val="062537">
                  <a:alpha val="90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753324" y="1006715"/>
              <a:ext cx="85344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>
                  <a:rot lat="0" lon="299993" rev="0"/>
                </a:camera>
                <a:lightRig dir="t" rig="threePt"/>
              </a:scene3d>
            </a:bodyPr>
            <a:lstStyle/>
            <a:p>
              <a:pPr algn="ctr"/>
              <a:r>
                <a:rPr altLang="en-US" lang="zh-CN" sz="48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目录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85099" y="613832"/>
            <a:ext cx="8769360" cy="5769093"/>
            <a:chOff x="3135899" y="552872"/>
            <a:chExt cx="8769360" cy="5769093"/>
          </a:xfrm>
        </p:grpSpPr>
        <p:grpSp>
          <p:nvGrpSpPr>
            <p:cNvPr id="13" name="组合 12"/>
            <p:cNvGrpSpPr/>
            <p:nvPr/>
          </p:nvGrpSpPr>
          <p:grpSpPr>
            <a:xfrm>
              <a:off x="3135899" y="2274960"/>
              <a:ext cx="1708160" cy="4047005"/>
              <a:chOff x="3641720" y="1481665"/>
              <a:chExt cx="1708160" cy="404700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185920" y="1481665"/>
                <a:ext cx="619760" cy="619760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01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641720" y="2521310"/>
                <a:ext cx="1708160" cy="3007360"/>
                <a:chOff x="3519438" y="2286000"/>
                <a:chExt cx="1708160" cy="3007360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3519438" y="2286000"/>
                  <a:ext cx="1143000" cy="300736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mtClean="0" sz="1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4673600" y="2286000"/>
                  <a:ext cx="548640" cy="274320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lang="zh-CN" smtClean="0" spc="600" sz="2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点击输入标题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4655319" y="2286000"/>
                  <a:ext cx="0" cy="300736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3"/>
            <p:cNvGrpSpPr/>
            <p:nvPr/>
          </p:nvGrpSpPr>
          <p:grpSpPr>
            <a:xfrm>
              <a:off x="7843365" y="2274960"/>
              <a:ext cx="1708160" cy="4047005"/>
              <a:chOff x="3641720" y="1481665"/>
              <a:chExt cx="1708160" cy="404700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185920" y="1481665"/>
                <a:ext cx="619760" cy="619760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03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3641720" y="2521310"/>
                <a:ext cx="1708160" cy="3007360"/>
                <a:chOff x="3519438" y="2286000"/>
                <a:chExt cx="1708160" cy="3007360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3519437" y="2286000"/>
                  <a:ext cx="1143000" cy="300736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mtClean="0" sz="1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4673599" y="2286000"/>
                  <a:ext cx="548640" cy="274320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lang="zh-CN" smtClean="0" spc="600" sz="2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点击输入标题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 flipH="1">
                  <a:off x="4655319" y="2286000"/>
                  <a:ext cx="0" cy="300736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组合 19"/>
            <p:cNvGrpSpPr/>
            <p:nvPr/>
          </p:nvGrpSpPr>
          <p:grpSpPr>
            <a:xfrm>
              <a:off x="5489632" y="552872"/>
              <a:ext cx="1708160" cy="4047005"/>
              <a:chOff x="3641720" y="1481665"/>
              <a:chExt cx="1708160" cy="404700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185920" y="1481665"/>
                <a:ext cx="619760" cy="619760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02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641720" y="2521310"/>
                <a:ext cx="1708160" cy="3007360"/>
                <a:chOff x="3519438" y="2286000"/>
                <a:chExt cx="1708160" cy="3007360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3519438" y="2286000"/>
                  <a:ext cx="1143000" cy="300736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mtClean="0" sz="1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4673601" y="2286000"/>
                  <a:ext cx="548640" cy="274320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lang="zh-CN" smtClean="0" spc="600" sz="2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点击输入标题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4655319" y="2286000"/>
                  <a:ext cx="0" cy="300736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组合 25"/>
            <p:cNvGrpSpPr/>
            <p:nvPr/>
          </p:nvGrpSpPr>
          <p:grpSpPr>
            <a:xfrm>
              <a:off x="10197099" y="552872"/>
              <a:ext cx="1708160" cy="4047005"/>
              <a:chOff x="3641720" y="1481665"/>
              <a:chExt cx="1708160" cy="404700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185920" y="1481665"/>
                <a:ext cx="619760" cy="619760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04</a:t>
                </a: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3641720" y="2521310"/>
                <a:ext cx="1708160" cy="3007360"/>
                <a:chOff x="3519438" y="2286000"/>
                <a:chExt cx="1708160" cy="300736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3519438" y="2286000"/>
                  <a:ext cx="1143000" cy="300736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mtClean="0" sz="1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4673598" y="2286000"/>
                  <a:ext cx="548640" cy="2743200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lang="zh-CN" smtClean="0" spc="600" sz="2400">
                      <a:solidFill>
                        <a:schemeClr val="bg1"/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点击输入标题</a:t>
                  </a: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4655319" y="2286000"/>
                  <a:ext cx="0" cy="300736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val="361512192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50" id="1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tile algn="ctr" flip="xy" sx="100000" sy="100000" tx="0" ty="318135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032240" y="5943600"/>
            <a:ext cx="1300480" cy="914400"/>
          </a:xfrm>
          <a:prstGeom prst="rect">
            <a:avLst/>
          </a:prstGeom>
          <a:solidFill>
            <a:srgbClr val="235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869440" y="1645920"/>
            <a:ext cx="4257040" cy="4031276"/>
            <a:chOff x="1869440" y="1645920"/>
            <a:chExt cx="4257040" cy="4031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869440" y="1645920"/>
              <a:ext cx="4257040" cy="3276600"/>
              <a:chOff x="1869440" y="1645920"/>
              <a:chExt cx="4257040" cy="327660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869440" y="1645920"/>
                <a:ext cx="4257040" cy="3276600"/>
                <a:chOff x="1783080" y="1635760"/>
                <a:chExt cx="4257040" cy="327660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1783080" y="1945640"/>
                  <a:ext cx="4257040" cy="2966720"/>
                  <a:chOff x="1869440" y="1625600"/>
                  <a:chExt cx="4257040" cy="2966720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1950720" y="1727200"/>
                    <a:ext cx="4175760" cy="2865120"/>
                  </a:xfrm>
                  <a:prstGeom prst="rect">
                    <a:avLst/>
                  </a:prstGeom>
                  <a:solidFill>
                    <a:schemeClr val="accent1">
                      <a:lumMod val="90000"/>
                      <a:lumOff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 useBgFill="1">
                <p:nvSpPr>
                  <p:cNvPr id="20" name="矩形 19"/>
                  <p:cNvSpPr/>
                  <p:nvPr/>
                </p:nvSpPr>
                <p:spPr>
                  <a:xfrm>
                    <a:off x="1869440" y="1625600"/>
                    <a:ext cx="4155440" cy="2865120"/>
                  </a:xfrm>
                  <a:prstGeom prst="rect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 useBgFill="1">
              <p:nvSpPr>
                <p:cNvPr id="18" name="矩形 17"/>
                <p:cNvSpPr/>
                <p:nvPr/>
              </p:nvSpPr>
              <p:spPr>
                <a:xfrm>
                  <a:off x="2326640" y="1635760"/>
                  <a:ext cx="3169920" cy="650240"/>
                </a:xfrm>
                <a:prstGeom prst="rect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pc="600" sz="28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PART FOUR</a:t>
                  </a: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2180590" y="2527616"/>
                <a:ext cx="353314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点击输入标题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79295" y="3166622"/>
                <a:ext cx="3935730" cy="1371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en-US" lang="zh-CN" smtClean="0" spc="600" sz="14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点击输入您的文字内容点击这里输入您的文字内容，点击输入文字点 击输入您的文字内容。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869440" y="5153976"/>
              <a:ext cx="42570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mtClean="0" spc="600" sz="700">
                  <a:solidFill>
                    <a:schemeClr val="bg1"/>
                  </a:solidFill>
                  <a:latin charset="-122" panose="02000000000000000000" pitchFamily="2" typeface="杨任东竹石体-Extralight"/>
                  <a:ea charset="-122" panose="02000000000000000000" pitchFamily="2" typeface="杨任东竹石体-Extralight"/>
                </a:rPr>
                <a:t>点击输入您的文字内容点击这里输入您的文字内容，点击输入文字点 击输入您的文字内容。</a:t>
              </a:r>
            </a:p>
          </p:txBody>
        </p:sp>
      </p:grpSp>
    </p:spTree>
    <p:extLst>
      <p:ext uri="{BB962C8B-B14F-4D97-AF65-F5344CB8AC3E}">
        <p14:creationId val="30670965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79041" y="2316480"/>
            <a:ext cx="8833918" cy="3576319"/>
            <a:chOff x="1679041" y="2316480"/>
            <a:chExt cx="8833918" cy="3576319"/>
          </a:xfrm>
        </p:grpSpPr>
        <p:grpSp>
          <p:nvGrpSpPr>
  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8" name="248e3e90-6641-4069-9d8e-7a64d3a54f46" title="iSlide™ 版权声明  COPYRIGHT NOTICE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1679041" y="2316480"/>
              <a:ext cx="8833918" cy="3576319"/>
              <a:chOff x="719138" y="1245819"/>
              <a:chExt cx="10759033" cy="4355683"/>
            </a:xfrm>
          </p:grpSpPr>
          <p:sp>
            <p:nvSpPr>
              <p:cNvPr id="13" name="ïṣḻíḓe"/>
              <p:cNvSpPr/>
              <p:nvPr/>
            </p:nvSpPr>
            <p:spPr>
              <a:xfrm>
                <a:off x="719138" y="1245819"/>
                <a:ext cx="2441046" cy="241648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sym typeface="郑庆科黄油体Regular 郑庆科黄油体"/>
                </a:endParaRPr>
              </a:p>
            </p:txBody>
          </p:sp>
          <p:sp>
            <p:nvSpPr>
              <p:cNvPr id="14" name="íŝḷiďe"/>
              <p:cNvSpPr/>
              <p:nvPr/>
            </p:nvSpPr>
            <p:spPr>
              <a:xfrm>
                <a:off x="9037125" y="1245819"/>
                <a:ext cx="2441046" cy="241648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sym typeface="郑庆科黄油体Regular 郑庆科黄油体"/>
                </a:endParaRPr>
              </a:p>
            </p:txBody>
          </p:sp>
          <p:sp>
            <p:nvSpPr>
              <p:cNvPr id="15" name="iṡḻíḋe"/>
              <p:cNvSpPr/>
              <p:nvPr/>
            </p:nvSpPr>
            <p:spPr>
              <a:xfrm>
                <a:off x="3491800" y="1245819"/>
                <a:ext cx="2441046" cy="241648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sym typeface="郑庆科黄油体Regular 郑庆科黄油体"/>
                </a:endParaRPr>
              </a:p>
            </p:txBody>
          </p:sp>
          <p:sp>
            <p:nvSpPr>
              <p:cNvPr id="16" name="ïṡlîďé"/>
              <p:cNvSpPr/>
              <p:nvPr/>
            </p:nvSpPr>
            <p:spPr>
              <a:xfrm>
                <a:off x="6264463" y="1245819"/>
                <a:ext cx="2441046" cy="2416481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sym typeface="郑庆科黄油体Regular 郑庆科黄油体"/>
                </a:endParaRPr>
              </a:p>
            </p:txBody>
          </p:sp>
          <p:sp>
            <p:nvSpPr>
              <p:cNvPr id="17" name="íSļïḍê"/>
              <p:cNvSpPr/>
              <p:nvPr/>
            </p:nvSpPr>
            <p:spPr>
              <a:xfrm>
                <a:off x="4170120" y="4050317"/>
                <a:ext cx="3851760" cy="561435"/>
              </a:xfrm>
              <a:prstGeom prst="rect">
                <a:avLst/>
              </a:prstGeom>
            </p:spPr>
            <p:txBody>
              <a:bodyPr anchor="ctr" bIns="45720" lIns="91440" rIns="91440" tIns="45720" wrap="square">
                <a:noAutofit/>
              </a:bodyPr>
              <a:lstStyle/>
              <a:p>
                <a:pPr algn="ctr"/>
                <a:r>
                  <a:rPr altLang="zh-CN" b="1" lang="en-US" spc="600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sym typeface="郑庆科黄油体Regular 郑庆科黄油体"/>
                  </a:rPr>
                  <a:t>Text here</a:t>
                </a:r>
              </a:p>
            </p:txBody>
          </p:sp>
          <p:sp>
            <p:nvSpPr>
              <p:cNvPr id="18" name="íṣḻïdè"/>
              <p:cNvSpPr/>
              <p:nvPr/>
            </p:nvSpPr>
            <p:spPr>
              <a:xfrm>
                <a:off x="3258539" y="4757936"/>
                <a:ext cx="5674920" cy="843566"/>
              </a:xfrm>
              <a:prstGeom prst="rect">
                <a:avLst/>
              </a:prstGeom>
            </p:spPr>
            <p:txBody>
              <a:bodyPr anchor="ctr" bIns="45720" lIns="91440" rIns="91440" tIns="45720" wrap="square">
                <a:noAutofit/>
              </a:bodyPr>
              <a:lstStyle/>
              <a:p>
                <a:pPr algn="ctr" lvl="0">
                  <a:lnSpc>
                    <a:spcPct val="120000"/>
                  </a:lnSpc>
                </a:pPr>
                <a:r>
                  <a:rPr altLang="zh-CN" lang="en-US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sym typeface="郑庆科黄油体Regular 郑庆科黄油体"/>
                  </a:rPr>
                  <a:t>Copy paste fonts. Choose the only option to retain text.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50537" y="2413000"/>
              <a:ext cx="1492600" cy="17911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344566" y="2583350"/>
              <a:ext cx="1837407" cy="15342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68268" y="2676738"/>
              <a:ext cx="1617293" cy="126364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15529" y="2432718"/>
              <a:ext cx="1492600" cy="1791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23151655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350618" y="1628446"/>
            <a:ext cx="11774777" cy="6354192"/>
            <a:chOff x="31723" y="1501447"/>
            <a:chExt cx="11774777" cy="635419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-427765" y="4112498"/>
              <a:ext cx="4202629" cy="3283654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3611880" y="1501447"/>
              <a:ext cx="6379481" cy="3812805"/>
              <a:chOff x="3576868" y="1094451"/>
              <a:chExt cx="7002418" cy="418511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5331923" y="1094451"/>
                <a:ext cx="5247363" cy="1193782"/>
                <a:chOff x="5826253" y="1432007"/>
                <a:chExt cx="5247363" cy="1193782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826253" y="1505358"/>
                  <a:ext cx="5247363" cy="1120431"/>
                  <a:chOff x="4126662" y="3340458"/>
                  <a:chExt cx="5247363" cy="1120431"/>
                </a:xfrm>
              </p:grpSpPr>
              <p:sp>
                <p:nvSpPr>
                  <p:cNvPr id="25" name="矩形 24"/>
                  <p:cNvSpPr/>
                  <p:nvPr/>
                </p:nvSpPr>
                <p:spPr>
                  <a:xfrm>
                    <a:off x="4126660" y="3802122"/>
                    <a:ext cx="5242007" cy="6523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 lvl="0">
                      <a:lnSpc>
                        <a:spcPct val="150000"/>
                      </a:lnSpc>
                      <a:spcAft>
                        <a:spcPct val="0"/>
                      </a:spcAft>
                    </a:pPr>
                    <a:r>
                      <a:rPr altLang="en-US" b="1" kern="100" lang="zh-CN" smtClean="0" spc="60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点击输入您的文字内容点击这里输入您的文字内容，点击输入文字。点击输入您的文字内容。</a:t>
                    </a:r>
                  </a:p>
                </p:txBody>
              </p:sp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5451799" y="3340459"/>
                    <a:ext cx="3922226" cy="434932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r"/>
                    <a:r>
                      <a:rPr altLang="en-US" b="1" lang="zh-CN" smtClean="0" spc="600" sz="2000">
                        <a:solidFill>
                          <a:schemeClr val="accent2">
                            <a:lumMod val="7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点击输入您的标题</a:t>
                    </a:r>
                  </a:p>
                </p:txBody>
              </p:sp>
            </p:grpSp>
            <p:sp>
              <p:nvSpPr>
                <p:cNvPr id="24" name="椭圆 23"/>
                <p:cNvSpPr/>
                <p:nvPr/>
              </p:nvSpPr>
              <p:spPr>
                <a:xfrm>
                  <a:off x="6644493" y="1432007"/>
                  <a:ext cx="506894" cy="5068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b="1" lang="en-US" smtClean="0" sz="20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  <a:cs charset="-122" panose="02000600000000000000" pitchFamily="2" typeface="851tegakizatsu"/>
                    </a:rPr>
                    <a:t>1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4493457" y="2591707"/>
                <a:ext cx="5247363" cy="1193784"/>
                <a:chOff x="5826253" y="1432007"/>
                <a:chExt cx="5247363" cy="1193784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5826253" y="1505358"/>
                  <a:ext cx="5247363" cy="1120433"/>
                  <a:chOff x="4126662" y="3340458"/>
                  <a:chExt cx="5247363" cy="1120433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4126662" y="3802123"/>
                    <a:ext cx="5242006" cy="6523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 lvl="0">
                      <a:lnSpc>
                        <a:spcPct val="150000"/>
                      </a:lnSpc>
                      <a:spcAft>
                        <a:spcPct val="0"/>
                      </a:spcAft>
                    </a:pPr>
                    <a:r>
                      <a:rPr altLang="en-US" b="1" kern="100" lang="zh-CN" smtClean="0" spc="60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点击输入您的文字内容点击这里输入您的文字内容，点击输入文字。点击输入您的文字内容。</a:t>
                    </a:r>
                  </a:p>
                </p:txBody>
              </p:sp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5451798" y="3340459"/>
                    <a:ext cx="3922226" cy="434932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r"/>
                    <a:r>
                      <a:rPr altLang="en-US" b="1" lang="zh-CN" smtClean="0" spc="600" sz="2000">
                        <a:solidFill>
                          <a:schemeClr val="accent2">
                            <a:lumMod val="7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点击输入您的标题</a:t>
                    </a:r>
                  </a:p>
                </p:txBody>
              </p:sp>
            </p:grpSp>
            <p:sp>
              <p:nvSpPr>
                <p:cNvPr id="20" name="椭圆 19"/>
                <p:cNvSpPr/>
                <p:nvPr/>
              </p:nvSpPr>
              <p:spPr>
                <a:xfrm>
                  <a:off x="6644493" y="1432007"/>
                  <a:ext cx="506894" cy="5068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b="1" lang="en-US" sz="20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  <a:cs charset="-122" panose="02000600000000000000" pitchFamily="2" typeface="851tegakizatsu"/>
                    </a:rPr>
                    <a:t>2</a:t>
                  </a: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3576868" y="4085783"/>
                <a:ext cx="5247361" cy="1193782"/>
                <a:chOff x="5826253" y="1432007"/>
                <a:chExt cx="5247361" cy="1193782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5826253" y="1505358"/>
                  <a:ext cx="5247361" cy="1120431"/>
                  <a:chOff x="4126662" y="3340458"/>
                  <a:chExt cx="5247361" cy="1120431"/>
                </a:xfrm>
              </p:grpSpPr>
              <p:sp>
                <p:nvSpPr>
                  <p:cNvPr id="17" name="矩形 16"/>
                  <p:cNvSpPr/>
                  <p:nvPr/>
                </p:nvSpPr>
                <p:spPr>
                  <a:xfrm>
                    <a:off x="4126662" y="3802120"/>
                    <a:ext cx="5242007" cy="6523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 lvl="0">
                      <a:lnSpc>
                        <a:spcPct val="150000"/>
                      </a:lnSpc>
                      <a:spcAft>
                        <a:spcPct val="0"/>
                      </a:spcAft>
                    </a:pPr>
                    <a:r>
                      <a:rPr altLang="en-US" b="1" kern="100" lang="zh-CN" smtClean="0" spc="600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点击输入您的文字内容点击这里输入您的文字内容，点击输入文字。点击输入您的文字内容。</a:t>
                    </a:r>
                  </a:p>
                </p:txBody>
              </p:sp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5451796" y="3340459"/>
                    <a:ext cx="3922226" cy="434932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 algn="r"/>
                    <a:r>
                      <a:rPr altLang="en-US" b="1" lang="zh-CN" smtClean="0" spc="600" sz="2000">
                        <a:solidFill>
                          <a:schemeClr val="accent2">
                            <a:lumMod val="75000"/>
                          </a:schemeClr>
                        </a:solidFill>
                        <a:latin charset="-122" panose="02000000000000000000" pitchFamily="2" typeface="杨任东竹石体-Medium"/>
                        <a:ea charset="-122" panose="02000000000000000000" pitchFamily="2" typeface="杨任东竹石体-Medium"/>
                        <a:cs charset="-122" panose="02000600000000000000" pitchFamily="2" typeface="851tegakizatsu"/>
                      </a:rPr>
                      <a:t>点击输入您的标题</a:t>
                    </a:r>
                  </a:p>
                </p:txBody>
              </p:sp>
            </p:grpSp>
            <p:sp>
              <p:nvSpPr>
                <p:cNvPr id="16" name="椭圆 15"/>
                <p:cNvSpPr/>
                <p:nvPr/>
              </p:nvSpPr>
              <p:spPr>
                <a:xfrm>
                  <a:off x="6644493" y="1432007"/>
                  <a:ext cx="506895" cy="5068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b="1" lang="en-US" sz="20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  <a:cs charset="-122" panose="02000600000000000000" pitchFamily="2" typeface="851tegakizatsu"/>
                    </a:rPr>
                    <a:t>3</a:t>
                  </a:r>
                </a:p>
              </p:txBody>
            </p:sp>
          </p:grp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73924" y="3302001"/>
              <a:ext cx="3032576" cy="2966238"/>
            </a:xfrm>
            <a:prstGeom prst="ellipse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20100000">
              <a:off x="1479779" y="1606521"/>
              <a:ext cx="2216285" cy="173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5860621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87371" y="1958195"/>
            <a:ext cx="9671770" cy="3909530"/>
            <a:chOff x="987371" y="1958195"/>
            <a:chExt cx="9671770" cy="3909530"/>
          </a:xfrm>
        </p:grpSpPr>
        <p:grpSp>
          <p:nvGrpSpPr>
            <p:cNvPr id="8" name="组合 7"/>
            <p:cNvGrpSpPr/>
            <p:nvPr/>
          </p:nvGrpSpPr>
          <p:grpSpPr>
            <a:xfrm>
              <a:off x="987371" y="4205664"/>
              <a:ext cx="2870663" cy="1657127"/>
              <a:chOff x="987371" y="4205664"/>
              <a:chExt cx="2870663" cy="165712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987371" y="4800961"/>
                <a:ext cx="2870663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b="1" lang="zh-CN" smtClean="0" spc="600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点击输入您的文字内容点击这里输入您的文字内容，点击输入。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49855" y="4205664"/>
                <a:ext cx="2745694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600" sz="2400">
                    <a:solidFill>
                      <a:schemeClr val="accent2">
                        <a:lumMod val="7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点击输入标题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68957" y="4502498"/>
              <a:ext cx="2058680" cy="11863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14458" y="1958195"/>
              <a:ext cx="2816487" cy="220061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94659" y="2055953"/>
              <a:ext cx="2578875" cy="2014961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4660668" y="2260685"/>
              <a:ext cx="2870663" cy="1657127"/>
              <a:chOff x="987371" y="4205664"/>
              <a:chExt cx="2870663" cy="165712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987371" y="4800962"/>
                <a:ext cx="2870663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b="1" lang="zh-CN" smtClean="0" spc="600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点击输入您的文字内容点击这里输入您的文字内容，点击输入。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49856" y="4205664"/>
                <a:ext cx="2745694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600" sz="2400">
                    <a:solidFill>
                      <a:schemeClr val="accent2">
                        <a:lumMod val="7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点击输入标题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788478" y="4210598"/>
              <a:ext cx="2870663" cy="1657127"/>
              <a:chOff x="987371" y="4205664"/>
              <a:chExt cx="2870663" cy="1657127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987371" y="4800962"/>
                <a:ext cx="2870663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b="1" lang="zh-CN" smtClean="0" spc="600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点击输入您的文字内容点击这里输入您的文字内容，点击输入。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049855" y="4205663"/>
                <a:ext cx="2745694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pc="600" sz="2400">
                    <a:solidFill>
                      <a:schemeClr val="accent2">
                        <a:lumMod val="7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-122" panose="02000600000000000000" pitchFamily="2" typeface="851tegakizatsu"/>
                  </a:rPr>
                  <a:t>点击输入标题</a:t>
                </a:r>
              </a:p>
            </p:txBody>
          </p:sp>
        </p:grpSp>
      </p:grpSp>
    </p:spTree>
    <p:extLst>
      <p:ext uri="{BB962C8B-B14F-4D97-AF65-F5344CB8AC3E}">
        <p14:creationId val="230657773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83260" y="1925393"/>
            <a:ext cx="10845797" cy="3919576"/>
            <a:chOff x="683260" y="1569793"/>
            <a:chExt cx="10845797" cy="3919576"/>
          </a:xfrm>
        </p:grpSpPr>
        <p:grpSp>
          <p:nvGrpSpPr>
  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8" name="18cc6cd3-d86b-4eb1-bd02-d845539a6198" title="iSlide™ 版权声明  COPYRIGHT NOTICE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683260" y="1569793"/>
              <a:ext cx="10845797" cy="3919576"/>
              <a:chOff x="673100" y="1569793"/>
              <a:chExt cx="10845797" cy="3919576"/>
            </a:xfrm>
          </p:grpSpPr>
          <p:sp>
            <p:nvSpPr>
              <p:cNvPr id="16" name="iṡḷíḍê">
                <a:extLst>
                  <a:ext uri="{FF2B5EF4-FFF2-40B4-BE49-F238E27FC236}">
                    <a16:creationId xmlns:a16="http://schemas.microsoft.com/office/drawing/2014/main" id="{69A4A8D9-5267-4B93-9812-99AF62538FE0}"/>
                  </a:ext>
                </a:extLst>
              </p:cNvPr>
              <p:cNvSpPr/>
              <p:nvPr/>
            </p:nvSpPr>
            <p:spPr>
              <a:xfrm>
                <a:off x="4600571" y="1933573"/>
                <a:ext cx="2990854" cy="2990854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r>
                  <a:rPr altLang="zh-CN" b="1" lang="en-US" smtClean="0" spc="600" sz="32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GREEN</a:t>
                </a:r>
              </a:p>
            </p:txBody>
          </p:sp>
          <p:sp>
            <p:nvSpPr>
              <p:cNvPr id="17" name="ïṥḻíḍé">
                <a:extLst>
                  <a:ext uri="{FF2B5EF4-FFF2-40B4-BE49-F238E27FC236}">
                    <a16:creationId xmlns:a16="http://schemas.microsoft.com/office/drawing/2014/main" id="{B7F0DAC5-5A1E-4F12-A7E1-7C692358A818}"/>
                  </a:ext>
                </a:extLst>
              </p:cNvPr>
              <p:cNvSpPr/>
              <p:nvPr/>
            </p:nvSpPr>
            <p:spPr>
              <a:xfrm>
                <a:off x="4293632" y="1626634"/>
                <a:ext cx="3604733" cy="3604733"/>
              </a:xfrm>
              <a:prstGeom prst="ellipse">
                <a:avLst/>
              </a:prstGeom>
              <a:noFill/>
              <a:ln cap="flat" cmpd="sng" w="9525">
                <a:solidFill>
                  <a:schemeClr val="bg1">
                    <a:lumMod val="75000"/>
                  </a:schemeClr>
                </a:solidFill>
                <a:prstDash val="dash"/>
                <a:round/>
                <a:headEnd len="med" type="none" w="med"/>
                <a:tailEnd len="med" type="none" w="med"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18" name="ïŝ1íḋè">
                <a:extLst>
                  <a:ext uri="{FF2B5EF4-FFF2-40B4-BE49-F238E27FC236}">
                    <a16:creationId xmlns:a16="http://schemas.microsoft.com/office/drawing/2014/main" id="{C5780861-BB98-444E-947B-D5EBBE922C4E}"/>
                  </a:ext>
                </a:extLst>
              </p:cNvPr>
              <p:cNvSpPr/>
              <p:nvPr/>
            </p:nvSpPr>
            <p:spPr>
              <a:xfrm>
                <a:off x="4528481" y="1770889"/>
                <a:ext cx="744340" cy="744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19" name="íṡ1îdê">
                <a:extLst>
                  <a:ext uri="{FF2B5EF4-FFF2-40B4-BE49-F238E27FC236}">
                    <a16:creationId xmlns:a16="http://schemas.microsoft.com/office/drawing/2014/main" id="{C4F985B9-9BC4-4883-90E0-4CC6E3E9C93B}"/>
                  </a:ext>
                </a:extLst>
              </p:cNvPr>
              <p:cNvSpPr/>
              <p:nvPr/>
            </p:nvSpPr>
            <p:spPr>
              <a:xfrm>
                <a:off x="4528481" y="4342769"/>
                <a:ext cx="744340" cy="744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20" name="ïṧḷïḍè">
                <a:extLst>
                  <a:ext uri="{FF2B5EF4-FFF2-40B4-BE49-F238E27FC236}">
                    <a16:creationId xmlns:a16="http://schemas.microsoft.com/office/drawing/2014/main" id="{1CF899AF-E3D7-4952-A1D9-8C07083BFE5E}"/>
                  </a:ext>
                </a:extLst>
              </p:cNvPr>
              <p:cNvSpPr/>
              <p:nvPr/>
            </p:nvSpPr>
            <p:spPr>
              <a:xfrm>
                <a:off x="3929638" y="3056829"/>
                <a:ext cx="744340" cy="744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21" name="ïṧḻíḑe">
                <a:extLst>
                  <a:ext uri="{FF2B5EF4-FFF2-40B4-BE49-F238E27FC236}">
                    <a16:creationId xmlns:a16="http://schemas.microsoft.com/office/drawing/2014/main" id="{7AC90FED-A800-48D0-9DA5-DB6FFB620C3D}"/>
                  </a:ext>
                </a:extLst>
              </p:cNvPr>
              <p:cNvSpPr/>
              <p:nvPr/>
            </p:nvSpPr>
            <p:spPr>
              <a:xfrm>
                <a:off x="6919176" y="4342769"/>
                <a:ext cx="744340" cy="744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22" name="î$lîḓé">
                <a:extLst>
                  <a:ext uri="{FF2B5EF4-FFF2-40B4-BE49-F238E27FC236}">
                    <a16:creationId xmlns:a16="http://schemas.microsoft.com/office/drawing/2014/main" id="{EA8E689F-FDFD-40F7-ABA8-94BF1664BE76}"/>
                  </a:ext>
                </a:extLst>
              </p:cNvPr>
              <p:cNvSpPr/>
              <p:nvPr/>
            </p:nvSpPr>
            <p:spPr>
              <a:xfrm>
                <a:off x="6919176" y="1770889"/>
                <a:ext cx="744340" cy="744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23" name="îṧlíḑè">
                <a:extLst>
                  <a:ext uri="{FF2B5EF4-FFF2-40B4-BE49-F238E27FC236}">
                    <a16:creationId xmlns:a16="http://schemas.microsoft.com/office/drawing/2014/main" id="{062FAAD9-30C4-488E-9A30-D8A915D523F7}"/>
                  </a:ext>
                </a:extLst>
              </p:cNvPr>
              <p:cNvSpPr/>
              <p:nvPr/>
            </p:nvSpPr>
            <p:spPr>
              <a:xfrm>
                <a:off x="7518018" y="3056829"/>
                <a:ext cx="744340" cy="744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 sz="2000">
                  <a:latin charset="-122" panose="02000000000000000000" pitchFamily="2" typeface="杨任东竹石体-Medium"/>
                  <a:ea charset="-122" panose="02000000000000000000" pitchFamily="2" typeface="杨任东竹石体-Medium"/>
                </a:endParaRPr>
              </a:p>
            </p:txBody>
          </p:sp>
          <p:sp>
            <p:nvSpPr>
              <p:cNvPr id="24" name="ísḻiďè">
                <a:extLst>
                  <a:ext uri="{FF2B5EF4-FFF2-40B4-BE49-F238E27FC236}">
                    <a16:creationId xmlns:a16="http://schemas.microsoft.com/office/drawing/2014/main" id="{DA1471FA-72C9-4315-9073-AAFAF1162CE1}"/>
                  </a:ext>
                </a:extLst>
              </p:cNvPr>
              <p:cNvSpPr txBox="1"/>
              <p:nvPr/>
            </p:nvSpPr>
            <p:spPr bwMode="auto">
              <a:xfrm>
                <a:off x="673100" y="1569793"/>
                <a:ext cx="37788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 defTabSz="91376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Text here</a:t>
                </a:r>
              </a:p>
            </p:txBody>
          </p:sp>
          <p:sp>
            <p:nvSpPr>
              <p:cNvPr id="25" name="ïşļîḑê">
                <a:extLst>
                  <a:ext uri="{FF2B5EF4-FFF2-40B4-BE49-F238E27FC236}">
                    <a16:creationId xmlns:a16="http://schemas.microsoft.com/office/drawing/2014/main" id="{3B7B527F-DC15-49BB-AF0A-99A49D3ED220}"/>
                  </a:ext>
                </a:extLst>
              </p:cNvPr>
              <p:cNvSpPr/>
              <p:nvPr/>
            </p:nvSpPr>
            <p:spPr bwMode="auto">
              <a:xfrm>
                <a:off x="673100" y="2011600"/>
                <a:ext cx="3778864" cy="744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 fontScale="95000"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 defTabSz="913765" eaLnBrk="1" fontAlgn="auto" hangingPunct="1" indent="-171450" latinLnBrk="0" lvl="0" marL="17145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Char char="•"/>
                  <a:defRPr/>
                </a:pPr>
                <a:r>
                  <a:rPr altLang="zh-CN" b="0" baseline="0" cap="none" i="0" kern="1200" kumimoji="0" lang="en-US" noProof="0" normalizeH="0" spc="300" strike="noStrike" sz="1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</a:t>
                </a:r>
              </a:p>
            </p:txBody>
          </p:sp>
          <p:sp>
            <p:nvSpPr>
              <p:cNvPr id="26" name="íSlîḑe">
                <a:extLst>
                  <a:ext uri="{FF2B5EF4-FFF2-40B4-BE49-F238E27FC236}">
                    <a16:creationId xmlns:a16="http://schemas.microsoft.com/office/drawing/2014/main" id="{DD8404CC-CE21-4430-B5C2-29EDBA8F6595}"/>
                  </a:ext>
                </a:extLst>
              </p:cNvPr>
              <p:cNvSpPr txBox="1"/>
              <p:nvPr/>
            </p:nvSpPr>
            <p:spPr bwMode="auto">
              <a:xfrm>
                <a:off x="673100" y="2892474"/>
                <a:ext cx="323190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 defTabSz="91376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Text here</a:t>
                </a:r>
              </a:p>
            </p:txBody>
          </p:sp>
          <p:sp>
            <p:nvSpPr>
              <p:cNvPr id="27" name="i$ľïḍe">
                <a:extLst>
                  <a:ext uri="{FF2B5EF4-FFF2-40B4-BE49-F238E27FC236}">
                    <a16:creationId xmlns:a16="http://schemas.microsoft.com/office/drawing/2014/main" id="{07938A61-DE9C-4B28-A30C-5C4C4E089C01}"/>
                  </a:ext>
                </a:extLst>
              </p:cNvPr>
              <p:cNvSpPr/>
              <p:nvPr/>
            </p:nvSpPr>
            <p:spPr bwMode="auto">
              <a:xfrm>
                <a:off x="673100" y="3334280"/>
                <a:ext cx="3231906" cy="875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 defTabSz="913765" eaLnBrk="1" fontAlgn="auto" hangingPunct="1" indent="-171450" latinLnBrk="0" lvl="0" marL="17145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Char char="•"/>
                  <a:defRPr/>
                </a:pPr>
                <a:r>
                  <a:rPr altLang="zh-CN" b="0" baseline="0" cap="none" i="0" kern="1200" kumimoji="0" lang="en-US" noProof="0" normalizeH="0" spc="300" strike="noStrike" sz="1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</a:t>
                </a:r>
              </a:p>
            </p:txBody>
          </p:sp>
          <p:sp>
            <p:nvSpPr>
              <p:cNvPr id="28" name="íš1ïḋe">
                <a:extLst>
                  <a:ext uri="{FF2B5EF4-FFF2-40B4-BE49-F238E27FC236}">
                    <a16:creationId xmlns:a16="http://schemas.microsoft.com/office/drawing/2014/main" id="{4A684548-0AA8-41CA-A69C-6411E4906639}"/>
                  </a:ext>
                </a:extLst>
              </p:cNvPr>
              <p:cNvSpPr txBox="1"/>
              <p:nvPr/>
            </p:nvSpPr>
            <p:spPr bwMode="auto">
              <a:xfrm>
                <a:off x="673100" y="4303222"/>
                <a:ext cx="37788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 defTabSz="91376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Text here</a:t>
                </a:r>
              </a:p>
            </p:txBody>
          </p:sp>
          <p:sp>
            <p:nvSpPr>
              <p:cNvPr id="29" name="íṩ1ïdè">
                <a:extLst>
                  <a:ext uri="{FF2B5EF4-FFF2-40B4-BE49-F238E27FC236}">
                    <a16:creationId xmlns:a16="http://schemas.microsoft.com/office/drawing/2014/main" id="{CB130977-4704-426F-B74A-C3DFDEDD872D}"/>
                  </a:ext>
                </a:extLst>
              </p:cNvPr>
              <p:cNvSpPr/>
              <p:nvPr/>
            </p:nvSpPr>
            <p:spPr bwMode="auto">
              <a:xfrm>
                <a:off x="673100" y="4745029"/>
                <a:ext cx="3778864" cy="744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 fontScale="95000"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 defTabSz="913765" eaLnBrk="1" fontAlgn="auto" hangingPunct="1" indent="-171450" latinLnBrk="0" lvl="0" marL="17145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Char char="•"/>
                  <a:defRPr/>
                </a:pPr>
                <a:r>
                  <a:rPr altLang="zh-CN" b="0" baseline="0" cap="none" i="0" kern="1200" kumimoji="0" lang="en-US" noProof="0" normalizeH="0" spc="300" strike="noStrike" sz="1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</a:t>
                </a:r>
              </a:p>
            </p:txBody>
          </p:sp>
          <p:sp>
            <p:nvSpPr>
              <p:cNvPr id="30" name="ïṣļïdê">
                <a:extLst>
                  <a:ext uri="{FF2B5EF4-FFF2-40B4-BE49-F238E27FC236}">
                    <a16:creationId xmlns:a16="http://schemas.microsoft.com/office/drawing/2014/main" id="{D2FAC509-5BD6-40A2-B4F3-C3A58D596605}"/>
                  </a:ext>
                </a:extLst>
              </p:cNvPr>
              <p:cNvSpPr txBox="1"/>
              <p:nvPr/>
            </p:nvSpPr>
            <p:spPr bwMode="auto">
              <a:xfrm>
                <a:off x="7733152" y="1569793"/>
                <a:ext cx="37788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376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Text here</a:t>
                </a:r>
              </a:p>
            </p:txBody>
          </p:sp>
          <p:sp>
            <p:nvSpPr>
              <p:cNvPr id="31" name="íŝlîde">
                <a:extLst>
                  <a:ext uri="{FF2B5EF4-FFF2-40B4-BE49-F238E27FC236}">
                    <a16:creationId xmlns:a16="http://schemas.microsoft.com/office/drawing/2014/main" id="{2B46E464-BB5B-47E0-8902-D0B8F456502D}"/>
                  </a:ext>
                </a:extLst>
              </p:cNvPr>
              <p:cNvSpPr/>
              <p:nvPr/>
            </p:nvSpPr>
            <p:spPr bwMode="auto">
              <a:xfrm>
                <a:off x="7733152" y="2011600"/>
                <a:ext cx="3778864" cy="744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3765" eaLnBrk="1" fontAlgn="auto" hangingPunct="1" indent="-171450" latinLnBrk="0" lvl="0" marL="17145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Char char="•"/>
                  <a:defRPr/>
                </a:pPr>
                <a:r>
                  <a:rPr altLang="zh-CN" b="0" baseline="0" cap="none" i="0" kern="1200" kumimoji="0" lang="en-US" noProof="0" normalizeH="0" spc="300" strike="noStrike" sz="1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</a:t>
                </a:r>
              </a:p>
            </p:txBody>
          </p:sp>
          <p:sp>
            <p:nvSpPr>
              <p:cNvPr id="32" name="is1iḋé">
                <a:extLst>
                  <a:ext uri="{FF2B5EF4-FFF2-40B4-BE49-F238E27FC236}">
                    <a16:creationId xmlns:a16="http://schemas.microsoft.com/office/drawing/2014/main" id="{DB295816-3325-4552-B7DE-30ED93013CC2}"/>
                  </a:ext>
                </a:extLst>
              </p:cNvPr>
              <p:cNvSpPr txBox="1"/>
              <p:nvPr/>
            </p:nvSpPr>
            <p:spPr bwMode="auto">
              <a:xfrm>
                <a:off x="8286991" y="2892474"/>
                <a:ext cx="323190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376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Text here</a:t>
                </a:r>
              </a:p>
            </p:txBody>
          </p:sp>
          <p:sp>
            <p:nvSpPr>
              <p:cNvPr id="33" name="ïṥḷïďe">
                <a:extLst>
                  <a:ext uri="{FF2B5EF4-FFF2-40B4-BE49-F238E27FC236}">
                    <a16:creationId xmlns:a16="http://schemas.microsoft.com/office/drawing/2014/main" id="{86F6D2BC-6783-49B0-B017-062EBEF16900}"/>
                  </a:ext>
                </a:extLst>
              </p:cNvPr>
              <p:cNvSpPr/>
              <p:nvPr/>
            </p:nvSpPr>
            <p:spPr bwMode="auto">
              <a:xfrm>
                <a:off x="8286991" y="3334280"/>
                <a:ext cx="3231906" cy="875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3765" eaLnBrk="1" fontAlgn="auto" hangingPunct="1" indent="-171450" latinLnBrk="0" lvl="0" marL="17145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Char char="•"/>
                  <a:defRPr/>
                </a:pPr>
                <a:r>
                  <a:rPr altLang="zh-CN" b="0" baseline="0" cap="none" i="0" kern="1200" kumimoji="0" lang="en-US" noProof="0" normalizeH="0" spc="300" strike="noStrike" sz="1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</a:t>
                </a:r>
              </a:p>
            </p:txBody>
          </p:sp>
          <p:sp>
            <p:nvSpPr>
              <p:cNvPr id="34" name="işḷîḋe">
                <a:extLst>
                  <a:ext uri="{FF2B5EF4-FFF2-40B4-BE49-F238E27FC236}">
                    <a16:creationId xmlns:a16="http://schemas.microsoft.com/office/drawing/2014/main" id="{62AE6D47-145D-4F73-9E1A-1092CAF93A03}"/>
                  </a:ext>
                </a:extLst>
              </p:cNvPr>
              <p:cNvSpPr txBox="1"/>
              <p:nvPr/>
            </p:nvSpPr>
            <p:spPr bwMode="auto">
              <a:xfrm>
                <a:off x="7733152" y="4303222"/>
                <a:ext cx="377886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376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2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Text here</a:t>
                </a:r>
              </a:p>
            </p:txBody>
          </p:sp>
          <p:sp>
            <p:nvSpPr>
              <p:cNvPr id="35" name="ïŝ1îḓê">
                <a:extLst>
                  <a:ext uri="{FF2B5EF4-FFF2-40B4-BE49-F238E27FC236}">
                    <a16:creationId xmlns:a16="http://schemas.microsoft.com/office/drawing/2014/main" id="{5829643B-D345-40DC-9D48-EA2AF51574BB}"/>
                  </a:ext>
                </a:extLst>
              </p:cNvPr>
              <p:cNvSpPr/>
              <p:nvPr/>
            </p:nvSpPr>
            <p:spPr bwMode="auto">
              <a:xfrm>
                <a:off x="7733152" y="4745029"/>
                <a:ext cx="3778864" cy="744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 fontScale="95000"/>
              </a:bodyPr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defTabSz="913765" eaLnBrk="1" fontAlgn="auto" hangingPunct="1" indent="-171450" latinLnBrk="0" lvl="0" marL="171450" marR="0" rtl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Char char="•"/>
                  <a:defRPr/>
                </a:pPr>
                <a:r>
                  <a:rPr altLang="zh-CN" b="0" baseline="0" cap="none" i="0" kern="1200" kumimoji="0" lang="en-US" noProof="0" normalizeH="0" spc="300" strike="noStrike" sz="14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Copy paste fonts. Choose the only option to retain text.</a:t>
                </a: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008304" y="3215605"/>
              <a:ext cx="599561" cy="46845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670664" y="1904322"/>
              <a:ext cx="448085" cy="53770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65402" y="1913766"/>
              <a:ext cx="429745" cy="51569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17966" y="3270914"/>
              <a:ext cx="540081" cy="42198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96566" y="4495314"/>
              <a:ext cx="404961" cy="48595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03507" y="4475223"/>
              <a:ext cx="417353" cy="500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08746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62791" y="1559546"/>
            <a:ext cx="7377848" cy="4307840"/>
            <a:chOff x="2232099" y="1330960"/>
            <a:chExt cx="7377848" cy="430784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2FD580F-7123-4639-9039-D16B485AC67C}"/>
                </a:ext>
              </a:extLst>
            </p:cNvPr>
            <p:cNvSpPr txBox="1"/>
            <p:nvPr/>
          </p:nvSpPr>
          <p:spPr>
            <a:xfrm>
              <a:off x="2232100" y="1804025"/>
              <a:ext cx="2621280" cy="383477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600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sym charset="-122" pitchFamily="50" typeface="WenYue GuDianMingChaoTi (Non-Commercial Use)"/>
                </a:rPr>
                <a:t>单击此处输入文本内容，单击此处输入文本内容，单击此处输入文本内容，单击此处输入文本内容单击此处输入文本内容，单击此处输入文本内容。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66313" y="1330960"/>
              <a:ext cx="2243634" cy="40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9513487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3108960" y="638468"/>
            <a:ext cx="4033520" cy="5518492"/>
            <a:chOff x="3119120" y="638468"/>
            <a:chExt cx="4033520" cy="5518492"/>
          </a:xfrm>
        </p:grpSpPr>
        <p:sp>
          <p:nvSpPr>
            <p:cNvPr id="4" name="文本框 3"/>
            <p:cNvSpPr txBox="1"/>
            <p:nvPr/>
          </p:nvSpPr>
          <p:spPr>
            <a:xfrm>
              <a:off x="4378960" y="638468"/>
              <a:ext cx="2011680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38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感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79341" y="4499904"/>
              <a:ext cx="201168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9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听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382010" y="1992546"/>
              <a:ext cx="201168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80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79341" y="3321193"/>
              <a:ext cx="201168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9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60340" y="2450569"/>
              <a:ext cx="1249680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6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的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88148" y="2757809"/>
              <a:ext cx="2011680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88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11499" y="4267743"/>
              <a:ext cx="457200" cy="1731379"/>
            </a:xfrm>
            <a:prstGeom prst="rect">
              <a:avLst/>
            </a:prstGeom>
            <a:solidFill>
              <a:srgbClr val="A2B98A"/>
            </a:solidFill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r>
                <a:rPr altLang="zh-CN" lang="en-US" smtClean="0" spc="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 XXX制作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75223" y="4262534"/>
              <a:ext cx="457200" cy="173137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 smtClean="0" spc="600">
                  <a:solidFill>
                    <a:schemeClr val="bg1"/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</a:rPr>
                <a:t>201X年8月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6289040" y="883920"/>
              <a:ext cx="863600" cy="86254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6408420" y="2519680"/>
              <a:ext cx="459740" cy="48488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9" idx="1"/>
            </p:cNvCxnSpPr>
            <p:nvPr/>
          </p:nvCxnSpPr>
          <p:spPr>
            <a:xfrm flipH="1">
              <a:off x="3302000" y="3470847"/>
              <a:ext cx="637540" cy="66743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119120" y="4856480"/>
              <a:ext cx="1005840" cy="100584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6228080" y="5577840"/>
              <a:ext cx="579120" cy="57912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29688991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tile algn="ctr" flip="xy" sx="100000" sy="100000" tx="0" ty="318135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032240" y="5943600"/>
            <a:ext cx="1300480" cy="914400"/>
          </a:xfrm>
          <a:prstGeom prst="rect">
            <a:avLst/>
          </a:prstGeom>
          <a:solidFill>
            <a:srgbClr val="235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869440" y="1645920"/>
            <a:ext cx="4257040" cy="4031276"/>
            <a:chOff x="1869440" y="1645920"/>
            <a:chExt cx="4257040" cy="4031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869440" y="1645920"/>
              <a:ext cx="4257040" cy="3276600"/>
              <a:chOff x="1869440" y="1645920"/>
              <a:chExt cx="4257040" cy="327660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869440" y="1645920"/>
                <a:ext cx="4257040" cy="3276600"/>
                <a:chOff x="1783080" y="1635760"/>
                <a:chExt cx="4257040" cy="327660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1783080" y="1945640"/>
                  <a:ext cx="4257040" cy="2966720"/>
                  <a:chOff x="1869440" y="1625600"/>
                  <a:chExt cx="4257040" cy="2966720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1950720" y="1727200"/>
                    <a:ext cx="4175760" cy="2865120"/>
                  </a:xfrm>
                  <a:prstGeom prst="rect">
                    <a:avLst/>
                  </a:prstGeom>
                  <a:solidFill>
                    <a:schemeClr val="accent1">
                      <a:lumMod val="90000"/>
                      <a:lumOff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 useBgFill="1">
                <p:nvSpPr>
                  <p:cNvPr id="20" name="矩形 19"/>
                  <p:cNvSpPr/>
                  <p:nvPr/>
                </p:nvSpPr>
                <p:spPr>
                  <a:xfrm>
                    <a:off x="1869440" y="1625600"/>
                    <a:ext cx="4155440" cy="2865120"/>
                  </a:xfrm>
                  <a:prstGeom prst="rect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 useBgFill="1">
              <p:nvSpPr>
                <p:cNvPr id="18" name="矩形 17"/>
                <p:cNvSpPr/>
                <p:nvPr/>
              </p:nvSpPr>
              <p:spPr>
                <a:xfrm>
                  <a:off x="2326640" y="1635760"/>
                  <a:ext cx="3169920" cy="650240"/>
                </a:xfrm>
                <a:prstGeom prst="rect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pc="600" sz="28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PART ONE</a:t>
                  </a: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2180590" y="2527616"/>
                <a:ext cx="353314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点击输入标题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79295" y="3166622"/>
                <a:ext cx="3935730" cy="1371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en-US" lang="zh-CN" smtClean="0" spc="600" sz="14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点击输入您的文字内容点击这里输入您的文字内容，点击输入文字点 击输入您的文字内容。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869440" y="5153976"/>
              <a:ext cx="42570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mtClean="0" spc="600" sz="700">
                  <a:solidFill>
                    <a:schemeClr val="bg1"/>
                  </a:solidFill>
                  <a:latin charset="-122" panose="02000000000000000000" pitchFamily="2" typeface="杨任东竹石体-Extralight"/>
                  <a:ea charset="-122" panose="02000000000000000000" pitchFamily="2" typeface="杨任东竹石体-Extralight"/>
                </a:rPr>
                <a:t>点击输入您的文字内容点击这里输入您的文字内容，点击输入文字点 击输入您的文字内容。</a:t>
              </a:r>
            </a:p>
          </p:txBody>
        </p:sp>
      </p:grpSp>
    </p:spTree>
    <p:extLst>
      <p:ext uri="{BB962C8B-B14F-4D97-AF65-F5344CB8AC3E}">
        <p14:creationId val="133329696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424159" y="-224092"/>
            <a:ext cx="2055365" cy="17180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290258" y="1575713"/>
            <a:ext cx="9630527" cy="4054679"/>
            <a:chOff x="1290258" y="1778913"/>
            <a:chExt cx="9630527" cy="4054679"/>
          </a:xfrm>
        </p:grpSpPr>
        <p:sp>
          <p:nvSpPr>
            <p:cNvPr id="13" name="矩形 12"/>
            <p:cNvSpPr/>
            <p:nvPr/>
          </p:nvSpPr>
          <p:spPr>
            <a:xfrm>
              <a:off x="1371004" y="4488173"/>
              <a:ext cx="4053303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kern="100" lang="zh-CN" smtClean="0" spc="3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0" panose="02020603050405020304" pitchFamily="18" typeface="Times New Roman"/>
                </a:rPr>
                <a:t>点击输入您的文字内容，点击输入您的文字。点击输入您的文字内容，点击输入您的文内容，点击输入。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588384" y="1893838"/>
              <a:ext cx="1025393" cy="228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/>
              <a:r>
                <a:rPr altLang="en-US" b="1" kern="100" lang="zh-CN" sz="3600">
                  <a:solidFill>
                    <a:schemeClr val="accent2">
                      <a:lumMod val="7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0" panose="02020603050405020304" pitchFamily="18" typeface="Times New Roman"/>
                </a:rPr>
                <a:t>您的标题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786736" y="4490191"/>
              <a:ext cx="4053303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100" lang="zh-CN" smtClean="0" spc="3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0" panose="02020603050405020304" pitchFamily="18" typeface="Times New Roman"/>
                </a:rPr>
                <a:t>点击输入您的文字内容，点击输入您的文字。点击输入您的文字内容，点击输入您的文内容，点击输入。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290258" y="4271492"/>
              <a:ext cx="4214796" cy="1562100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705989" y="4271492"/>
              <a:ext cx="4214796" cy="1562100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8095975" y="1844189"/>
              <a:ext cx="1762667" cy="200062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85965" y="1778913"/>
              <a:ext cx="1877694" cy="2131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07185705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65707" y="1461486"/>
            <a:ext cx="9669440" cy="4004704"/>
            <a:chOff x="1265707" y="1278606"/>
            <a:chExt cx="9669440" cy="4004704"/>
          </a:xfrm>
        </p:grpSpPr>
        <p:grpSp>
          <p:nvGrpSpPr>
            <p:cNvPr id="13" name="组合 12"/>
            <p:cNvGrpSpPr/>
            <p:nvPr/>
          </p:nvGrpSpPr>
          <p:grpSpPr>
            <a:xfrm>
              <a:off x="1442720" y="1278606"/>
              <a:ext cx="9306560" cy="4004704"/>
              <a:chOff x="1442720" y="1278606"/>
              <a:chExt cx="9306560" cy="400470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442720" y="1278606"/>
                <a:ext cx="9306560" cy="4004704"/>
                <a:chOff x="1442720" y="1278606"/>
                <a:chExt cx="9306560" cy="4004704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1442720" y="2428350"/>
                  <a:ext cx="9306560" cy="28549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algn="ctr" blurRad="406400" rotWithShape="0" sx="102000" sy="10200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000000000000000" pitchFamily="2" typeface="杨任东竹石体-Medium"/>
                    <a:ea charset="-122" panose="02000000000000000000" pitchFamily="2" typeface="杨任东竹石体-Medium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1722920" y="3566498"/>
                  <a:ext cx="8758990" cy="13716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altLang="en-US" lang="zh-CN" smtClean="0" spc="600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点击输入您的文字内容点击这里输入您的文字内容，点击输入文字。点击输入您的文字内容。点击这里输入您的文字内容，点击输入文字。点击输入您的文字内容。点击这里输入您的文字.</a:t>
                  </a: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9319" y="1278606"/>
                  <a:ext cx="2308983" cy="2285969"/>
                </a:xfrm>
                <a:prstGeom prst="ellipse">
                  <a:avLst/>
                </a:prstGeom>
              </p:spPr>
            </p:pic>
          </p:grp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rcRect l="21875" r="21875"/>
              <a:stretch>
                <a:fillRect/>
              </a:stretch>
            </p:blipFill>
            <p:spPr>
              <a:xfrm>
                <a:off x="5394878" y="1692460"/>
                <a:ext cx="1455242" cy="1455242"/>
              </a:xfrm>
              <a:prstGeom prst="ellipse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10273410" y="2040072"/>
              <a:ext cx="661737" cy="132347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65707" y="2040072"/>
              <a:ext cx="661737" cy="1323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63726227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073216" y="-224093"/>
            <a:ext cx="3406310" cy="28472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75250" y="1209019"/>
            <a:ext cx="11141904" cy="5219478"/>
            <a:chOff x="375250" y="1209019"/>
            <a:chExt cx="11141904" cy="5219478"/>
          </a:xfrm>
        </p:grpSpPr>
        <p:sp>
          <p:nvSpPr>
            <p:cNvPr id="7" name="矩形 6"/>
            <p:cNvSpPr/>
            <p:nvPr/>
          </p:nvSpPr>
          <p:spPr>
            <a:xfrm>
              <a:off x="4002775" y="2262329"/>
              <a:ext cx="4606958" cy="2225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>
                <a:lnSpc>
                  <a:spcPct val="200000"/>
                </a:lnSpc>
                <a:spcAft>
                  <a:spcPct val="0"/>
                </a:spcAft>
              </a:pPr>
              <a:r>
                <a:rPr altLang="en-US" kern="100" lang="zh-CN" smtClean="0" spc="600" sz="1400">
                  <a:latin charset="-122" panose="02000000000000000000" pitchFamily="2" typeface="杨任东竹石体-Medium"/>
                  <a:ea charset="-122" panose="02000000000000000000" pitchFamily="2" typeface="杨任东竹石体-Medium"/>
                  <a:cs charset="0" panose="02020603050405020304" pitchFamily="18" typeface="Times New Roman"/>
                </a:rPr>
                <a:t>点击输入您的文字内容点击这里输入您的文字内容，点击输入文字。点击输入您的文字内容。点击这里输入您的文字内容，点击输入文字。点击输入您的文字内容。点击这里输入您的文字.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5250" y="1209019"/>
              <a:ext cx="3483172" cy="348317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54088" y="3385714"/>
              <a:ext cx="2763066" cy="276306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45091" y="4779807"/>
              <a:ext cx="1648690" cy="1648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17256856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55799" y="1982754"/>
            <a:ext cx="8300720" cy="3107406"/>
            <a:chOff x="1950720" y="2392946"/>
            <a:chExt cx="8300720" cy="3107406"/>
          </a:xfrm>
        </p:grpSpPr>
        <p:grpSp>
          <p:nvGrpSpPr>
            <p:cNvPr id="8" name="组合 7"/>
            <p:cNvGrpSpPr/>
            <p:nvPr/>
          </p:nvGrpSpPr>
          <p:grpSpPr>
            <a:xfrm>
              <a:off x="2095686" y="2563732"/>
              <a:ext cx="8017436" cy="2886976"/>
              <a:chOff x="1668966" y="2465571"/>
              <a:chExt cx="8017436" cy="288697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668967" y="2826911"/>
                <a:ext cx="4229097" cy="2042160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zh-CN" kern="10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  <a:cs charset="0" panose="02020603050405020304" pitchFamily="18" typeface="Times New Roman"/>
                  </a:rPr>
                  <a:t> 点击输入您的文字内容，点击输入您的文字。点击输入您的文字内容，点击输入您的文内容，点击输入。点击输入您的文字内容，点击输入您的文字内容，点击输入。</a:t>
                </a: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542281" y="2465571"/>
                <a:ext cx="4144121" cy="2886976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9" name="矩形 8"/>
            <p:cNvSpPr/>
            <p:nvPr/>
          </p:nvSpPr>
          <p:spPr>
            <a:xfrm>
              <a:off x="1950720" y="2392946"/>
              <a:ext cx="8300720" cy="3107406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00000000000000000" pitchFamily="2" typeface="杨任东竹石体-Medium"/>
                <a:ea charset="-122" panose="02000000000000000000" pitchFamily="2" typeface="杨任东竹石体-Medium"/>
              </a:endParaRPr>
            </a:p>
          </p:txBody>
        </p:sp>
      </p:grpSp>
    </p:spTree>
    <p:extLst>
      <p:ext uri="{BB962C8B-B14F-4D97-AF65-F5344CB8AC3E}">
        <p14:creationId val="66070772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tile algn="ctr" flip="xy" sx="100000" sy="100000" tx="0" ty="318135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032240" y="5943600"/>
            <a:ext cx="1300480" cy="914400"/>
          </a:xfrm>
          <a:prstGeom prst="rect">
            <a:avLst/>
          </a:prstGeom>
          <a:solidFill>
            <a:srgbClr val="235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1869440" y="1645920"/>
            <a:ext cx="4257040" cy="4031276"/>
            <a:chOff x="1869440" y="1645920"/>
            <a:chExt cx="4257040" cy="40312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869440" y="1645920"/>
              <a:ext cx="4257040" cy="3276600"/>
              <a:chOff x="1869440" y="1645920"/>
              <a:chExt cx="4257040" cy="327660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869440" y="1645920"/>
                <a:ext cx="4257040" cy="3276600"/>
                <a:chOff x="1783080" y="1635760"/>
                <a:chExt cx="4257040" cy="327660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1783080" y="1945640"/>
                  <a:ext cx="4257040" cy="2966720"/>
                  <a:chOff x="1869440" y="1625600"/>
                  <a:chExt cx="4257040" cy="2966720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1950720" y="1727200"/>
                    <a:ext cx="4175760" cy="2865120"/>
                  </a:xfrm>
                  <a:prstGeom prst="rect">
                    <a:avLst/>
                  </a:prstGeom>
                  <a:solidFill>
                    <a:schemeClr val="accent1">
                      <a:lumMod val="90000"/>
                      <a:lumOff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 useBgFill="1">
                <p:nvSpPr>
                  <p:cNvPr id="20" name="矩形 19"/>
                  <p:cNvSpPr/>
                  <p:nvPr/>
                </p:nvSpPr>
                <p:spPr>
                  <a:xfrm>
                    <a:off x="1869440" y="1625600"/>
                    <a:ext cx="4155440" cy="2865120"/>
                  </a:xfrm>
                  <a:prstGeom prst="rect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 useBgFill="1">
              <p:nvSpPr>
                <p:cNvPr id="18" name="矩形 17"/>
                <p:cNvSpPr/>
                <p:nvPr/>
              </p:nvSpPr>
              <p:spPr>
                <a:xfrm>
                  <a:off x="2326640" y="1635760"/>
                  <a:ext cx="3169920" cy="650240"/>
                </a:xfrm>
                <a:prstGeom prst="rect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pc="600" sz="2800">
                      <a:latin charset="-122" panose="02000000000000000000" pitchFamily="2" typeface="杨任东竹石体-Medium"/>
                      <a:ea charset="-122" panose="02000000000000000000" pitchFamily="2" typeface="杨任东竹石体-Medium"/>
                    </a:rPr>
                    <a:t>PART TWO</a:t>
                  </a: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2180590" y="2527616"/>
                <a:ext cx="353314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点击输入标题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79295" y="3166622"/>
                <a:ext cx="3935730" cy="1371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en-US" lang="zh-CN" smtClean="0" spc="600" sz="1400">
                    <a:solidFill>
                      <a:schemeClr val="bg1"/>
                    </a:solidFill>
                    <a:latin charset="-122" panose="02000000000000000000" pitchFamily="2" typeface="杨任东竹石体-Medium"/>
                    <a:ea charset="-122" panose="02000000000000000000" pitchFamily="2" typeface="杨任东竹石体-Medium"/>
                  </a:rPr>
                  <a:t>点击输入您的文字内容点击这里输入您的文字内容，点击输入文字点 击输入您的文字内容。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869440" y="5153976"/>
              <a:ext cx="425704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mtClean="0" spc="600" sz="700">
                  <a:solidFill>
                    <a:schemeClr val="bg1"/>
                  </a:solidFill>
                  <a:latin charset="-122" panose="02000000000000000000" pitchFamily="2" typeface="杨任东竹石体-Extralight"/>
                  <a:ea charset="-122" panose="02000000000000000000" pitchFamily="2" typeface="杨任东竹石体-Extralight"/>
                </a:rPr>
                <a:t>点击输入您的文字内容点击这里输入您的文字内容，点击输入文字点 击输入您的文字内容。</a:t>
              </a:r>
            </a:p>
          </p:txBody>
        </p:sp>
      </p:grpSp>
    </p:spTree>
    <p:extLst>
      <p:ext uri="{BB962C8B-B14F-4D97-AF65-F5344CB8AC3E}">
        <p14:creationId val="141902135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4640" y="264160"/>
            <a:ext cx="1161288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04800" rotWithShape="0" sx="102000" sy="10200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420000">
            <a:off x="476609" y="720107"/>
            <a:ext cx="652060" cy="3757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7781" y="677158"/>
            <a:ext cx="3556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chemeClr val="accent1"/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</a:rPr>
              <a:t>点击输入您的标题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70762" y="-224092"/>
            <a:ext cx="2708764" cy="22641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37781" y="2719472"/>
            <a:ext cx="5380598" cy="2042160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 lvl="0">
              <a:lnSpc>
                <a:spcPct val="200000"/>
              </a:lnSpc>
            </a:pPr>
            <a:r>
              <a:rPr altLang="en-US" kern="100" lang="zh-CN" smtClean="0" spc="60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杨任东竹石体-Medium"/>
                <a:ea charset="-122" panose="02000000000000000000" pitchFamily="2" typeface="杨任东竹石体-Medium"/>
                <a:cs charset="0" panose="02020603050405020304" pitchFamily="18" typeface="Times New Roman"/>
              </a:rPr>
              <a:t>点击输入您的文字内容，点击输入您的文字。点击输入您的文字内容，点击输入您的文内容，点击输入。点击输入您的文字内容，点击输入您的文字内容，点击输入。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5905" y="1947455"/>
            <a:ext cx="4134089" cy="3626459"/>
          </a:xfrm>
          <a:prstGeom prst="rect">
            <a:avLst/>
          </a:prstGeom>
        </p:spPr>
      </p:pic>
    </p:spTree>
    <p:extLst>
      <p:ext uri="{BB962C8B-B14F-4D97-AF65-F5344CB8AC3E}">
        <p14:creationId val="330974829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tags/tag1.xml><?xml version="1.0" encoding="utf-8"?>
<p:tagLst xmlns:p="http://schemas.openxmlformats.org/presentationml/2006/main">
  <p:tag name="ISLIDE.DIAGRAM" val="248e3e90-6641-4069-9d8e-7a64d3a54f46"/>
</p:tagLst>
</file>

<file path=ppt/tags/tag2.xml><?xml version="1.0" encoding="utf-8"?>
<p:tagLst xmlns:p="http://schemas.openxmlformats.org/presentationml/2006/main">
  <p:tag name="ISLIDE.DIAGRAM" val="18cc6cd3-d86b-4eb1-bd02-d845539a6198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114E54"/>
      </a:accent1>
      <a:accent2>
        <a:srgbClr val="53806E"/>
      </a:accent2>
      <a:accent3>
        <a:srgbClr val="327080"/>
      </a:accent3>
      <a:accent4>
        <a:srgbClr val="4C765A"/>
      </a:accent4>
      <a:accent5>
        <a:srgbClr val="A69136"/>
      </a:accent5>
      <a:accent6>
        <a:srgbClr val="2C6484"/>
      </a:accent6>
      <a:hlink>
        <a:srgbClr val="FFFFFF"/>
      </a:hlink>
      <a:folHlink>
        <a:srgbClr val="FFFFFF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14E54"/>
    </a:accent1>
    <a:accent2>
      <a:srgbClr val="53806E"/>
    </a:accent2>
    <a:accent3>
      <a:srgbClr val="327080"/>
    </a:accent3>
    <a:accent4>
      <a:srgbClr val="4C765A"/>
    </a:accent4>
    <a:accent5>
      <a:srgbClr val="A69136"/>
    </a:accent5>
    <a:accent6>
      <a:srgbClr val="2C6484"/>
    </a:accent6>
    <a:hlink>
      <a:srgbClr val="FFFFFF"/>
    </a:hlink>
    <a:folHlink>
      <a:srgbClr val="FFFFF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130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等线 Light</vt:lpstr>
      <vt:lpstr>等线</vt:lpstr>
      <vt:lpstr>Auraka方黑檀</vt:lpstr>
      <vt:lpstr>逐浪细阁体</vt:lpstr>
      <vt:lpstr>Calibri Light</vt:lpstr>
      <vt:lpstr>Calibri</vt:lpstr>
      <vt:lpstr>杨任东竹石体-Medium</vt:lpstr>
      <vt:lpstr>杨任东竹石体-Extralight</vt:lpstr>
      <vt:lpstr>Times New Roman</vt:lpstr>
      <vt:lpstr>851tegakizatsu</vt:lpstr>
      <vt:lpstr>郑庆科黄油体Regular 郑庆科黄油体</vt:lpstr>
      <vt:lpstr>WenYue GuDianMingChaoTi (Non-Commercial Use)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2021-08-22T11:51:40Z</dcterms:created>
  <cp:lastPrinted>2021-08-22T11:51:40Z</cp:lastPrinted>
  <dcterms:modified xsi:type="dcterms:W3CDTF">2021-08-22T05:37:21Z</dcterms:modified>
  <cp:revision>1</cp:revision>
</cp:coreProperties>
</file>