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sldIdLst>
    <p:sldId id="276" r:id="rId2"/>
    <p:sldId id="265" r:id="rId3"/>
    <p:sldId id="258" r:id="rId4"/>
    <p:sldId id="260" r:id="rId5"/>
    <p:sldId id="266" r:id="rId6"/>
    <p:sldId id="264" r:id="rId7"/>
    <p:sldId id="269" r:id="rId8"/>
    <p:sldId id="259" r:id="rId9"/>
    <p:sldId id="263" r:id="rId10"/>
    <p:sldId id="262" r:id="rId11"/>
    <p:sldId id="277" r:id="rId12"/>
    <p:sldId id="267" r:id="rId13"/>
    <p:sldId id="268" r:id="rId14"/>
    <p:sldId id="273"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方正正纤黑简体" panose="02000000000000000000" pitchFamily="2" charset="-122"/>
      <p:regular r:id="rId22"/>
    </p:embeddedFont>
    <p:embeddedFont>
      <p:font typeface="微软雅黑 Light" panose="020B0502040204020203" pitchFamily="34" charset="-122"/>
      <p:regular r:id="rId23"/>
    </p:embeddedFont>
    <p:embeddedFont>
      <p:font typeface="微软雅黑" panose="020B0503020204020204" pitchFamily="34" charset="-122"/>
      <p:regular r:id="rId24"/>
      <p:bold r:id="rId25"/>
    </p:embeddedFont>
    <p:embeddedFont>
      <p:font typeface="Calibri Light" panose="020F0302020204030204" pitchFamily="34" charset="0"/>
      <p:regular r:id="rId26"/>
      <p:italic r:id="rId27"/>
    </p:embeddedFont>
    <p:embeddedFont>
      <p:font typeface="Tahoma" panose="020B0604030504040204" pitchFamily="34" charset="0"/>
      <p:regular r:id="rId28"/>
      <p:bold r:id="rId29"/>
    </p:embeddedFont>
  </p:embeddedFontLst>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778" userDrawn="1">
          <p15:clr>
            <a:srgbClr val="A4A3A4"/>
          </p15:clr>
        </p15:guide>
        <p15:guide id="4" pos="692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678" y="78"/>
      </p:cViewPr>
      <p:guideLst>
        <p:guide orient="horz" pos="2137"/>
        <p:guide pos="3840"/>
        <p:guide pos="778"/>
        <p:guide pos="6924"/>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tags/tag1.xml" Type="http://schemas.openxmlformats.org/officeDocument/2006/relationships/tags"/><Relationship Id="rId18" Target="fonts/font1.fntdata" Type="http://schemas.openxmlformats.org/officeDocument/2006/relationships/font"/><Relationship Id="rId19" Target="fonts/font2.fntdata" Type="http://schemas.openxmlformats.org/officeDocument/2006/relationships/font"/><Relationship Id="rId2" Target="slides/slide1.xml" Type="http://schemas.openxmlformats.org/officeDocument/2006/relationships/slide"/><Relationship Id="rId20" Target="fonts/font3.fntdata" Type="http://schemas.openxmlformats.org/officeDocument/2006/relationships/font"/><Relationship Id="rId21" Target="fonts/font4.fntdata" Type="http://schemas.openxmlformats.org/officeDocument/2006/relationships/font"/><Relationship Id="rId22" Target="fonts/font5.fntdata" Type="http://schemas.openxmlformats.org/officeDocument/2006/relationships/font"/><Relationship Id="rId23" Target="fonts/font6.fntdata" Type="http://schemas.openxmlformats.org/officeDocument/2006/relationships/font"/><Relationship Id="rId24" Target="fonts/font7.fntdata" Type="http://schemas.openxmlformats.org/officeDocument/2006/relationships/font"/><Relationship Id="rId25" Target="fonts/font8.fntdata" Type="http://schemas.openxmlformats.org/officeDocument/2006/relationships/font"/><Relationship Id="rId26" Target="fonts/font9.fntdata" Type="http://schemas.openxmlformats.org/officeDocument/2006/relationships/font"/><Relationship Id="rId27" Target="fonts/font10.fntdata" Type="http://schemas.openxmlformats.org/officeDocument/2006/relationships/font"/><Relationship Id="rId28" Target="fonts/font11.fntdata" Type="http://schemas.openxmlformats.org/officeDocument/2006/relationships/font"/><Relationship Id="rId29" Target="fonts/font12.fntdata" Type="http://schemas.openxmlformats.org/officeDocument/2006/relationships/font"/><Relationship Id="rId3" Target="slides/slide2.xml" Type="http://schemas.openxmlformats.org/officeDocument/2006/relationships/slide"/><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16.png" Type="http://schemas.openxmlformats.org/officeDocument/2006/relationships/im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gradFill>
              <a:gsLst>
                <a:gs pos="0">
                  <a:schemeClr val="bg1"/>
                </a:gs>
                <a:gs pos="100000">
                  <a:schemeClr val="bg1">
                    <a:alpha val="0"/>
                  </a:schemeClr>
                </a:gs>
              </a:gsLst>
              <a:lin ang="2700000" scaled="1"/>
            </a:gradFill>
            <a:ln>
              <a:noFill/>
            </a:ln>
            <a:effectLst>
              <a:outerShdw blurRad="50800" dist="101600" dir="2700000" algn="tl" rotWithShape="0">
                <a:prstClr val="black">
                  <a:alpha val="40000"/>
                </a:prstClr>
              </a:outerShdw>
            </a:effectLst>
          </c:spPr>
          <c:invertIfNegative val="0"/>
          <c:cat>
            <c:strRef>
              <c:f>Sheet1!$A$2:$A$11</c:f>
              <c:strCache>
                <c:ptCount val="10"/>
                <c:pt idx="0">
                  <c:v>A</c:v>
                </c:pt>
                <c:pt idx="1">
                  <c:v>B</c:v>
                </c:pt>
                <c:pt idx="2">
                  <c:v>C</c:v>
                </c:pt>
                <c:pt idx="3">
                  <c:v>D</c:v>
                </c:pt>
                <c:pt idx="4">
                  <c:v>E</c:v>
                </c:pt>
                <c:pt idx="5">
                  <c:v>F</c:v>
                </c:pt>
                <c:pt idx="6">
                  <c:v>G</c:v>
                </c:pt>
                <c:pt idx="7">
                  <c:v>H</c:v>
                </c:pt>
                <c:pt idx="8">
                  <c:v>I</c:v>
                </c:pt>
                <c:pt idx="9">
                  <c:v>J</c:v>
                </c:pt>
              </c:strCache>
            </c:strRef>
          </c:cat>
          <c:val>
            <c:numRef>
              <c:f>Sheet1!$B$2:$B$11</c:f>
              <c:numCache>
                <c:formatCode>General</c:formatCode>
                <c:ptCount val="10"/>
                <c:pt idx="0">
                  <c:v>4.3</c:v>
                </c:pt>
                <c:pt idx="1">
                  <c:v>2.5</c:v>
                </c:pt>
                <c:pt idx="2">
                  <c:v>3.5</c:v>
                </c:pt>
                <c:pt idx="3">
                  <c:v>4.5</c:v>
                </c:pt>
                <c:pt idx="4">
                  <c:v>1.1</c:v>
                </c:pt>
                <c:pt idx="5">
                  <c:v>2.2</c:v>
                </c:pt>
                <c:pt idx="6">
                  <c:v>4.9</c:v>
                </c:pt>
                <c:pt idx="7">
                  <c:v>5</c:v>
                </c:pt>
                <c:pt idx="8">
                  <c:v>2.2</c:v>
                </c:pt>
                <c:pt idx="9">
                  <c:v>2</c:v>
                </c:pt>
              </c:numCache>
            </c:numRef>
          </c:val>
        </c:ser>
        <c:dLbls>
          <c:showLegendKey val="0"/>
          <c:showVal val="0"/>
          <c:showCatName val="0"/>
          <c:showSerName val="0"/>
          <c:showPercent val="0"/>
          <c:showBubbleSize val="0"/>
          <c:showLeaderLines val="0"/>
        </c:dLbls>
        <c:gapWidth val="219"/>
        <c:overlap val="-27"/>
        <c:axId val="485430544"/>
        <c:axId val="485430936"/>
      </c:barChart>
      <c:catAx>
        <c:axId val="4854305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accent1">
                    <a:lumMod val="20000"/>
                    <a:lumOff val="80000"/>
                  </a:schemeClr>
                </a:solidFill>
                <a:latin typeface="+mn-lt"/>
                <a:ea typeface="+mn-ea"/>
                <a:cs typeface="+mn-cs"/>
              </a:defRPr>
            </a:pPr>
            <a:endParaRPr sz="1197" b="0" i="0" u="none" strike="noStrike" kern="1200" baseline="0" smtId="4294967295">
              <a:solidFill>
                <a:schemeClr val="accent1">
                  <a:lumMod val="20000"/>
                  <a:lumOff val="80000"/>
                </a:schemeClr>
              </a:solidFill>
              <a:latin typeface="+mn-lt"/>
              <a:ea typeface="+mn-ea"/>
              <a:cs typeface="+mn-cs"/>
            </a:endParaRPr>
          </a:p>
        </c:txPr>
        <c:crossAx val="485430936"/>
        <c:crosses val="autoZero"/>
        <c:auto val="0"/>
        <c:lblAlgn val="ctr"/>
        <c:lblOffset/>
        <c:noMultiLvlLbl val="0"/>
      </c:catAx>
      <c:valAx>
        <c:axId val="48543093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accent1">
                    <a:lumMod val="20000"/>
                    <a:lumOff val="80000"/>
                  </a:schemeClr>
                </a:solidFill>
                <a:latin typeface="+mn-lt"/>
                <a:ea typeface="+mn-ea"/>
                <a:cs typeface="+mn-cs"/>
              </a:defRPr>
            </a:pPr>
            <a:endParaRPr sz="1197" b="0" i="0" u="none" strike="noStrike" kern="1200" baseline="0" smtId="4294967295">
              <a:solidFill>
                <a:schemeClr val="accent1">
                  <a:lumMod val="20000"/>
                  <a:lumOff val="80000"/>
                </a:schemeClr>
              </a:solidFill>
              <a:latin typeface="+mn-lt"/>
              <a:ea typeface="+mn-ea"/>
              <a:cs typeface="+mn-cs"/>
            </a:endParaRPr>
          </a:p>
        </c:txPr>
        <c:crossAx val="485430544"/>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364737182855606"/>
          <c:y val="0.0520562008023262"/>
          <c:w val="0.9566352367401123"/>
          <c:h val="0.85075753927230835"/>
        </c:manualLayout>
      </c:layout>
      <c:lineChart>
        <c:grouping/>
        <c:varyColors val="0"/>
        <c:ser>
          <c:idx val="0"/>
          <c:order val="0"/>
          <c:tx>
            <c:strRef>
              <c:f>Sheet1!$B$1</c:f>
              <c:strCache>
                <c:ptCount val="1"/>
                <c:pt idx="0">
                  <c:v>系列 1</c:v>
                </c:pt>
              </c:strCache>
            </c:strRef>
          </c:tx>
          <c:spPr>
            <a:ln w="28575" cap="rnd">
              <a:solidFill>
                <a:schemeClr val="bg1"/>
              </a:solidFill>
              <a:round/>
            </a:ln>
            <a:effectLst/>
          </c:spPr>
          <c:marker>
            <c:symbol val="picture"/>
            <c:spPr>
              <a:blipFill>
                <a:blip r:embed="rId2"/>
                <a:stretch>
                  <a:fillRect/>
                </a:stretch>
              </a:blipFill>
              <a:ln w="25400">
                <a:noFill/>
              </a:ln>
              <a:effectLst/>
            </c:spPr>
          </c:marker>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2.4</c:v>
                </c:pt>
                <c:pt idx="1">
                  <c:v>2.5</c:v>
                </c:pt>
                <c:pt idx="2">
                  <c:v>3.5</c:v>
                </c:pt>
                <c:pt idx="3">
                  <c:v>3.8</c:v>
                </c:pt>
                <c:pt idx="4">
                  <c:v>2.8</c:v>
                </c:pt>
                <c:pt idx="5">
                  <c:v>4.3</c:v>
                </c:pt>
              </c:numCache>
            </c:numRef>
          </c:val>
          <c:smooth val="0"/>
        </c:ser>
        <c:dLbls>
          <c:showLegendKey val="0"/>
          <c:showVal val="0"/>
          <c:showCatName val="0"/>
          <c:showSerName val="0"/>
          <c:showPercent val="0"/>
          <c:showBubbleSize val="0"/>
          <c:showLeaderLines val="0"/>
        </c:dLbls>
        <c:axId val="484981552"/>
        <c:axId val="484981944"/>
      </c:lineChart>
      <c:catAx>
        <c:axId val="4849815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accent1">
                    <a:lumMod val="20000"/>
                    <a:lumOff val="80000"/>
                  </a:schemeClr>
                </a:solidFill>
                <a:latin typeface="+mn-lt"/>
                <a:ea typeface="+mn-ea"/>
                <a:cs typeface="+mn-cs"/>
              </a:defRPr>
            </a:pPr>
            <a:endParaRPr sz="1197" b="0" i="0" u="none" strike="noStrike" kern="1200" baseline="0" smtId="4294967295">
              <a:solidFill>
                <a:schemeClr val="accent1">
                  <a:lumMod val="20000"/>
                  <a:lumOff val="80000"/>
                </a:schemeClr>
              </a:solidFill>
              <a:latin typeface="+mn-lt"/>
              <a:ea typeface="+mn-ea"/>
              <a:cs typeface="+mn-cs"/>
            </a:endParaRPr>
          </a:p>
        </c:txPr>
        <c:crossAx val="484981944"/>
        <c:crosses val="autoZero"/>
        <c:auto val="0"/>
        <c:lblAlgn val="ctr"/>
        <c:lblOffset/>
        <c:noMultiLvlLbl val="0"/>
      </c:catAx>
      <c:valAx>
        <c:axId val="48498194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accent1">
                    <a:lumMod val="20000"/>
                    <a:lumOff val="80000"/>
                  </a:schemeClr>
                </a:solidFill>
                <a:latin typeface="+mn-lt"/>
                <a:ea typeface="+mn-ea"/>
                <a:cs typeface="+mn-cs"/>
              </a:defRPr>
            </a:pPr>
            <a:endParaRPr sz="1197" b="0" i="0" u="none" strike="noStrike" kern="1200" baseline="0" smtId="4294967295">
              <a:solidFill>
                <a:schemeClr val="accent1">
                  <a:lumMod val="20000"/>
                  <a:lumOff val="80000"/>
                </a:schemeClr>
              </a:solidFill>
              <a:latin typeface="+mn-lt"/>
              <a:ea typeface="+mn-ea"/>
              <a:cs typeface="+mn-cs"/>
            </a:endParaRPr>
          </a:p>
        </c:txPr>
        <c:crossAx val="484981552"/>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chemeClr val="accent1">
              <a:lumMod val="20000"/>
              <a:lumOff val="80000"/>
            </a:schemeClr>
          </a:solidFill>
        </a:defRPr>
      </a:pPr>
      <a:endParaRPr smtId="4294967295">
        <a:solidFill>
          <a:schemeClr val="accent1">
            <a:lumMod val="20000"/>
            <a:lumOff val="80000"/>
          </a:schemeClr>
        </a:solidFil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dist="101600" dir="2700000" algn="tl" rotWithShape="0">
                <a:prstClr val="black">
                  <a:alpha val="30000"/>
                </a:prstClr>
              </a:outerShdw>
            </a:effectLst>
          </c:spPr>
          <c:dPt>
            <c:idx val="0"/>
            <c:invertIfNegative val="1"/>
            <c:spPr>
              <a:solidFill>
                <a:schemeClr val="bg1"/>
              </a:solidFill>
              <a:ln w="19050">
                <a:solidFill>
                  <a:schemeClr val="lt1"/>
                </a:solidFill>
              </a:ln>
              <a:effectLst>
                <a:outerShdw blurRad="127000" dist="101600" dir="2700000" algn="tl" rotWithShape="0">
                  <a:prstClr val="black">
                    <a:alpha val="30000"/>
                  </a:prstClr>
                </a:outerShdw>
              </a:effectLst>
            </c:spPr>
          </c:dPt>
          <c:dPt>
            <c:idx val="1"/>
            <c:invertIfNegative val="1"/>
            <c:spPr>
              <a:noFill/>
              <a:ln w="19050">
                <a:solidFill>
                  <a:schemeClr val="lt1"/>
                </a:solidFill>
              </a:ln>
              <a:effectLst>
                <a:outerShdw blurRad="127000" dist="101600" dir="2700000" algn="tl" rotWithShape="0">
                  <a:prstClr val="black">
                    <a:alpha val="30000"/>
                  </a:prstClr>
                </a:out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dist="101600" dir="2700000" algn="tl" rotWithShape="0">
                <a:prstClr val="black">
                  <a:alpha val="30000"/>
                </a:prstClr>
              </a:outerShdw>
            </a:effectLst>
          </c:spPr>
          <c:dPt>
            <c:idx val="0"/>
            <c:invertIfNegative val="1"/>
            <c:spPr>
              <a:solidFill>
                <a:schemeClr val="bg1"/>
              </a:solidFill>
              <a:ln w="19050">
                <a:solidFill>
                  <a:schemeClr val="lt1"/>
                </a:solidFill>
              </a:ln>
              <a:effectLst>
                <a:outerShdw blurRad="127000" dist="101600" dir="2700000" algn="tl" rotWithShape="0">
                  <a:prstClr val="black">
                    <a:alpha val="30000"/>
                  </a:prstClr>
                </a:outerShdw>
              </a:effectLst>
            </c:spPr>
          </c:dPt>
          <c:dPt>
            <c:idx val="1"/>
            <c:invertIfNegative val="1"/>
            <c:spPr>
              <a:noFill/>
              <a:ln w="19050">
                <a:solidFill>
                  <a:schemeClr val="lt1"/>
                </a:solidFill>
              </a:ln>
              <a:effectLst>
                <a:outerShdw blurRad="127000" dist="101600" dir="2700000" algn="tl" rotWithShape="0">
                  <a:prstClr val="black">
                    <a:alpha val="30000"/>
                  </a:prstClr>
                </a:out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1.4</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dist="101600" dir="2700000" algn="tl" rotWithShape="0">
                <a:prstClr val="black">
                  <a:alpha val="30000"/>
                </a:prstClr>
              </a:outerShdw>
            </a:effectLst>
          </c:spPr>
          <c:dPt>
            <c:idx val="0"/>
            <c:invertIfNegative val="1"/>
            <c:spPr>
              <a:solidFill>
                <a:schemeClr val="bg1"/>
              </a:solidFill>
              <a:ln w="19050">
                <a:solidFill>
                  <a:schemeClr val="lt1"/>
                </a:solidFill>
              </a:ln>
              <a:effectLst>
                <a:outerShdw blurRad="127000" dist="101600" dir="2700000" algn="tl" rotWithShape="0">
                  <a:prstClr val="black">
                    <a:alpha val="30000"/>
                  </a:prstClr>
                </a:outerShdw>
              </a:effectLst>
            </c:spPr>
          </c:dPt>
          <c:dPt>
            <c:idx val="1"/>
            <c:invertIfNegative val="1"/>
            <c:spPr>
              <a:noFill/>
              <a:ln w="19050">
                <a:solidFill>
                  <a:schemeClr val="lt1"/>
                </a:solidFill>
              </a:ln>
              <a:effectLst>
                <a:outerShdw blurRad="127000" dist="101600" dir="2700000" algn="tl" rotWithShape="0">
                  <a:prstClr val="black">
                    <a:alpha val="30000"/>
                  </a:prstClr>
                </a:out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5.5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11350110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341337470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34956777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12708783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40021189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27560143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18286523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5465743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4DB01-CF3A-4CBA-99A4-9D553F413A5E}" type="slidenum">
              <a:rPr lang="zh-CN" altLang="en-US" smtClean="0"/>
              <a:t>‹#›</a:t>
            </a:fld>
            <a:endParaRPr lang="zh-CN" altLang="en-US"/>
          </a:p>
        </p:txBody>
      </p:sp>
      <p:sp>
        <p:nvSpPr>
          <p:cNvPr id="5" name="等腰三角形 4"/>
          <p:cNvSpPr/>
          <p:nvPr userDrawn="1"/>
        </p:nvSpPr>
        <p:spPr>
          <a:xfrm flipV="1">
            <a:off x="5594722" y="0"/>
            <a:ext cx="1051560" cy="7042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userDrawn="1"/>
        </p:nvSpPr>
        <p:spPr>
          <a:xfrm>
            <a:off x="5044440" y="744170"/>
            <a:ext cx="1996440" cy="369332"/>
          </a:xfrm>
          <a:prstGeom prst="rect">
            <a:avLst/>
          </a:prstGeom>
          <a:noFill/>
        </p:spPr>
        <p:txBody>
          <a:bodyPr wrap="square" rtlCol="0">
            <a:spAutoFit/>
          </a:bodyPr>
          <a:lstStyle/>
          <a:p>
            <a:pPr algn="dist"/>
            <a:r>
              <a:rPr lang="en-US" altLang="zh-CN" b="1" smtClean="0">
                <a:solidFill>
                  <a:schemeClr val="bg1"/>
                </a:solidFill>
                <a:latin typeface="方正正纤黑简体" panose="02000000000000000000" pitchFamily="2" charset="-122"/>
                <a:ea typeface="方正正纤黑简体" panose="02000000000000000000" pitchFamily="2" charset="-122"/>
              </a:rPr>
              <a:t> TITLE HERE</a:t>
            </a:r>
            <a:endParaRPr lang="zh-CN" altLang="en-US" b="1">
              <a:solidFill>
                <a:schemeClr val="bg1"/>
              </a:solidFill>
              <a:latin typeface="方正正纤黑简体" panose="02000000000000000000" pitchFamily="2" charset="-122"/>
              <a:ea typeface="方正正纤黑简体" panose="02000000000000000000" pitchFamily="2" charset="-122"/>
            </a:endParaRPr>
          </a:p>
        </p:txBody>
      </p:sp>
      <p:sp>
        <p:nvSpPr>
          <p:cNvPr id="7" name="文本框 6"/>
          <p:cNvSpPr txBox="1"/>
          <p:nvPr userDrawn="1"/>
        </p:nvSpPr>
        <p:spPr>
          <a:xfrm>
            <a:off x="3968664" y="1030720"/>
            <a:ext cx="4254672" cy="652486"/>
          </a:xfrm>
          <a:prstGeom prst="rect">
            <a:avLst/>
          </a:prstGeom>
          <a:noFill/>
        </p:spPr>
        <p:txBody>
          <a:bodyPr wrap="square" rtlCol="0">
            <a:spAutoFit/>
          </a:bodyPr>
          <a:lstStyle/>
          <a:p>
            <a:pPr algn="ctr">
              <a:lnSpc>
                <a:spcPct val="130000"/>
              </a:lnSpc>
            </a:pPr>
            <a:r>
              <a:rPr lang="en-US" altLang="zh-CN" sz="1400" smtClean="0">
                <a:solidFill>
                  <a:schemeClr val="bg1"/>
                </a:solidFill>
                <a:latin typeface="微软雅黑" panose="020b0503020204020204" pitchFamily="34" charset="-122"/>
                <a:ea typeface="微软雅黑" panose="020b0503020204020204" pitchFamily="34" charset="-122"/>
              </a:rPr>
              <a:t>When you are old and grey and full of sleep, </a:t>
            </a:r>
            <a:r>
              <a:rPr lang="zh-CN" altLang="en-US" sz="1400" smtClean="0">
                <a:solidFill>
                  <a:schemeClr val="bg1"/>
                </a:solidFill>
                <a:latin typeface="微软雅黑" panose="020b0503020204020204" pitchFamily="34" charset="-122"/>
                <a:ea typeface="微软雅黑" panose="020b0503020204020204" pitchFamily="34" charset="-122"/>
              </a:rPr>
              <a:t>　　 </a:t>
            </a:r>
          </a:p>
          <a:p>
            <a:pPr algn="ctr">
              <a:lnSpc>
                <a:spcPct val="130000"/>
              </a:lnSpc>
            </a:pPr>
            <a:r>
              <a:rPr lang="en-US" altLang="zh-CN" sz="1400" smtClean="0">
                <a:solidFill>
                  <a:schemeClr val="bg1"/>
                </a:solidFill>
                <a:latin typeface="微软雅黑" panose="020b0503020204020204" pitchFamily="34" charset="-122"/>
                <a:ea typeface="微软雅黑" panose="020b0503020204020204" pitchFamily="34" charset="-122"/>
              </a:rPr>
              <a:t>And nodding by the fire, take down this book </a:t>
            </a:r>
            <a:r>
              <a:rPr lang="zh-CN" altLang="en-US" sz="1400" smtClean="0">
                <a:solidFill>
                  <a:schemeClr val="bg1"/>
                </a:solidFill>
                <a:latin typeface="微软雅黑" panose="020b0503020204020204" pitchFamily="34" charset="-122"/>
                <a:ea typeface="微软雅黑" panose="020b0503020204020204" pitchFamily="34" charset="-122"/>
              </a:rPr>
              <a:t>　　 </a:t>
            </a:r>
            <a:r>
              <a:rPr lang="en-US" altLang="zh-CN" sz="1400" smtClean="0">
                <a:solidFill>
                  <a:schemeClr val="bg1"/>
                </a:solidFill>
                <a:latin typeface="微软雅黑" panose="020b0503020204020204" pitchFamily="34" charset="-122"/>
                <a:ea typeface="微软雅黑" panose="020b0503020204020204" pitchFamily="34" charset="-122"/>
              </a:rPr>
              <a:t> </a:t>
            </a:r>
            <a:r>
              <a:rPr lang="zh-CN" altLang="en-US" sz="1400" smtClean="0">
                <a:solidFill>
                  <a:schemeClr val="bg1"/>
                </a:solidFill>
                <a:latin typeface="微软雅黑" panose="020b0503020204020204" pitchFamily="34" charset="-122"/>
                <a:ea typeface="微软雅黑" panose="020b0503020204020204" pitchFamily="34" charset="-122"/>
              </a:rPr>
              <a:t>　 </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val="6607160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24086231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88D9C8-DC45-4E97-88CF-A442C806E0D0}" type="datetimeFigureOut">
              <a:rPr lang="zh-CN" altLang="en-US" smtClean="0"/>
              <a:t>2016/8/7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4DB01-CF3A-4CBA-99A4-9D553F413A5E}" type="slidenum">
              <a:rPr lang="zh-CN" altLang="en-US" smtClean="0"/>
              <a:t>‹#›</a:t>
            </a:fld>
            <a:endParaRPr lang="zh-CN" altLang="en-US"/>
          </a:p>
        </p:txBody>
      </p:sp>
    </p:spTree>
    <p:extLst>
      <p:ext uri="{BB962C8B-B14F-4D97-AF65-F5344CB8AC3E}">
        <p14:creationId val="153665211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68ADF"/>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8D9C8-DC45-4E97-88CF-A442C806E0D0}" type="datetimeFigureOut">
              <a:rPr lang="zh-CN" altLang="en-US" smtClean="0"/>
              <a:t>2016/8/7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4DB01-CF3A-4CBA-99A4-9D553F413A5E}" type="slidenum">
              <a:rPr lang="zh-CN" altLang="en-US" smtClean="0"/>
              <a:t>‹#›</a:t>
            </a:fld>
            <a:endParaRPr lang="zh-CN" altLang="en-US"/>
          </a:p>
        </p:txBody>
      </p:sp>
    </p:spTree>
    <p:extLst>
      <p:ext uri="{BB962C8B-B14F-4D97-AF65-F5344CB8AC3E}">
        <p14:creationId val="271710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png" Type="http://schemas.openxmlformats.org/officeDocument/2006/relationships/image"/><Relationship Id="rId3"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3.xml" Type="http://schemas.openxmlformats.org/officeDocument/2006/relationships/chart"/><Relationship Id="rId3" Target="../charts/chart4.xml" Type="http://schemas.openxmlformats.org/officeDocument/2006/relationships/chart"/><Relationship Id="rId4"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pn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219420" y="2921169"/>
            <a:ext cx="7901126" cy="1097280"/>
          </a:xfrm>
          <a:prstGeom prst="rect">
            <a:avLst/>
          </a:prstGeom>
          <a:noFill/>
          <a:effectLst>
            <a:outerShdw algn="tl" blurRad="254000" dir="2700000" dist="127000" rotWithShape="0">
              <a:prstClr val="black">
                <a:alpha val="40000"/>
              </a:prstClr>
            </a:outerShdw>
          </a:effectLst>
        </p:spPr>
        <p:txBody>
          <a:bodyPr rtlCol="0" wrap="square">
            <a:spAutoFit/>
          </a:bodyPr>
          <a:lstStyle/>
          <a:p>
            <a:pPr algn="ctr"/>
            <a:r>
              <a:rPr altLang="en-US" lang="zh-CN" smtClean="0" sz="6600">
                <a:gradFill>
                  <a:gsLst>
                    <a:gs pos="0">
                      <a:schemeClr val="bg1"/>
                    </a:gs>
                    <a:gs pos="100000">
                      <a:schemeClr val="bg1">
                        <a:alpha val="40000"/>
                      </a:schemeClr>
                    </a:gs>
                  </a:gsLst>
                  <a:lin ang="5400000" scaled="1"/>
                </a:gradFill>
                <a:latin charset="-122" panose="02000000000000000000" pitchFamily="2" typeface="方正正纤黑简体"/>
                <a:ea charset="-122" panose="02000000000000000000" pitchFamily="2" typeface="方正正纤黑简体"/>
              </a:rPr>
              <a:t>单击此处添加标题</a:t>
            </a:r>
          </a:p>
        </p:txBody>
      </p:sp>
      <p:sp>
        <p:nvSpPr>
          <p:cNvPr id="4" name="矩形 17"/>
          <p:cNvSpPr>
            <a:spLocks noChangeArrowheads="1"/>
          </p:cNvSpPr>
          <p:nvPr/>
        </p:nvSpPr>
        <p:spPr bwMode="auto">
          <a:xfrm>
            <a:off x="3323944" y="3923192"/>
            <a:ext cx="5544112" cy="335280"/>
          </a:xfrm>
          <a:prstGeom prst="rect">
            <a:avLst/>
          </a:prstGeom>
          <a:noFill/>
          <a:ln>
            <a:noFill/>
          </a:ln>
          <a:effectLst>
            <a:outerShdw algn="tl" blurRad="254000" dir="2700000" dist="1270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r>
              <a:rPr altLang="zh-CN" lang="en-US" smtClean="0" sz="1600">
                <a:gradFill>
                  <a:gsLst>
                    <a:gs pos="0">
                      <a:schemeClr val="bg1"/>
                    </a:gs>
                    <a:gs pos="100000">
                      <a:schemeClr val="bg1">
                        <a:alpha val="40000"/>
                      </a:schemeClr>
                    </a:gs>
                  </a:gsLst>
                  <a:lin ang="5400000" scaled="1"/>
                </a:gradFill>
                <a:latin charset="-122" panose="020b0503020204020204" pitchFamily="34" typeface="微软雅黑"/>
                <a:ea charset="-122" panose="020b0503020204020204" pitchFamily="34" typeface="微软雅黑"/>
              </a:rPr>
              <a:t>business report template</a:t>
            </a:r>
          </a:p>
        </p:txBody>
      </p:sp>
      <p:sp>
        <p:nvSpPr>
          <p:cNvPr id="5" name="文本框 4"/>
          <p:cNvSpPr txBox="1"/>
          <p:nvPr/>
        </p:nvSpPr>
        <p:spPr>
          <a:xfrm>
            <a:off x="3878580" y="4709159"/>
            <a:ext cx="4434840" cy="365760"/>
          </a:xfrm>
          <a:prstGeom prst="rect">
            <a:avLst/>
          </a:prstGeom>
          <a:noFill/>
          <a:effectLst>
            <a:outerShdw algn="tl" blurRad="254000" dir="2700000" dist="127000" rotWithShape="0">
              <a:prstClr val="black">
                <a:alpha val="40000"/>
              </a:prstClr>
            </a:outerShdw>
          </a:effectLst>
        </p:spPr>
        <p:txBody>
          <a:bodyPr rtlCol="0" wrap="square">
            <a:spAutoFit/>
          </a:bodyPr>
          <a:lstStyle/>
          <a:p>
            <a:pPr algn="ctr"/>
            <a:r>
              <a:rPr altLang="en-US" lang="zh-CN" smtClean="0">
                <a:gradFill>
                  <a:gsLst>
                    <a:gs pos="0">
                      <a:schemeClr val="bg1"/>
                    </a:gs>
                    <a:gs pos="100000">
                      <a:schemeClr val="bg1">
                        <a:alpha val="40000"/>
                      </a:schemeClr>
                    </a:gs>
                  </a:gsLst>
                  <a:lin ang="5400000" scaled="1"/>
                </a:gradFill>
                <a:latin charset="-122" panose="02000000000000000000" pitchFamily="2" typeface="方正正纤黑简体"/>
                <a:ea charset="-122" panose="02000000000000000000" pitchFamily="2" typeface="方正正纤黑简体"/>
              </a:rPr>
              <a:t>汇报人：XXX</a:t>
            </a:r>
          </a:p>
        </p:txBody>
      </p:sp>
      <p:grpSp>
        <p:nvGrpSpPr>
          <p:cNvPr id="3" name="组合 2"/>
          <p:cNvGrpSpPr/>
          <p:nvPr/>
        </p:nvGrpSpPr>
        <p:grpSpPr>
          <a:xfrm>
            <a:off x="0" y="3388430"/>
            <a:ext cx="1366449" cy="81138"/>
            <a:chOff x="0" y="3388430"/>
            <a:chExt cx="1366449" cy="81138"/>
          </a:xfrm>
        </p:grpSpPr>
        <p:cxnSp>
          <p:nvCxnSpPr>
            <p:cNvPr id="26" name="直接连接符 25"/>
            <p:cNvCxnSpPr/>
            <p:nvPr/>
          </p:nvCxnSpPr>
          <p:spPr>
            <a:xfrm>
              <a:off x="0" y="3429000"/>
              <a:ext cx="1356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285311" y="3388430"/>
              <a:ext cx="81138" cy="81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a:off x="10764591" y="3388430"/>
            <a:ext cx="1427409" cy="81138"/>
            <a:chOff x="10764591" y="3388430"/>
            <a:chExt cx="1427409" cy="81138"/>
          </a:xfrm>
        </p:grpSpPr>
        <p:cxnSp>
          <p:nvCxnSpPr>
            <p:cNvPr id="27" name="直接连接符 26"/>
            <p:cNvCxnSpPr/>
            <p:nvPr/>
          </p:nvCxnSpPr>
          <p:spPr>
            <a:xfrm>
              <a:off x="10835640" y="3429000"/>
              <a:ext cx="1356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764591" y="3388430"/>
              <a:ext cx="81138" cy="81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2970678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id="7"/>
                                        <p:tgtEl>
                                          <p:spTgt spid="3"/>
                                        </p:tgtEl>
                                        <p:attrNameLst>
                                          <p:attrName>ppt_x</p:attrName>
                                        </p:attrNameLst>
                                      </p:cBhvr>
                                      <p:tavLst>
                                        <p:tav tm="0">
                                          <p:val>
                                            <p:strVal val="#ppt_x-#ppt_w*1.125000"/>
                                          </p:val>
                                        </p:tav>
                                        <p:tav tm="100000">
                                          <p:val>
                                            <p:strVal val="#ppt_x"/>
                                          </p:val>
                                        </p:tav>
                                      </p:tavLst>
                                    </p:anim>
                                    <p:animEffect filter="wipe(right)" transition="in">
                                      <p:cBhvr>
                                        <p:cTn dur="250" id="8"/>
                                        <p:tgtEl>
                                          <p:spTgt spid="3"/>
                                        </p:tgtEl>
                                      </p:cBhvr>
                                    </p:animEffect>
                                  </p:childTnLst>
                                </p:cTn>
                              </p:par>
                              <p:par>
                                <p:cTn fill="hold" id="9" nodeType="with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250" id="11"/>
                                        <p:tgtEl>
                                          <p:spTgt spid="6"/>
                                        </p:tgtEl>
                                        <p:attrNameLst>
                                          <p:attrName>ppt_x</p:attrName>
                                        </p:attrNameLst>
                                      </p:cBhvr>
                                      <p:tavLst>
                                        <p:tav tm="0">
                                          <p:val>
                                            <p:strVal val="#ppt_x+#ppt_w*1.125000"/>
                                          </p:val>
                                        </p:tav>
                                        <p:tav tm="100000">
                                          <p:val>
                                            <p:strVal val="#ppt_x"/>
                                          </p:val>
                                        </p:tav>
                                      </p:tavLst>
                                    </p:anim>
                                    <p:animEffect filter="wipe(left)" transition="in">
                                      <p:cBhvr>
                                        <p:cTn dur="250" id="12"/>
                                        <p:tgtEl>
                                          <p:spTgt spid="6"/>
                                        </p:tgtEl>
                                      </p:cBhvr>
                                    </p:animEffect>
                                  </p:childTnLst>
                                </p:cTn>
                              </p:par>
                            </p:childTnLst>
                          </p:cTn>
                        </p:par>
                        <p:par>
                          <p:cTn fill="hold" id="13" nodeType="afterGroup">
                            <p:stCondLst>
                              <p:cond delay="250"/>
                            </p:stCondLst>
                            <p:childTnLst>
                              <p:par>
                                <p:cTn fill="hold" grpId="0"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par>
                                <p:cTn fill="hold" grpId="0" id="20" nodeType="withEffect" presetClass="entr" presetID="37"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ecel="100000" dur="900" fill="hold" id="24"/>
                                        <p:tgtEl>
                                          <p:spTgt spid="4"/>
                                        </p:tgtEl>
                                        <p:attrNameLst>
                                          <p:attrName>ppt_y</p:attrName>
                                        </p:attrNameLst>
                                      </p:cBhvr>
                                      <p:tavLst>
                                        <p:tav tm="0">
                                          <p:val>
                                            <p:strVal val="#ppt_y+1"/>
                                          </p:val>
                                        </p:tav>
                                        <p:tav tm="100000">
                                          <p:val>
                                            <p:strVal val="#ppt_y-.03"/>
                                          </p:val>
                                        </p:tav>
                                      </p:tavLst>
                                    </p:anim>
                                    <p:anim calcmode="lin" valueType="num">
                                      <p:cBhvr>
                                        <p:cTn accel="100000" dur="100" fill="hold" id="25">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37"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ecel="100000" dur="900" fill="hold" id="31"/>
                                        <p:tgtEl>
                                          <p:spTgt spid="5"/>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235075" y="2113297"/>
            <a:ext cx="3565525" cy="131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235075" y="4678681"/>
            <a:ext cx="3565525" cy="131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231697" y="2113297"/>
            <a:ext cx="3760153" cy="131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7231697" y="4678681"/>
            <a:ext cx="3760153" cy="131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2"/>
          <a:srcRect t="54669"/>
          <a:stretch>
            <a:fillRect/>
          </a:stretch>
        </p:blipFill>
        <p:spPr>
          <a:xfrm>
            <a:off x="8561931" y="3382571"/>
            <a:ext cx="2446572" cy="254794"/>
          </a:xfrm>
          <a:prstGeom prst="rect">
            <a:avLst/>
          </a:prstGeom>
        </p:spPr>
      </p:pic>
      <p:pic>
        <p:nvPicPr>
          <p:cNvPr id="18" name="图片 17"/>
          <p:cNvPicPr>
            <a:picLocks noChangeAspect="1"/>
          </p:cNvPicPr>
          <p:nvPr/>
        </p:nvPicPr>
        <p:blipFill>
          <a:blip r:embed="rId2"/>
          <a:srcRect t="54669"/>
          <a:stretch>
            <a:fillRect/>
          </a:stretch>
        </p:blipFill>
        <p:spPr>
          <a:xfrm>
            <a:off x="8561931" y="5952084"/>
            <a:ext cx="2446572" cy="254794"/>
          </a:xfrm>
          <a:prstGeom prst="rect">
            <a:avLst/>
          </a:prstGeom>
        </p:spPr>
      </p:pic>
      <p:pic>
        <p:nvPicPr>
          <p:cNvPr id="19" name="图片 18"/>
          <p:cNvPicPr>
            <a:picLocks noChangeAspect="1"/>
          </p:cNvPicPr>
          <p:nvPr/>
        </p:nvPicPr>
        <p:blipFill>
          <a:blip r:embed="rId2"/>
          <a:srcRect t="54669"/>
          <a:stretch>
            <a:fillRect/>
          </a:stretch>
        </p:blipFill>
        <p:spPr>
          <a:xfrm flipH="1">
            <a:off x="1214216" y="3396532"/>
            <a:ext cx="2446572" cy="254794"/>
          </a:xfrm>
          <a:prstGeom prst="rect">
            <a:avLst/>
          </a:prstGeom>
        </p:spPr>
      </p:pic>
      <p:pic>
        <p:nvPicPr>
          <p:cNvPr id="20" name="图片 19"/>
          <p:cNvPicPr>
            <a:picLocks noChangeAspect="1"/>
          </p:cNvPicPr>
          <p:nvPr/>
        </p:nvPicPr>
        <p:blipFill>
          <a:blip r:embed="rId2"/>
          <a:srcRect t="54669"/>
          <a:stretch>
            <a:fillRect/>
          </a:stretch>
        </p:blipFill>
        <p:spPr>
          <a:xfrm flipH="1">
            <a:off x="1214216" y="5924583"/>
            <a:ext cx="2446572" cy="254794"/>
          </a:xfrm>
          <a:prstGeom prst="rect">
            <a:avLst/>
          </a:prstGeom>
        </p:spPr>
      </p:pic>
      <p:sp>
        <p:nvSpPr>
          <p:cNvPr id="25" name="文本框 24"/>
          <p:cNvSpPr txBox="1"/>
          <p:nvPr/>
        </p:nvSpPr>
        <p:spPr>
          <a:xfrm>
            <a:off x="1224763" y="2206621"/>
            <a:ext cx="3123565"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26" name="文本框 25"/>
          <p:cNvSpPr txBox="1"/>
          <p:nvPr/>
        </p:nvSpPr>
        <p:spPr>
          <a:xfrm>
            <a:off x="7961275" y="2172553"/>
            <a:ext cx="3123565"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27" name="文本框 26"/>
          <p:cNvSpPr txBox="1"/>
          <p:nvPr/>
        </p:nvSpPr>
        <p:spPr>
          <a:xfrm>
            <a:off x="1224763" y="4719004"/>
            <a:ext cx="3123565"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a:t>
            </a:r>
          </a:p>
        </p:txBody>
      </p:sp>
      <p:sp>
        <p:nvSpPr>
          <p:cNvPr id="28" name="文本框 27"/>
          <p:cNvSpPr txBox="1"/>
          <p:nvPr/>
        </p:nvSpPr>
        <p:spPr>
          <a:xfrm>
            <a:off x="7876611" y="4720630"/>
            <a:ext cx="3123565"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5" name="十字箭头 4"/>
          <p:cNvSpPr/>
          <p:nvPr/>
        </p:nvSpPr>
        <p:spPr>
          <a:xfrm>
            <a:off x="3169920" y="1722121"/>
            <a:ext cx="5821680" cy="4678680"/>
          </a:xfrm>
          <a:prstGeom prst="quadArrow">
            <a:avLst>
              <a:gd fmla="val 585" name="adj1"/>
              <a:gd fmla="val 3334" name="adj2"/>
              <a:gd fmla="val 6152" name="adj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73048" y="2113297"/>
            <a:ext cx="1314994" cy="1314994"/>
            <a:chOff x="4173048" y="2113297"/>
            <a:chExt cx="1314994" cy="1314994"/>
          </a:xfrm>
        </p:grpSpPr>
        <p:sp>
          <p:nvSpPr>
            <p:cNvPr id="9" name="椭圆 8"/>
            <p:cNvSpPr/>
            <p:nvPr/>
          </p:nvSpPr>
          <p:spPr>
            <a:xfrm>
              <a:off x="4173048" y="2113297"/>
              <a:ext cx="1314994" cy="1314994"/>
            </a:xfrm>
            <a:prstGeom prst="ellipse">
              <a:avLst/>
            </a:prstGeom>
            <a:solidFill>
              <a:schemeClr val="bg1"/>
            </a:solidFill>
            <a:ln>
              <a:noFill/>
            </a:ln>
            <a:effectLst>
              <a:innerShdw blurRad="63500" dir="27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4523608" y="2450471"/>
              <a:ext cx="853123" cy="762000"/>
            </a:xfrm>
            <a:prstGeom prst="rect">
              <a:avLst/>
            </a:prstGeom>
            <a:noFill/>
            <a:effectLst>
              <a:outerShdw algn="tl" blurRad="50800" dir="2700000" dist="38100" rotWithShape="0">
                <a:prstClr val="black">
                  <a:alpha val="40000"/>
                </a:prstClr>
              </a:outerShdw>
            </a:effectLst>
          </p:spPr>
          <p:txBody>
            <a:bodyPr rtlCol="0" wrap="square">
              <a:spAutoFit/>
            </a:bodyPr>
            <a:lstStyle/>
            <a:p>
              <a:r>
                <a:rPr altLang="zh-CN" b="1" lang="en-US" smtClean="0" sz="4400">
                  <a:solidFill>
                    <a:srgbClr val="368ADF"/>
                  </a:solidFill>
                  <a:latin charset="-122" panose="02000000000000000000" pitchFamily="2" typeface="方正正纤黑简体"/>
                  <a:ea charset="-122" panose="02000000000000000000" pitchFamily="2" typeface="方正正纤黑简体"/>
                </a:rPr>
                <a:t>S</a:t>
              </a:r>
            </a:p>
          </p:txBody>
        </p:sp>
        <p:sp>
          <p:nvSpPr>
            <p:cNvPr id="29" name="椭圆 28"/>
            <p:cNvSpPr/>
            <p:nvPr/>
          </p:nvSpPr>
          <p:spPr>
            <a:xfrm>
              <a:off x="4350642" y="2299278"/>
              <a:ext cx="1011166" cy="1011166"/>
            </a:xfrm>
            <a:prstGeom prst="ellipse">
              <a:avLst/>
            </a:prstGeom>
            <a:noFill/>
            <a:ln>
              <a:solidFill>
                <a:srgbClr val="368AD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4173048" y="4678681"/>
            <a:ext cx="1314994" cy="1314994"/>
            <a:chOff x="4173048" y="4678681"/>
            <a:chExt cx="1314994" cy="1314994"/>
          </a:xfrm>
        </p:grpSpPr>
        <p:sp>
          <p:nvSpPr>
            <p:cNvPr id="12" name="椭圆 11"/>
            <p:cNvSpPr/>
            <p:nvPr/>
          </p:nvSpPr>
          <p:spPr>
            <a:xfrm>
              <a:off x="4173048" y="4678681"/>
              <a:ext cx="1314994" cy="1314994"/>
            </a:xfrm>
            <a:prstGeom prst="ellipse">
              <a:avLst/>
            </a:prstGeom>
            <a:solidFill>
              <a:schemeClr val="bg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4508685" y="5010977"/>
              <a:ext cx="853123" cy="762000"/>
            </a:xfrm>
            <a:prstGeom prst="rect">
              <a:avLst/>
            </a:prstGeom>
            <a:noFill/>
            <a:effectLst>
              <a:outerShdw algn="tl" blurRad="50800" dir="2700000" dist="38100" rotWithShape="0">
                <a:prstClr val="black">
                  <a:alpha val="40000"/>
                </a:prstClr>
              </a:outerShdw>
            </a:effectLst>
          </p:spPr>
          <p:txBody>
            <a:bodyPr rtlCol="0" wrap="square">
              <a:spAutoFit/>
            </a:bodyPr>
            <a:lstStyle/>
            <a:p>
              <a:r>
                <a:rPr altLang="zh-CN" b="1" lang="en-US" sz="4400">
                  <a:solidFill>
                    <a:srgbClr val="368ADF"/>
                  </a:solidFill>
                  <a:latin charset="-122" panose="02000000000000000000" pitchFamily="2" typeface="方正正纤黑简体"/>
                  <a:ea charset="-122" panose="02000000000000000000" pitchFamily="2" typeface="方正正纤黑简体"/>
                </a:rPr>
                <a:t>O</a:t>
              </a:r>
            </a:p>
          </p:txBody>
        </p:sp>
        <p:sp>
          <p:nvSpPr>
            <p:cNvPr id="30" name="椭圆 29"/>
            <p:cNvSpPr/>
            <p:nvPr/>
          </p:nvSpPr>
          <p:spPr>
            <a:xfrm>
              <a:off x="4350642" y="4842959"/>
              <a:ext cx="1011166" cy="1011166"/>
            </a:xfrm>
            <a:prstGeom prst="ellipse">
              <a:avLst/>
            </a:prstGeom>
            <a:noFill/>
            <a:ln>
              <a:solidFill>
                <a:srgbClr val="368AD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a:off x="6646282" y="4678681"/>
            <a:ext cx="1314994" cy="1314994"/>
            <a:chOff x="6646282" y="4678681"/>
            <a:chExt cx="1314994" cy="1314994"/>
          </a:xfrm>
        </p:grpSpPr>
        <p:sp>
          <p:nvSpPr>
            <p:cNvPr id="16" name="椭圆 15"/>
            <p:cNvSpPr/>
            <p:nvPr/>
          </p:nvSpPr>
          <p:spPr>
            <a:xfrm>
              <a:off x="6646282" y="4678681"/>
              <a:ext cx="1314994" cy="1314994"/>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4" name="文本框 23"/>
            <p:cNvSpPr txBox="1"/>
            <p:nvPr/>
          </p:nvSpPr>
          <p:spPr>
            <a:xfrm>
              <a:off x="7014191" y="5010977"/>
              <a:ext cx="401704" cy="762000"/>
            </a:xfrm>
            <a:prstGeom prst="rect">
              <a:avLst/>
            </a:prstGeom>
            <a:noFill/>
            <a:effectLst>
              <a:outerShdw algn="tl" blurRad="50800" dir="2700000" dist="38100" rotWithShape="0">
                <a:prstClr val="black">
                  <a:alpha val="40000"/>
                </a:prstClr>
              </a:outerShdw>
            </a:effectLst>
          </p:spPr>
          <p:txBody>
            <a:bodyPr rtlCol="0" wrap="square">
              <a:spAutoFit/>
            </a:bodyPr>
            <a:lstStyle/>
            <a:p>
              <a:r>
                <a:rPr altLang="zh-CN" b="1" lang="en-US" sz="4400">
                  <a:solidFill>
                    <a:srgbClr val="368ADF"/>
                  </a:solidFill>
                  <a:latin charset="-122" panose="02000000000000000000" pitchFamily="2" typeface="方正正纤黑简体"/>
                  <a:ea charset="-122" panose="02000000000000000000" pitchFamily="2" typeface="方正正纤黑简体"/>
                </a:rPr>
                <a:t>T</a:t>
              </a:r>
            </a:p>
          </p:txBody>
        </p:sp>
        <p:sp>
          <p:nvSpPr>
            <p:cNvPr id="31" name="椭圆 30"/>
            <p:cNvSpPr/>
            <p:nvPr/>
          </p:nvSpPr>
          <p:spPr>
            <a:xfrm>
              <a:off x="6823382" y="4842959"/>
              <a:ext cx="1011166" cy="1011166"/>
            </a:xfrm>
            <a:prstGeom prst="ellipse">
              <a:avLst/>
            </a:prstGeom>
            <a:noFill/>
            <a:ln>
              <a:solidFill>
                <a:srgbClr val="368AD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6646282" y="2113297"/>
            <a:ext cx="1314994" cy="1314994"/>
            <a:chOff x="6646282" y="2113297"/>
            <a:chExt cx="1314994" cy="1314994"/>
          </a:xfrm>
        </p:grpSpPr>
        <p:sp>
          <p:nvSpPr>
            <p:cNvPr id="13" name="椭圆 12"/>
            <p:cNvSpPr/>
            <p:nvPr/>
          </p:nvSpPr>
          <p:spPr>
            <a:xfrm>
              <a:off x="6646282" y="2113297"/>
              <a:ext cx="1314994" cy="1314994"/>
            </a:xfrm>
            <a:prstGeom prst="ellipse">
              <a:avLst/>
            </a:prstGeom>
            <a:solidFill>
              <a:schemeClr val="bg1"/>
            </a:solidFill>
            <a:ln>
              <a:noFill/>
            </a:ln>
            <a:effectLst>
              <a:innerShdw blurRad="63500" dir="81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6902405" y="2450472"/>
              <a:ext cx="853123" cy="762000"/>
            </a:xfrm>
            <a:prstGeom prst="rect">
              <a:avLst/>
            </a:prstGeom>
            <a:noFill/>
            <a:effectLst>
              <a:outerShdw algn="tl" blurRad="50800" dir="2700000" dist="38100" rotWithShape="0">
                <a:prstClr val="black">
                  <a:alpha val="40000"/>
                </a:prstClr>
              </a:outerShdw>
            </a:effectLst>
          </p:spPr>
          <p:txBody>
            <a:bodyPr rtlCol="0" wrap="square">
              <a:spAutoFit/>
            </a:bodyPr>
            <a:lstStyle/>
            <a:p>
              <a:r>
                <a:rPr altLang="zh-CN" b="1" lang="en-US" sz="4400">
                  <a:solidFill>
                    <a:srgbClr val="368ADF"/>
                  </a:solidFill>
                  <a:latin charset="-122" panose="02000000000000000000" pitchFamily="2" typeface="方正正纤黑简体"/>
                  <a:ea charset="-122" panose="02000000000000000000" pitchFamily="2" typeface="方正正纤黑简体"/>
                </a:rPr>
                <a:t>W</a:t>
              </a:r>
            </a:p>
          </p:txBody>
        </p:sp>
        <p:sp>
          <p:nvSpPr>
            <p:cNvPr id="32" name="椭圆 31"/>
            <p:cNvSpPr/>
            <p:nvPr/>
          </p:nvSpPr>
          <p:spPr>
            <a:xfrm>
              <a:off x="6823382" y="2265210"/>
              <a:ext cx="1011166" cy="1011166"/>
            </a:xfrm>
            <a:prstGeom prst="ellipse">
              <a:avLst/>
            </a:prstGeom>
            <a:noFill/>
            <a:ln>
              <a:solidFill>
                <a:srgbClr val="368AD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084410195"/>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5"/>
                                        </p:tgtEl>
                                        <p:attrNameLst>
                                          <p:attrName>style.visibility</p:attrName>
                                        </p:attrNameLst>
                                      </p:cBhvr>
                                      <p:to>
                                        <p:strVal val="visible"/>
                                      </p:to>
                                    </p:set>
                                    <p:animEffect filter="box(ou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6" presetSubtype="32">
                                  <p:stCondLst>
                                    <p:cond delay="0"/>
                                  </p:stCondLst>
                                  <p:childTnLst>
                                    <p:set>
                                      <p:cBhvr>
                                        <p:cTn dur="1" fill="hold" id="10">
                                          <p:stCondLst>
                                            <p:cond delay="0"/>
                                          </p:stCondLst>
                                        </p:cTn>
                                        <p:tgtEl>
                                          <p:spTgt spid="2"/>
                                        </p:tgtEl>
                                        <p:attrNameLst>
                                          <p:attrName>style.visibility</p:attrName>
                                        </p:attrNameLst>
                                      </p:cBhvr>
                                      <p:to>
                                        <p:strVal val="visible"/>
                                      </p:to>
                                    </p:set>
                                    <p:animEffect filter="circle(out)" transition="in">
                                      <p:cBhvr>
                                        <p:cTn dur="750" id="11"/>
                                        <p:tgtEl>
                                          <p:spTgt spid="2"/>
                                        </p:tgtEl>
                                      </p:cBhvr>
                                    </p:animEffect>
                                  </p:childTnLst>
                                </p:cTn>
                              </p:par>
                              <p:par>
                                <p:cTn fill="hold" id="12" nodeType="withEffect" presetClass="entr" presetID="6" presetSubtype="32">
                                  <p:stCondLst>
                                    <p:cond delay="0"/>
                                  </p:stCondLst>
                                  <p:childTnLst>
                                    <p:set>
                                      <p:cBhvr>
                                        <p:cTn dur="1" fill="hold" id="13">
                                          <p:stCondLst>
                                            <p:cond delay="0"/>
                                          </p:stCondLst>
                                        </p:cTn>
                                        <p:tgtEl>
                                          <p:spTgt spid="4"/>
                                        </p:tgtEl>
                                        <p:attrNameLst>
                                          <p:attrName>style.visibility</p:attrName>
                                        </p:attrNameLst>
                                      </p:cBhvr>
                                      <p:to>
                                        <p:strVal val="visible"/>
                                      </p:to>
                                    </p:set>
                                    <p:animEffect filter="circle(out)" transition="in">
                                      <p:cBhvr>
                                        <p:cTn dur="750" id="14"/>
                                        <p:tgtEl>
                                          <p:spTgt spid="4"/>
                                        </p:tgtEl>
                                      </p:cBhvr>
                                    </p:animEffect>
                                  </p:childTnLst>
                                </p:cTn>
                              </p:par>
                              <p:par>
                                <p:cTn fill="hold" id="15" nodeType="withEffect" presetClass="entr" presetID="6" presetSubtype="32">
                                  <p:stCondLst>
                                    <p:cond delay="0"/>
                                  </p:stCondLst>
                                  <p:childTnLst>
                                    <p:set>
                                      <p:cBhvr>
                                        <p:cTn dur="1" fill="hold" id="16">
                                          <p:stCondLst>
                                            <p:cond delay="0"/>
                                          </p:stCondLst>
                                        </p:cTn>
                                        <p:tgtEl>
                                          <p:spTgt spid="3"/>
                                        </p:tgtEl>
                                        <p:attrNameLst>
                                          <p:attrName>style.visibility</p:attrName>
                                        </p:attrNameLst>
                                      </p:cBhvr>
                                      <p:to>
                                        <p:strVal val="visible"/>
                                      </p:to>
                                    </p:set>
                                    <p:animEffect filter="circle(out)" transition="in">
                                      <p:cBhvr>
                                        <p:cTn dur="750" id="17"/>
                                        <p:tgtEl>
                                          <p:spTgt spid="3"/>
                                        </p:tgtEl>
                                      </p:cBhvr>
                                    </p:animEffect>
                                  </p:childTnLst>
                                </p:cTn>
                              </p:par>
                              <p:par>
                                <p:cTn fill="hold" id="18" nodeType="withEffect" presetClass="entr" presetID="6" presetSubtype="32">
                                  <p:stCondLst>
                                    <p:cond delay="0"/>
                                  </p:stCondLst>
                                  <p:childTnLst>
                                    <p:set>
                                      <p:cBhvr>
                                        <p:cTn dur="1" fill="hold" id="19">
                                          <p:stCondLst>
                                            <p:cond delay="0"/>
                                          </p:stCondLst>
                                        </p:cTn>
                                        <p:tgtEl>
                                          <p:spTgt spid="6"/>
                                        </p:tgtEl>
                                        <p:attrNameLst>
                                          <p:attrName>style.visibility</p:attrName>
                                        </p:attrNameLst>
                                      </p:cBhvr>
                                      <p:to>
                                        <p:strVal val="visible"/>
                                      </p:to>
                                    </p:set>
                                    <p:animEffect filter="circle(out)" transition="in">
                                      <p:cBhvr>
                                        <p:cTn dur="750" id="20"/>
                                        <p:tgtEl>
                                          <p:spTgt spid="6"/>
                                        </p:tgtEl>
                                      </p:cBhvr>
                                    </p:animEffect>
                                  </p:childTnLst>
                                </p:cTn>
                              </p:par>
                            </p:childTnLst>
                          </p:cTn>
                        </p:par>
                        <p:par>
                          <p:cTn fill="hold" id="21" nodeType="afterGroup">
                            <p:stCondLst>
                              <p:cond delay="1250"/>
                            </p:stCondLst>
                            <p:childTnLst>
                              <p:par>
                                <p:cTn fill="hold" grpId="0" id="22" nodeType="afterEffect" presetClass="entr" presetID="22" presetSubtype="2">
                                  <p:stCondLst>
                                    <p:cond delay="0"/>
                                  </p:stCondLst>
                                  <p:childTnLst>
                                    <p:set>
                                      <p:cBhvr>
                                        <p:cTn dur="1" fill="hold" id="23">
                                          <p:stCondLst>
                                            <p:cond delay="0"/>
                                          </p:stCondLst>
                                        </p:cTn>
                                        <p:tgtEl>
                                          <p:spTgt spid="10"/>
                                        </p:tgtEl>
                                        <p:attrNameLst>
                                          <p:attrName>style.visibility</p:attrName>
                                        </p:attrNameLst>
                                      </p:cBhvr>
                                      <p:to>
                                        <p:strVal val="visible"/>
                                      </p:to>
                                    </p:set>
                                    <p:animEffect filter="wipe(right)" transition="in">
                                      <p:cBhvr>
                                        <p:cTn dur="750" id="24"/>
                                        <p:tgtEl>
                                          <p:spTgt spid="10"/>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750" id="27"/>
                                        <p:tgtEl>
                                          <p:spTgt spid="14"/>
                                        </p:tgtEl>
                                      </p:cBhvr>
                                    </p:animEffect>
                                  </p:childTnLst>
                                </p:cTn>
                              </p:par>
                              <p:par>
                                <p:cTn fill="hold" grpId="0" id="28" nodeType="withEffect" presetClass="entr" presetID="22" presetSubtype="2">
                                  <p:stCondLst>
                                    <p:cond delay="0"/>
                                  </p:stCondLst>
                                  <p:childTnLst>
                                    <p:set>
                                      <p:cBhvr>
                                        <p:cTn dur="1" fill="hold" id="29">
                                          <p:stCondLst>
                                            <p:cond delay="0"/>
                                          </p:stCondLst>
                                        </p:cTn>
                                        <p:tgtEl>
                                          <p:spTgt spid="11"/>
                                        </p:tgtEl>
                                        <p:attrNameLst>
                                          <p:attrName>style.visibility</p:attrName>
                                        </p:attrNameLst>
                                      </p:cBhvr>
                                      <p:to>
                                        <p:strVal val="visible"/>
                                      </p:to>
                                    </p:set>
                                    <p:animEffect filter="wipe(right)" transition="in">
                                      <p:cBhvr>
                                        <p:cTn dur="750" id="30"/>
                                        <p:tgtEl>
                                          <p:spTgt spid="11"/>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5"/>
                                        </p:tgtEl>
                                        <p:attrNameLst>
                                          <p:attrName>style.visibility</p:attrName>
                                        </p:attrNameLst>
                                      </p:cBhvr>
                                      <p:to>
                                        <p:strVal val="visible"/>
                                      </p:to>
                                    </p:set>
                                    <p:animEffect filter="wipe(left)" transition="in">
                                      <p:cBhvr>
                                        <p:cTn dur="750" id="33"/>
                                        <p:tgtEl>
                                          <p:spTgt spid="15"/>
                                        </p:tgtEl>
                                      </p:cBhvr>
                                    </p:animEffect>
                                  </p:childTnLst>
                                </p:cTn>
                              </p:par>
                              <p:par>
                                <p:cTn fill="hold" id="34" nodeType="withEffect" presetClass="entr" presetID="22" presetSubtype="2">
                                  <p:stCondLst>
                                    <p:cond delay="0"/>
                                  </p:stCondLst>
                                  <p:childTnLst>
                                    <p:set>
                                      <p:cBhvr>
                                        <p:cTn dur="1" fill="hold" id="35">
                                          <p:stCondLst>
                                            <p:cond delay="0"/>
                                          </p:stCondLst>
                                        </p:cTn>
                                        <p:tgtEl>
                                          <p:spTgt spid="19"/>
                                        </p:tgtEl>
                                        <p:attrNameLst>
                                          <p:attrName>style.visibility</p:attrName>
                                        </p:attrNameLst>
                                      </p:cBhvr>
                                      <p:to>
                                        <p:strVal val="visible"/>
                                      </p:to>
                                    </p:set>
                                    <p:animEffect filter="wipe(right)" transition="in">
                                      <p:cBhvr>
                                        <p:cTn dur="750" id="36"/>
                                        <p:tgtEl>
                                          <p:spTgt spid="19"/>
                                        </p:tgtEl>
                                      </p:cBhvr>
                                    </p:animEffect>
                                  </p:childTnLst>
                                </p:cTn>
                              </p:par>
                              <p:par>
                                <p:cTn fill="hold" id="37" nodeType="withEffect" presetClass="entr" presetID="22" presetSubtype="8">
                                  <p:stCondLst>
                                    <p:cond delay="0"/>
                                  </p:stCondLst>
                                  <p:childTnLst>
                                    <p:set>
                                      <p:cBhvr>
                                        <p:cTn dur="1" fill="hold" id="38">
                                          <p:stCondLst>
                                            <p:cond delay="0"/>
                                          </p:stCondLst>
                                        </p:cTn>
                                        <p:tgtEl>
                                          <p:spTgt spid="17"/>
                                        </p:tgtEl>
                                        <p:attrNameLst>
                                          <p:attrName>style.visibility</p:attrName>
                                        </p:attrNameLst>
                                      </p:cBhvr>
                                      <p:to>
                                        <p:strVal val="visible"/>
                                      </p:to>
                                    </p:set>
                                    <p:animEffect filter="wipe(left)" transition="in">
                                      <p:cBhvr>
                                        <p:cTn dur="750" id="39"/>
                                        <p:tgtEl>
                                          <p:spTgt spid="17"/>
                                        </p:tgtEl>
                                      </p:cBhvr>
                                    </p:animEffect>
                                  </p:childTnLst>
                                </p:cTn>
                              </p:par>
                              <p:par>
                                <p:cTn fill="hold" id="40" nodeType="withEffect" presetClass="entr" presetID="22" presetSubtype="2">
                                  <p:stCondLst>
                                    <p:cond delay="0"/>
                                  </p:stCondLst>
                                  <p:childTnLst>
                                    <p:set>
                                      <p:cBhvr>
                                        <p:cTn dur="1" fill="hold" id="41">
                                          <p:stCondLst>
                                            <p:cond delay="0"/>
                                          </p:stCondLst>
                                        </p:cTn>
                                        <p:tgtEl>
                                          <p:spTgt spid="20"/>
                                        </p:tgtEl>
                                        <p:attrNameLst>
                                          <p:attrName>style.visibility</p:attrName>
                                        </p:attrNameLst>
                                      </p:cBhvr>
                                      <p:to>
                                        <p:strVal val="visible"/>
                                      </p:to>
                                    </p:set>
                                    <p:animEffect filter="wipe(right)" transition="in">
                                      <p:cBhvr>
                                        <p:cTn dur="750" id="42"/>
                                        <p:tgtEl>
                                          <p:spTgt spid="20"/>
                                        </p:tgtEl>
                                      </p:cBhvr>
                                    </p:animEffect>
                                  </p:childTnLst>
                                </p:cTn>
                              </p:par>
                              <p:par>
                                <p:cTn fill="hold" id="43" nodeType="withEffect" presetClass="entr" presetID="22" presetSubtype="8">
                                  <p:stCondLst>
                                    <p:cond delay="0"/>
                                  </p:stCondLst>
                                  <p:childTnLst>
                                    <p:set>
                                      <p:cBhvr>
                                        <p:cTn dur="1" fill="hold" id="44">
                                          <p:stCondLst>
                                            <p:cond delay="0"/>
                                          </p:stCondLst>
                                        </p:cTn>
                                        <p:tgtEl>
                                          <p:spTgt spid="18"/>
                                        </p:tgtEl>
                                        <p:attrNameLst>
                                          <p:attrName>style.visibility</p:attrName>
                                        </p:attrNameLst>
                                      </p:cBhvr>
                                      <p:to>
                                        <p:strVal val="visible"/>
                                      </p:to>
                                    </p:set>
                                    <p:animEffect filter="wipe(left)" transition="in">
                                      <p:cBhvr>
                                        <p:cTn dur="750" id="45"/>
                                        <p:tgtEl>
                                          <p:spTgt spid="18"/>
                                        </p:tgtEl>
                                      </p:cBhvr>
                                    </p:animEffect>
                                  </p:childTnLst>
                                </p:cTn>
                              </p:par>
                            </p:childTnLst>
                          </p:cTn>
                        </p:par>
                        <p:par>
                          <p:cTn fill="hold" id="46" nodeType="afterGroup">
                            <p:stCondLst>
                              <p:cond delay="2000"/>
                            </p:stCondLst>
                            <p:childTnLst>
                              <p:par>
                                <p:cTn fill="hold" grpId="0" id="47" nodeType="afterEffect" presetClass="entr" presetID="47"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26"/>
                                        </p:tgtEl>
                                        <p:attrNameLst>
                                          <p:attrName>style.visibility</p:attrName>
                                        </p:attrNameLst>
                                      </p:cBhvr>
                                      <p:to>
                                        <p:strVal val="visible"/>
                                      </p:to>
                                    </p:set>
                                    <p:animEffect filter="fade" transition="in">
                                      <p:cBhvr>
                                        <p:cTn dur="1000" id="54"/>
                                        <p:tgtEl>
                                          <p:spTgt spid="26"/>
                                        </p:tgtEl>
                                      </p:cBhvr>
                                    </p:animEffect>
                                    <p:anim calcmode="lin" valueType="num">
                                      <p:cBhvr>
                                        <p:cTn dur="1000" fill="hold" id="55"/>
                                        <p:tgtEl>
                                          <p:spTgt spid="26"/>
                                        </p:tgtEl>
                                        <p:attrNameLst>
                                          <p:attrName>ppt_x</p:attrName>
                                        </p:attrNameLst>
                                      </p:cBhvr>
                                      <p:tavLst>
                                        <p:tav tm="0">
                                          <p:val>
                                            <p:strVal val="#ppt_x"/>
                                          </p:val>
                                        </p:tav>
                                        <p:tav tm="100000">
                                          <p:val>
                                            <p:strVal val="#ppt_x"/>
                                          </p:val>
                                        </p:tav>
                                      </p:tavLst>
                                    </p:anim>
                                    <p:anim calcmode="lin" valueType="num">
                                      <p:cBhvr>
                                        <p:cTn dur="1000" fill="hold" id="56"/>
                                        <p:tgtEl>
                                          <p:spTgt spid="26"/>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27"/>
                                        </p:tgtEl>
                                        <p:attrNameLst>
                                          <p:attrName>style.visibility</p:attrName>
                                        </p:attrNameLst>
                                      </p:cBhvr>
                                      <p:to>
                                        <p:strVal val="visible"/>
                                      </p:to>
                                    </p:set>
                                    <p:animEffect filter="fade" transition="in">
                                      <p:cBhvr>
                                        <p:cTn dur="1000" id="59"/>
                                        <p:tgtEl>
                                          <p:spTgt spid="27"/>
                                        </p:tgtEl>
                                      </p:cBhvr>
                                    </p:animEffect>
                                    <p:anim calcmode="lin" valueType="num">
                                      <p:cBhvr>
                                        <p:cTn dur="1000" fill="hold" id="60"/>
                                        <p:tgtEl>
                                          <p:spTgt spid="27"/>
                                        </p:tgtEl>
                                        <p:attrNameLst>
                                          <p:attrName>ppt_x</p:attrName>
                                        </p:attrNameLst>
                                      </p:cBhvr>
                                      <p:tavLst>
                                        <p:tav tm="0">
                                          <p:val>
                                            <p:strVal val="#ppt_x"/>
                                          </p:val>
                                        </p:tav>
                                        <p:tav tm="100000">
                                          <p:val>
                                            <p:strVal val="#ppt_x"/>
                                          </p:val>
                                        </p:tav>
                                      </p:tavLst>
                                    </p:anim>
                                    <p:anim calcmode="lin" valueType="num">
                                      <p:cBhvr>
                                        <p:cTn dur="1000" fill="hold" id="61"/>
                                        <p:tgtEl>
                                          <p:spTgt spid="27"/>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28"/>
                                        </p:tgtEl>
                                        <p:attrNameLst>
                                          <p:attrName>style.visibility</p:attrName>
                                        </p:attrNameLst>
                                      </p:cBhvr>
                                      <p:to>
                                        <p:strVal val="visible"/>
                                      </p:to>
                                    </p:set>
                                    <p:animEffect filter="fade" transition="in">
                                      <p:cBhvr>
                                        <p:cTn dur="1000" id="64"/>
                                        <p:tgtEl>
                                          <p:spTgt spid="28"/>
                                        </p:tgtEl>
                                      </p:cBhvr>
                                    </p:animEffect>
                                    <p:anim calcmode="lin" valueType="num">
                                      <p:cBhvr>
                                        <p:cTn dur="1000" fill="hold" id="65"/>
                                        <p:tgtEl>
                                          <p:spTgt spid="28"/>
                                        </p:tgtEl>
                                        <p:attrNameLst>
                                          <p:attrName>ppt_x</p:attrName>
                                        </p:attrNameLst>
                                      </p:cBhvr>
                                      <p:tavLst>
                                        <p:tav tm="0">
                                          <p:val>
                                            <p:strVal val="#ppt_x"/>
                                          </p:val>
                                        </p:tav>
                                        <p:tav tm="100000">
                                          <p:val>
                                            <p:strVal val="#ppt_x"/>
                                          </p:val>
                                        </p:tav>
                                      </p:tavLst>
                                    </p:anim>
                                    <p:anim calcmode="lin" valueType="num">
                                      <p:cBhvr>
                                        <p:cTn dur="1000" fill="hold" id="66"/>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5"/>
      <p:bldP grpId="0" spid="25"/>
      <p:bldP grpId="0" spid="26"/>
      <p:bldP grpId="0" spid="27"/>
      <p:bldP grpId="0" spid="28"/>
      <p:bldP grpId="0" spid="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52674" y="1763322"/>
            <a:ext cx="2851930" cy="944880"/>
          </a:xfrm>
          <a:prstGeom prst="rect">
            <a:avLst/>
          </a:prstGeom>
          <a:noFill/>
        </p:spPr>
        <p:txBody>
          <a:bodyPr rtlCol="0" wrap="square">
            <a:spAutoFit/>
          </a:bodyPr>
          <a:lstStyle/>
          <a:p>
            <a:pPr algn="r"/>
            <a:r>
              <a:rPr altLang="zh-CN" lang="en-US" smtClean="0" sz="2800">
                <a:solidFill>
                  <a:schemeClr val="bg1"/>
                </a:solidFill>
                <a:latin charset="-122" panose="02000000000000000000" pitchFamily="2" typeface="方正正纤黑简体"/>
                <a:ea charset="-122" panose="02000000000000000000" pitchFamily="2" typeface="方正正纤黑简体"/>
              </a:rPr>
              <a:t> YOUR TITLE HERE</a:t>
            </a:r>
          </a:p>
        </p:txBody>
      </p:sp>
      <p:pic>
        <p:nvPicPr>
          <p:cNvPr id="6" name="图片 5"/>
          <p:cNvPicPr>
            <a:picLocks noChangeAspect="1"/>
          </p:cNvPicPr>
          <p:nvPr/>
        </p:nvPicPr>
        <p:blipFill>
          <a:blip r:embed="rId2"/>
          <a:srcRect b="58914" l="43582" r="23190" t="10043"/>
          <a:stretch>
            <a:fillRect/>
          </a:stretch>
        </p:blipFill>
        <p:spPr>
          <a:xfrm>
            <a:off x="128465" y="724997"/>
            <a:ext cx="1286360" cy="1146875"/>
          </a:xfrm>
          <a:prstGeom prst="rect">
            <a:avLst/>
          </a:prstGeom>
        </p:spPr>
      </p:pic>
      <p:sp>
        <p:nvSpPr>
          <p:cNvPr id="7" name="文本框 6"/>
          <p:cNvSpPr txBox="1"/>
          <p:nvPr/>
        </p:nvSpPr>
        <p:spPr>
          <a:xfrm>
            <a:off x="8092441" y="3670605"/>
            <a:ext cx="3872718" cy="1463040"/>
          </a:xfrm>
          <a:prstGeom prst="rect">
            <a:avLst/>
          </a:prstGeom>
          <a:noFill/>
        </p:spPr>
        <p:txBody>
          <a:bodyPr rtlCol="0" wrap="square">
            <a:spAutoFit/>
          </a:bodyPr>
          <a:lstStyle/>
          <a:p>
            <a:pPr algn="r"/>
            <a:r>
              <a:rPr altLang="en-US" lang="zh-CN" smtClean="0">
                <a:solidFill>
                  <a:schemeClr val="bg1"/>
                </a:solidFill>
                <a:latin charset="-122" panose="02000000000000000000" pitchFamily="2" typeface="方正正纤黑简体"/>
                <a:ea charset="-122" panose="02000000000000000000" pitchFamily="2" typeface="方正正纤黑简体"/>
              </a:rPr>
              <a:t>　　 </a:t>
            </a:r>
          </a:p>
          <a:p>
            <a:pPr algn="r"/>
            <a:r>
              <a:rPr altLang="en-US" lang="zh-CN" smtClean="0">
                <a:solidFill>
                  <a:schemeClr val="bg1"/>
                </a:solidFill>
                <a:latin charset="-122" panose="02000000000000000000" pitchFamily="2" typeface="方正正纤黑简体"/>
                <a:ea charset="-122" panose="02000000000000000000" pitchFamily="2" typeface="方正正纤黑简体"/>
              </a:rPr>
              <a:t>And slowly read, and dream of the soft look 　　 </a:t>
            </a:r>
          </a:p>
          <a:p>
            <a:pPr algn="r"/>
            <a:r>
              <a:rPr altLang="en-US" lang="zh-CN" smtClean="0">
                <a:solidFill>
                  <a:schemeClr val="bg1"/>
                </a:solidFill>
                <a:latin charset="-122" panose="02000000000000000000" pitchFamily="2" typeface="方正正纤黑简体"/>
                <a:ea charset="-122" panose="02000000000000000000" pitchFamily="2" typeface="方正正纤黑简体"/>
              </a:rPr>
              <a:t>Your eyes had once, and of their shadows deep; 　 </a:t>
            </a:r>
          </a:p>
        </p:txBody>
      </p:sp>
      <p:pic>
        <p:nvPicPr>
          <p:cNvPr id="8" name="图片 7"/>
          <p:cNvPicPr>
            <a:picLocks noChangeAspect="1"/>
          </p:cNvPicPr>
          <p:nvPr/>
        </p:nvPicPr>
        <p:blipFill>
          <a:blip r:embed="rId2"/>
          <a:srcRect b="58914" l="43582" r="23190" t="10043"/>
          <a:stretch>
            <a:fillRect/>
          </a:stretch>
        </p:blipFill>
        <p:spPr>
          <a:xfrm flipH="1" flipV="1">
            <a:off x="10777176" y="5234003"/>
            <a:ext cx="1286360" cy="1146875"/>
          </a:xfrm>
          <a:prstGeom prst="rect">
            <a:avLst/>
          </a:prstGeom>
        </p:spPr>
      </p:pic>
      <p:sp>
        <p:nvSpPr>
          <p:cNvPr id="9" name="文本框 8"/>
          <p:cNvSpPr txBox="1"/>
          <p:nvPr/>
        </p:nvSpPr>
        <p:spPr>
          <a:xfrm>
            <a:off x="-30999" y="2828835"/>
            <a:ext cx="3639535" cy="1188720"/>
          </a:xfrm>
          <a:prstGeom prst="rect">
            <a:avLst/>
          </a:prstGeom>
          <a:noFill/>
        </p:spPr>
        <p:txBody>
          <a:bodyPr rtlCol="0" wrap="square">
            <a:spAutoFit/>
          </a:bodyPr>
          <a:lstStyle/>
          <a:p>
            <a:pPr algn="r"/>
            <a:r>
              <a:rPr altLang="zh-CN" lang="en-US" smtClean="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pic>
        <p:nvPicPr>
          <p:cNvPr id="12" name="图片 11"/>
          <p:cNvPicPr>
            <a:picLocks noChangeAspect="1"/>
          </p:cNvPicPr>
          <p:nvPr/>
        </p:nvPicPr>
        <p:blipFill>
          <a:blip r:embed="rId3"/>
          <a:stretch>
            <a:fillRect/>
          </a:stretch>
        </p:blipFill>
        <p:spPr>
          <a:xfrm>
            <a:off x="2886178" y="-695235"/>
            <a:ext cx="6419644" cy="8175445"/>
          </a:xfrm>
          <a:prstGeom prst="rect">
            <a:avLst/>
          </a:prstGeom>
        </p:spPr>
      </p:pic>
    </p:spTree>
    <p:extLst>
      <p:ext uri="{BB962C8B-B14F-4D97-AF65-F5344CB8AC3E}">
        <p14:creationId val="308420346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strVal val="#ppt_w*0.70"/>
                                          </p:val>
                                        </p:tav>
                                        <p:tav tm="100000">
                                          <p:val>
                                            <p:strVal val="#ppt_w"/>
                                          </p:val>
                                        </p:tav>
                                      </p:tavLst>
                                    </p:anim>
                                    <p:anim calcmode="lin" valueType="num">
                                      <p:cBhvr>
                                        <p:cTn dur="1000" fill="hold" id="8"/>
                                        <p:tgtEl>
                                          <p:spTgt spid="12"/>
                                        </p:tgtEl>
                                        <p:attrNameLst>
                                          <p:attrName>ppt_h</p:attrName>
                                        </p:attrNameLst>
                                      </p:cBhvr>
                                      <p:tavLst>
                                        <p:tav tm="0">
                                          <p:val>
                                            <p:strVal val="#ppt_h"/>
                                          </p:val>
                                        </p:tav>
                                        <p:tav tm="100000">
                                          <p:val>
                                            <p:strVal val="#ppt_h"/>
                                          </p:val>
                                        </p:tav>
                                      </p:tavLst>
                                    </p:anim>
                                    <p:animEffect filter="fade" transition="in">
                                      <p:cBhvr>
                                        <p:cTn dur="1000" id="9"/>
                                        <p:tgtEl>
                                          <p:spTgt spid="12"/>
                                        </p:tgtEl>
                                      </p:cBhvr>
                                    </p:animEffect>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ppt_w</p:attrName>
                                        </p:attrNameLst>
                                      </p:cBhvr>
                                      <p:tavLst>
                                        <p:tav tm="0">
                                          <p:val>
                                            <p:fltVal val="0"/>
                                          </p:val>
                                        </p:tav>
                                        <p:tav tm="100000">
                                          <p:val>
                                            <p:strVal val="#ppt_w"/>
                                          </p:val>
                                        </p:tav>
                                      </p:tavLst>
                                    </p:anim>
                                    <p:anim calcmode="lin" valueType="num">
                                      <p:cBhvr>
                                        <p:cTn dur="1000" fill="hold" id="14"/>
                                        <p:tgtEl>
                                          <p:spTgt spid="6"/>
                                        </p:tgtEl>
                                        <p:attrNameLst>
                                          <p:attrName>ppt_h</p:attrName>
                                        </p:attrNameLst>
                                      </p:cBhvr>
                                      <p:tavLst>
                                        <p:tav tm="0">
                                          <p:val>
                                            <p:fltVal val="0"/>
                                          </p:val>
                                        </p:tav>
                                        <p:tav tm="100000">
                                          <p:val>
                                            <p:strVal val="#ppt_h"/>
                                          </p:val>
                                        </p:tav>
                                      </p:tavLst>
                                    </p:anim>
                                    <p:anim calcmode="lin" valueType="num">
                                      <p:cBhvr>
                                        <p:cTn dur="1000" fill="hold" id="15"/>
                                        <p:tgtEl>
                                          <p:spTgt spid="6"/>
                                        </p:tgtEl>
                                        <p:attrNameLst>
                                          <p:attrName>style.rotation</p:attrName>
                                        </p:attrNameLst>
                                      </p:cBhvr>
                                      <p:tavLst>
                                        <p:tav tm="0">
                                          <p:val>
                                            <p:fltVal val="90"/>
                                          </p:val>
                                        </p:tav>
                                        <p:tav tm="100000">
                                          <p:val>
                                            <p:fltVal val="0"/>
                                          </p:val>
                                        </p:tav>
                                      </p:tavLst>
                                    </p:anim>
                                    <p:animEffect filter="fade" transition="in">
                                      <p:cBhvr>
                                        <p:cTn dur="1000" id="16"/>
                                        <p:tgtEl>
                                          <p:spTgt spid="6"/>
                                        </p:tgtEl>
                                      </p:cBhvr>
                                    </p:animEffect>
                                  </p:childTnLst>
                                </p:cTn>
                              </p:par>
                              <p:par>
                                <p:cTn fill="hold" id="17" nodeType="withEffect" presetClass="entr" presetID="31"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style.rotation</p:attrName>
                                        </p:attrNameLst>
                                      </p:cBhvr>
                                      <p:tavLst>
                                        <p:tav tm="0">
                                          <p:val>
                                            <p:fltVal val="90"/>
                                          </p:val>
                                        </p:tav>
                                        <p:tav tm="100000">
                                          <p:val>
                                            <p:fltVal val="0"/>
                                          </p:val>
                                        </p:tav>
                                      </p:tavLst>
                                    </p:anim>
                                    <p:animEffect filter="fade" transition="in">
                                      <p:cBhvr>
                                        <p:cTn dur="1000" id="22"/>
                                        <p:tgtEl>
                                          <p:spTgt spid="8"/>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1000" id="36"/>
                                        <p:tgtEl>
                                          <p:spTgt spid="7"/>
                                        </p:tgtEl>
                                      </p:cBhvr>
                                    </p:animEffect>
                                    <p:anim calcmode="lin" valueType="num">
                                      <p:cBhvr>
                                        <p:cTn dur="1000" fill="hold" id="37"/>
                                        <p:tgtEl>
                                          <p:spTgt spid="7"/>
                                        </p:tgtEl>
                                        <p:attrNameLst>
                                          <p:attrName>ppt_x</p:attrName>
                                        </p:attrNameLst>
                                      </p:cBhvr>
                                      <p:tavLst>
                                        <p:tav tm="0">
                                          <p:val>
                                            <p:strVal val="#ppt_x"/>
                                          </p:val>
                                        </p:tav>
                                        <p:tav tm="100000">
                                          <p:val>
                                            <p:strVal val="#ppt_x"/>
                                          </p:val>
                                        </p:tav>
                                      </p:tavLst>
                                    </p:anim>
                                    <p:anim calcmode="lin" valueType="num">
                                      <p:cBhvr>
                                        <p:cTn dur="1000" fill="hold" id="38"/>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7" name="图表 6"/>
          <p:cNvGraphicFramePr/>
          <p:nvPr>
            <p:extLst>
              <p:ext uri="{D42A27DB-BD31-4B8C-83A1-F6EECF244321}">
                <p14:modId val="1691705756"/>
              </p:ext>
            </p:extLst>
          </p:nvPr>
        </p:nvGraphicFramePr>
        <p:xfrm>
          <a:off x="1235075" y="1874520"/>
          <a:ext cx="9879330" cy="3580582"/>
        </p:xfrm>
        <a:graphic>
          <a:graphicData uri="http://schemas.openxmlformats.org/drawingml/2006/chart">
            <c:chart xmlns:c="http://schemas.openxmlformats.org/drawingml/2006/chart" r:id="rId2"/>
          </a:graphicData>
        </a:graphic>
      </p:graphicFrame>
      <p:grpSp>
        <p:nvGrpSpPr>
          <p:cNvPr id="11" name="组合 10"/>
          <p:cNvGrpSpPr/>
          <p:nvPr/>
        </p:nvGrpSpPr>
        <p:grpSpPr>
          <a:xfrm>
            <a:off x="4833943" y="5858325"/>
            <a:ext cx="2582633" cy="369332"/>
            <a:chOff x="1562647" y="5858325"/>
            <a:chExt cx="2582633" cy="369332"/>
          </a:xfrm>
        </p:grpSpPr>
        <p:sp>
          <p:nvSpPr>
            <p:cNvPr id="9" name="椭圆 8"/>
            <p:cNvSpPr/>
            <p:nvPr/>
          </p:nvSpPr>
          <p:spPr>
            <a:xfrm>
              <a:off x="1562647" y="5897188"/>
              <a:ext cx="227506" cy="227506"/>
            </a:xfrm>
            <a:prstGeom prst="ellipse">
              <a:avLst/>
            </a:prstGeom>
            <a:gradFill flip="none" rotWithShape="1">
              <a:gsLst>
                <a:gs pos="0">
                  <a:schemeClr val="bg1">
                    <a:lumMod val="75000"/>
                  </a:schemeClr>
                </a:gs>
                <a:gs pos="100000">
                  <a:schemeClr val="bg1"/>
                </a:gs>
              </a:gsLst>
              <a:lin ang="2700000" scaled="1"/>
            </a:gradFill>
            <a:ln w="63500">
              <a:gradFill flip="none" rotWithShape="1">
                <a:gsLst>
                  <a:gs pos="100000">
                    <a:schemeClr val="bg1">
                      <a:lumMod val="65000"/>
                    </a:schemeClr>
                  </a:gs>
                  <a:gs pos="9000">
                    <a:schemeClr val="bg1"/>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935480" y="5858325"/>
              <a:ext cx="2209800" cy="365760"/>
            </a:xfrm>
            <a:prstGeom prst="rect">
              <a:avLst/>
            </a:prstGeom>
            <a:noFill/>
          </p:spPr>
          <p:txBody>
            <a:bodyPr rtlCol="0" wrap="square">
              <a:spAutoFit/>
            </a:bodyPr>
            <a:lstStyle/>
            <a:p>
              <a:r>
                <a:rPr altLang="zh-CN" lang="en-US">
                  <a:solidFill>
                    <a:schemeClr val="bg1"/>
                  </a:solidFill>
                  <a:latin charset="-122" panose="02000000000000000000" pitchFamily="2" typeface="方正正纤黑简体"/>
                  <a:ea charset="-122" panose="02000000000000000000" pitchFamily="2" typeface="方正正纤黑简体"/>
                </a:rPr>
                <a:t>B：your title here</a:t>
              </a:r>
            </a:p>
          </p:txBody>
        </p:sp>
      </p:grpSp>
      <p:grpSp>
        <p:nvGrpSpPr>
          <p:cNvPr id="12" name="组合 11"/>
          <p:cNvGrpSpPr/>
          <p:nvPr/>
        </p:nvGrpSpPr>
        <p:grpSpPr>
          <a:xfrm>
            <a:off x="1697095" y="5858325"/>
            <a:ext cx="2582633" cy="305233"/>
            <a:chOff x="1562647" y="5858325"/>
            <a:chExt cx="2582633" cy="305233"/>
          </a:xfrm>
        </p:grpSpPr>
        <p:sp>
          <p:nvSpPr>
            <p:cNvPr id="13" name="椭圆 12"/>
            <p:cNvSpPr/>
            <p:nvPr/>
          </p:nvSpPr>
          <p:spPr>
            <a:xfrm>
              <a:off x="1562647" y="5897188"/>
              <a:ext cx="227506" cy="227506"/>
            </a:xfrm>
            <a:prstGeom prst="ellipse">
              <a:avLst/>
            </a:prstGeom>
            <a:gradFill flip="none" rotWithShape="1">
              <a:gsLst>
                <a:gs pos="0">
                  <a:schemeClr val="bg1">
                    <a:lumMod val="75000"/>
                  </a:schemeClr>
                </a:gs>
                <a:gs pos="100000">
                  <a:schemeClr val="bg1"/>
                </a:gs>
              </a:gsLst>
              <a:lin ang="2700000" scaled="1"/>
            </a:gradFill>
            <a:ln w="63500">
              <a:gradFill flip="none" rotWithShape="1">
                <a:gsLst>
                  <a:gs pos="100000">
                    <a:schemeClr val="bg1">
                      <a:lumMod val="65000"/>
                    </a:schemeClr>
                  </a:gs>
                  <a:gs pos="9000">
                    <a:schemeClr val="bg1"/>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935480" y="5858325"/>
              <a:ext cx="2209800" cy="365760"/>
            </a:xfrm>
            <a:prstGeom prst="rect">
              <a:avLst/>
            </a:prstGeom>
            <a:noFill/>
          </p:spPr>
          <p:txBody>
            <a:bodyPr rtlCol="0" wrap="square">
              <a:spAutoFit/>
            </a:bodyPr>
            <a:lstStyle/>
            <a:p>
              <a:r>
                <a:rPr altLang="zh-CN" lang="en-US" smtClean="0">
                  <a:solidFill>
                    <a:schemeClr val="bg1"/>
                  </a:solidFill>
                  <a:latin charset="-122" panose="02000000000000000000" pitchFamily="2" typeface="方正正纤黑简体"/>
                  <a:ea charset="-122" panose="02000000000000000000" pitchFamily="2" typeface="方正正纤黑简体"/>
                </a:rPr>
                <a:t>A：your title here</a:t>
              </a:r>
            </a:p>
          </p:txBody>
        </p:sp>
      </p:grpSp>
      <p:grpSp>
        <p:nvGrpSpPr>
          <p:cNvPr id="15" name="组合 14"/>
          <p:cNvGrpSpPr/>
          <p:nvPr/>
        </p:nvGrpSpPr>
        <p:grpSpPr>
          <a:xfrm>
            <a:off x="7970790" y="5858325"/>
            <a:ext cx="2582633" cy="369332"/>
            <a:chOff x="1562647" y="5858325"/>
            <a:chExt cx="2582633" cy="369332"/>
          </a:xfrm>
        </p:grpSpPr>
        <p:sp>
          <p:nvSpPr>
            <p:cNvPr id="16" name="椭圆 15"/>
            <p:cNvSpPr/>
            <p:nvPr/>
          </p:nvSpPr>
          <p:spPr>
            <a:xfrm>
              <a:off x="1562647" y="5897188"/>
              <a:ext cx="227506" cy="227506"/>
            </a:xfrm>
            <a:prstGeom prst="ellipse">
              <a:avLst/>
            </a:prstGeom>
            <a:gradFill flip="none" rotWithShape="1">
              <a:gsLst>
                <a:gs pos="0">
                  <a:schemeClr val="bg1">
                    <a:lumMod val="75000"/>
                  </a:schemeClr>
                </a:gs>
                <a:gs pos="100000">
                  <a:schemeClr val="bg1"/>
                </a:gs>
              </a:gsLst>
              <a:lin ang="2700000" scaled="1"/>
            </a:gradFill>
            <a:ln w="63500">
              <a:gradFill flip="none" rotWithShape="1">
                <a:gsLst>
                  <a:gs pos="100000">
                    <a:schemeClr val="bg1">
                      <a:lumMod val="65000"/>
                    </a:schemeClr>
                  </a:gs>
                  <a:gs pos="9000">
                    <a:schemeClr val="bg1"/>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935481" y="5858325"/>
              <a:ext cx="2209800" cy="365760"/>
            </a:xfrm>
            <a:prstGeom prst="rect">
              <a:avLst/>
            </a:prstGeom>
            <a:noFill/>
          </p:spPr>
          <p:txBody>
            <a:bodyPr rtlCol="0" wrap="square">
              <a:spAutoFit/>
            </a:bodyPr>
            <a:lstStyle/>
            <a:p>
              <a:r>
                <a:rPr altLang="zh-CN" lang="en-US">
                  <a:solidFill>
                    <a:schemeClr val="bg1"/>
                  </a:solidFill>
                  <a:latin charset="-122" panose="02000000000000000000" pitchFamily="2" typeface="方正正纤黑简体"/>
                  <a:ea charset="-122" panose="02000000000000000000" pitchFamily="2" typeface="方正正纤黑简体"/>
                </a:rPr>
                <a:t>C：your title here</a:t>
              </a:r>
            </a:p>
          </p:txBody>
        </p:sp>
      </p:grpSp>
    </p:spTree>
    <p:extLst>
      <p:ext uri="{BB962C8B-B14F-4D97-AF65-F5344CB8AC3E}">
        <p14:creationId val="292138831"/>
      </p:ext>
    </p:extLst>
  </p:cSld>
  <p:clrMapOvr>
    <a:masterClrMapping/>
  </p:clrMapOvr>
  <mc:AlternateContent>
    <mc:Choice Requires="p14">
      <p:transition>
        <p14:ferris dir="l"/>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graphicEl>
                                              <a:chart bldStep="gridLegend" categoryIdx="-3" seriesIdx="-3"/>
                                            </p:graphicEl>
                                          </p:spTgt>
                                        </p:tgtEl>
                                        <p:attrNameLst>
                                          <p:attrName>style.visibility</p:attrName>
                                        </p:attrNameLst>
                                      </p:cBhvr>
                                      <p:to>
                                        <p:strVal val="visible"/>
                                      </p:to>
                                    </p:set>
                                    <p:animEffect filter="fade" transition="in">
                                      <p:cBhvr>
                                        <p:cTn dur="500" id="7"/>
                                        <p:tgtEl>
                                          <p:spTgt spid="7">
                                            <p:graphicEl>
                                              <a:chart bldStep="gridLegend" categoryIdx="-3" seriesIdx="-3"/>
                                            </p:graphicEl>
                                          </p:spTgt>
                                        </p:tgtEl>
                                      </p:cBhvr>
                                    </p:animEffect>
                                    <p:anim calcmode="lin" valueType="num">
                                      <p:cBhvr>
                                        <p:cTn dur="500" fill="hold" id="8"/>
                                        <p:tgtEl>
                                          <p:spTgt spid="7">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p:cTn dur="500" fill="hold" id="9"/>
                                        <p:tgtEl>
                                          <p:spTgt spid="7">
                                            <p:graphicEl>
                                              <a:chart bldStep="gridLegend" categoryIdx="-3" seriesIdx="-3"/>
                                            </p:graphic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7">
                                            <p:graphicEl>
                                              <a:chart bldStep="category" categoryIdx="0" seriesIdx="-4"/>
                                            </p:graphicEl>
                                          </p:spTgt>
                                        </p:tgtEl>
                                        <p:attrNameLst>
                                          <p:attrName>style.visibility</p:attrName>
                                        </p:attrNameLst>
                                      </p:cBhvr>
                                      <p:to>
                                        <p:strVal val="visible"/>
                                      </p:to>
                                    </p:set>
                                    <p:animEffect filter="fade" transition="in">
                                      <p:cBhvr>
                                        <p:cTn dur="500" id="13"/>
                                        <p:tgtEl>
                                          <p:spTgt spid="7">
                                            <p:graphicEl>
                                              <a:chart bldStep="category" categoryIdx="0" seriesIdx="-4"/>
                                            </p:graphicEl>
                                          </p:spTgt>
                                        </p:tgtEl>
                                      </p:cBhvr>
                                    </p:animEffect>
                                    <p:anim calcmode="lin" valueType="num">
                                      <p:cBhvr>
                                        <p:cTn dur="500" fill="hold" id="14"/>
                                        <p:tgtEl>
                                          <p:spTgt spid="7">
                                            <p:graphicEl>
                                              <a:chart bldStep="category" categoryIdx="0" seriesIdx="-4"/>
                                            </p:graphicEl>
                                          </p:spTgt>
                                        </p:tgtEl>
                                        <p:attrNameLst>
                                          <p:attrName>ppt_x</p:attrName>
                                        </p:attrNameLst>
                                      </p:cBhvr>
                                      <p:tavLst>
                                        <p:tav tm="0">
                                          <p:val>
                                            <p:strVal val="#ppt_x"/>
                                          </p:val>
                                        </p:tav>
                                        <p:tav tm="100000">
                                          <p:val>
                                            <p:strVal val="#ppt_x"/>
                                          </p:val>
                                        </p:tav>
                                      </p:tavLst>
                                    </p:anim>
                                    <p:anim calcmode="lin" valueType="num">
                                      <p:cBhvr>
                                        <p:cTn dur="500" fill="hold" id="15"/>
                                        <p:tgtEl>
                                          <p:spTgt spid="7">
                                            <p:graphicEl>
                                              <a:chart bldStep="category" categoryIdx="0" seriesIdx="-4"/>
                                            </p:graphicEl>
                                          </p:spTgt>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7">
                                            <p:graphicEl>
                                              <a:chart bldStep="category" categoryIdx="1" seriesIdx="-4"/>
                                            </p:graphicEl>
                                          </p:spTgt>
                                        </p:tgtEl>
                                        <p:attrNameLst>
                                          <p:attrName>style.visibility</p:attrName>
                                        </p:attrNameLst>
                                      </p:cBhvr>
                                      <p:to>
                                        <p:strVal val="visible"/>
                                      </p:to>
                                    </p:set>
                                    <p:animEffect filter="fade" transition="in">
                                      <p:cBhvr>
                                        <p:cTn dur="500" id="19"/>
                                        <p:tgtEl>
                                          <p:spTgt spid="7">
                                            <p:graphicEl>
                                              <a:chart bldStep="category" categoryIdx="1" seriesIdx="-4"/>
                                            </p:graphicEl>
                                          </p:spTgt>
                                        </p:tgtEl>
                                      </p:cBhvr>
                                    </p:animEffect>
                                    <p:anim calcmode="lin" valueType="num">
                                      <p:cBhvr>
                                        <p:cTn dur="500" fill="hold" id="20"/>
                                        <p:tgtEl>
                                          <p:spTgt spid="7">
                                            <p:graphicEl>
                                              <a:chart bldStep="category" categoryIdx="1" seriesIdx="-4"/>
                                            </p:graphicEl>
                                          </p:spTgt>
                                        </p:tgtEl>
                                        <p:attrNameLst>
                                          <p:attrName>ppt_x</p:attrName>
                                        </p:attrNameLst>
                                      </p:cBhvr>
                                      <p:tavLst>
                                        <p:tav tm="0">
                                          <p:val>
                                            <p:strVal val="#ppt_x"/>
                                          </p:val>
                                        </p:tav>
                                        <p:tav tm="100000">
                                          <p:val>
                                            <p:strVal val="#ppt_x"/>
                                          </p:val>
                                        </p:tav>
                                      </p:tavLst>
                                    </p:anim>
                                    <p:anim calcmode="lin" valueType="num">
                                      <p:cBhvr>
                                        <p:cTn dur="500" fill="hold" id="21"/>
                                        <p:tgtEl>
                                          <p:spTgt spid="7">
                                            <p:graphicEl>
                                              <a:chart bldStep="category" categoryIdx="1" seriesIdx="-4"/>
                                            </p:graphicEl>
                                          </p:spTgt>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7">
                                            <p:graphicEl>
                                              <a:chart bldStep="category" categoryIdx="2" seriesIdx="-4"/>
                                            </p:graphicEl>
                                          </p:spTgt>
                                        </p:tgtEl>
                                        <p:attrNameLst>
                                          <p:attrName>style.visibility</p:attrName>
                                        </p:attrNameLst>
                                      </p:cBhvr>
                                      <p:to>
                                        <p:strVal val="visible"/>
                                      </p:to>
                                    </p:set>
                                    <p:animEffect filter="fade" transition="in">
                                      <p:cBhvr>
                                        <p:cTn dur="500" id="25"/>
                                        <p:tgtEl>
                                          <p:spTgt spid="7">
                                            <p:graphicEl>
                                              <a:chart bldStep="category" categoryIdx="2" seriesIdx="-4"/>
                                            </p:graphicEl>
                                          </p:spTgt>
                                        </p:tgtEl>
                                      </p:cBhvr>
                                    </p:animEffect>
                                    <p:anim calcmode="lin" valueType="num">
                                      <p:cBhvr>
                                        <p:cTn dur="500" fill="hold" id="26"/>
                                        <p:tgtEl>
                                          <p:spTgt spid="7">
                                            <p:graphicEl>
                                              <a:chart bldStep="category" categoryIdx="2" seriesIdx="-4"/>
                                            </p:graphicEl>
                                          </p:spTgt>
                                        </p:tgtEl>
                                        <p:attrNameLst>
                                          <p:attrName>ppt_x</p:attrName>
                                        </p:attrNameLst>
                                      </p:cBhvr>
                                      <p:tavLst>
                                        <p:tav tm="0">
                                          <p:val>
                                            <p:strVal val="#ppt_x"/>
                                          </p:val>
                                        </p:tav>
                                        <p:tav tm="100000">
                                          <p:val>
                                            <p:strVal val="#ppt_x"/>
                                          </p:val>
                                        </p:tav>
                                      </p:tavLst>
                                    </p:anim>
                                    <p:anim calcmode="lin" valueType="num">
                                      <p:cBhvr>
                                        <p:cTn dur="500" fill="hold" id="27"/>
                                        <p:tgtEl>
                                          <p:spTgt spid="7">
                                            <p:graphicEl>
                                              <a:chart bldStep="category" categoryIdx="2" seriesIdx="-4"/>
                                            </p:graphicEl>
                                          </p:spTgt>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7">
                                            <p:graphicEl>
                                              <a:chart bldStep="category" categoryIdx="3" seriesIdx="-4"/>
                                            </p:graphicEl>
                                          </p:spTgt>
                                        </p:tgtEl>
                                        <p:attrNameLst>
                                          <p:attrName>style.visibility</p:attrName>
                                        </p:attrNameLst>
                                      </p:cBhvr>
                                      <p:to>
                                        <p:strVal val="visible"/>
                                      </p:to>
                                    </p:set>
                                    <p:animEffect filter="fade" transition="in">
                                      <p:cBhvr>
                                        <p:cTn dur="500" id="31"/>
                                        <p:tgtEl>
                                          <p:spTgt spid="7">
                                            <p:graphicEl>
                                              <a:chart bldStep="category" categoryIdx="3" seriesIdx="-4"/>
                                            </p:graphicEl>
                                          </p:spTgt>
                                        </p:tgtEl>
                                      </p:cBhvr>
                                    </p:animEffect>
                                    <p:anim calcmode="lin" valueType="num">
                                      <p:cBhvr>
                                        <p:cTn dur="500" fill="hold" id="32"/>
                                        <p:tgtEl>
                                          <p:spTgt spid="7">
                                            <p:graphicEl>
                                              <a:chart bldStep="category" categoryIdx="3" seriesIdx="-4"/>
                                            </p:graphicEl>
                                          </p:spTgt>
                                        </p:tgtEl>
                                        <p:attrNameLst>
                                          <p:attrName>ppt_x</p:attrName>
                                        </p:attrNameLst>
                                      </p:cBhvr>
                                      <p:tavLst>
                                        <p:tav tm="0">
                                          <p:val>
                                            <p:strVal val="#ppt_x"/>
                                          </p:val>
                                        </p:tav>
                                        <p:tav tm="100000">
                                          <p:val>
                                            <p:strVal val="#ppt_x"/>
                                          </p:val>
                                        </p:tav>
                                      </p:tavLst>
                                    </p:anim>
                                    <p:anim calcmode="lin" valueType="num">
                                      <p:cBhvr>
                                        <p:cTn dur="500" fill="hold" id="33"/>
                                        <p:tgtEl>
                                          <p:spTgt spid="7">
                                            <p:graphicEl>
                                              <a:chart bldStep="category" categoryIdx="3" seriesIdx="-4"/>
                                            </p:graphicEl>
                                          </p:spTgt>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7">
                                            <p:graphicEl>
                                              <a:chart bldStep="category" categoryIdx="4" seriesIdx="-4"/>
                                            </p:graphicEl>
                                          </p:spTgt>
                                        </p:tgtEl>
                                        <p:attrNameLst>
                                          <p:attrName>style.visibility</p:attrName>
                                        </p:attrNameLst>
                                      </p:cBhvr>
                                      <p:to>
                                        <p:strVal val="visible"/>
                                      </p:to>
                                    </p:set>
                                    <p:animEffect filter="fade" transition="in">
                                      <p:cBhvr>
                                        <p:cTn dur="500" id="37"/>
                                        <p:tgtEl>
                                          <p:spTgt spid="7">
                                            <p:graphicEl>
                                              <a:chart bldStep="category" categoryIdx="4" seriesIdx="-4"/>
                                            </p:graphicEl>
                                          </p:spTgt>
                                        </p:tgtEl>
                                      </p:cBhvr>
                                    </p:animEffect>
                                    <p:anim calcmode="lin" valueType="num">
                                      <p:cBhvr>
                                        <p:cTn dur="500" fill="hold" id="38"/>
                                        <p:tgtEl>
                                          <p:spTgt spid="7">
                                            <p:graphicEl>
                                              <a:chart bldStep="category" categoryIdx="4" seriesIdx="-4"/>
                                            </p:graphicEl>
                                          </p:spTgt>
                                        </p:tgtEl>
                                        <p:attrNameLst>
                                          <p:attrName>ppt_x</p:attrName>
                                        </p:attrNameLst>
                                      </p:cBhvr>
                                      <p:tavLst>
                                        <p:tav tm="0">
                                          <p:val>
                                            <p:strVal val="#ppt_x"/>
                                          </p:val>
                                        </p:tav>
                                        <p:tav tm="100000">
                                          <p:val>
                                            <p:strVal val="#ppt_x"/>
                                          </p:val>
                                        </p:tav>
                                      </p:tavLst>
                                    </p:anim>
                                    <p:anim calcmode="lin" valueType="num">
                                      <p:cBhvr>
                                        <p:cTn dur="500" fill="hold" id="39"/>
                                        <p:tgtEl>
                                          <p:spTgt spid="7">
                                            <p:graphicEl>
                                              <a:chart bldStep="category" categoryIdx="4" seriesIdx="-4"/>
                                            </p:graphicEl>
                                          </p:spTgt>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000"/>
                            </p:stCondLst>
                            <p:childTnLst>
                              <p:par>
                                <p:cTn fill="hold" grpId="0" id="41" nodeType="afterEffect" presetClass="entr" presetID="42" presetSubtype="0">
                                  <p:stCondLst>
                                    <p:cond delay="0"/>
                                  </p:stCondLst>
                                  <p:childTnLst>
                                    <p:set>
                                      <p:cBhvr>
                                        <p:cTn dur="1" fill="hold" id="42">
                                          <p:stCondLst>
                                            <p:cond delay="0"/>
                                          </p:stCondLst>
                                        </p:cTn>
                                        <p:tgtEl>
                                          <p:spTgt spid="7">
                                            <p:graphicEl>
                                              <a:chart bldStep="category" categoryIdx="5" seriesIdx="-4"/>
                                            </p:graphicEl>
                                          </p:spTgt>
                                        </p:tgtEl>
                                        <p:attrNameLst>
                                          <p:attrName>style.visibility</p:attrName>
                                        </p:attrNameLst>
                                      </p:cBhvr>
                                      <p:to>
                                        <p:strVal val="visible"/>
                                      </p:to>
                                    </p:set>
                                    <p:animEffect filter="fade" transition="in">
                                      <p:cBhvr>
                                        <p:cTn dur="500" id="43"/>
                                        <p:tgtEl>
                                          <p:spTgt spid="7">
                                            <p:graphicEl>
                                              <a:chart bldStep="category" categoryIdx="5" seriesIdx="-4"/>
                                            </p:graphicEl>
                                          </p:spTgt>
                                        </p:tgtEl>
                                      </p:cBhvr>
                                    </p:animEffect>
                                    <p:anim calcmode="lin" valueType="num">
                                      <p:cBhvr>
                                        <p:cTn dur="500" fill="hold" id="44"/>
                                        <p:tgtEl>
                                          <p:spTgt spid="7">
                                            <p:graphicEl>
                                              <a:chart bldStep="category" categoryIdx="5" seriesIdx="-4"/>
                                            </p:graphicEl>
                                          </p:spTgt>
                                        </p:tgtEl>
                                        <p:attrNameLst>
                                          <p:attrName>ppt_x</p:attrName>
                                        </p:attrNameLst>
                                      </p:cBhvr>
                                      <p:tavLst>
                                        <p:tav tm="0">
                                          <p:val>
                                            <p:strVal val="#ppt_x"/>
                                          </p:val>
                                        </p:tav>
                                        <p:tav tm="100000">
                                          <p:val>
                                            <p:strVal val="#ppt_x"/>
                                          </p:val>
                                        </p:tav>
                                      </p:tavLst>
                                    </p:anim>
                                    <p:anim calcmode="lin" valueType="num">
                                      <p:cBhvr>
                                        <p:cTn dur="500" fill="hold" id="45"/>
                                        <p:tgtEl>
                                          <p:spTgt spid="7">
                                            <p:graphicEl>
                                              <a:chart bldStep="category" categoryIdx="5" seriesIdx="-4"/>
                                            </p:graphicEl>
                                          </p:spTgt>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500"/>
                            </p:stCondLst>
                            <p:childTnLst>
                              <p:par>
                                <p:cTn fill="hold" grpId="0" id="47" nodeType="afterEffect" presetClass="entr" presetID="42" presetSubtype="0">
                                  <p:stCondLst>
                                    <p:cond delay="0"/>
                                  </p:stCondLst>
                                  <p:childTnLst>
                                    <p:set>
                                      <p:cBhvr>
                                        <p:cTn dur="1" fill="hold" id="48">
                                          <p:stCondLst>
                                            <p:cond delay="0"/>
                                          </p:stCondLst>
                                        </p:cTn>
                                        <p:tgtEl>
                                          <p:spTgt spid="7">
                                            <p:graphicEl>
                                              <a:chart bldStep="category" categoryIdx="6" seriesIdx="-4"/>
                                            </p:graphicEl>
                                          </p:spTgt>
                                        </p:tgtEl>
                                        <p:attrNameLst>
                                          <p:attrName>style.visibility</p:attrName>
                                        </p:attrNameLst>
                                      </p:cBhvr>
                                      <p:to>
                                        <p:strVal val="visible"/>
                                      </p:to>
                                    </p:set>
                                    <p:animEffect filter="fade" transition="in">
                                      <p:cBhvr>
                                        <p:cTn dur="500" id="49"/>
                                        <p:tgtEl>
                                          <p:spTgt spid="7">
                                            <p:graphicEl>
                                              <a:chart bldStep="category" categoryIdx="6" seriesIdx="-4"/>
                                            </p:graphicEl>
                                          </p:spTgt>
                                        </p:tgtEl>
                                      </p:cBhvr>
                                    </p:animEffect>
                                    <p:anim calcmode="lin" valueType="num">
                                      <p:cBhvr>
                                        <p:cTn dur="500" fill="hold" id="50"/>
                                        <p:tgtEl>
                                          <p:spTgt spid="7">
                                            <p:graphicEl>
                                              <a:chart bldStep="category" categoryIdx="6" seriesIdx="-4"/>
                                            </p:graphicEl>
                                          </p:spTgt>
                                        </p:tgtEl>
                                        <p:attrNameLst>
                                          <p:attrName>ppt_x</p:attrName>
                                        </p:attrNameLst>
                                      </p:cBhvr>
                                      <p:tavLst>
                                        <p:tav tm="0">
                                          <p:val>
                                            <p:strVal val="#ppt_x"/>
                                          </p:val>
                                        </p:tav>
                                        <p:tav tm="100000">
                                          <p:val>
                                            <p:strVal val="#ppt_x"/>
                                          </p:val>
                                        </p:tav>
                                      </p:tavLst>
                                    </p:anim>
                                    <p:anim calcmode="lin" valueType="num">
                                      <p:cBhvr>
                                        <p:cTn dur="500" fill="hold" id="51"/>
                                        <p:tgtEl>
                                          <p:spTgt spid="7">
                                            <p:graphicEl>
                                              <a:chart bldStep="category" categoryIdx="6" seriesIdx="-4"/>
                                            </p:graphicEl>
                                          </p:spTgt>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000"/>
                            </p:stCondLst>
                            <p:childTnLst>
                              <p:par>
                                <p:cTn fill="hold" grpId="0" id="53" nodeType="afterEffect" presetClass="entr" presetID="42" presetSubtype="0">
                                  <p:stCondLst>
                                    <p:cond delay="0"/>
                                  </p:stCondLst>
                                  <p:childTnLst>
                                    <p:set>
                                      <p:cBhvr>
                                        <p:cTn dur="1" fill="hold" id="54">
                                          <p:stCondLst>
                                            <p:cond delay="0"/>
                                          </p:stCondLst>
                                        </p:cTn>
                                        <p:tgtEl>
                                          <p:spTgt spid="7">
                                            <p:graphicEl>
                                              <a:chart bldStep="category" categoryIdx="7" seriesIdx="-4"/>
                                            </p:graphicEl>
                                          </p:spTgt>
                                        </p:tgtEl>
                                        <p:attrNameLst>
                                          <p:attrName>style.visibility</p:attrName>
                                        </p:attrNameLst>
                                      </p:cBhvr>
                                      <p:to>
                                        <p:strVal val="visible"/>
                                      </p:to>
                                    </p:set>
                                    <p:animEffect filter="fade" transition="in">
                                      <p:cBhvr>
                                        <p:cTn dur="500" id="55"/>
                                        <p:tgtEl>
                                          <p:spTgt spid="7">
                                            <p:graphicEl>
                                              <a:chart bldStep="category" categoryIdx="7" seriesIdx="-4"/>
                                            </p:graphicEl>
                                          </p:spTgt>
                                        </p:tgtEl>
                                      </p:cBhvr>
                                    </p:animEffect>
                                    <p:anim calcmode="lin" valueType="num">
                                      <p:cBhvr>
                                        <p:cTn dur="500" fill="hold" id="56"/>
                                        <p:tgtEl>
                                          <p:spTgt spid="7">
                                            <p:graphicEl>
                                              <a:chart bldStep="category" categoryIdx="7" seriesIdx="-4"/>
                                            </p:graphicEl>
                                          </p:spTgt>
                                        </p:tgtEl>
                                        <p:attrNameLst>
                                          <p:attrName>ppt_x</p:attrName>
                                        </p:attrNameLst>
                                      </p:cBhvr>
                                      <p:tavLst>
                                        <p:tav tm="0">
                                          <p:val>
                                            <p:strVal val="#ppt_x"/>
                                          </p:val>
                                        </p:tav>
                                        <p:tav tm="100000">
                                          <p:val>
                                            <p:strVal val="#ppt_x"/>
                                          </p:val>
                                        </p:tav>
                                      </p:tavLst>
                                    </p:anim>
                                    <p:anim calcmode="lin" valueType="num">
                                      <p:cBhvr>
                                        <p:cTn dur="500" fill="hold" id="57"/>
                                        <p:tgtEl>
                                          <p:spTgt spid="7">
                                            <p:graphicEl>
                                              <a:chart bldStep="category" categoryIdx="7" seriesIdx="-4"/>
                                            </p:graphicEl>
                                          </p:spTgt>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4500"/>
                            </p:stCondLst>
                            <p:childTnLst>
                              <p:par>
                                <p:cTn fill="hold" grpId="0" id="59" nodeType="afterEffect" presetClass="entr" presetID="42" presetSubtype="0">
                                  <p:stCondLst>
                                    <p:cond delay="0"/>
                                  </p:stCondLst>
                                  <p:childTnLst>
                                    <p:set>
                                      <p:cBhvr>
                                        <p:cTn dur="1" fill="hold" id="60">
                                          <p:stCondLst>
                                            <p:cond delay="0"/>
                                          </p:stCondLst>
                                        </p:cTn>
                                        <p:tgtEl>
                                          <p:spTgt spid="7">
                                            <p:graphicEl>
                                              <a:chart bldStep="category" categoryIdx="8" seriesIdx="-4"/>
                                            </p:graphicEl>
                                          </p:spTgt>
                                        </p:tgtEl>
                                        <p:attrNameLst>
                                          <p:attrName>style.visibility</p:attrName>
                                        </p:attrNameLst>
                                      </p:cBhvr>
                                      <p:to>
                                        <p:strVal val="visible"/>
                                      </p:to>
                                    </p:set>
                                    <p:animEffect filter="fade" transition="in">
                                      <p:cBhvr>
                                        <p:cTn dur="500" id="61"/>
                                        <p:tgtEl>
                                          <p:spTgt spid="7">
                                            <p:graphicEl>
                                              <a:chart bldStep="category" categoryIdx="8" seriesIdx="-4"/>
                                            </p:graphicEl>
                                          </p:spTgt>
                                        </p:tgtEl>
                                      </p:cBhvr>
                                    </p:animEffect>
                                    <p:anim calcmode="lin" valueType="num">
                                      <p:cBhvr>
                                        <p:cTn dur="500" fill="hold" id="62"/>
                                        <p:tgtEl>
                                          <p:spTgt spid="7">
                                            <p:graphicEl>
                                              <a:chart bldStep="category" categoryIdx="8" seriesIdx="-4"/>
                                            </p:graphicEl>
                                          </p:spTgt>
                                        </p:tgtEl>
                                        <p:attrNameLst>
                                          <p:attrName>ppt_x</p:attrName>
                                        </p:attrNameLst>
                                      </p:cBhvr>
                                      <p:tavLst>
                                        <p:tav tm="0">
                                          <p:val>
                                            <p:strVal val="#ppt_x"/>
                                          </p:val>
                                        </p:tav>
                                        <p:tav tm="100000">
                                          <p:val>
                                            <p:strVal val="#ppt_x"/>
                                          </p:val>
                                        </p:tav>
                                      </p:tavLst>
                                    </p:anim>
                                    <p:anim calcmode="lin" valueType="num">
                                      <p:cBhvr>
                                        <p:cTn dur="500" fill="hold" id="63"/>
                                        <p:tgtEl>
                                          <p:spTgt spid="7">
                                            <p:graphicEl>
                                              <a:chart bldStep="category" categoryIdx="8" seriesIdx="-4"/>
                                            </p:graphicEl>
                                          </p:spTgt>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000"/>
                            </p:stCondLst>
                            <p:childTnLst>
                              <p:par>
                                <p:cTn fill="hold" grpId="0" id="65" nodeType="afterEffect" presetClass="entr" presetID="42" presetSubtype="0">
                                  <p:stCondLst>
                                    <p:cond delay="0"/>
                                  </p:stCondLst>
                                  <p:childTnLst>
                                    <p:set>
                                      <p:cBhvr>
                                        <p:cTn dur="1" fill="hold" id="66">
                                          <p:stCondLst>
                                            <p:cond delay="0"/>
                                          </p:stCondLst>
                                        </p:cTn>
                                        <p:tgtEl>
                                          <p:spTgt spid="7">
                                            <p:graphicEl>
                                              <a:chart bldStep="category" categoryIdx="9" seriesIdx="-4"/>
                                            </p:graphicEl>
                                          </p:spTgt>
                                        </p:tgtEl>
                                        <p:attrNameLst>
                                          <p:attrName>style.visibility</p:attrName>
                                        </p:attrNameLst>
                                      </p:cBhvr>
                                      <p:to>
                                        <p:strVal val="visible"/>
                                      </p:to>
                                    </p:set>
                                    <p:animEffect filter="fade" transition="in">
                                      <p:cBhvr>
                                        <p:cTn dur="500" id="67"/>
                                        <p:tgtEl>
                                          <p:spTgt spid="7">
                                            <p:graphicEl>
                                              <a:chart bldStep="category" categoryIdx="9" seriesIdx="-4"/>
                                            </p:graphicEl>
                                          </p:spTgt>
                                        </p:tgtEl>
                                      </p:cBhvr>
                                    </p:animEffect>
                                    <p:anim calcmode="lin" valueType="num">
                                      <p:cBhvr>
                                        <p:cTn dur="500" fill="hold" id="68"/>
                                        <p:tgtEl>
                                          <p:spTgt spid="7">
                                            <p:graphicEl>
                                              <a:chart bldStep="category" categoryIdx="9" seriesIdx="-4"/>
                                            </p:graphicEl>
                                          </p:spTgt>
                                        </p:tgtEl>
                                        <p:attrNameLst>
                                          <p:attrName>ppt_x</p:attrName>
                                        </p:attrNameLst>
                                      </p:cBhvr>
                                      <p:tavLst>
                                        <p:tav tm="0">
                                          <p:val>
                                            <p:strVal val="#ppt_x"/>
                                          </p:val>
                                        </p:tav>
                                        <p:tav tm="100000">
                                          <p:val>
                                            <p:strVal val="#ppt_x"/>
                                          </p:val>
                                        </p:tav>
                                      </p:tavLst>
                                    </p:anim>
                                    <p:anim calcmode="lin" valueType="num">
                                      <p:cBhvr>
                                        <p:cTn dur="500" fill="hold" id="69"/>
                                        <p:tgtEl>
                                          <p:spTgt spid="7">
                                            <p:graphicEl>
                                              <a:chart bldStep="category" categoryIdx="9" seriesIdx="-4"/>
                                            </p:graphicEl>
                                          </p:spTgt>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5500"/>
                            </p:stCondLst>
                            <p:childTnLst>
                              <p:par>
                                <p:cTn fill="hold" id="71" nodeType="afterEffect" presetClass="entr" presetID="42"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750" id="73"/>
                                        <p:tgtEl>
                                          <p:spTgt spid="12"/>
                                        </p:tgtEl>
                                      </p:cBhvr>
                                    </p:animEffect>
                                    <p:anim calcmode="lin" valueType="num">
                                      <p:cBhvr>
                                        <p:cTn dur="750" fill="hold" id="74"/>
                                        <p:tgtEl>
                                          <p:spTgt spid="12"/>
                                        </p:tgtEl>
                                        <p:attrNameLst>
                                          <p:attrName>ppt_x</p:attrName>
                                        </p:attrNameLst>
                                      </p:cBhvr>
                                      <p:tavLst>
                                        <p:tav tm="0">
                                          <p:val>
                                            <p:strVal val="#ppt_x"/>
                                          </p:val>
                                        </p:tav>
                                        <p:tav tm="100000">
                                          <p:val>
                                            <p:strVal val="#ppt_x"/>
                                          </p:val>
                                        </p:tav>
                                      </p:tavLst>
                                    </p:anim>
                                    <p:anim calcmode="lin" valueType="num">
                                      <p:cBhvr>
                                        <p:cTn dur="750" fill="hold" id="75"/>
                                        <p:tgtEl>
                                          <p:spTgt spid="12"/>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250"/>
                            </p:stCondLst>
                            <p:childTnLst>
                              <p:par>
                                <p:cTn fill="hold" id="77" nodeType="afterEffect" presetClass="entr" presetID="42" presetSubtype="0">
                                  <p:stCondLst>
                                    <p:cond delay="0"/>
                                  </p:stCondLst>
                                  <p:childTnLst>
                                    <p:set>
                                      <p:cBhvr>
                                        <p:cTn dur="1" fill="hold" id="78">
                                          <p:stCondLst>
                                            <p:cond delay="0"/>
                                          </p:stCondLst>
                                        </p:cTn>
                                        <p:tgtEl>
                                          <p:spTgt spid="11"/>
                                        </p:tgtEl>
                                        <p:attrNameLst>
                                          <p:attrName>style.visibility</p:attrName>
                                        </p:attrNameLst>
                                      </p:cBhvr>
                                      <p:to>
                                        <p:strVal val="visible"/>
                                      </p:to>
                                    </p:set>
                                    <p:animEffect filter="fade" transition="in">
                                      <p:cBhvr>
                                        <p:cTn dur="750" id="79"/>
                                        <p:tgtEl>
                                          <p:spTgt spid="11"/>
                                        </p:tgtEl>
                                      </p:cBhvr>
                                    </p:animEffect>
                                    <p:anim calcmode="lin" valueType="num">
                                      <p:cBhvr>
                                        <p:cTn dur="750" fill="hold" id="80"/>
                                        <p:tgtEl>
                                          <p:spTgt spid="11"/>
                                        </p:tgtEl>
                                        <p:attrNameLst>
                                          <p:attrName>ppt_x</p:attrName>
                                        </p:attrNameLst>
                                      </p:cBhvr>
                                      <p:tavLst>
                                        <p:tav tm="0">
                                          <p:val>
                                            <p:strVal val="#ppt_x"/>
                                          </p:val>
                                        </p:tav>
                                        <p:tav tm="100000">
                                          <p:val>
                                            <p:strVal val="#ppt_x"/>
                                          </p:val>
                                        </p:tav>
                                      </p:tavLst>
                                    </p:anim>
                                    <p:anim calcmode="lin" valueType="num">
                                      <p:cBhvr>
                                        <p:cTn dur="750" fill="hold" id="81"/>
                                        <p:tgtEl>
                                          <p:spTgt spid="1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7000"/>
                            </p:stCondLst>
                            <p:childTnLst>
                              <p:par>
                                <p:cTn fill="hold" id="83" nodeType="afterEffect" presetClass="entr" presetID="42" presetSubtype="0">
                                  <p:stCondLst>
                                    <p:cond delay="0"/>
                                  </p:stCondLst>
                                  <p:childTnLst>
                                    <p:set>
                                      <p:cBhvr>
                                        <p:cTn dur="1" fill="hold" id="84">
                                          <p:stCondLst>
                                            <p:cond delay="0"/>
                                          </p:stCondLst>
                                        </p:cTn>
                                        <p:tgtEl>
                                          <p:spTgt spid="15"/>
                                        </p:tgtEl>
                                        <p:attrNameLst>
                                          <p:attrName>style.visibility</p:attrName>
                                        </p:attrNameLst>
                                      </p:cBhvr>
                                      <p:to>
                                        <p:strVal val="visible"/>
                                      </p:to>
                                    </p:set>
                                    <p:animEffect filter="fade" transition="in">
                                      <p:cBhvr>
                                        <p:cTn dur="750" id="85"/>
                                        <p:tgtEl>
                                          <p:spTgt spid="15"/>
                                        </p:tgtEl>
                                      </p:cBhvr>
                                    </p:animEffect>
                                    <p:anim calcmode="lin" valueType="num">
                                      <p:cBhvr>
                                        <p:cTn dur="750" fill="hold" id="86"/>
                                        <p:tgtEl>
                                          <p:spTgt spid="15"/>
                                        </p:tgtEl>
                                        <p:attrNameLst>
                                          <p:attrName>ppt_x</p:attrName>
                                        </p:attrNameLst>
                                      </p:cBhvr>
                                      <p:tavLst>
                                        <p:tav tm="0">
                                          <p:val>
                                            <p:strVal val="#ppt_x"/>
                                          </p:val>
                                        </p:tav>
                                        <p:tav tm="100000">
                                          <p:val>
                                            <p:strVal val="#ppt_x"/>
                                          </p:val>
                                        </p:tav>
                                      </p:tavLst>
                                    </p:anim>
                                    <p:anim calcmode="lin" valueType="num">
                                      <p:cBhvr>
                                        <p:cTn dur="750" fill="hold" id="87"/>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7" uiExpand="1">
        <p:bldSub>
          <a:bldChart bld="category"/>
        </p:bldSub>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3286631061"/>
              </p:ext>
            </p:extLst>
          </p:nvPr>
        </p:nvGraphicFramePr>
        <p:xfrm>
          <a:off x="1235075" y="1828800"/>
          <a:ext cx="9756775" cy="3489959"/>
        </p:xfrm>
        <a:graphic>
          <a:graphicData uri="http://schemas.openxmlformats.org/drawingml/2006/chart">
            <c:chart xmlns:c="http://schemas.openxmlformats.org/drawingml/2006/chart" r:id="rId2"/>
          </a:graphicData>
        </a:graphic>
      </p:graphicFrame>
      <p:sp>
        <p:nvSpPr>
          <p:cNvPr id="10" name="文本框 9"/>
          <p:cNvSpPr txBox="1"/>
          <p:nvPr/>
        </p:nvSpPr>
        <p:spPr>
          <a:xfrm>
            <a:off x="2133600" y="2954625"/>
            <a:ext cx="579120"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2.4</a:t>
            </a:r>
          </a:p>
        </p:txBody>
      </p:sp>
      <p:sp>
        <p:nvSpPr>
          <p:cNvPr id="11" name="文本框 10"/>
          <p:cNvSpPr txBox="1"/>
          <p:nvPr/>
        </p:nvSpPr>
        <p:spPr>
          <a:xfrm>
            <a:off x="5194128" y="2192625"/>
            <a:ext cx="579120"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3.5</a:t>
            </a:r>
          </a:p>
        </p:txBody>
      </p:sp>
      <p:sp>
        <p:nvSpPr>
          <p:cNvPr id="12" name="文本框 11"/>
          <p:cNvSpPr txBox="1"/>
          <p:nvPr/>
        </p:nvSpPr>
        <p:spPr>
          <a:xfrm>
            <a:off x="6829134" y="2954625"/>
            <a:ext cx="57912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3.8</a:t>
            </a:r>
          </a:p>
        </p:txBody>
      </p:sp>
      <p:sp>
        <p:nvSpPr>
          <p:cNvPr id="13" name="文本框 12"/>
          <p:cNvSpPr txBox="1"/>
          <p:nvPr/>
        </p:nvSpPr>
        <p:spPr>
          <a:xfrm>
            <a:off x="8355493" y="2621280"/>
            <a:ext cx="579120"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2.8</a:t>
            </a:r>
          </a:p>
        </p:txBody>
      </p:sp>
      <p:sp>
        <p:nvSpPr>
          <p:cNvPr id="14" name="文本框 13"/>
          <p:cNvSpPr txBox="1"/>
          <p:nvPr/>
        </p:nvSpPr>
        <p:spPr>
          <a:xfrm>
            <a:off x="9881850" y="2954625"/>
            <a:ext cx="57912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4.3</a:t>
            </a:r>
          </a:p>
        </p:txBody>
      </p:sp>
      <p:sp>
        <p:nvSpPr>
          <p:cNvPr id="15" name="文本框 14"/>
          <p:cNvSpPr txBox="1"/>
          <p:nvPr/>
        </p:nvSpPr>
        <p:spPr>
          <a:xfrm>
            <a:off x="3663864" y="2863185"/>
            <a:ext cx="579120"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2.5</a:t>
            </a:r>
          </a:p>
        </p:txBody>
      </p:sp>
      <p:sp>
        <p:nvSpPr>
          <p:cNvPr id="16" name="文本框 15"/>
          <p:cNvSpPr txBox="1"/>
          <p:nvPr/>
        </p:nvSpPr>
        <p:spPr>
          <a:xfrm>
            <a:off x="1177315" y="5378894"/>
            <a:ext cx="9837371" cy="1310640"/>
          </a:xfrm>
          <a:prstGeom prst="rect">
            <a:avLst/>
          </a:prstGeom>
          <a:noFill/>
        </p:spPr>
        <p:txBody>
          <a:bodyPr rtlCol="0" wrap="square">
            <a:spAutoFit/>
          </a:bodyPr>
          <a:lstStyle/>
          <a:p>
            <a:pPr algn="ctr"/>
            <a:r>
              <a:rPr altLang="zh-CN" lang="en-US" smtClean="0" sz="2000">
                <a:solidFill>
                  <a:schemeClr val="bg1"/>
                </a:solidFill>
                <a:latin charset="-122" panose="020b0503020204020204" pitchFamily="34" typeface="微软雅黑"/>
                <a:ea charset="-122" panose="020b0503020204020204" pitchFamily="34" typeface="微软雅黑"/>
              </a:rPr>
              <a:t>WHEN YOUR ARE OLD</a:t>
            </a:r>
          </a:p>
          <a:p>
            <a:pPr algn="ctr"/>
            <a:r>
              <a:rPr altLang="zh-CN" lang="en-US" smtClean="0" sz="2000">
                <a:solidFill>
                  <a:schemeClr val="bg1"/>
                </a:solidFill>
                <a:latin charset="-122" panose="020b0503020204020204" pitchFamily="34" typeface="微软雅黑"/>
                <a:ea charset="-122" panose="020b0503020204020204" pitchFamily="34" typeface="微软雅黑"/>
              </a:rPr>
              <a:t>When you are old and grey and full of sleep,  And nodding by the fire, take down this book,  And slowly read, and dream of the soft look， Your eyes had once, and of their shadows deep 　 </a:t>
            </a:r>
          </a:p>
        </p:txBody>
      </p:sp>
    </p:spTree>
    <p:extLst>
      <p:ext uri="{BB962C8B-B14F-4D97-AF65-F5344CB8AC3E}">
        <p14:creationId val="2177716417"/>
      </p:ext>
    </p:extLst>
  </p:cSld>
  <p:clrMapOvr>
    <a:masterClrMapping/>
  </p:clrMapOvr>
  <mc:AlternateContent>
    <mc:Choice Requires="p14">
      <p:transition p14:dur="250">
        <p14:prism isContent="1" isInverted="1"/>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1500" id="7"/>
                                        <p:tgtEl>
                                          <p:spTgt spid="8"/>
                                        </p:tgtEl>
                                      </p:cBhvr>
                                    </p:animEffect>
                                  </p:childTnLst>
                                </p:cTn>
                              </p:par>
                            </p:childTnLst>
                          </p:cTn>
                        </p:par>
                        <p:par>
                          <p:cTn fill="hold" id="8" nodeType="afterGroup">
                            <p:stCondLst>
                              <p:cond delay="1500"/>
                            </p:stCondLst>
                            <p:childTnLst>
                              <p:par>
                                <p:cTn fill="hold" grpId="0" id="9" nodeType="afterEffect" presetClass="entr" presetID="31"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250" fill="hold" id="11"/>
                                        <p:tgtEl>
                                          <p:spTgt spid="10"/>
                                        </p:tgtEl>
                                        <p:attrNameLst>
                                          <p:attrName>ppt_w</p:attrName>
                                        </p:attrNameLst>
                                      </p:cBhvr>
                                      <p:tavLst>
                                        <p:tav tm="0">
                                          <p:val>
                                            <p:fltVal val="0"/>
                                          </p:val>
                                        </p:tav>
                                        <p:tav tm="100000">
                                          <p:val>
                                            <p:strVal val="#ppt_w"/>
                                          </p:val>
                                        </p:tav>
                                      </p:tavLst>
                                    </p:anim>
                                    <p:anim calcmode="lin" valueType="num">
                                      <p:cBhvr>
                                        <p:cTn dur="250" fill="hold" id="12"/>
                                        <p:tgtEl>
                                          <p:spTgt spid="10"/>
                                        </p:tgtEl>
                                        <p:attrNameLst>
                                          <p:attrName>ppt_h</p:attrName>
                                        </p:attrNameLst>
                                      </p:cBhvr>
                                      <p:tavLst>
                                        <p:tav tm="0">
                                          <p:val>
                                            <p:fltVal val="0"/>
                                          </p:val>
                                        </p:tav>
                                        <p:tav tm="100000">
                                          <p:val>
                                            <p:strVal val="#ppt_h"/>
                                          </p:val>
                                        </p:tav>
                                      </p:tavLst>
                                    </p:anim>
                                    <p:anim calcmode="lin" valueType="num">
                                      <p:cBhvr>
                                        <p:cTn dur="250" fill="hold" id="13"/>
                                        <p:tgtEl>
                                          <p:spTgt spid="10"/>
                                        </p:tgtEl>
                                        <p:attrNameLst>
                                          <p:attrName>style.rotation</p:attrName>
                                        </p:attrNameLst>
                                      </p:cBhvr>
                                      <p:tavLst>
                                        <p:tav tm="0">
                                          <p:val>
                                            <p:fltVal val="90"/>
                                          </p:val>
                                        </p:tav>
                                        <p:tav tm="100000">
                                          <p:val>
                                            <p:fltVal val="0"/>
                                          </p:val>
                                        </p:tav>
                                      </p:tavLst>
                                    </p:anim>
                                    <p:animEffect filter="fade" transition="in">
                                      <p:cBhvr>
                                        <p:cTn dur="250" id="14"/>
                                        <p:tgtEl>
                                          <p:spTgt spid="10"/>
                                        </p:tgtEl>
                                      </p:cBhvr>
                                    </p:animEffect>
                                  </p:childTnLst>
                                </p:cTn>
                              </p:par>
                            </p:childTnLst>
                          </p:cTn>
                        </p:par>
                        <p:par>
                          <p:cTn fill="hold" id="15" nodeType="afterGroup">
                            <p:stCondLst>
                              <p:cond delay="1750"/>
                            </p:stCondLst>
                            <p:childTnLst>
                              <p:par>
                                <p:cTn fill="hold" grpId="0" id="16" nodeType="afterEffect" presetClass="entr" presetID="31" presetSubtype="0">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p:cTn dur="250" fill="hold" id="18"/>
                                        <p:tgtEl>
                                          <p:spTgt spid="15"/>
                                        </p:tgtEl>
                                        <p:attrNameLst>
                                          <p:attrName>ppt_w</p:attrName>
                                        </p:attrNameLst>
                                      </p:cBhvr>
                                      <p:tavLst>
                                        <p:tav tm="0">
                                          <p:val>
                                            <p:fltVal val="0"/>
                                          </p:val>
                                        </p:tav>
                                        <p:tav tm="100000">
                                          <p:val>
                                            <p:strVal val="#ppt_w"/>
                                          </p:val>
                                        </p:tav>
                                      </p:tavLst>
                                    </p:anim>
                                    <p:anim calcmode="lin" valueType="num">
                                      <p:cBhvr>
                                        <p:cTn dur="250" fill="hold" id="19"/>
                                        <p:tgtEl>
                                          <p:spTgt spid="15"/>
                                        </p:tgtEl>
                                        <p:attrNameLst>
                                          <p:attrName>ppt_h</p:attrName>
                                        </p:attrNameLst>
                                      </p:cBhvr>
                                      <p:tavLst>
                                        <p:tav tm="0">
                                          <p:val>
                                            <p:fltVal val="0"/>
                                          </p:val>
                                        </p:tav>
                                        <p:tav tm="100000">
                                          <p:val>
                                            <p:strVal val="#ppt_h"/>
                                          </p:val>
                                        </p:tav>
                                      </p:tavLst>
                                    </p:anim>
                                    <p:anim calcmode="lin" valueType="num">
                                      <p:cBhvr>
                                        <p:cTn dur="250" fill="hold" id="20"/>
                                        <p:tgtEl>
                                          <p:spTgt spid="15"/>
                                        </p:tgtEl>
                                        <p:attrNameLst>
                                          <p:attrName>style.rotation</p:attrName>
                                        </p:attrNameLst>
                                      </p:cBhvr>
                                      <p:tavLst>
                                        <p:tav tm="0">
                                          <p:val>
                                            <p:fltVal val="90"/>
                                          </p:val>
                                        </p:tav>
                                        <p:tav tm="100000">
                                          <p:val>
                                            <p:fltVal val="0"/>
                                          </p:val>
                                        </p:tav>
                                      </p:tavLst>
                                    </p:anim>
                                    <p:animEffect filter="fade" transition="in">
                                      <p:cBhvr>
                                        <p:cTn dur="250" id="21"/>
                                        <p:tgtEl>
                                          <p:spTgt spid="15"/>
                                        </p:tgtEl>
                                      </p:cBhvr>
                                    </p:animEffect>
                                  </p:childTnLst>
                                </p:cTn>
                              </p:par>
                            </p:childTnLst>
                          </p:cTn>
                        </p:par>
                        <p:par>
                          <p:cTn fill="hold" id="22" nodeType="afterGroup">
                            <p:stCondLst>
                              <p:cond delay="2000"/>
                            </p:stCondLst>
                            <p:childTnLst>
                              <p:par>
                                <p:cTn fill="hold" grpId="0" id="23" nodeType="afterEffect" presetClass="entr" presetID="31"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250" fill="hold" id="25"/>
                                        <p:tgtEl>
                                          <p:spTgt spid="11"/>
                                        </p:tgtEl>
                                        <p:attrNameLst>
                                          <p:attrName>ppt_w</p:attrName>
                                        </p:attrNameLst>
                                      </p:cBhvr>
                                      <p:tavLst>
                                        <p:tav tm="0">
                                          <p:val>
                                            <p:fltVal val="0"/>
                                          </p:val>
                                        </p:tav>
                                        <p:tav tm="100000">
                                          <p:val>
                                            <p:strVal val="#ppt_w"/>
                                          </p:val>
                                        </p:tav>
                                      </p:tavLst>
                                    </p:anim>
                                    <p:anim calcmode="lin" valueType="num">
                                      <p:cBhvr>
                                        <p:cTn dur="250" fill="hold" id="26"/>
                                        <p:tgtEl>
                                          <p:spTgt spid="11"/>
                                        </p:tgtEl>
                                        <p:attrNameLst>
                                          <p:attrName>ppt_h</p:attrName>
                                        </p:attrNameLst>
                                      </p:cBhvr>
                                      <p:tavLst>
                                        <p:tav tm="0">
                                          <p:val>
                                            <p:fltVal val="0"/>
                                          </p:val>
                                        </p:tav>
                                        <p:tav tm="100000">
                                          <p:val>
                                            <p:strVal val="#ppt_h"/>
                                          </p:val>
                                        </p:tav>
                                      </p:tavLst>
                                    </p:anim>
                                    <p:anim calcmode="lin" valueType="num">
                                      <p:cBhvr>
                                        <p:cTn dur="250" fill="hold" id="27"/>
                                        <p:tgtEl>
                                          <p:spTgt spid="11"/>
                                        </p:tgtEl>
                                        <p:attrNameLst>
                                          <p:attrName>style.rotation</p:attrName>
                                        </p:attrNameLst>
                                      </p:cBhvr>
                                      <p:tavLst>
                                        <p:tav tm="0">
                                          <p:val>
                                            <p:fltVal val="90"/>
                                          </p:val>
                                        </p:tav>
                                        <p:tav tm="100000">
                                          <p:val>
                                            <p:fltVal val="0"/>
                                          </p:val>
                                        </p:tav>
                                      </p:tavLst>
                                    </p:anim>
                                    <p:animEffect filter="fade" transition="in">
                                      <p:cBhvr>
                                        <p:cTn dur="250" id="28"/>
                                        <p:tgtEl>
                                          <p:spTgt spid="11"/>
                                        </p:tgtEl>
                                      </p:cBhvr>
                                    </p:animEffect>
                                  </p:childTnLst>
                                </p:cTn>
                              </p:par>
                            </p:childTnLst>
                          </p:cTn>
                        </p:par>
                        <p:par>
                          <p:cTn fill="hold" id="29" nodeType="afterGroup">
                            <p:stCondLst>
                              <p:cond delay="2250"/>
                            </p:stCondLst>
                            <p:childTnLst>
                              <p:par>
                                <p:cTn fill="hold" grpId="0" id="30" nodeType="afterEffect" presetClass="entr" presetID="31"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250" fill="hold" id="32"/>
                                        <p:tgtEl>
                                          <p:spTgt spid="12"/>
                                        </p:tgtEl>
                                        <p:attrNameLst>
                                          <p:attrName>ppt_w</p:attrName>
                                        </p:attrNameLst>
                                      </p:cBhvr>
                                      <p:tavLst>
                                        <p:tav tm="0">
                                          <p:val>
                                            <p:fltVal val="0"/>
                                          </p:val>
                                        </p:tav>
                                        <p:tav tm="100000">
                                          <p:val>
                                            <p:strVal val="#ppt_w"/>
                                          </p:val>
                                        </p:tav>
                                      </p:tavLst>
                                    </p:anim>
                                    <p:anim calcmode="lin" valueType="num">
                                      <p:cBhvr>
                                        <p:cTn dur="250" fill="hold" id="33"/>
                                        <p:tgtEl>
                                          <p:spTgt spid="12"/>
                                        </p:tgtEl>
                                        <p:attrNameLst>
                                          <p:attrName>ppt_h</p:attrName>
                                        </p:attrNameLst>
                                      </p:cBhvr>
                                      <p:tavLst>
                                        <p:tav tm="0">
                                          <p:val>
                                            <p:fltVal val="0"/>
                                          </p:val>
                                        </p:tav>
                                        <p:tav tm="100000">
                                          <p:val>
                                            <p:strVal val="#ppt_h"/>
                                          </p:val>
                                        </p:tav>
                                      </p:tavLst>
                                    </p:anim>
                                    <p:anim calcmode="lin" valueType="num">
                                      <p:cBhvr>
                                        <p:cTn dur="250" fill="hold" id="34"/>
                                        <p:tgtEl>
                                          <p:spTgt spid="12"/>
                                        </p:tgtEl>
                                        <p:attrNameLst>
                                          <p:attrName>style.rotation</p:attrName>
                                        </p:attrNameLst>
                                      </p:cBhvr>
                                      <p:tavLst>
                                        <p:tav tm="0">
                                          <p:val>
                                            <p:fltVal val="90"/>
                                          </p:val>
                                        </p:tav>
                                        <p:tav tm="100000">
                                          <p:val>
                                            <p:fltVal val="0"/>
                                          </p:val>
                                        </p:tav>
                                      </p:tavLst>
                                    </p:anim>
                                    <p:animEffect filter="fade" transition="in">
                                      <p:cBhvr>
                                        <p:cTn dur="250" id="35"/>
                                        <p:tgtEl>
                                          <p:spTgt spid="12"/>
                                        </p:tgtEl>
                                      </p:cBhvr>
                                    </p:animEffect>
                                  </p:childTnLst>
                                </p:cTn>
                              </p:par>
                            </p:childTnLst>
                          </p:cTn>
                        </p:par>
                        <p:par>
                          <p:cTn fill="hold" id="36" nodeType="afterGroup">
                            <p:stCondLst>
                              <p:cond delay="2500"/>
                            </p:stCondLst>
                            <p:childTnLst>
                              <p:par>
                                <p:cTn fill="hold" grpId="0" id="37" nodeType="afterEffect" presetClass="entr" presetID="31"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250" fill="hold" id="39"/>
                                        <p:tgtEl>
                                          <p:spTgt spid="13"/>
                                        </p:tgtEl>
                                        <p:attrNameLst>
                                          <p:attrName>ppt_w</p:attrName>
                                        </p:attrNameLst>
                                      </p:cBhvr>
                                      <p:tavLst>
                                        <p:tav tm="0">
                                          <p:val>
                                            <p:fltVal val="0"/>
                                          </p:val>
                                        </p:tav>
                                        <p:tav tm="100000">
                                          <p:val>
                                            <p:strVal val="#ppt_w"/>
                                          </p:val>
                                        </p:tav>
                                      </p:tavLst>
                                    </p:anim>
                                    <p:anim calcmode="lin" valueType="num">
                                      <p:cBhvr>
                                        <p:cTn dur="250" fill="hold" id="40"/>
                                        <p:tgtEl>
                                          <p:spTgt spid="13"/>
                                        </p:tgtEl>
                                        <p:attrNameLst>
                                          <p:attrName>ppt_h</p:attrName>
                                        </p:attrNameLst>
                                      </p:cBhvr>
                                      <p:tavLst>
                                        <p:tav tm="0">
                                          <p:val>
                                            <p:fltVal val="0"/>
                                          </p:val>
                                        </p:tav>
                                        <p:tav tm="100000">
                                          <p:val>
                                            <p:strVal val="#ppt_h"/>
                                          </p:val>
                                        </p:tav>
                                      </p:tavLst>
                                    </p:anim>
                                    <p:anim calcmode="lin" valueType="num">
                                      <p:cBhvr>
                                        <p:cTn dur="250" fill="hold" id="41"/>
                                        <p:tgtEl>
                                          <p:spTgt spid="13"/>
                                        </p:tgtEl>
                                        <p:attrNameLst>
                                          <p:attrName>style.rotation</p:attrName>
                                        </p:attrNameLst>
                                      </p:cBhvr>
                                      <p:tavLst>
                                        <p:tav tm="0">
                                          <p:val>
                                            <p:fltVal val="90"/>
                                          </p:val>
                                        </p:tav>
                                        <p:tav tm="100000">
                                          <p:val>
                                            <p:fltVal val="0"/>
                                          </p:val>
                                        </p:tav>
                                      </p:tavLst>
                                    </p:anim>
                                    <p:animEffect filter="fade" transition="in">
                                      <p:cBhvr>
                                        <p:cTn dur="250" id="42"/>
                                        <p:tgtEl>
                                          <p:spTgt spid="13"/>
                                        </p:tgtEl>
                                      </p:cBhvr>
                                    </p:animEffect>
                                  </p:childTnLst>
                                </p:cTn>
                              </p:par>
                            </p:childTnLst>
                          </p:cTn>
                        </p:par>
                        <p:par>
                          <p:cTn fill="hold" id="43" nodeType="afterGroup">
                            <p:stCondLst>
                              <p:cond delay="2750"/>
                            </p:stCondLst>
                            <p:childTnLst>
                              <p:par>
                                <p:cTn fill="hold" grpId="0" id="44" nodeType="afterEffect" presetClass="entr" presetID="31" presetSubtype="0">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p:cTn dur="250" fill="hold" id="46"/>
                                        <p:tgtEl>
                                          <p:spTgt spid="14"/>
                                        </p:tgtEl>
                                        <p:attrNameLst>
                                          <p:attrName>ppt_w</p:attrName>
                                        </p:attrNameLst>
                                      </p:cBhvr>
                                      <p:tavLst>
                                        <p:tav tm="0">
                                          <p:val>
                                            <p:fltVal val="0"/>
                                          </p:val>
                                        </p:tav>
                                        <p:tav tm="100000">
                                          <p:val>
                                            <p:strVal val="#ppt_w"/>
                                          </p:val>
                                        </p:tav>
                                      </p:tavLst>
                                    </p:anim>
                                    <p:anim calcmode="lin" valueType="num">
                                      <p:cBhvr>
                                        <p:cTn dur="250" fill="hold" id="47"/>
                                        <p:tgtEl>
                                          <p:spTgt spid="14"/>
                                        </p:tgtEl>
                                        <p:attrNameLst>
                                          <p:attrName>ppt_h</p:attrName>
                                        </p:attrNameLst>
                                      </p:cBhvr>
                                      <p:tavLst>
                                        <p:tav tm="0">
                                          <p:val>
                                            <p:fltVal val="0"/>
                                          </p:val>
                                        </p:tav>
                                        <p:tav tm="100000">
                                          <p:val>
                                            <p:strVal val="#ppt_h"/>
                                          </p:val>
                                        </p:tav>
                                      </p:tavLst>
                                    </p:anim>
                                    <p:anim calcmode="lin" valueType="num">
                                      <p:cBhvr>
                                        <p:cTn dur="250" fill="hold" id="48"/>
                                        <p:tgtEl>
                                          <p:spTgt spid="14"/>
                                        </p:tgtEl>
                                        <p:attrNameLst>
                                          <p:attrName>style.rotation</p:attrName>
                                        </p:attrNameLst>
                                      </p:cBhvr>
                                      <p:tavLst>
                                        <p:tav tm="0">
                                          <p:val>
                                            <p:fltVal val="90"/>
                                          </p:val>
                                        </p:tav>
                                        <p:tav tm="100000">
                                          <p:val>
                                            <p:fltVal val="0"/>
                                          </p:val>
                                        </p:tav>
                                      </p:tavLst>
                                    </p:anim>
                                    <p:animEffect filter="fade" transition="in">
                                      <p:cBhvr>
                                        <p:cTn dur="250" id="49"/>
                                        <p:tgtEl>
                                          <p:spTgt spid="14"/>
                                        </p:tgtEl>
                                      </p:cBhvr>
                                    </p:animEffect>
                                  </p:childTnLst>
                                </p:cTn>
                              </p:par>
                            </p:childTnLst>
                          </p:cTn>
                        </p:par>
                        <p:par>
                          <p:cTn fill="hold" id="50" nodeType="afterGroup">
                            <p:stCondLst>
                              <p:cond delay="3000"/>
                            </p:stCondLst>
                            <p:childTnLst>
                              <p:par>
                                <p:cTn fill="hold" grpId="0" id="51" nodeType="afterEffect" presetClass="entr" presetID="16" presetSubtype="21">
                                  <p:stCondLst>
                                    <p:cond delay="0"/>
                                  </p:stCondLst>
                                  <p:childTnLst>
                                    <p:set>
                                      <p:cBhvr>
                                        <p:cTn dur="1" fill="hold" id="52">
                                          <p:stCondLst>
                                            <p:cond delay="0"/>
                                          </p:stCondLst>
                                        </p:cTn>
                                        <p:tgtEl>
                                          <p:spTgt spid="16"/>
                                        </p:tgtEl>
                                        <p:attrNameLst>
                                          <p:attrName>style.visibility</p:attrName>
                                        </p:attrNameLst>
                                      </p:cBhvr>
                                      <p:to>
                                        <p:strVal val="visible"/>
                                      </p:to>
                                    </p:set>
                                    <p:animEffect filter="barn(inVertical)" transition="in">
                                      <p:cBhvr>
                                        <p:cTn dur="1000" id="5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Graphic grpId="0" spid="8">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7" name="图表 16"/>
          <p:cNvGraphicFramePr/>
          <p:nvPr>
            <p:extLst>
              <p:ext uri="{D42A27DB-BD31-4B8C-83A1-F6EECF244321}">
                <p14:modId val="1232269937"/>
              </p:ext>
            </p:extLst>
          </p:nvPr>
        </p:nvGraphicFramePr>
        <p:xfrm>
          <a:off x="1540991" y="2350241"/>
          <a:ext cx="2369821" cy="2084494"/>
        </p:xfrm>
        <a:graphic>
          <a:graphicData uri="http://schemas.openxmlformats.org/drawingml/2006/chart">
            <c:chart xmlns:c="http://schemas.openxmlformats.org/drawingml/2006/chart" r:id="rId2"/>
          </a:graphicData>
        </a:graphic>
      </p:graphicFrame>
      <p:graphicFrame>
        <p:nvGraphicFramePr>
          <p:cNvPr id="18" name="图表 17"/>
          <p:cNvGraphicFramePr/>
          <p:nvPr>
            <p:extLst>
              <p:ext uri="{D42A27DB-BD31-4B8C-83A1-F6EECF244321}">
                <p14:modId val="2988976516"/>
              </p:ext>
            </p:extLst>
          </p:nvPr>
        </p:nvGraphicFramePr>
        <p:xfrm>
          <a:off x="4911089" y="2350241"/>
          <a:ext cx="2369821" cy="2084494"/>
        </p:xfrm>
        <a:graphic>
          <a:graphicData uri="http://schemas.openxmlformats.org/drawingml/2006/chart">
            <c:chart xmlns:c="http://schemas.openxmlformats.org/drawingml/2006/chart" r:id="rId3"/>
          </a:graphicData>
        </a:graphic>
      </p:graphicFrame>
      <p:graphicFrame>
        <p:nvGraphicFramePr>
          <p:cNvPr id="19" name="图表 18"/>
          <p:cNvGraphicFramePr/>
          <p:nvPr>
            <p:extLst>
              <p:ext uri="{D42A27DB-BD31-4B8C-83A1-F6EECF244321}">
                <p14:modId val="3744745179"/>
              </p:ext>
            </p:extLst>
          </p:nvPr>
        </p:nvGraphicFramePr>
        <p:xfrm>
          <a:off x="8383434" y="2350241"/>
          <a:ext cx="2369821" cy="2084494"/>
        </p:xfrm>
        <a:graphic>
          <a:graphicData uri="http://schemas.openxmlformats.org/drawingml/2006/chart">
            <c:chart xmlns:c="http://schemas.openxmlformats.org/drawingml/2006/chart" r:id="rId4"/>
          </a:graphicData>
        </a:graphic>
      </p:graphicFrame>
      <p:sp>
        <p:nvSpPr>
          <p:cNvPr id="20" name="文本框 19"/>
          <p:cNvSpPr txBox="1"/>
          <p:nvPr/>
        </p:nvSpPr>
        <p:spPr>
          <a:xfrm>
            <a:off x="1164120" y="4477381"/>
            <a:ext cx="3123565" cy="1874520"/>
          </a:xfrm>
          <a:prstGeom prst="rect">
            <a:avLst/>
          </a:prstGeom>
          <a:noFill/>
        </p:spPr>
        <p:txBody>
          <a:bodyPr rtlCol="0" wrap="square">
            <a:spAutoFit/>
          </a:bodyPr>
          <a:lstStyle/>
          <a:p>
            <a:pPr algn="ctr">
              <a:lnSpc>
                <a:spcPct val="130000"/>
              </a:lnSpc>
            </a:pPr>
            <a:r>
              <a:rPr altLang="zh-CN" b="1" lang="en-US" smtClean="0">
                <a:solidFill>
                  <a:schemeClr val="bg1"/>
                </a:solidFill>
                <a:latin charset="0" panose="020b0604030504040204" pitchFamily="34" typeface="Tahoma"/>
                <a:ea charset="0" panose="020b0604030504040204" pitchFamily="34" typeface="Tahoma"/>
                <a:cs charset="0" panose="020b0604030504040204" pitchFamily="34" typeface="Tahoma"/>
              </a:rPr>
              <a:t>YOUR TITLE</a:t>
            </a:r>
          </a:p>
          <a:p>
            <a:pPr algn="ctr">
              <a:lnSpc>
                <a:spcPct val="130000"/>
              </a:lnSpc>
            </a:pPr>
            <a:r>
              <a:rPr altLang="zh-CN" b="1" lang="en-US" smtClean="0">
                <a:solidFill>
                  <a:schemeClr val="bg1"/>
                </a:solidFill>
                <a:latin charset="0" panose="020b0604030504040204" pitchFamily="34" typeface="Tahoma"/>
                <a:ea charset="0" panose="020b0604030504040204" pitchFamily="34" typeface="Tahoma"/>
                <a:cs charset="0" panose="020b0604030504040204" pitchFamily="34" typeface="Tahoma"/>
              </a:rPr>
              <a:t>When you are old and grey and full of sleep, 　　 </a:t>
            </a:r>
          </a:p>
          <a:p>
            <a:pPr algn="ctr">
              <a:lnSpc>
                <a:spcPct val="130000"/>
              </a:lnSpc>
            </a:pPr>
            <a:r>
              <a:rPr altLang="zh-CN" b="1" lang="en-US" smtClean="0">
                <a:solidFill>
                  <a:schemeClr val="bg1"/>
                </a:solidFill>
                <a:latin charset="0" panose="020b0604030504040204" pitchFamily="34" typeface="Tahoma"/>
                <a:ea charset="0" panose="020b0604030504040204" pitchFamily="34" typeface="Tahoma"/>
                <a:cs charset="0" panose="020b0604030504040204" pitchFamily="34" typeface="Tahoma"/>
              </a:rPr>
              <a:t>And nodding by the fire, take down this book　 </a:t>
            </a:r>
          </a:p>
        </p:txBody>
      </p:sp>
      <p:sp>
        <p:nvSpPr>
          <p:cNvPr id="21" name="文本框 20"/>
          <p:cNvSpPr txBox="1"/>
          <p:nvPr/>
        </p:nvSpPr>
        <p:spPr>
          <a:xfrm>
            <a:off x="4534218" y="4477381"/>
            <a:ext cx="3123565" cy="1874520"/>
          </a:xfrm>
          <a:prstGeom prst="rect">
            <a:avLst/>
          </a:prstGeom>
          <a:noFill/>
        </p:spPr>
        <p:txBody>
          <a:bodyPr rtlCol="0" wrap="square">
            <a:spAutoFit/>
          </a:bodyPr>
          <a:lstStyle/>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YOUR TITLE</a:t>
            </a:r>
          </a:p>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When you are old and grey and full of sleep, 　　 </a:t>
            </a:r>
          </a:p>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And nodding by the fire, take down this book　 </a:t>
            </a:r>
          </a:p>
        </p:txBody>
      </p:sp>
      <p:sp>
        <p:nvSpPr>
          <p:cNvPr id="22" name="文本框 21"/>
          <p:cNvSpPr txBox="1"/>
          <p:nvPr/>
        </p:nvSpPr>
        <p:spPr>
          <a:xfrm>
            <a:off x="8006562" y="4477381"/>
            <a:ext cx="3123565" cy="1874520"/>
          </a:xfrm>
          <a:prstGeom prst="rect">
            <a:avLst/>
          </a:prstGeom>
          <a:noFill/>
        </p:spPr>
        <p:txBody>
          <a:bodyPr rtlCol="0" wrap="square">
            <a:spAutoFit/>
          </a:bodyPr>
          <a:lstStyle/>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YOUR TITLE</a:t>
            </a:r>
          </a:p>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When you are old and grey and full of sleep, 　　 </a:t>
            </a:r>
          </a:p>
          <a:p>
            <a:pPr algn="ctr">
              <a:lnSpc>
                <a:spcPct val="130000"/>
              </a:lnSpc>
            </a:pPr>
            <a:r>
              <a:rPr altLang="zh-CN" b="1" lang="en-US">
                <a:solidFill>
                  <a:schemeClr val="bg1"/>
                </a:solidFill>
                <a:latin charset="0" panose="020b0604030504040204" pitchFamily="34" typeface="Tahoma"/>
                <a:ea charset="0" panose="020b0604030504040204" pitchFamily="34" typeface="Tahoma"/>
                <a:cs charset="0" panose="020b0604030504040204" pitchFamily="34" typeface="Tahoma"/>
              </a:rPr>
              <a:t>And nodding by the fire, take down this book　 </a:t>
            </a:r>
          </a:p>
        </p:txBody>
      </p:sp>
      <p:sp>
        <p:nvSpPr>
          <p:cNvPr id="23" name="文本框 22"/>
          <p:cNvSpPr txBox="1"/>
          <p:nvPr/>
        </p:nvSpPr>
        <p:spPr>
          <a:xfrm>
            <a:off x="5603662" y="3069321"/>
            <a:ext cx="1071458" cy="1188720"/>
          </a:xfrm>
          <a:prstGeom prst="rect">
            <a:avLst/>
          </a:prstGeom>
          <a:noFill/>
        </p:spPr>
        <p:txBody>
          <a:bodyPr rtlCol="0" wrap="square">
            <a:spAutoFit/>
          </a:bodyPr>
          <a:lstStyle/>
          <a:p>
            <a:r>
              <a:rPr altLang="zh-CN" b="1" lang="en-US" smtClean="0" sz="3600">
                <a:solidFill>
                  <a:schemeClr val="bg1"/>
                </a:solidFill>
                <a:latin charset="-122" panose="02000000000000000000" pitchFamily="2" typeface="方正正纤黑简体"/>
                <a:ea charset="-122" panose="02000000000000000000" pitchFamily="2" typeface="方正正纤黑简体"/>
              </a:rPr>
              <a:t>85%</a:t>
            </a:r>
          </a:p>
        </p:txBody>
      </p:sp>
      <p:sp>
        <p:nvSpPr>
          <p:cNvPr id="24" name="文本框 23"/>
          <p:cNvSpPr txBox="1"/>
          <p:nvPr/>
        </p:nvSpPr>
        <p:spPr>
          <a:xfrm>
            <a:off x="9063096" y="3069321"/>
            <a:ext cx="1071458" cy="1188720"/>
          </a:xfrm>
          <a:prstGeom prst="rect">
            <a:avLst/>
          </a:prstGeom>
          <a:noFill/>
        </p:spPr>
        <p:txBody>
          <a:bodyPr rtlCol="0" wrap="square">
            <a:spAutoFit/>
          </a:bodyPr>
          <a:lstStyle/>
          <a:p>
            <a:r>
              <a:rPr altLang="zh-CN" b="1" lang="en-US" smtClean="0" sz="3600">
                <a:solidFill>
                  <a:schemeClr val="bg1"/>
                </a:solidFill>
                <a:latin charset="-122" panose="02000000000000000000" pitchFamily="2" typeface="方正正纤黑简体"/>
                <a:ea charset="-122" panose="02000000000000000000" pitchFamily="2" typeface="方正正纤黑简体"/>
              </a:rPr>
              <a:t>60%</a:t>
            </a:r>
          </a:p>
        </p:txBody>
      </p:sp>
      <p:sp>
        <p:nvSpPr>
          <p:cNvPr id="25" name="文本框 24"/>
          <p:cNvSpPr txBox="1"/>
          <p:nvPr/>
        </p:nvSpPr>
        <p:spPr>
          <a:xfrm>
            <a:off x="2235893" y="3069321"/>
            <a:ext cx="1071458" cy="1188720"/>
          </a:xfrm>
          <a:prstGeom prst="rect">
            <a:avLst/>
          </a:prstGeom>
          <a:noFill/>
        </p:spPr>
        <p:txBody>
          <a:bodyPr rtlCol="0" wrap="square">
            <a:spAutoFit/>
          </a:bodyPr>
          <a:lstStyle/>
          <a:p>
            <a:r>
              <a:rPr altLang="zh-CN" b="1" lang="en-US" smtClean="0" sz="3600">
                <a:solidFill>
                  <a:schemeClr val="bg1"/>
                </a:solidFill>
                <a:latin charset="-122" panose="02000000000000000000" pitchFamily="2" typeface="方正正纤黑简体"/>
                <a:ea charset="-122" panose="02000000000000000000" pitchFamily="2" typeface="方正正纤黑简体"/>
              </a:rPr>
              <a:t>72%</a:t>
            </a:r>
          </a:p>
        </p:txBody>
      </p:sp>
    </p:spTree>
    <p:extLst>
      <p:ext uri="{BB962C8B-B14F-4D97-AF65-F5344CB8AC3E}">
        <p14:creationId val="3239433947"/>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7"/>
                                        </p:tgtEl>
                                        <p:attrNameLst>
                                          <p:attrName>style.visibility</p:attrName>
                                        </p:attrNameLst>
                                      </p:cBhvr>
                                      <p:to>
                                        <p:strVal val="visible"/>
                                      </p:to>
                                    </p:set>
                                    <p:animEffect filter="wheel(1)" transition="in">
                                      <p:cBhvr>
                                        <p:cTn dur="1500" id="7"/>
                                        <p:tgtEl>
                                          <p:spTgt spid="17"/>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18"/>
                                        </p:tgtEl>
                                        <p:attrNameLst>
                                          <p:attrName>style.visibility</p:attrName>
                                        </p:attrNameLst>
                                      </p:cBhvr>
                                      <p:to>
                                        <p:strVal val="visible"/>
                                      </p:to>
                                    </p:set>
                                    <p:animEffect filter="wheel(1)" transition="in">
                                      <p:cBhvr>
                                        <p:cTn dur="1500" id="10"/>
                                        <p:tgtEl>
                                          <p:spTgt spid="18"/>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19"/>
                                        </p:tgtEl>
                                        <p:attrNameLst>
                                          <p:attrName>style.visibility</p:attrName>
                                        </p:attrNameLst>
                                      </p:cBhvr>
                                      <p:to>
                                        <p:strVal val="visible"/>
                                      </p:to>
                                    </p:set>
                                    <p:animEffect filter="wheel(1)" transition="in">
                                      <p:cBhvr>
                                        <p:cTn dur="1500" id="13"/>
                                        <p:tgtEl>
                                          <p:spTgt spid="19"/>
                                        </p:tgtEl>
                                      </p:cBhvr>
                                    </p:animEffect>
                                  </p:childTnLst>
                                </p:cTn>
                              </p:par>
                            </p:childTnLst>
                          </p:cTn>
                        </p:par>
                        <p:par>
                          <p:cTn fill="hold" id="14" nodeType="afterGroup">
                            <p:stCondLst>
                              <p:cond delay="1500"/>
                            </p:stCondLst>
                            <p:childTnLst>
                              <p:par>
                                <p:cTn fill="hold" grpId="0" id="15" nodeType="afterEffect" presetClass="entr" presetID="17" presetSubtype="1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strVal val="#ppt_h"/>
                                          </p:val>
                                        </p:tav>
                                        <p:tav tm="100000">
                                          <p:val>
                                            <p:strVal val="#ppt_h"/>
                                          </p:val>
                                        </p:tav>
                                      </p:tavLst>
                                    </p:anim>
                                  </p:childTnLst>
                                </p:cTn>
                              </p:par>
                              <p:par>
                                <p:cTn fill="hold" grpId="0" id="19" nodeType="withEffect" presetClass="entr" presetID="17" presetSubtype="10">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strVal val="#ppt_h"/>
                                          </p:val>
                                        </p:tav>
                                        <p:tav tm="100000">
                                          <p:val>
                                            <p:strVal val="#ppt_h"/>
                                          </p:val>
                                        </p:tav>
                                      </p:tavLst>
                                    </p:anim>
                                  </p:childTnLst>
                                </p:cTn>
                              </p:par>
                              <p:par>
                                <p:cTn fill="hold" grpId="0" id="23" nodeType="withEffect" presetClass="entr" presetID="17" presetSubtype="1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500" fill="hold" id="25"/>
                                        <p:tgtEl>
                                          <p:spTgt spid="24"/>
                                        </p:tgtEl>
                                        <p:attrNameLst>
                                          <p:attrName>ppt_w</p:attrName>
                                        </p:attrNameLst>
                                      </p:cBhvr>
                                      <p:tavLst>
                                        <p:tav tm="0">
                                          <p:val>
                                            <p:fltVal val="0"/>
                                          </p:val>
                                        </p:tav>
                                        <p:tav tm="100000">
                                          <p:val>
                                            <p:strVal val="#ppt_w"/>
                                          </p:val>
                                        </p:tav>
                                      </p:tavLst>
                                    </p:anim>
                                    <p:anim calcmode="lin" valueType="num">
                                      <p:cBhvr>
                                        <p:cTn dur="500" fill="hold" id="26"/>
                                        <p:tgtEl>
                                          <p:spTgt spid="24"/>
                                        </p:tgtEl>
                                        <p:attrNameLst>
                                          <p:attrName>ppt_h</p:attrName>
                                        </p:attrNameLst>
                                      </p:cBhvr>
                                      <p:tavLst>
                                        <p:tav tm="0">
                                          <p:val>
                                            <p:strVal val="#ppt_h"/>
                                          </p:val>
                                        </p:tav>
                                        <p:tav tm="100000">
                                          <p:val>
                                            <p:strVal val="#ppt_h"/>
                                          </p:val>
                                        </p:tav>
                                      </p:tavLst>
                                    </p:anim>
                                  </p:childTnLst>
                                </p:cTn>
                              </p:par>
                            </p:childTnLst>
                          </p:cTn>
                        </p:par>
                        <p:par>
                          <p:cTn fill="hold" id="27" nodeType="afterGroup">
                            <p:stCondLst>
                              <p:cond delay="2000"/>
                            </p:stCondLst>
                            <p:childTnLst>
                              <p:par>
                                <p:cTn fill="hold" grpId="0" id="28" nodeType="afterEffect" presetClass="entr" presetID="41" presetSubtype="0">
                                  <p:stCondLst>
                                    <p:cond delay="0"/>
                                  </p:stCondLst>
                                  <p:iterate type="lt">
                                    <p:tmPct val="5000"/>
                                  </p:iterate>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20"/>
                                        </p:tgtEl>
                                        <p:attrNameLst>
                                          <p:attrName>ppt_y</p:attrName>
                                        </p:attrNameLst>
                                      </p:cBhvr>
                                      <p:tavLst>
                                        <p:tav tm="0">
                                          <p:val>
                                            <p:strVal val="#ppt_y"/>
                                          </p:val>
                                        </p:tav>
                                        <p:tav tm="100000">
                                          <p:val>
                                            <p:strVal val="#ppt_y"/>
                                          </p:val>
                                        </p:tav>
                                      </p:tavLst>
                                    </p:anim>
                                    <p:anim calcmode="lin" valueType="num">
                                      <p:cBhvr>
                                        <p:cTn dur="500" fill="hold" id="32"/>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20"/>
                                        </p:tgtEl>
                                      </p:cBhvr>
                                    </p:animEffect>
                                  </p:childTnLst>
                                </p:cTn>
                              </p:par>
                              <p:par>
                                <p:cTn fill="hold" grpId="0" id="35" nodeType="withEffect" presetClass="entr" presetID="41" presetSubtype="0">
                                  <p:stCondLst>
                                    <p:cond delay="0"/>
                                  </p:stCondLst>
                                  <p:iterate type="lt">
                                    <p:tmPct val="5000"/>
                                  </p:iterate>
                                  <p:childTnLst>
                                    <p:set>
                                      <p:cBhvr>
                                        <p:cTn dur="1" fill="hold" id="36">
                                          <p:stCondLst>
                                            <p:cond delay="0"/>
                                          </p:stCondLst>
                                        </p:cTn>
                                        <p:tgtEl>
                                          <p:spTgt spid="21"/>
                                        </p:tgtEl>
                                        <p:attrNameLst>
                                          <p:attrName>style.visibility</p:attrName>
                                        </p:attrNameLst>
                                      </p:cBhvr>
                                      <p:to>
                                        <p:strVal val="visible"/>
                                      </p:to>
                                    </p:set>
                                    <p:anim calcmode="lin" valueType="num">
                                      <p:cBhvr>
                                        <p:cTn dur="500" fill="hold" id="3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21"/>
                                        </p:tgtEl>
                                        <p:attrNameLst>
                                          <p:attrName>ppt_y</p:attrName>
                                        </p:attrNameLst>
                                      </p:cBhvr>
                                      <p:tavLst>
                                        <p:tav tm="0">
                                          <p:val>
                                            <p:strVal val="#ppt_y"/>
                                          </p:val>
                                        </p:tav>
                                        <p:tav tm="100000">
                                          <p:val>
                                            <p:strVal val="#ppt_y"/>
                                          </p:val>
                                        </p:tav>
                                      </p:tavLst>
                                    </p:anim>
                                    <p:anim calcmode="lin" valueType="num">
                                      <p:cBhvr>
                                        <p:cTn dur="500" fill="hold" id="3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21"/>
                                        </p:tgtEl>
                                      </p:cBhvr>
                                    </p:animEffect>
                                  </p:childTnLst>
                                </p:cTn>
                              </p:par>
                              <p:par>
                                <p:cTn fill="hold" grpId="0" id="42" nodeType="withEffect" presetClass="entr" presetID="41" presetSubtype="0">
                                  <p:stCondLst>
                                    <p:cond delay="0"/>
                                  </p:stCondLst>
                                  <p:iterate type="lt">
                                    <p:tmPct val="5000"/>
                                  </p:iterate>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22"/>
                                        </p:tgtEl>
                                        <p:attrNameLst>
                                          <p:attrName>ppt_y</p:attrName>
                                        </p:attrNameLst>
                                      </p:cBhvr>
                                      <p:tavLst>
                                        <p:tav tm="0">
                                          <p:val>
                                            <p:strVal val="#ppt_y"/>
                                          </p:val>
                                        </p:tav>
                                        <p:tav tm="100000">
                                          <p:val>
                                            <p:strVal val="#ppt_y"/>
                                          </p:val>
                                        </p:tav>
                                      </p:tavLst>
                                    </p:anim>
                                    <p:anim calcmode="lin" valueType="num">
                                      <p:cBhvr>
                                        <p:cTn dur="500" fill="hold" id="46"/>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Graphic grpId="0" spid="17">
        <p:bldAsOne/>
      </p:bldGraphic>
      <p:bldGraphic grpId="0" spid="18">
        <p:bldAsOne/>
      </p:bldGraphic>
      <p:bldGraphic grpId="0" spid="19">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567940" y="2921168"/>
            <a:ext cx="7056120" cy="1005840"/>
          </a:xfrm>
          <a:prstGeom prst="rect">
            <a:avLst/>
          </a:prstGeom>
          <a:noFill/>
          <a:effectLst>
            <a:outerShdw algn="tl" blurRad="254000" dir="2700000" dist="127000" rotWithShape="0">
              <a:prstClr val="black">
                <a:alpha val="40000"/>
              </a:prstClr>
            </a:outerShdw>
          </a:effectLst>
        </p:spPr>
        <p:txBody>
          <a:bodyPr rtlCol="0" wrap="square">
            <a:spAutoFit/>
          </a:bodyPr>
          <a:lstStyle/>
          <a:p>
            <a:pPr algn="ctr"/>
            <a:r>
              <a:rPr altLang="en-US" lang="zh-CN" sz="6000">
                <a:gradFill>
                  <a:gsLst>
                    <a:gs pos="0">
                      <a:schemeClr val="bg1"/>
                    </a:gs>
                    <a:gs pos="100000">
                      <a:schemeClr val="bg1">
                        <a:alpha val="40000"/>
                      </a:schemeClr>
                    </a:gs>
                  </a:gsLst>
                  <a:lin ang="5400000" scaled="1"/>
                </a:gradFill>
                <a:latin charset="-122" panose="02000000000000000000" pitchFamily="2" typeface="方正正纤黑简体"/>
                <a:ea charset="-122" panose="02000000000000000000" pitchFamily="2" typeface="方正正纤黑简体"/>
              </a:rPr>
              <a:t>感谢聆听</a:t>
            </a:r>
          </a:p>
        </p:txBody>
      </p:sp>
      <p:grpSp>
        <p:nvGrpSpPr>
          <p:cNvPr id="3" name="组合 2"/>
          <p:cNvGrpSpPr/>
          <p:nvPr/>
        </p:nvGrpSpPr>
        <p:grpSpPr>
          <a:xfrm>
            <a:off x="0" y="3388430"/>
            <a:ext cx="1366449" cy="81138"/>
            <a:chOff x="0" y="3388430"/>
            <a:chExt cx="1366449" cy="81138"/>
          </a:xfrm>
        </p:grpSpPr>
        <p:cxnSp>
          <p:nvCxnSpPr>
            <p:cNvPr id="26" name="直接连接符 25"/>
            <p:cNvCxnSpPr/>
            <p:nvPr/>
          </p:nvCxnSpPr>
          <p:spPr>
            <a:xfrm>
              <a:off x="0" y="3429000"/>
              <a:ext cx="1356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285311" y="3388430"/>
              <a:ext cx="81138" cy="81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764591" y="3388430"/>
            <a:ext cx="1427409" cy="81138"/>
            <a:chOff x="10764591" y="3388430"/>
            <a:chExt cx="1427409" cy="81138"/>
          </a:xfrm>
        </p:grpSpPr>
        <p:cxnSp>
          <p:nvCxnSpPr>
            <p:cNvPr id="27" name="直接连接符 26"/>
            <p:cNvCxnSpPr/>
            <p:nvPr/>
          </p:nvCxnSpPr>
          <p:spPr>
            <a:xfrm>
              <a:off x="10835640" y="3429000"/>
              <a:ext cx="1356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764591" y="3388430"/>
              <a:ext cx="81138" cy="81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矩形 17"/>
          <p:cNvSpPr>
            <a:spLocks noChangeArrowheads="1"/>
          </p:cNvSpPr>
          <p:nvPr/>
        </p:nvSpPr>
        <p:spPr bwMode="auto">
          <a:xfrm>
            <a:off x="3323944" y="3883515"/>
            <a:ext cx="5544112" cy="335280"/>
          </a:xfrm>
          <a:prstGeom prst="rect">
            <a:avLst/>
          </a:prstGeom>
          <a:noFill/>
          <a:ln>
            <a:noFill/>
          </a:ln>
          <a:effectLst>
            <a:outerShdw algn="tl" blurRad="254000" dir="2700000" dist="1270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r>
              <a:rPr altLang="zh-CN" lang="en-US" smtClean="0" sz="1600">
                <a:gradFill>
                  <a:gsLst>
                    <a:gs pos="0">
                      <a:schemeClr val="bg1"/>
                    </a:gs>
                    <a:gs pos="100000">
                      <a:schemeClr val="bg1">
                        <a:alpha val="40000"/>
                      </a:schemeClr>
                    </a:gs>
                  </a:gsLst>
                  <a:lin ang="5400000" scaled="1"/>
                </a:gradFill>
                <a:latin charset="-122" panose="020b0503020204020204" pitchFamily="34" typeface="微软雅黑"/>
                <a:ea charset="-122" panose="020b0503020204020204" pitchFamily="34" typeface="微软雅黑"/>
              </a:rPr>
              <a:t>Thank you for your listening</a:t>
            </a:r>
          </a:p>
        </p:txBody>
      </p:sp>
    </p:spTree>
    <p:extLst>
      <p:ext uri="{BB962C8B-B14F-4D97-AF65-F5344CB8AC3E}">
        <p14:creationId val="1577189895"/>
      </p:ext>
    </p:extLst>
  </p:cSld>
  <p:clrMapOvr>
    <a:masterClrMapping/>
  </p:clrMapOvr>
  <mc:AlternateContent>
    <mc:Choice Requires="p14">
      <p:transition p14:dur="800" spd="slow">
        <p14:flythroug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ppt_x</p:attrName>
                                        </p:attrNameLst>
                                      </p:cBhvr>
                                      <p:tavLst>
                                        <p:tav tm="0">
                                          <p:val>
                                            <p:strVal val="#ppt_x+#ppt_w*1.125000"/>
                                          </p:val>
                                        </p:tav>
                                        <p:tav tm="100000">
                                          <p:val>
                                            <p:strVal val="#ppt_x"/>
                                          </p:val>
                                        </p:tav>
                                      </p:tavLst>
                                    </p:anim>
                                    <p:animEffect filter="wipe(left)" transition="in">
                                      <p:cBhvr>
                                        <p:cTn dur="500" id="8"/>
                                        <p:tgtEl>
                                          <p:spTgt spid="5"/>
                                        </p:tgtEl>
                                      </p:cBhvr>
                                    </p:animEffect>
                                  </p:childTnLst>
                                </p:cTn>
                              </p:par>
                              <p:par>
                                <p:cTn fill="hold" id="9" nodeType="withEffect" presetClass="entr" presetID="1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id="11"/>
                                        <p:tgtEl>
                                          <p:spTgt spid="3"/>
                                        </p:tgtEl>
                                        <p:attrNameLst>
                                          <p:attrName>ppt_x</p:attrName>
                                        </p:attrNameLst>
                                      </p:cBhvr>
                                      <p:tavLst>
                                        <p:tav tm="0">
                                          <p:val>
                                            <p:strVal val="#ppt_x-#ppt_w*1.125000"/>
                                          </p:val>
                                        </p:tav>
                                        <p:tav tm="100000">
                                          <p:val>
                                            <p:strVal val="#ppt_x"/>
                                          </p:val>
                                        </p:tav>
                                      </p:tavLst>
                                    </p:anim>
                                    <p:animEffect filter="wipe(right)" transition="in">
                                      <p:cBhvr>
                                        <p:cTn dur="500" id="12"/>
                                        <p:tgtEl>
                                          <p:spTgt spid="3"/>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1000" id="15"/>
                                        <p:tgtEl>
                                          <p:spTgt spid="2"/>
                                        </p:tgtEl>
                                      </p:cBhvr>
                                    </p:animEffect>
                                    <p:anim calcmode="lin" valueType="num">
                                      <p:cBhvr>
                                        <p:cTn dur="1000" fill="hold" id="16"/>
                                        <p:tgtEl>
                                          <p:spTgt spid="2"/>
                                        </p:tgtEl>
                                        <p:attrNameLst>
                                          <p:attrName>ppt_x</p:attrName>
                                        </p:attrNameLst>
                                      </p:cBhvr>
                                      <p:tavLst>
                                        <p:tav tm="0">
                                          <p:val>
                                            <p:strVal val="#ppt_x"/>
                                          </p:val>
                                        </p:tav>
                                        <p:tav tm="100000">
                                          <p:val>
                                            <p:strVal val="#ppt_x"/>
                                          </p:val>
                                        </p:tav>
                                      </p:tavLst>
                                    </p:anim>
                                    <p:anim calcmode="lin" valueType="num">
                                      <p:cBhvr>
                                        <p:cTn dur="1000" fill="hold" id="17"/>
                                        <p:tgtEl>
                                          <p:spTgt spid="2"/>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31"/>
                                        </p:tgtEl>
                                        <p:attrNameLst>
                                          <p:attrName>style.visibility</p:attrName>
                                        </p:attrNameLst>
                                      </p:cBhvr>
                                      <p:to>
                                        <p:strVal val="visible"/>
                                      </p:to>
                                    </p:set>
                                    <p:animEffect filter="fade" transition="in">
                                      <p:cBhvr>
                                        <p:cTn dur="1000" id="20"/>
                                        <p:tgtEl>
                                          <p:spTgt spid="31"/>
                                        </p:tgtEl>
                                      </p:cBhvr>
                                    </p:animEffect>
                                    <p:anim calcmode="lin" valueType="num">
                                      <p:cBhvr>
                                        <p:cTn dur="1000" fill="hold" id="21"/>
                                        <p:tgtEl>
                                          <p:spTgt spid="31"/>
                                        </p:tgtEl>
                                        <p:attrNameLst>
                                          <p:attrName>ppt_x</p:attrName>
                                        </p:attrNameLst>
                                      </p:cBhvr>
                                      <p:tavLst>
                                        <p:tav tm="0">
                                          <p:val>
                                            <p:strVal val="#ppt_x"/>
                                          </p:val>
                                        </p:tav>
                                        <p:tav tm="100000">
                                          <p:val>
                                            <p:strVal val="#ppt_x"/>
                                          </p:val>
                                        </p:tav>
                                      </p:tavLst>
                                    </p:anim>
                                    <p:anim calcmode="lin" valueType="num">
                                      <p:cBhvr>
                                        <p:cTn dur="1000" fill="hold" id="22"/>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019425"/>
            <a:ext cx="12192000" cy="149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2574870" y="2509935"/>
            <a:ext cx="2241384" cy="518160"/>
          </a:xfrm>
          <a:prstGeom prst="rect">
            <a:avLst/>
          </a:prstGeom>
          <a:noFill/>
        </p:spPr>
        <p:txBody>
          <a:bodyPr rtlCol="0" wrap="square">
            <a:spAutoFit/>
          </a:bodyPr>
          <a:lstStyle/>
          <a:p>
            <a:pPr algn="ctr"/>
            <a:r>
              <a:rPr altLang="zh-CN" lang="en-US" smtClean="0" sz="2800">
                <a:solidFill>
                  <a:schemeClr val="tx1">
                    <a:lumMod val="65000"/>
                    <a:lumOff val="35000"/>
                  </a:schemeClr>
                </a:solidFill>
                <a:latin charset="-122" panose="020b0502040204020203" pitchFamily="34" typeface="微软雅黑 Light"/>
                <a:ea charset="-122" panose="020b0502040204020203" pitchFamily="34" typeface="微软雅黑 Light"/>
              </a:rPr>
              <a:t>YOUR TITLE</a:t>
            </a:r>
          </a:p>
        </p:txBody>
      </p:sp>
      <p:sp>
        <p:nvSpPr>
          <p:cNvPr id="16" name="文本框 15"/>
          <p:cNvSpPr txBox="1"/>
          <p:nvPr/>
        </p:nvSpPr>
        <p:spPr>
          <a:xfrm>
            <a:off x="5410926" y="2210880"/>
            <a:ext cx="5972976" cy="1188720"/>
          </a:xfrm>
          <a:prstGeom prst="rect">
            <a:avLst/>
          </a:prstGeom>
          <a:noFill/>
        </p:spPr>
        <p:txBody>
          <a:bodyPr rtlCol="0" wrap="square">
            <a:spAutoFit/>
          </a:bodyPr>
          <a:lstStyle/>
          <a:p>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a:p>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slowly read, and dream of the soft look 　　 </a:t>
            </a:r>
          </a:p>
          <a:p>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Your eyes had once, and of their shadows deep 　 </a:t>
            </a:r>
          </a:p>
        </p:txBody>
      </p:sp>
      <p:sp>
        <p:nvSpPr>
          <p:cNvPr id="24" name="矩形 23"/>
          <p:cNvSpPr/>
          <p:nvPr/>
        </p:nvSpPr>
        <p:spPr>
          <a:xfrm>
            <a:off x="0" y="3632066"/>
            <a:ext cx="12192000" cy="149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5410926" y="3731752"/>
            <a:ext cx="5972976" cy="1517904"/>
          </a:xfrm>
          <a:prstGeom prst="rect">
            <a:avLst/>
          </a:prstGeom>
          <a:noFill/>
        </p:spPr>
        <p:txBody>
          <a:bodyPr rtlCol="0" wrap="square">
            <a:spAutoFit/>
          </a:bodyPr>
          <a:lstStyle/>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How many loved your moments of glad grace,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loved your beauty with love false or true,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But one man loved the pilgrim Soul in you,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loved the sorrows of your changing face  </a:t>
            </a:r>
          </a:p>
        </p:txBody>
      </p:sp>
      <p:sp>
        <p:nvSpPr>
          <p:cNvPr id="31" name="矩形 30"/>
          <p:cNvSpPr/>
          <p:nvPr/>
        </p:nvSpPr>
        <p:spPr>
          <a:xfrm>
            <a:off x="-378" y="5233988"/>
            <a:ext cx="12192000" cy="149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5410926" y="5333328"/>
            <a:ext cx="5972976" cy="1517904"/>
          </a:xfrm>
          <a:prstGeom prst="rect">
            <a:avLst/>
          </a:prstGeom>
          <a:noFill/>
        </p:spPr>
        <p:txBody>
          <a:bodyPr rtlCol="0" wrap="square">
            <a:spAutoFit/>
          </a:bodyPr>
          <a:lstStyle/>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bending down beside the glowing bars,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Murmur, a little sadly, how Love fled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paced upon the mountains overhead 　　 </a:t>
            </a:r>
          </a:p>
          <a:p>
            <a:pPr>
              <a:lnSpc>
                <a:spcPct val="130000"/>
              </a:lnSpc>
            </a:pPr>
            <a:r>
              <a:rPr altLang="zh-CN" lang="en-US" smtClean="0">
                <a:solidFill>
                  <a:schemeClr val="tx1">
                    <a:lumMod val="50000"/>
                    <a:lumOff val="50000"/>
                  </a:schemeClr>
                </a:solidFill>
                <a:latin charset="-122" panose="02000000000000000000" pitchFamily="2" typeface="方正正纤黑简体"/>
                <a:ea charset="-122" panose="02000000000000000000" pitchFamily="2" typeface="方正正纤黑简体"/>
              </a:rPr>
              <a:t>And hid his face amid a crowd of stars 　 </a:t>
            </a:r>
          </a:p>
        </p:txBody>
      </p:sp>
      <p:sp>
        <p:nvSpPr>
          <p:cNvPr id="38" name="文本框 37"/>
          <p:cNvSpPr txBox="1"/>
          <p:nvPr/>
        </p:nvSpPr>
        <p:spPr>
          <a:xfrm>
            <a:off x="4656878" y="440541"/>
            <a:ext cx="2878244" cy="1920240"/>
          </a:xfrm>
          <a:prstGeom prst="rect">
            <a:avLst/>
          </a:prstGeom>
          <a:noFill/>
        </p:spPr>
        <p:txBody>
          <a:bodyPr rtlCol="0" wrap="square">
            <a:spAutoFit/>
          </a:bodyPr>
          <a:lstStyle/>
          <a:p>
            <a:pPr algn="ctr"/>
            <a:r>
              <a:rPr altLang="en-US" b="1" lang="zh-CN" smtClean="0" sz="4000">
                <a:solidFill>
                  <a:schemeClr val="bg1"/>
                </a:solidFill>
                <a:latin charset="-122" panose="02000000000000000000" pitchFamily="2" typeface="方正正纤黑简体"/>
                <a:ea charset="-122" panose="02000000000000000000" pitchFamily="2" typeface="方正正纤黑简体"/>
              </a:rPr>
              <a:t>目录</a:t>
            </a:r>
          </a:p>
          <a:p>
            <a:pPr algn="ctr"/>
            <a:r>
              <a:rPr altLang="en-US" b="1" lang="zh-CN" smtClean="0" sz="4000">
                <a:solidFill>
                  <a:schemeClr val="bg1"/>
                </a:solidFill>
                <a:latin charset="-122" panose="02000000000000000000" pitchFamily="2" typeface="方正正纤黑简体"/>
                <a:ea charset="-122" panose="02000000000000000000" pitchFamily="2" typeface="方正正纤黑简体"/>
              </a:rPr>
              <a:t>CONTENT</a:t>
            </a:r>
          </a:p>
        </p:txBody>
      </p:sp>
      <p:pic>
        <p:nvPicPr>
          <p:cNvPr id="41" name="图片 40"/>
          <p:cNvPicPr>
            <a:picLocks noChangeAspect="1"/>
          </p:cNvPicPr>
          <p:nvPr/>
        </p:nvPicPr>
        <p:blipFill>
          <a:blip r:embed="rId2"/>
          <a:srcRect t="54669"/>
          <a:stretch>
            <a:fillRect/>
          </a:stretch>
        </p:blipFill>
        <p:spPr>
          <a:xfrm>
            <a:off x="5975611" y="3455509"/>
            <a:ext cx="6285521" cy="399219"/>
          </a:xfrm>
          <a:prstGeom prst="rect">
            <a:avLst/>
          </a:prstGeom>
        </p:spPr>
      </p:pic>
      <p:pic>
        <p:nvPicPr>
          <p:cNvPr id="42" name="图片 41"/>
          <p:cNvPicPr>
            <a:picLocks noChangeAspect="1"/>
          </p:cNvPicPr>
          <p:nvPr/>
        </p:nvPicPr>
        <p:blipFill>
          <a:blip r:embed="rId2"/>
          <a:srcRect t="54669"/>
          <a:stretch>
            <a:fillRect/>
          </a:stretch>
        </p:blipFill>
        <p:spPr>
          <a:xfrm>
            <a:off x="5980829" y="5045576"/>
            <a:ext cx="6285521" cy="399219"/>
          </a:xfrm>
          <a:prstGeom prst="rect">
            <a:avLst/>
          </a:prstGeom>
        </p:spPr>
      </p:pic>
      <p:pic>
        <p:nvPicPr>
          <p:cNvPr id="28" name="图片 27"/>
          <p:cNvPicPr>
            <a:picLocks noChangeAspect="1"/>
          </p:cNvPicPr>
          <p:nvPr/>
        </p:nvPicPr>
        <p:blipFill>
          <a:blip r:embed="rId2"/>
          <a:srcRect t="54669"/>
          <a:stretch>
            <a:fillRect/>
          </a:stretch>
        </p:blipFill>
        <p:spPr>
          <a:xfrm>
            <a:off x="5980829" y="6642478"/>
            <a:ext cx="6285521" cy="399219"/>
          </a:xfrm>
          <a:prstGeom prst="rect">
            <a:avLst/>
          </a:prstGeom>
        </p:spPr>
      </p:pic>
      <p:sp>
        <p:nvSpPr>
          <p:cNvPr id="35" name="文本框 34"/>
          <p:cNvSpPr txBox="1"/>
          <p:nvPr/>
        </p:nvSpPr>
        <p:spPr>
          <a:xfrm>
            <a:off x="2574870" y="4121970"/>
            <a:ext cx="2241384" cy="518160"/>
          </a:xfrm>
          <a:prstGeom prst="rect">
            <a:avLst/>
          </a:prstGeom>
          <a:noFill/>
        </p:spPr>
        <p:txBody>
          <a:bodyPr rtlCol="0" wrap="square">
            <a:spAutoFit/>
          </a:bodyPr>
          <a:lstStyle/>
          <a:p>
            <a:pPr algn="ctr"/>
            <a:r>
              <a:rPr altLang="zh-CN" lang="en-US" smtClean="0" sz="2800">
                <a:solidFill>
                  <a:schemeClr val="tx1">
                    <a:lumMod val="65000"/>
                    <a:lumOff val="35000"/>
                  </a:schemeClr>
                </a:solidFill>
                <a:latin charset="-122" panose="020b0502040204020203" pitchFamily="34" typeface="微软雅黑 Light"/>
                <a:ea charset="-122" panose="020b0502040204020203" pitchFamily="34" typeface="微软雅黑 Light"/>
              </a:rPr>
              <a:t>YOUR TITLE</a:t>
            </a:r>
          </a:p>
        </p:txBody>
      </p:sp>
      <p:sp>
        <p:nvSpPr>
          <p:cNvPr id="44" name="文本框 43"/>
          <p:cNvSpPr txBox="1"/>
          <p:nvPr/>
        </p:nvSpPr>
        <p:spPr>
          <a:xfrm>
            <a:off x="2574870" y="5713431"/>
            <a:ext cx="2241384" cy="518160"/>
          </a:xfrm>
          <a:prstGeom prst="rect">
            <a:avLst/>
          </a:prstGeom>
          <a:noFill/>
        </p:spPr>
        <p:txBody>
          <a:bodyPr rtlCol="0" wrap="square">
            <a:spAutoFit/>
          </a:bodyPr>
          <a:lstStyle/>
          <a:p>
            <a:pPr algn="ctr"/>
            <a:r>
              <a:rPr altLang="zh-CN" lang="en-US" smtClean="0" sz="2800">
                <a:solidFill>
                  <a:schemeClr val="tx1">
                    <a:lumMod val="65000"/>
                    <a:lumOff val="35000"/>
                  </a:schemeClr>
                </a:solidFill>
                <a:latin charset="-122" panose="020b0502040204020203" pitchFamily="34" typeface="微软雅黑 Light"/>
                <a:ea charset="-122" panose="020b0502040204020203" pitchFamily="34" typeface="微软雅黑 Light"/>
              </a:rPr>
              <a:t>YOUR TITLE</a:t>
            </a:r>
          </a:p>
        </p:txBody>
      </p:sp>
      <p:pic>
        <p:nvPicPr>
          <p:cNvPr id="12" name="图片 11"/>
          <p:cNvPicPr>
            <a:picLocks noChangeAspect="1"/>
          </p:cNvPicPr>
          <p:nvPr/>
        </p:nvPicPr>
        <p:blipFill>
          <a:blip r:embed="rId3"/>
          <a:stretch>
            <a:fillRect/>
          </a:stretch>
        </p:blipFill>
        <p:spPr>
          <a:xfrm>
            <a:off x="1000714" y="2031463"/>
            <a:ext cx="1024217" cy="1493649"/>
          </a:xfrm>
          <a:prstGeom prst="rect">
            <a:avLst/>
          </a:prstGeom>
        </p:spPr>
      </p:pic>
      <p:pic>
        <p:nvPicPr>
          <p:cNvPr id="13" name="图片 12"/>
          <p:cNvPicPr>
            <a:picLocks noChangeAspect="1"/>
          </p:cNvPicPr>
          <p:nvPr/>
        </p:nvPicPr>
        <p:blipFill>
          <a:blip r:embed="rId4"/>
          <a:stretch>
            <a:fillRect/>
          </a:stretch>
        </p:blipFill>
        <p:spPr>
          <a:xfrm>
            <a:off x="991569" y="3632002"/>
            <a:ext cx="1182727" cy="1493649"/>
          </a:xfrm>
          <a:prstGeom prst="rect">
            <a:avLst/>
          </a:prstGeom>
        </p:spPr>
      </p:pic>
      <p:pic>
        <p:nvPicPr>
          <p:cNvPr id="14" name="图片 13"/>
          <p:cNvPicPr>
            <a:picLocks noChangeAspect="1"/>
          </p:cNvPicPr>
          <p:nvPr/>
        </p:nvPicPr>
        <p:blipFill>
          <a:blip r:embed="rId5"/>
          <a:stretch>
            <a:fillRect/>
          </a:stretch>
        </p:blipFill>
        <p:spPr>
          <a:xfrm>
            <a:off x="1000714" y="5233923"/>
            <a:ext cx="1164437" cy="1493649"/>
          </a:xfrm>
          <a:prstGeom prst="rect">
            <a:avLst/>
          </a:prstGeom>
        </p:spPr>
      </p:pic>
    </p:spTree>
    <p:extLst>
      <p:ext uri="{BB962C8B-B14F-4D97-AF65-F5344CB8AC3E}">
        <p14:creationId val="343920313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8"/>
                                        </p:tgtEl>
                                        <p:attrNameLst>
                                          <p:attrName>style.visibility</p:attrName>
                                        </p:attrNameLst>
                                      </p:cBhvr>
                                      <p:to>
                                        <p:strVal val="visible"/>
                                      </p:to>
                                    </p:set>
                                    <p:animEffect filter="barn(outVertical)" transition="in">
                                      <p:cBhvr>
                                        <p:cTn dur="500" id="7"/>
                                        <p:tgtEl>
                                          <p:spTgt spid="38"/>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500" id="11"/>
                                        <p:tgtEl>
                                          <p:spTgt spid="2"/>
                                        </p:tgtEl>
                                      </p:cBhvr>
                                    </p:animEffect>
                                  </p:childTnLst>
                                </p:cTn>
                              </p:par>
                              <p:par>
                                <p:cTn fill="hold" id="12" nodeType="withEffect" presetClass="entr" presetID="22" presetSubtype="1">
                                  <p:stCondLst>
                                    <p:cond delay="0"/>
                                  </p:stCondLst>
                                  <p:childTnLst>
                                    <p:set>
                                      <p:cBhvr>
                                        <p:cTn dur="1" fill="hold" id="13">
                                          <p:stCondLst>
                                            <p:cond delay="0"/>
                                          </p:stCondLst>
                                        </p:cTn>
                                        <p:tgtEl>
                                          <p:spTgt spid="41"/>
                                        </p:tgtEl>
                                        <p:attrNameLst>
                                          <p:attrName>style.visibility</p:attrName>
                                        </p:attrNameLst>
                                      </p:cBhvr>
                                      <p:to>
                                        <p:strVal val="visible"/>
                                      </p:to>
                                    </p:set>
                                    <p:animEffect filter="wipe(up)" transition="in">
                                      <p:cBhvr>
                                        <p:cTn dur="500" id="14"/>
                                        <p:tgtEl>
                                          <p:spTgt spid="41"/>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anim calcmode="lin" valueType="num">
                                      <p:cBhvr>
                                        <p:cTn dur="500" fill="hold" id="23"/>
                                        <p:tgtEl>
                                          <p:spTgt spid="15"/>
                                        </p:tgtEl>
                                        <p:attrNameLst>
                                          <p:attrName>ppt_x</p:attrName>
                                        </p:attrNameLst>
                                      </p:cBhvr>
                                      <p:tavLst>
                                        <p:tav tm="0">
                                          <p:val>
                                            <p:strVal val="#ppt_x"/>
                                          </p:val>
                                        </p:tav>
                                        <p:tav tm="100000">
                                          <p:val>
                                            <p:strVal val="#ppt_x"/>
                                          </p:val>
                                        </p:tav>
                                      </p:tavLst>
                                    </p:anim>
                                    <p:anim calcmode="lin" valueType="num">
                                      <p:cBhvr>
                                        <p:cTn dur="500" fill="hold" id="24"/>
                                        <p:tgtEl>
                                          <p:spTgt spid="15"/>
                                        </p:tgtEl>
                                        <p:attrNameLst>
                                          <p:attrName>ppt_y</p:attrName>
                                        </p:attrNameLst>
                                      </p:cBhvr>
                                      <p:tavLst>
                                        <p:tav tm="0">
                                          <p:val>
                                            <p:strVal val="#ppt_y+.1"/>
                                          </p:val>
                                        </p:tav>
                                        <p:tav tm="100000">
                                          <p:val>
                                            <p:strVal val="#ppt_y"/>
                                          </p:val>
                                        </p:tav>
                                      </p:tavLst>
                                    </p:anim>
                                  </p:childTnLst>
                                </p:cTn>
                              </p:par>
                              <p:par>
                                <p:cTn fill="hold" grpId="0" id="25" nodeType="withEffect" presetClass="entr" presetID="56" presetSubtype="0">
                                  <p:stCondLst>
                                    <p:cond delay="0"/>
                                  </p:stCondLst>
                                  <p:iterate type="lt">
                                    <p:tmPct val="1000"/>
                                  </p:iterate>
                                  <p:childTnLst>
                                    <p:set>
                                      <p:cBhvr>
                                        <p:cTn dur="1" fill="hold" id="26">
                                          <p:stCondLst>
                                            <p:cond delay="0"/>
                                          </p:stCondLst>
                                        </p:cTn>
                                        <p:tgtEl>
                                          <p:spTgt spid="16"/>
                                        </p:tgtEl>
                                        <p:attrNameLst>
                                          <p:attrName>style.visibility</p:attrName>
                                        </p:attrNameLst>
                                      </p:cBhvr>
                                      <p:to>
                                        <p:strVal val="visible"/>
                                      </p:to>
                                    </p:set>
                                    <p:anim by="(-#ppt_w*2)" calcmode="lin" valueType="num">
                                      <p:cBhvr rctx="PPT">
                                        <p:cTn autoRev="1" dur="375" fill="hold" id="27">
                                          <p:stCondLst>
                                            <p:cond delay="0"/>
                                          </p:stCondLst>
                                        </p:cTn>
                                        <p:tgtEl>
                                          <p:spTgt spid="16"/>
                                        </p:tgtEl>
                                        <p:attrNameLst>
                                          <p:attrName>ppt_w</p:attrName>
                                        </p:attrNameLst>
                                      </p:cBhvr>
                                    </p:anim>
                                    <p:anim by="(#ppt_w*0.50)" calcmode="lin" valueType="num">
                                      <p:cBhvr>
                                        <p:cTn autoRev="1" decel="50000" dur="375" fill="hold" id="28">
                                          <p:stCondLst>
                                            <p:cond delay="0"/>
                                          </p:stCondLst>
                                        </p:cTn>
                                        <p:tgtEl>
                                          <p:spTgt spid="16"/>
                                        </p:tgtEl>
                                        <p:attrNameLst>
                                          <p:attrName>ppt_x</p:attrName>
                                        </p:attrNameLst>
                                      </p:cBhvr>
                                    </p:anim>
                                    <p:anim calcmode="lin" from="(-#ppt_h/2)" to="(#ppt_y)" valueType="num">
                                      <p:cBhvr>
                                        <p:cTn dur="750" fill="hold" id="29">
                                          <p:stCondLst>
                                            <p:cond delay="0"/>
                                          </p:stCondLst>
                                        </p:cTn>
                                        <p:tgtEl>
                                          <p:spTgt spid="16"/>
                                        </p:tgtEl>
                                        <p:attrNameLst>
                                          <p:attrName>ppt_y</p:attrName>
                                        </p:attrNameLst>
                                      </p:cBhvr>
                                    </p:anim>
                                    <p:animRot by="21600000">
                                      <p:cBhvr>
                                        <p:cTn dur="750" fill="hold" id="30">
                                          <p:stCondLst>
                                            <p:cond delay="0"/>
                                          </p:stCondLst>
                                        </p:cTn>
                                        <p:tgtEl>
                                          <p:spTgt spid="16"/>
                                        </p:tgtEl>
                                        <p:attrNameLst>
                                          <p:attrName>r</p:attrName>
                                        </p:attrNameLst>
                                      </p:cBhvr>
                                    </p:animRot>
                                  </p:childTnLst>
                                </p:cTn>
                              </p:par>
                            </p:childTnLst>
                          </p:cTn>
                        </p:par>
                        <p:par>
                          <p:cTn fill="hold" id="31" nodeType="afterGroup">
                            <p:stCondLst>
                              <p:cond delay="2250"/>
                            </p:stCondLst>
                            <p:childTnLst>
                              <p:par>
                                <p:cTn fill="hold" grpId="0" id="32" nodeType="afterEffect" presetClass="entr" presetID="22" presetSubtype="1">
                                  <p:stCondLst>
                                    <p:cond delay="0"/>
                                  </p:stCondLst>
                                  <p:childTnLst>
                                    <p:set>
                                      <p:cBhvr>
                                        <p:cTn dur="1" fill="hold" id="33">
                                          <p:stCondLst>
                                            <p:cond delay="0"/>
                                          </p:stCondLst>
                                        </p:cTn>
                                        <p:tgtEl>
                                          <p:spTgt spid="24"/>
                                        </p:tgtEl>
                                        <p:attrNameLst>
                                          <p:attrName>style.visibility</p:attrName>
                                        </p:attrNameLst>
                                      </p:cBhvr>
                                      <p:to>
                                        <p:strVal val="visible"/>
                                      </p:to>
                                    </p:set>
                                    <p:animEffect filter="wipe(up)" transition="in">
                                      <p:cBhvr>
                                        <p:cTn dur="500" id="34"/>
                                        <p:tgtEl>
                                          <p:spTgt spid="24"/>
                                        </p:tgtEl>
                                      </p:cBhvr>
                                    </p:animEffect>
                                  </p:childTnLst>
                                </p:cTn>
                              </p:par>
                              <p:par>
                                <p:cTn fill="hold" id="35" nodeType="withEffect" presetClass="entr" presetID="22" presetSubtype="1">
                                  <p:stCondLst>
                                    <p:cond delay="0"/>
                                  </p:stCondLst>
                                  <p:childTnLst>
                                    <p:set>
                                      <p:cBhvr>
                                        <p:cTn dur="1" fill="hold" id="36">
                                          <p:stCondLst>
                                            <p:cond delay="0"/>
                                          </p:stCondLst>
                                        </p:cTn>
                                        <p:tgtEl>
                                          <p:spTgt spid="42"/>
                                        </p:tgtEl>
                                        <p:attrNameLst>
                                          <p:attrName>style.visibility</p:attrName>
                                        </p:attrNameLst>
                                      </p:cBhvr>
                                      <p:to>
                                        <p:strVal val="visible"/>
                                      </p:to>
                                    </p:set>
                                    <p:animEffect filter="wipe(up)" transition="in">
                                      <p:cBhvr>
                                        <p:cTn dur="500" id="37"/>
                                        <p:tgtEl>
                                          <p:spTgt spid="42"/>
                                        </p:tgtEl>
                                      </p:cBhvr>
                                    </p:animEffect>
                                  </p:childTnLst>
                                </p:cTn>
                              </p:par>
                            </p:childTnLst>
                          </p:cTn>
                        </p:par>
                        <p:par>
                          <p:cTn fill="hold" id="38" nodeType="afterGroup">
                            <p:stCondLst>
                              <p:cond delay="2750"/>
                            </p:stCondLst>
                            <p:childTnLst>
                              <p:par>
                                <p:cTn fill="hold"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par>
                          <p:cTn fill="hold" id="42" nodeType="afterGroup">
                            <p:stCondLst>
                              <p:cond delay="3250"/>
                            </p:stCondLst>
                            <p:childTnLst>
                              <p:par>
                                <p:cTn fill="hold" grpId="0" id="43" nodeType="afterEffect" presetClass="entr" presetID="42" presetSubtype="0">
                                  <p:stCondLst>
                                    <p:cond delay="0"/>
                                  </p:stCondLst>
                                  <p:childTnLst>
                                    <p:set>
                                      <p:cBhvr>
                                        <p:cTn dur="1" fill="hold" id="44">
                                          <p:stCondLst>
                                            <p:cond delay="0"/>
                                          </p:stCondLst>
                                        </p:cTn>
                                        <p:tgtEl>
                                          <p:spTgt spid="35"/>
                                        </p:tgtEl>
                                        <p:attrNameLst>
                                          <p:attrName>style.visibility</p:attrName>
                                        </p:attrNameLst>
                                      </p:cBhvr>
                                      <p:to>
                                        <p:strVal val="visible"/>
                                      </p:to>
                                    </p:set>
                                    <p:animEffect filter="fade" transition="in">
                                      <p:cBhvr>
                                        <p:cTn dur="500" id="45"/>
                                        <p:tgtEl>
                                          <p:spTgt spid="35"/>
                                        </p:tgtEl>
                                      </p:cBhvr>
                                    </p:animEffect>
                                    <p:anim calcmode="lin" valueType="num">
                                      <p:cBhvr>
                                        <p:cTn dur="500" fill="hold" id="46"/>
                                        <p:tgtEl>
                                          <p:spTgt spid="35"/>
                                        </p:tgtEl>
                                        <p:attrNameLst>
                                          <p:attrName>ppt_x</p:attrName>
                                        </p:attrNameLst>
                                      </p:cBhvr>
                                      <p:tavLst>
                                        <p:tav tm="0">
                                          <p:val>
                                            <p:strVal val="#ppt_x"/>
                                          </p:val>
                                        </p:tav>
                                        <p:tav tm="100000">
                                          <p:val>
                                            <p:strVal val="#ppt_x"/>
                                          </p:val>
                                        </p:tav>
                                      </p:tavLst>
                                    </p:anim>
                                    <p:anim calcmode="lin" valueType="num">
                                      <p:cBhvr>
                                        <p:cTn dur="500" fill="hold" id="47"/>
                                        <p:tgtEl>
                                          <p:spTgt spid="35"/>
                                        </p:tgtEl>
                                        <p:attrNameLst>
                                          <p:attrName>ppt_y</p:attrName>
                                        </p:attrNameLst>
                                      </p:cBhvr>
                                      <p:tavLst>
                                        <p:tav tm="0">
                                          <p:val>
                                            <p:strVal val="#ppt_y+.1"/>
                                          </p:val>
                                        </p:tav>
                                        <p:tav tm="100000">
                                          <p:val>
                                            <p:strVal val="#ppt_y"/>
                                          </p:val>
                                        </p:tav>
                                      </p:tavLst>
                                    </p:anim>
                                  </p:childTnLst>
                                </p:cTn>
                              </p:par>
                              <p:par>
                                <p:cTn fill="hold" grpId="1" id="48" nodeType="withEffect" presetClass="entr" presetID="56" presetSubtype="0">
                                  <p:stCondLst>
                                    <p:cond delay="0"/>
                                  </p:stCondLst>
                                  <p:iterate type="lt">
                                    <p:tmPct val="1000"/>
                                  </p:iterate>
                                  <p:childTnLst>
                                    <p:set>
                                      <p:cBhvr>
                                        <p:cTn dur="1" fill="hold" id="49">
                                          <p:stCondLst>
                                            <p:cond delay="0"/>
                                          </p:stCondLst>
                                        </p:cTn>
                                        <p:tgtEl>
                                          <p:spTgt spid="30"/>
                                        </p:tgtEl>
                                        <p:attrNameLst>
                                          <p:attrName>style.visibility</p:attrName>
                                        </p:attrNameLst>
                                      </p:cBhvr>
                                      <p:to>
                                        <p:strVal val="visible"/>
                                      </p:to>
                                    </p:set>
                                    <p:anim by="(-#ppt_w*2)" calcmode="lin" valueType="num">
                                      <p:cBhvr rctx="PPT">
                                        <p:cTn autoRev="1" dur="375" fill="hold" id="50">
                                          <p:stCondLst>
                                            <p:cond delay="0"/>
                                          </p:stCondLst>
                                        </p:cTn>
                                        <p:tgtEl>
                                          <p:spTgt spid="30"/>
                                        </p:tgtEl>
                                        <p:attrNameLst>
                                          <p:attrName>ppt_w</p:attrName>
                                        </p:attrNameLst>
                                      </p:cBhvr>
                                    </p:anim>
                                    <p:anim by="(#ppt_w*0.50)" calcmode="lin" valueType="num">
                                      <p:cBhvr>
                                        <p:cTn autoRev="1" decel="50000" dur="375" fill="hold" id="51">
                                          <p:stCondLst>
                                            <p:cond delay="0"/>
                                          </p:stCondLst>
                                        </p:cTn>
                                        <p:tgtEl>
                                          <p:spTgt spid="30"/>
                                        </p:tgtEl>
                                        <p:attrNameLst>
                                          <p:attrName>ppt_x</p:attrName>
                                        </p:attrNameLst>
                                      </p:cBhvr>
                                    </p:anim>
                                    <p:anim calcmode="lin" from="(-#ppt_h/2)" to="(#ppt_y)" valueType="num">
                                      <p:cBhvr>
                                        <p:cTn dur="750" fill="hold" id="52">
                                          <p:stCondLst>
                                            <p:cond delay="0"/>
                                          </p:stCondLst>
                                        </p:cTn>
                                        <p:tgtEl>
                                          <p:spTgt spid="30"/>
                                        </p:tgtEl>
                                        <p:attrNameLst>
                                          <p:attrName>ppt_y</p:attrName>
                                        </p:attrNameLst>
                                      </p:cBhvr>
                                    </p:anim>
                                    <p:animRot by="21600000">
                                      <p:cBhvr>
                                        <p:cTn dur="750" fill="hold" id="53">
                                          <p:stCondLst>
                                            <p:cond delay="0"/>
                                          </p:stCondLst>
                                        </p:cTn>
                                        <p:tgtEl>
                                          <p:spTgt spid="30"/>
                                        </p:tgtEl>
                                        <p:attrNameLst>
                                          <p:attrName>r</p:attrName>
                                        </p:attrNameLst>
                                      </p:cBhvr>
                                    </p:animRot>
                                  </p:childTnLst>
                                </p:cTn>
                              </p:par>
                            </p:childTnLst>
                          </p:cTn>
                        </p:par>
                        <p:par>
                          <p:cTn fill="hold" id="54" nodeType="afterGroup">
                            <p:stCondLst>
                              <p:cond delay="4000"/>
                            </p:stCondLst>
                            <p:childTnLst>
                              <p:par>
                                <p:cTn fill="hold" grpId="0" id="55" nodeType="afterEffect" presetClass="entr" presetID="22" presetSubtype="1">
                                  <p:stCondLst>
                                    <p:cond delay="0"/>
                                  </p:stCondLst>
                                  <p:childTnLst>
                                    <p:set>
                                      <p:cBhvr>
                                        <p:cTn dur="1" fill="hold" id="56">
                                          <p:stCondLst>
                                            <p:cond delay="0"/>
                                          </p:stCondLst>
                                        </p:cTn>
                                        <p:tgtEl>
                                          <p:spTgt spid="31"/>
                                        </p:tgtEl>
                                        <p:attrNameLst>
                                          <p:attrName>style.visibility</p:attrName>
                                        </p:attrNameLst>
                                      </p:cBhvr>
                                      <p:to>
                                        <p:strVal val="visible"/>
                                      </p:to>
                                    </p:set>
                                    <p:animEffect filter="wipe(up)" transition="in">
                                      <p:cBhvr>
                                        <p:cTn dur="500" id="57"/>
                                        <p:tgtEl>
                                          <p:spTgt spid="31"/>
                                        </p:tgtEl>
                                      </p:cBhvr>
                                    </p:animEffect>
                                  </p:childTnLst>
                                </p:cTn>
                              </p:par>
                              <p:par>
                                <p:cTn fill="hold" id="58" nodeType="withEffect" presetClass="entr" presetID="22" presetSubtype="1">
                                  <p:stCondLst>
                                    <p:cond delay="0"/>
                                  </p:stCondLst>
                                  <p:childTnLst>
                                    <p:set>
                                      <p:cBhvr>
                                        <p:cTn dur="1" fill="hold" id="59">
                                          <p:stCondLst>
                                            <p:cond delay="0"/>
                                          </p:stCondLst>
                                        </p:cTn>
                                        <p:tgtEl>
                                          <p:spTgt spid="28"/>
                                        </p:tgtEl>
                                        <p:attrNameLst>
                                          <p:attrName>style.visibility</p:attrName>
                                        </p:attrNameLst>
                                      </p:cBhvr>
                                      <p:to>
                                        <p:strVal val="visible"/>
                                      </p:to>
                                    </p:set>
                                    <p:animEffect filter="wipe(up)" transition="in">
                                      <p:cBhvr>
                                        <p:cTn dur="500" id="60"/>
                                        <p:tgtEl>
                                          <p:spTgt spid="28"/>
                                        </p:tgtEl>
                                      </p:cBhvr>
                                    </p:animEffect>
                                  </p:childTnLst>
                                </p:cTn>
                              </p:par>
                            </p:childTnLst>
                          </p:cTn>
                        </p:par>
                        <p:par>
                          <p:cTn fill="hold" id="61" nodeType="afterGroup">
                            <p:stCondLst>
                              <p:cond delay="4500"/>
                            </p:stCondLst>
                            <p:childTnLst>
                              <p:par>
                                <p:cTn fill="hold" id="62" nodeType="afterEffect" presetClass="entr" presetID="22" presetSubtype="8">
                                  <p:stCondLst>
                                    <p:cond delay="0"/>
                                  </p:stCondLst>
                                  <p:childTnLst>
                                    <p:set>
                                      <p:cBhvr>
                                        <p:cTn dur="1" fill="hold" id="63">
                                          <p:stCondLst>
                                            <p:cond delay="0"/>
                                          </p:stCondLst>
                                        </p:cTn>
                                        <p:tgtEl>
                                          <p:spTgt spid="14"/>
                                        </p:tgtEl>
                                        <p:attrNameLst>
                                          <p:attrName>style.visibility</p:attrName>
                                        </p:attrNameLst>
                                      </p:cBhvr>
                                      <p:to>
                                        <p:strVal val="visible"/>
                                      </p:to>
                                    </p:set>
                                    <p:animEffect filter="wipe(left)" transition="in">
                                      <p:cBhvr>
                                        <p:cTn dur="500" id="64"/>
                                        <p:tgtEl>
                                          <p:spTgt spid="14"/>
                                        </p:tgtEl>
                                      </p:cBhvr>
                                    </p:animEffect>
                                  </p:childTnLst>
                                </p:cTn>
                              </p:par>
                            </p:childTnLst>
                          </p:cTn>
                        </p:par>
                        <p:par>
                          <p:cTn fill="hold" id="65" nodeType="afterGroup">
                            <p:stCondLst>
                              <p:cond delay="5000"/>
                            </p:stCondLst>
                            <p:childTnLst>
                              <p:par>
                                <p:cTn fill="hold" grpId="0" id="66" nodeType="afterEffect" presetClass="entr" presetID="42" presetSubtype="0">
                                  <p:stCondLst>
                                    <p:cond delay="0"/>
                                  </p:stCondLst>
                                  <p:childTnLst>
                                    <p:set>
                                      <p:cBhvr>
                                        <p:cTn dur="1" fill="hold" id="67">
                                          <p:stCondLst>
                                            <p:cond delay="0"/>
                                          </p:stCondLst>
                                        </p:cTn>
                                        <p:tgtEl>
                                          <p:spTgt spid="44"/>
                                        </p:tgtEl>
                                        <p:attrNameLst>
                                          <p:attrName>style.visibility</p:attrName>
                                        </p:attrNameLst>
                                      </p:cBhvr>
                                      <p:to>
                                        <p:strVal val="visible"/>
                                      </p:to>
                                    </p:set>
                                    <p:animEffect filter="fade" transition="in">
                                      <p:cBhvr>
                                        <p:cTn dur="500" id="68"/>
                                        <p:tgtEl>
                                          <p:spTgt spid="44"/>
                                        </p:tgtEl>
                                      </p:cBhvr>
                                    </p:animEffect>
                                    <p:anim calcmode="lin" valueType="num">
                                      <p:cBhvr>
                                        <p:cTn dur="500" fill="hold" id="69"/>
                                        <p:tgtEl>
                                          <p:spTgt spid="44"/>
                                        </p:tgtEl>
                                        <p:attrNameLst>
                                          <p:attrName>ppt_x</p:attrName>
                                        </p:attrNameLst>
                                      </p:cBhvr>
                                      <p:tavLst>
                                        <p:tav tm="0">
                                          <p:val>
                                            <p:strVal val="#ppt_x"/>
                                          </p:val>
                                        </p:tav>
                                        <p:tav tm="100000">
                                          <p:val>
                                            <p:strVal val="#ppt_x"/>
                                          </p:val>
                                        </p:tav>
                                      </p:tavLst>
                                    </p:anim>
                                    <p:anim calcmode="lin" valueType="num">
                                      <p:cBhvr>
                                        <p:cTn dur="500" fill="hold" id="70"/>
                                        <p:tgtEl>
                                          <p:spTgt spid="44"/>
                                        </p:tgtEl>
                                        <p:attrNameLst>
                                          <p:attrName>ppt_y</p:attrName>
                                        </p:attrNameLst>
                                      </p:cBhvr>
                                      <p:tavLst>
                                        <p:tav tm="0">
                                          <p:val>
                                            <p:strVal val="#ppt_y+.1"/>
                                          </p:val>
                                        </p:tav>
                                        <p:tav tm="100000">
                                          <p:val>
                                            <p:strVal val="#ppt_y"/>
                                          </p:val>
                                        </p:tav>
                                      </p:tavLst>
                                    </p:anim>
                                  </p:childTnLst>
                                </p:cTn>
                              </p:par>
                              <p:par>
                                <p:cTn fill="hold" grpId="1" id="71" nodeType="withEffect" presetClass="entr" presetID="56" presetSubtype="0">
                                  <p:stCondLst>
                                    <p:cond delay="0"/>
                                  </p:stCondLst>
                                  <p:iterate type="lt">
                                    <p:tmPct val="1000"/>
                                  </p:iterate>
                                  <p:childTnLst>
                                    <p:set>
                                      <p:cBhvr>
                                        <p:cTn dur="1" fill="hold" id="72">
                                          <p:stCondLst>
                                            <p:cond delay="0"/>
                                          </p:stCondLst>
                                        </p:cTn>
                                        <p:tgtEl>
                                          <p:spTgt spid="37"/>
                                        </p:tgtEl>
                                        <p:attrNameLst>
                                          <p:attrName>style.visibility</p:attrName>
                                        </p:attrNameLst>
                                      </p:cBhvr>
                                      <p:to>
                                        <p:strVal val="visible"/>
                                      </p:to>
                                    </p:set>
                                    <p:anim by="(-#ppt_w*2)" calcmode="lin" valueType="num">
                                      <p:cBhvr rctx="PPT">
                                        <p:cTn autoRev="1" dur="375" fill="hold" id="73">
                                          <p:stCondLst>
                                            <p:cond delay="0"/>
                                          </p:stCondLst>
                                        </p:cTn>
                                        <p:tgtEl>
                                          <p:spTgt spid="37"/>
                                        </p:tgtEl>
                                        <p:attrNameLst>
                                          <p:attrName>ppt_w</p:attrName>
                                        </p:attrNameLst>
                                      </p:cBhvr>
                                    </p:anim>
                                    <p:anim by="(#ppt_w*0.50)" calcmode="lin" valueType="num">
                                      <p:cBhvr>
                                        <p:cTn autoRev="1" decel="50000" dur="375" fill="hold" id="74">
                                          <p:stCondLst>
                                            <p:cond delay="0"/>
                                          </p:stCondLst>
                                        </p:cTn>
                                        <p:tgtEl>
                                          <p:spTgt spid="37"/>
                                        </p:tgtEl>
                                        <p:attrNameLst>
                                          <p:attrName>ppt_x</p:attrName>
                                        </p:attrNameLst>
                                      </p:cBhvr>
                                    </p:anim>
                                    <p:anim calcmode="lin" from="(-#ppt_h/2)" to="(#ppt_y)" valueType="num">
                                      <p:cBhvr>
                                        <p:cTn dur="750" fill="hold" id="75">
                                          <p:stCondLst>
                                            <p:cond delay="0"/>
                                          </p:stCondLst>
                                        </p:cTn>
                                        <p:tgtEl>
                                          <p:spTgt spid="37"/>
                                        </p:tgtEl>
                                        <p:attrNameLst>
                                          <p:attrName>ppt_y</p:attrName>
                                        </p:attrNameLst>
                                      </p:cBhvr>
                                    </p:anim>
                                    <p:animRot by="21600000">
                                      <p:cBhvr>
                                        <p:cTn dur="750" fill="hold" id="76">
                                          <p:stCondLst>
                                            <p:cond delay="0"/>
                                          </p:stCondLst>
                                        </p:cTn>
                                        <p:tgtEl>
                                          <p:spTgt spid="3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24"/>
      <p:bldP grpId="1" spid="30"/>
      <p:bldP grpId="0" spid="31"/>
      <p:bldP grpId="1" spid="37"/>
      <p:bldP grpId="0" spid="38"/>
      <p:bldP grpId="0" spid="35"/>
      <p:bldP grpId="0" spid="4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直角三角形 1"/>
          <p:cNvSpPr/>
          <p:nvPr/>
        </p:nvSpPr>
        <p:spPr>
          <a:xfrm flipH="1" rot="10800000">
            <a:off x="0" y="0"/>
            <a:ext cx="6096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6073047" y="3033614"/>
            <a:ext cx="5021451" cy="518160"/>
          </a:xfrm>
          <a:prstGeom prst="rect">
            <a:avLst/>
          </a:prstGeom>
          <a:noFill/>
        </p:spPr>
        <p:txBody>
          <a:bodyPr rtlCol="0" wrap="square">
            <a:spAutoFit/>
          </a:bodyPr>
          <a:lstStyle/>
          <a:p>
            <a:pPr algn="r"/>
            <a:r>
              <a:rPr altLang="zh-CN" lang="en-US" smtClean="0" sz="2800">
                <a:solidFill>
                  <a:schemeClr val="bg1"/>
                </a:solidFill>
                <a:latin charset="-122" panose="02000000000000000000" pitchFamily="2" typeface="方正正纤黑简体"/>
                <a:ea charset="-122" panose="02000000000000000000" pitchFamily="2" typeface="方正正纤黑简体"/>
              </a:rPr>
              <a:t> YOUR TITLE HERE</a:t>
            </a:r>
          </a:p>
        </p:txBody>
      </p:sp>
      <p:sp>
        <p:nvSpPr>
          <p:cNvPr id="16" name="文本框 15"/>
          <p:cNvSpPr txBox="1"/>
          <p:nvPr/>
        </p:nvSpPr>
        <p:spPr>
          <a:xfrm>
            <a:off x="5121521" y="3696319"/>
            <a:ext cx="5972976" cy="1188720"/>
          </a:xfrm>
          <a:prstGeom prst="rect">
            <a:avLst/>
          </a:prstGeom>
          <a:noFill/>
        </p:spPr>
        <p:txBody>
          <a:bodyPr rtlCol="0" wrap="square">
            <a:spAutoFit/>
          </a:bodyPr>
          <a:lstStyle/>
          <a:p>
            <a:pPr algn="r"/>
            <a:r>
              <a:rPr altLang="zh-CN" lang="en-US" smtClean="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And nodding by the fire, take down this book,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And slowly read, and dream of the soft look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Your eyes had once, and of their shadows deep; 　 </a:t>
            </a:r>
          </a:p>
        </p:txBody>
      </p:sp>
      <p:pic>
        <p:nvPicPr>
          <p:cNvPr id="18" name="图片 17"/>
          <p:cNvPicPr>
            <a:picLocks noChangeAspect="1"/>
          </p:cNvPicPr>
          <p:nvPr/>
        </p:nvPicPr>
        <p:blipFill>
          <a:blip r:embed="rId2"/>
          <a:srcRect b="58914" l="43582" r="23190" t="10043"/>
          <a:stretch>
            <a:fillRect/>
          </a:stretch>
        </p:blipFill>
        <p:spPr>
          <a:xfrm>
            <a:off x="5235564" y="1906264"/>
            <a:ext cx="1286360" cy="1146875"/>
          </a:xfrm>
          <a:prstGeom prst="rect">
            <a:avLst/>
          </a:prstGeom>
        </p:spPr>
      </p:pic>
      <p:pic>
        <p:nvPicPr>
          <p:cNvPr id="19" name="图片 18"/>
          <p:cNvPicPr>
            <a:picLocks noChangeAspect="1"/>
          </p:cNvPicPr>
          <p:nvPr/>
        </p:nvPicPr>
        <p:blipFill>
          <a:blip r:embed="rId2"/>
          <a:srcRect b="58914" l="43582" r="23190" t="10043"/>
          <a:stretch>
            <a:fillRect/>
          </a:stretch>
        </p:blipFill>
        <p:spPr>
          <a:xfrm flipH="1" flipV="1">
            <a:off x="9962827" y="5119230"/>
            <a:ext cx="1286360" cy="1146875"/>
          </a:xfrm>
          <a:prstGeom prst="rect">
            <a:avLst/>
          </a:prstGeom>
        </p:spPr>
      </p:pic>
      <p:grpSp>
        <p:nvGrpSpPr>
          <p:cNvPr id="5" name="组合 4"/>
          <p:cNvGrpSpPr/>
          <p:nvPr/>
        </p:nvGrpSpPr>
        <p:grpSpPr>
          <a:xfrm>
            <a:off x="-1110645" y="-779458"/>
            <a:ext cx="7959934" cy="8384542"/>
            <a:chOff x="-1110645" y="-779458"/>
            <a:chExt cx="7959934" cy="8384542"/>
          </a:xfrm>
        </p:grpSpPr>
        <p:pic>
          <p:nvPicPr>
            <p:cNvPr id="12" name="图片 11"/>
            <p:cNvPicPr>
              <a:picLocks noChangeAspect="1"/>
            </p:cNvPicPr>
            <p:nvPr/>
          </p:nvPicPr>
          <p:blipFill>
            <a:blip r:embed="rId3"/>
            <a:stretch>
              <a:fillRect/>
            </a:stretch>
          </p:blipFill>
          <p:spPr>
            <a:xfrm>
              <a:off x="-274613" y="-324689"/>
              <a:ext cx="7123902" cy="7929773"/>
            </a:xfrm>
            <a:custGeom>
              <a:gdLst>
                <a:gd fmla="*/ 6294120 w 6736664" name="connsiteX0"/>
                <a:gd fmla="*/ 0 h 7498730" name="connsiteY0"/>
                <a:gd fmla="*/ 6736664 w 6736664" name="connsiteX1"/>
                <a:gd fmla="*/ 0 h 7498730" name="connsiteY1"/>
                <a:gd fmla="*/ 6736664 w 6736664" name="connsiteX2"/>
                <a:gd fmla="*/ 7498730 h 7498730" name="connsiteY2"/>
                <a:gd fmla="*/ 0 w 6736664" name="connsiteX3"/>
                <a:gd fmla="*/ 7498730 h 7498730" name="connsiteY3"/>
                <a:gd fmla="*/ 0 w 6736664" name="connsiteX4"/>
                <a:gd fmla="*/ 7391726 h 7498730" name="connsiteY4"/>
                <a:gd fmla="*/ 274612 w 6736664" name="connsiteX5"/>
                <a:gd fmla="*/ 7391726 h 7498730" name="connsiteY5"/>
                <a:gd fmla="*/ 274612 w 6736664" name="connsiteX6"/>
                <a:gd fmla="*/ 6771947 h 749873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498730" w="6736664">
                  <a:moveTo>
                    <a:pt x="6294120" y="0"/>
                  </a:moveTo>
                  <a:lnTo>
                    <a:pt x="6736664" y="0"/>
                  </a:lnTo>
                  <a:lnTo>
                    <a:pt x="6736664" y="7498730"/>
                  </a:lnTo>
                  <a:lnTo>
                    <a:pt x="0" y="7498730"/>
                  </a:lnTo>
                  <a:lnTo>
                    <a:pt x="0" y="7391726"/>
                  </a:lnTo>
                  <a:lnTo>
                    <a:pt x="274612" y="7391726"/>
                  </a:lnTo>
                  <a:lnTo>
                    <a:pt x="274612" y="6771947"/>
                  </a:lnTo>
                  <a:close/>
                </a:path>
              </a:pathLst>
            </a:custGeom>
          </p:spPr>
        </p:pic>
        <p:pic>
          <p:nvPicPr>
            <p:cNvPr id="4" name="图片 3"/>
            <p:cNvPicPr>
              <a:picLocks noChangeAspect="1"/>
            </p:cNvPicPr>
            <p:nvPr/>
          </p:nvPicPr>
          <p:blipFill>
            <a:blip r:embed="rId4"/>
            <a:stretch>
              <a:fillRect/>
            </a:stretch>
          </p:blipFill>
          <p:spPr>
            <a:xfrm>
              <a:off x="-1110645" y="-779458"/>
              <a:ext cx="5584420" cy="6383065"/>
            </a:xfrm>
            <a:prstGeom prst="rect">
              <a:avLst/>
            </a:prstGeom>
          </p:spPr>
        </p:pic>
      </p:grpSp>
    </p:spTree>
    <p:extLst>
      <p:ext uri="{BB962C8B-B14F-4D97-AF65-F5344CB8AC3E}">
        <p14:creationId val="13199435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31" presetSubtype="0">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500" fill="hold" id="18"/>
                                        <p:tgtEl>
                                          <p:spTgt spid="18"/>
                                        </p:tgtEl>
                                        <p:attrNameLst>
                                          <p:attrName>ppt_w</p:attrName>
                                        </p:attrNameLst>
                                      </p:cBhvr>
                                      <p:tavLst>
                                        <p:tav tm="0">
                                          <p:val>
                                            <p:fltVal val="0"/>
                                          </p:val>
                                        </p:tav>
                                        <p:tav tm="100000">
                                          <p:val>
                                            <p:strVal val="#ppt_w"/>
                                          </p:val>
                                        </p:tav>
                                      </p:tavLst>
                                    </p:anim>
                                    <p:anim calcmode="lin" valueType="num">
                                      <p:cBhvr>
                                        <p:cTn dur="500" fill="hold" id="19"/>
                                        <p:tgtEl>
                                          <p:spTgt spid="18"/>
                                        </p:tgtEl>
                                        <p:attrNameLst>
                                          <p:attrName>ppt_h</p:attrName>
                                        </p:attrNameLst>
                                      </p:cBhvr>
                                      <p:tavLst>
                                        <p:tav tm="0">
                                          <p:val>
                                            <p:fltVal val="0"/>
                                          </p:val>
                                        </p:tav>
                                        <p:tav tm="100000">
                                          <p:val>
                                            <p:strVal val="#ppt_h"/>
                                          </p:val>
                                        </p:tav>
                                      </p:tavLst>
                                    </p:anim>
                                    <p:anim calcmode="lin" valueType="num">
                                      <p:cBhvr>
                                        <p:cTn dur="500" fill="hold" id="20"/>
                                        <p:tgtEl>
                                          <p:spTgt spid="18"/>
                                        </p:tgtEl>
                                        <p:attrNameLst>
                                          <p:attrName>style.rotation</p:attrName>
                                        </p:attrNameLst>
                                      </p:cBhvr>
                                      <p:tavLst>
                                        <p:tav tm="0">
                                          <p:val>
                                            <p:fltVal val="90"/>
                                          </p:val>
                                        </p:tav>
                                        <p:tav tm="100000">
                                          <p:val>
                                            <p:fltVal val="0"/>
                                          </p:val>
                                        </p:tav>
                                      </p:tavLst>
                                    </p:anim>
                                    <p:animEffect filter="fade" transition="in">
                                      <p:cBhvr>
                                        <p:cTn dur="500" id="21"/>
                                        <p:tgtEl>
                                          <p:spTgt spid="18"/>
                                        </p:tgtEl>
                                      </p:cBhvr>
                                    </p:animEffect>
                                  </p:childTnLst>
                                </p:cTn>
                              </p:par>
                              <p:par>
                                <p:cTn fill="hold" id="22" nodeType="withEffect" presetClass="entr" presetID="31"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 calcmode="lin" valueType="num">
                                      <p:cBhvr>
                                        <p:cTn dur="500" fill="hold" id="26"/>
                                        <p:tgtEl>
                                          <p:spTgt spid="19"/>
                                        </p:tgtEl>
                                        <p:attrNameLst>
                                          <p:attrName>style.rotation</p:attrName>
                                        </p:attrNameLst>
                                      </p:cBhvr>
                                      <p:tavLst>
                                        <p:tav tm="0">
                                          <p:val>
                                            <p:fltVal val="90"/>
                                          </p:val>
                                        </p:tav>
                                        <p:tav tm="100000">
                                          <p:val>
                                            <p:fltVal val="0"/>
                                          </p:val>
                                        </p:tav>
                                      </p:tavLst>
                                    </p:anim>
                                    <p:animEffect filter="fade" transition="in">
                                      <p:cBhvr>
                                        <p:cTn dur="500" id="27"/>
                                        <p:tgtEl>
                                          <p:spTgt spid="19"/>
                                        </p:tgtEl>
                                      </p:cBhvr>
                                    </p:animEffect>
                                  </p:childTnLst>
                                </p:cTn>
                              </p:par>
                            </p:childTnLst>
                          </p:cTn>
                        </p:par>
                        <p:par>
                          <p:cTn fill="hold" id="28" nodeType="afterGroup">
                            <p:stCondLst>
                              <p:cond delay="1500"/>
                            </p:stCondLst>
                            <p:childTnLst>
                              <p:par>
                                <p:cTn fill="hold" grpId="0" id="29" nodeType="afterEffect" presetClass="entr" presetID="47"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1000" id="31"/>
                                        <p:tgtEl>
                                          <p:spTgt spid="15"/>
                                        </p:tgtEl>
                                      </p:cBhvr>
                                    </p:animEffect>
                                    <p:anim calcmode="lin" valueType="num">
                                      <p:cBhvr>
                                        <p:cTn dur="1000" fill="hold" id="32"/>
                                        <p:tgtEl>
                                          <p:spTgt spid="15"/>
                                        </p:tgtEl>
                                        <p:attrNameLst>
                                          <p:attrName>ppt_x</p:attrName>
                                        </p:attrNameLst>
                                      </p:cBhvr>
                                      <p:tavLst>
                                        <p:tav tm="0">
                                          <p:val>
                                            <p:strVal val="#ppt_x"/>
                                          </p:val>
                                        </p:tav>
                                        <p:tav tm="100000">
                                          <p:val>
                                            <p:strVal val="#ppt_x"/>
                                          </p:val>
                                        </p:tav>
                                      </p:tavLst>
                                    </p:anim>
                                    <p:anim calcmode="lin" valueType="num">
                                      <p:cBhvr>
                                        <p:cTn dur="1000" fill="hold" id="33"/>
                                        <p:tgtEl>
                                          <p:spTgt spid="15"/>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1000" id="36"/>
                                        <p:tgtEl>
                                          <p:spTgt spid="16"/>
                                        </p:tgtEl>
                                      </p:cBhvr>
                                    </p:animEffect>
                                    <p:anim calcmode="lin" valueType="num">
                                      <p:cBhvr>
                                        <p:cTn dur="1000" fill="hold" id="37"/>
                                        <p:tgtEl>
                                          <p:spTgt spid="16"/>
                                        </p:tgtEl>
                                        <p:attrNameLst>
                                          <p:attrName>ppt_x</p:attrName>
                                        </p:attrNameLst>
                                      </p:cBhvr>
                                      <p:tavLst>
                                        <p:tav tm="0">
                                          <p:val>
                                            <p:strVal val="#ppt_x"/>
                                          </p:val>
                                        </p:tav>
                                        <p:tav tm="100000">
                                          <p:val>
                                            <p:strVal val="#ppt_x"/>
                                          </p:val>
                                        </p:tav>
                                      </p:tavLst>
                                    </p:anim>
                                    <p:anim calcmode="lin" valueType="num">
                                      <p:cBhvr>
                                        <p:cTn dur="1000" fill="hold" id="3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rcRect l="42408"/>
          <a:stretch>
            <a:fillRect/>
          </a:stretch>
        </p:blipFill>
        <p:spPr>
          <a:xfrm>
            <a:off x="2895600" y="2316480"/>
            <a:ext cx="2103382" cy="2058162"/>
          </a:xfrm>
          <a:prstGeom prst="rect">
            <a:avLst/>
          </a:prstGeom>
        </p:spPr>
      </p:pic>
      <p:cxnSp>
        <p:nvCxnSpPr>
          <p:cNvPr id="6" name="直接连接符 5"/>
          <p:cNvCxnSpPr/>
          <p:nvPr/>
        </p:nvCxnSpPr>
        <p:spPr>
          <a:xfrm flipH="1">
            <a:off x="6096000" y="2179320"/>
            <a:ext cx="0" cy="3307080"/>
          </a:xfrm>
          <a:prstGeom prst="line">
            <a:avLst/>
          </a:prstGeom>
          <a:ln w="15875">
            <a:solidFill>
              <a:schemeClr val="bg1"/>
            </a:solidFill>
            <a:prstDash val="lgDashDot"/>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rcRect l="42408"/>
          <a:stretch>
            <a:fillRect/>
          </a:stretch>
        </p:blipFill>
        <p:spPr>
          <a:xfrm flipH="1">
            <a:off x="7231352" y="2316480"/>
            <a:ext cx="2103382" cy="2058162"/>
          </a:xfrm>
          <a:prstGeom prst="rect">
            <a:avLst/>
          </a:prstGeom>
        </p:spPr>
      </p:pic>
      <p:grpSp>
        <p:nvGrpSpPr>
          <p:cNvPr id="2" name="组合 1"/>
          <p:cNvGrpSpPr/>
          <p:nvPr/>
        </p:nvGrpSpPr>
        <p:grpSpPr>
          <a:xfrm>
            <a:off x="2011680" y="4481164"/>
            <a:ext cx="3855982" cy="1296286"/>
            <a:chOff x="2011680" y="4481164"/>
            <a:chExt cx="3855982" cy="1296286"/>
          </a:xfrm>
        </p:grpSpPr>
        <p:sp>
          <p:nvSpPr>
            <p:cNvPr id="8" name="矩形 7"/>
            <p:cNvSpPr/>
            <p:nvPr/>
          </p:nvSpPr>
          <p:spPr>
            <a:xfrm>
              <a:off x="2042160" y="4495800"/>
              <a:ext cx="3810262" cy="11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3"/>
            <a:srcRect t="54669"/>
            <a:stretch>
              <a:fillRect/>
            </a:stretch>
          </p:blipFill>
          <p:spPr>
            <a:xfrm>
              <a:off x="3390610" y="5577840"/>
              <a:ext cx="2477052" cy="199610"/>
            </a:xfrm>
            <a:prstGeom prst="rect">
              <a:avLst/>
            </a:prstGeom>
          </p:spPr>
        </p:pic>
        <p:pic>
          <p:nvPicPr>
            <p:cNvPr id="10" name="图片 9"/>
            <p:cNvPicPr>
              <a:picLocks noChangeAspect="1"/>
            </p:cNvPicPr>
            <p:nvPr/>
          </p:nvPicPr>
          <p:blipFill>
            <a:blip r:embed="rId3"/>
            <a:srcRect t="54669"/>
            <a:stretch>
              <a:fillRect/>
            </a:stretch>
          </p:blipFill>
          <p:spPr>
            <a:xfrm flipH="1">
              <a:off x="2011680" y="5577840"/>
              <a:ext cx="2477052" cy="199610"/>
            </a:xfrm>
            <a:prstGeom prst="rect">
              <a:avLst/>
            </a:prstGeom>
          </p:spPr>
        </p:pic>
        <p:sp>
          <p:nvSpPr>
            <p:cNvPr id="15" name="文本框 14"/>
            <p:cNvSpPr txBox="1"/>
            <p:nvPr/>
          </p:nvSpPr>
          <p:spPr>
            <a:xfrm>
              <a:off x="2385508" y="4481164"/>
              <a:ext cx="3123565"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grpSp>
      <p:grpSp>
        <p:nvGrpSpPr>
          <p:cNvPr id="3" name="组合 2"/>
          <p:cNvGrpSpPr/>
          <p:nvPr/>
        </p:nvGrpSpPr>
        <p:grpSpPr>
          <a:xfrm>
            <a:off x="6347432" y="4466428"/>
            <a:ext cx="3855982" cy="1311022"/>
            <a:chOff x="6347432" y="4466428"/>
            <a:chExt cx="3855982" cy="1311022"/>
          </a:xfrm>
        </p:grpSpPr>
        <p:sp>
          <p:nvSpPr>
            <p:cNvPr id="11" name="矩形 10"/>
            <p:cNvSpPr/>
            <p:nvPr/>
          </p:nvSpPr>
          <p:spPr>
            <a:xfrm>
              <a:off x="6377912" y="4495800"/>
              <a:ext cx="3810262" cy="11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srcRect t="54669"/>
            <a:stretch>
              <a:fillRect/>
            </a:stretch>
          </p:blipFill>
          <p:spPr>
            <a:xfrm>
              <a:off x="7726362" y="5577840"/>
              <a:ext cx="2477052" cy="199610"/>
            </a:xfrm>
            <a:prstGeom prst="rect">
              <a:avLst/>
            </a:prstGeom>
          </p:spPr>
        </p:pic>
        <p:pic>
          <p:nvPicPr>
            <p:cNvPr id="14" name="图片 13"/>
            <p:cNvPicPr>
              <a:picLocks noChangeAspect="1"/>
            </p:cNvPicPr>
            <p:nvPr/>
          </p:nvPicPr>
          <p:blipFill>
            <a:blip r:embed="rId3"/>
            <a:srcRect t="54669"/>
            <a:stretch>
              <a:fillRect/>
            </a:stretch>
          </p:blipFill>
          <p:spPr>
            <a:xfrm flipH="1">
              <a:off x="6347432" y="5577840"/>
              <a:ext cx="2477052" cy="199610"/>
            </a:xfrm>
            <a:prstGeom prst="rect">
              <a:avLst/>
            </a:prstGeom>
          </p:spPr>
        </p:pic>
        <p:sp>
          <p:nvSpPr>
            <p:cNvPr id="16" name="文本框 15"/>
            <p:cNvSpPr txBox="1"/>
            <p:nvPr/>
          </p:nvSpPr>
          <p:spPr>
            <a:xfrm>
              <a:off x="6721260" y="4466428"/>
              <a:ext cx="3123565" cy="1200912"/>
            </a:xfrm>
            <a:prstGeom prst="rect">
              <a:avLst/>
            </a:prstGeom>
            <a:noFill/>
          </p:spPr>
          <p:txBody>
            <a:bodyPr rtlCol="0" wrap="square">
              <a:spAutoFit/>
            </a:bodyPr>
            <a:lstStyle>
              <a:defPPr>
                <a:defRPr lang="zh-CN"/>
              </a:defPPr>
              <a:lvl1pPr algn="ctr">
                <a:lnSpc>
                  <a:spcPct val="130000"/>
                </a:lnSpc>
                <a:defRPr sz="1400">
                  <a:solidFill>
                    <a:schemeClr val="tx1">
                      <a:lumMod val="50000"/>
                      <a:lumOff val="50000"/>
                    </a:schemeClr>
                  </a:solidFill>
                  <a:latin charset="-122" panose="02000000000000000000" pitchFamily="2" typeface="方正正纤黑简体"/>
                  <a:ea charset="-122" panose="02000000000000000000" pitchFamily="2" typeface="方正正纤黑简体"/>
                </a:defRPr>
              </a:lvl1pPr>
            </a:lstStyle>
            <a:p>
              <a:r>
                <a:rPr altLang="zh-CN" lang="en-US"/>
                <a:t>When you are old and grey and full of sleep, 　　 </a:t>
              </a:r>
            </a:p>
            <a:p>
              <a:r>
                <a:rPr altLang="zh-CN" lang="en-US"/>
                <a:t>And nodding by the fire, take down this book　 </a:t>
              </a:r>
            </a:p>
          </p:txBody>
        </p:sp>
      </p:grpSp>
      <p:sp>
        <p:nvSpPr>
          <p:cNvPr id="17" name="矩形 16"/>
          <p:cNvSpPr/>
          <p:nvPr/>
        </p:nvSpPr>
        <p:spPr>
          <a:xfrm>
            <a:off x="0" y="2903220"/>
            <a:ext cx="426720" cy="123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1765280" y="2903220"/>
            <a:ext cx="426720" cy="123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613689" y="2118014"/>
            <a:ext cx="2019646" cy="2019646"/>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945242" y="2118014"/>
            <a:ext cx="2019646" cy="2019646"/>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892647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6"/>
                                        </p:tgtEl>
                                        <p:attrNameLst>
                                          <p:attrName>style.visibility</p:attrName>
                                        </p:attrNameLst>
                                      </p:cBhvr>
                                      <p:to>
                                        <p:strVal val="visible"/>
                                      </p:to>
                                    </p:set>
                                    <p:animEffect filter="barn(out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 presetSubtype="16">
                                  <p:stCondLst>
                                    <p:cond delay="0"/>
                                  </p:stCondLst>
                                  <p:childTnLst>
                                    <p:set>
                                      <p:cBhvr>
                                        <p:cTn dur="1" fill="hold" id="10">
                                          <p:stCondLst>
                                            <p:cond delay="0"/>
                                          </p:stCondLst>
                                        </p:cTn>
                                        <p:tgtEl>
                                          <p:spTgt spid="5"/>
                                        </p:tgtEl>
                                        <p:attrNameLst>
                                          <p:attrName>style.visibility</p:attrName>
                                        </p:attrNameLst>
                                      </p:cBhvr>
                                      <p:to>
                                        <p:strVal val="visible"/>
                                      </p:to>
                                    </p:set>
                                    <p:animEffect filter="box(in)" transition="in">
                                      <p:cBhvr>
                                        <p:cTn dur="500" id="11"/>
                                        <p:tgtEl>
                                          <p:spTgt spid="5"/>
                                        </p:tgtEl>
                                      </p:cBhvr>
                                    </p:animEffect>
                                  </p:childTnLst>
                                </p:cTn>
                              </p:par>
                              <p:par>
                                <p:cTn fill="hold" grpId="0" id="12" nodeType="withEffect" presetClass="entr" presetID="4" presetSubtype="16">
                                  <p:stCondLst>
                                    <p:cond delay="0"/>
                                  </p:stCondLst>
                                  <p:childTnLst>
                                    <p:set>
                                      <p:cBhvr>
                                        <p:cTn dur="1" fill="hold" id="13">
                                          <p:stCondLst>
                                            <p:cond delay="0"/>
                                          </p:stCondLst>
                                        </p:cTn>
                                        <p:tgtEl>
                                          <p:spTgt spid="20"/>
                                        </p:tgtEl>
                                        <p:attrNameLst>
                                          <p:attrName>style.visibility</p:attrName>
                                        </p:attrNameLst>
                                      </p:cBhvr>
                                      <p:to>
                                        <p:strVal val="visible"/>
                                      </p:to>
                                    </p:set>
                                    <p:animEffect filter="box(in)" transition="in">
                                      <p:cBhvr>
                                        <p:cTn dur="500" id="14"/>
                                        <p:tgtEl>
                                          <p:spTgt spid="20"/>
                                        </p:tgtEl>
                                      </p:cBhvr>
                                    </p:animEffect>
                                  </p:childTnLst>
                                </p:cTn>
                              </p:par>
                            </p:childTnLst>
                          </p:cTn>
                        </p:par>
                        <p:par>
                          <p:cTn fill="hold" id="15" nodeType="afterGroup">
                            <p:stCondLst>
                              <p:cond delay="1000"/>
                            </p:stCondLst>
                            <p:childTnLst>
                              <p:par>
                                <p:cTn fill="hold" id="16" nodeType="afterEffect" presetClass="entr" presetID="4" presetSubtype="16">
                                  <p:stCondLst>
                                    <p:cond delay="0"/>
                                  </p:stCondLst>
                                  <p:childTnLst>
                                    <p:set>
                                      <p:cBhvr>
                                        <p:cTn dur="1" fill="hold" id="17">
                                          <p:stCondLst>
                                            <p:cond delay="0"/>
                                          </p:stCondLst>
                                        </p:cTn>
                                        <p:tgtEl>
                                          <p:spTgt spid="12"/>
                                        </p:tgtEl>
                                        <p:attrNameLst>
                                          <p:attrName>style.visibility</p:attrName>
                                        </p:attrNameLst>
                                      </p:cBhvr>
                                      <p:to>
                                        <p:strVal val="visible"/>
                                      </p:to>
                                    </p:set>
                                    <p:animEffect filter="box(in)" transition="in">
                                      <p:cBhvr>
                                        <p:cTn dur="1000" id="18"/>
                                        <p:tgtEl>
                                          <p:spTgt spid="12"/>
                                        </p:tgtEl>
                                      </p:cBhvr>
                                    </p:animEffect>
                                  </p:childTnLst>
                                </p:cTn>
                              </p:par>
                              <p:par>
                                <p:cTn fill="hold" id="19" nodeType="withEffect" presetClass="entr" presetID="4" presetSubtype="16">
                                  <p:stCondLst>
                                    <p:cond delay="0"/>
                                  </p:stCondLst>
                                  <p:childTnLst>
                                    <p:set>
                                      <p:cBhvr>
                                        <p:cTn dur="1" fill="hold" id="20">
                                          <p:stCondLst>
                                            <p:cond delay="0"/>
                                          </p:stCondLst>
                                        </p:cTn>
                                        <p:tgtEl>
                                          <p:spTgt spid="7"/>
                                        </p:tgtEl>
                                        <p:attrNameLst>
                                          <p:attrName>style.visibility</p:attrName>
                                        </p:attrNameLst>
                                      </p:cBhvr>
                                      <p:to>
                                        <p:strVal val="visible"/>
                                      </p:to>
                                    </p:set>
                                    <p:animEffect filter="box(in)" transition="in">
                                      <p:cBhvr>
                                        <p:cTn dur="1000" id="21"/>
                                        <p:tgtEl>
                                          <p:spTgt spid="7"/>
                                        </p:tgtEl>
                                      </p:cBhvr>
                                    </p:animEffect>
                                  </p:childTnLst>
                                </p:cTn>
                              </p:par>
                            </p:childTnLst>
                          </p:cTn>
                        </p:par>
                        <p:par>
                          <p:cTn fill="hold" id="22" nodeType="afterGroup">
                            <p:stCondLst>
                              <p:cond delay="2000"/>
                            </p:stCondLst>
                            <p:childTnLst>
                              <p:par>
                                <p:cTn fill="hold" grpId="1" id="23" nodeType="afterEffect" presetClass="emph" presetID="26" presetSubtype="0" repeatCount="2000">
                                  <p:stCondLst>
                                    <p:cond delay="0"/>
                                  </p:stCondLst>
                                  <p:childTnLst>
                                    <p:animEffect filter="fade" transition="out">
                                      <p:cBhvr>
                                        <p:cTn dur="500" id="24" tmFilter="0, 0; .2, .5; .8, .5; 1, 0"/>
                                        <p:tgtEl>
                                          <p:spTgt spid="5"/>
                                        </p:tgtEl>
                                      </p:cBhvr>
                                    </p:animEffect>
                                    <p:animScale>
                                      <p:cBhvr>
                                        <p:cTn autoRev="1" dur="250" fill="hold" id="25"/>
                                        <p:tgtEl>
                                          <p:spTgt spid="5"/>
                                        </p:tgtEl>
                                      </p:cBhvr>
                                      <p:by x="105000" y="105000"/>
                                    </p:animScale>
                                  </p:childTnLst>
                                </p:cTn>
                              </p:par>
                              <p:par>
                                <p:cTn fill="hold" grpId="1" id="26" nodeType="withEffect" presetClass="emph" presetID="26" presetSubtype="0" repeatCount="2000">
                                  <p:stCondLst>
                                    <p:cond delay="0"/>
                                  </p:stCondLst>
                                  <p:childTnLst>
                                    <p:animEffect filter="fade" transition="out">
                                      <p:cBhvr>
                                        <p:cTn dur="500" id="27" tmFilter="0, 0; .2, .5; .8, .5; 1, 0"/>
                                        <p:tgtEl>
                                          <p:spTgt spid="20"/>
                                        </p:tgtEl>
                                      </p:cBhvr>
                                    </p:animEffect>
                                    <p:animScale>
                                      <p:cBhvr>
                                        <p:cTn autoRev="1" dur="250" fill="hold" id="28"/>
                                        <p:tgtEl>
                                          <p:spTgt spid="20"/>
                                        </p:tgtEl>
                                      </p:cBhvr>
                                      <p:by x="105000" y="105000"/>
                                    </p:animScale>
                                  </p:childTnLst>
                                </p:cTn>
                              </p:par>
                            </p:childTnLst>
                          </p:cTn>
                        </p:par>
                        <p:par>
                          <p:cTn fill="hold" id="29" nodeType="afterGroup">
                            <p:stCondLst>
                              <p:cond delay="2500"/>
                            </p:stCondLst>
                            <p:childTnLst>
                              <p:par>
                                <p:cTn fill="hold" id="30" nodeType="afterEffect" presetClass="entr" presetID="35"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style.rotation</p:attrName>
                                        </p:attrNameLst>
                                      </p:cBhvr>
                                      <p:tavLst>
                                        <p:tav tm="0">
                                          <p:val>
                                            <p:fltVal val="720"/>
                                          </p:val>
                                        </p:tav>
                                        <p:tav tm="100000">
                                          <p:val>
                                            <p:fltVal val="0"/>
                                          </p:val>
                                        </p:tav>
                                      </p:tavLst>
                                    </p:anim>
                                    <p:anim calcmode="lin" valueType="num">
                                      <p:cBhvr>
                                        <p:cTn dur="1000" fill="hold" id="34"/>
                                        <p:tgtEl>
                                          <p:spTgt spid="2"/>
                                        </p:tgtEl>
                                        <p:attrNameLst>
                                          <p:attrName>ppt_h</p:attrName>
                                        </p:attrNameLst>
                                      </p:cBhvr>
                                      <p:tavLst>
                                        <p:tav tm="0">
                                          <p:val>
                                            <p:fltVal val="0"/>
                                          </p:val>
                                        </p:tav>
                                        <p:tav tm="100000">
                                          <p:val>
                                            <p:strVal val="#ppt_h"/>
                                          </p:val>
                                        </p:tav>
                                      </p:tavLst>
                                    </p:anim>
                                    <p:anim calcmode="lin" valueType="num">
                                      <p:cBhvr>
                                        <p:cTn dur="1000" fill="hold" id="35"/>
                                        <p:tgtEl>
                                          <p:spTgt spid="2"/>
                                        </p:tgtEl>
                                        <p:attrNameLst>
                                          <p:attrName>ppt_w</p:attrName>
                                        </p:attrNameLst>
                                      </p:cBhvr>
                                      <p:tavLst>
                                        <p:tav tm="0">
                                          <p:val>
                                            <p:fltVal val="0"/>
                                          </p:val>
                                        </p:tav>
                                        <p:tav tm="100000">
                                          <p:val>
                                            <p:strVal val="#ppt_w"/>
                                          </p:val>
                                        </p:tav>
                                      </p:tavLst>
                                    </p:anim>
                                  </p:childTnLst>
                                </p:cTn>
                              </p:par>
                              <p:par>
                                <p:cTn fill="hold" id="36" nodeType="withEffect" presetClass="entr" presetID="35" presetSubtype="0">
                                  <p:stCondLst>
                                    <p:cond delay="0"/>
                                  </p:stCondLst>
                                  <p:childTnLst>
                                    <p:set>
                                      <p:cBhvr>
                                        <p:cTn dur="1" fill="hold" id="37">
                                          <p:stCondLst>
                                            <p:cond delay="0"/>
                                          </p:stCondLst>
                                        </p:cTn>
                                        <p:tgtEl>
                                          <p:spTgt spid="3"/>
                                        </p:tgtEl>
                                        <p:attrNameLst>
                                          <p:attrName>style.visibility</p:attrName>
                                        </p:attrNameLst>
                                      </p:cBhvr>
                                      <p:to>
                                        <p:strVal val="visible"/>
                                      </p:to>
                                    </p:set>
                                    <p:animEffect filter="fade" transition="in">
                                      <p:cBhvr>
                                        <p:cTn dur="1000" id="38"/>
                                        <p:tgtEl>
                                          <p:spTgt spid="3"/>
                                        </p:tgtEl>
                                      </p:cBhvr>
                                    </p:animEffect>
                                    <p:anim calcmode="lin" valueType="num">
                                      <p:cBhvr>
                                        <p:cTn dur="1000" fill="hold" id="39"/>
                                        <p:tgtEl>
                                          <p:spTgt spid="3"/>
                                        </p:tgtEl>
                                        <p:attrNameLst>
                                          <p:attrName>style.rotation</p:attrName>
                                        </p:attrNameLst>
                                      </p:cBhvr>
                                      <p:tavLst>
                                        <p:tav tm="0">
                                          <p:val>
                                            <p:fltVal val="720"/>
                                          </p:val>
                                        </p:tav>
                                        <p:tav tm="100000">
                                          <p:val>
                                            <p:fltVal val="0"/>
                                          </p:val>
                                        </p:tav>
                                      </p:tavLst>
                                    </p:anim>
                                    <p:anim calcmode="lin" valueType="num">
                                      <p:cBhvr>
                                        <p:cTn dur="1000" fill="hold" id="40"/>
                                        <p:tgtEl>
                                          <p:spTgt spid="3"/>
                                        </p:tgtEl>
                                        <p:attrNameLst>
                                          <p:attrName>ppt_h</p:attrName>
                                        </p:attrNameLst>
                                      </p:cBhvr>
                                      <p:tavLst>
                                        <p:tav tm="0">
                                          <p:val>
                                            <p:fltVal val="0"/>
                                          </p:val>
                                        </p:tav>
                                        <p:tav tm="100000">
                                          <p:val>
                                            <p:strVal val="#ppt_h"/>
                                          </p:val>
                                        </p:tav>
                                      </p:tavLst>
                                    </p:anim>
                                    <p:anim calcmode="lin" valueType="num">
                                      <p:cBhvr>
                                        <p:cTn dur="1000" fill="hold" id="41"/>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20"/>
      <p:bldP grpId="1"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箭头连接符 5"/>
          <p:cNvCxnSpPr/>
          <p:nvPr/>
        </p:nvCxnSpPr>
        <p:spPr>
          <a:xfrm>
            <a:off x="1235075" y="3893949"/>
            <a:ext cx="9707245" cy="37971"/>
          </a:xfrm>
          <a:prstGeom prst="straightConnector1">
            <a:avLst/>
          </a:prstGeom>
          <a:ln cap="rnd"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15273" y="1959404"/>
            <a:ext cx="4189513" cy="1934545"/>
            <a:chOff x="1124873" y="1665952"/>
            <a:chExt cx="4189513" cy="1934545"/>
          </a:xfrm>
        </p:grpSpPr>
        <p:sp>
          <p:nvSpPr>
            <p:cNvPr id="7" name="矩形 6"/>
            <p:cNvSpPr/>
            <p:nvPr/>
          </p:nvSpPr>
          <p:spPr>
            <a:xfrm>
              <a:off x="1844298" y="1834335"/>
              <a:ext cx="2754178" cy="147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3068665" y="3313947"/>
              <a:ext cx="339832" cy="2865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2"/>
            <a:srcRect l="53414" t="34121"/>
            <a:stretch>
              <a:fillRect/>
            </a:stretch>
          </p:blipFill>
          <p:spPr>
            <a:xfrm>
              <a:off x="4504949" y="1696432"/>
              <a:ext cx="809437" cy="1686848"/>
            </a:xfrm>
            <a:prstGeom prst="rect">
              <a:avLst/>
            </a:prstGeom>
          </p:spPr>
        </p:pic>
        <p:pic>
          <p:nvPicPr>
            <p:cNvPr id="16" name="图片 15"/>
            <p:cNvPicPr>
              <a:picLocks noChangeAspect="1"/>
            </p:cNvPicPr>
            <p:nvPr/>
          </p:nvPicPr>
          <p:blipFill>
            <a:blip r:embed="rId2"/>
            <a:srcRect l="53414" t="34121"/>
            <a:stretch>
              <a:fillRect/>
            </a:stretch>
          </p:blipFill>
          <p:spPr>
            <a:xfrm flipH="1">
              <a:off x="1124873" y="1665952"/>
              <a:ext cx="809437" cy="1686848"/>
            </a:xfrm>
            <a:prstGeom prst="rect">
              <a:avLst/>
            </a:prstGeom>
          </p:spPr>
        </p:pic>
      </p:grpSp>
      <p:grpSp>
        <p:nvGrpSpPr>
          <p:cNvPr id="18" name="组合 17"/>
          <p:cNvGrpSpPr/>
          <p:nvPr/>
        </p:nvGrpSpPr>
        <p:grpSpPr>
          <a:xfrm>
            <a:off x="5635478" y="1959404"/>
            <a:ext cx="4189513" cy="1934545"/>
            <a:chOff x="1124873" y="1665952"/>
            <a:chExt cx="4189513" cy="1934545"/>
          </a:xfrm>
        </p:grpSpPr>
        <p:sp>
          <p:nvSpPr>
            <p:cNvPr id="19" name="矩形 18"/>
            <p:cNvSpPr/>
            <p:nvPr/>
          </p:nvSpPr>
          <p:spPr>
            <a:xfrm>
              <a:off x="1844298" y="1834335"/>
              <a:ext cx="2754178" cy="147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V="1">
              <a:off x="3068665" y="3313947"/>
              <a:ext cx="339832" cy="2865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2"/>
            <a:srcRect l="53414" t="34121"/>
            <a:stretch>
              <a:fillRect/>
            </a:stretch>
          </p:blipFill>
          <p:spPr>
            <a:xfrm>
              <a:off x="4504949" y="1696432"/>
              <a:ext cx="809437" cy="1686848"/>
            </a:xfrm>
            <a:prstGeom prst="rect">
              <a:avLst/>
            </a:prstGeom>
          </p:spPr>
        </p:pic>
        <p:pic>
          <p:nvPicPr>
            <p:cNvPr id="22" name="图片 21"/>
            <p:cNvPicPr>
              <a:picLocks noChangeAspect="1"/>
            </p:cNvPicPr>
            <p:nvPr/>
          </p:nvPicPr>
          <p:blipFill>
            <a:blip r:embed="rId2"/>
            <a:srcRect l="53414" t="34121"/>
            <a:stretch>
              <a:fillRect/>
            </a:stretch>
          </p:blipFill>
          <p:spPr>
            <a:xfrm flipH="1">
              <a:off x="1124873" y="1665952"/>
              <a:ext cx="809437" cy="1686848"/>
            </a:xfrm>
            <a:prstGeom prst="rect">
              <a:avLst/>
            </a:prstGeom>
          </p:spPr>
        </p:pic>
      </p:grpSp>
      <p:grpSp>
        <p:nvGrpSpPr>
          <p:cNvPr id="23" name="组合 22"/>
          <p:cNvGrpSpPr/>
          <p:nvPr/>
        </p:nvGrpSpPr>
        <p:grpSpPr>
          <a:xfrm flipV="1">
            <a:off x="2459065" y="3989774"/>
            <a:ext cx="4189513" cy="1934545"/>
            <a:chOff x="1124873" y="1665952"/>
            <a:chExt cx="4189513" cy="1934545"/>
          </a:xfrm>
        </p:grpSpPr>
        <p:sp>
          <p:nvSpPr>
            <p:cNvPr id="24" name="矩形 23"/>
            <p:cNvSpPr/>
            <p:nvPr/>
          </p:nvSpPr>
          <p:spPr>
            <a:xfrm>
              <a:off x="1844298" y="1834335"/>
              <a:ext cx="2754178" cy="147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V="1">
              <a:off x="3068665" y="3313947"/>
              <a:ext cx="339832" cy="2865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6" name="图片 25"/>
            <p:cNvPicPr>
              <a:picLocks noChangeAspect="1"/>
            </p:cNvPicPr>
            <p:nvPr/>
          </p:nvPicPr>
          <p:blipFill>
            <a:blip r:embed="rId2"/>
            <a:srcRect l="53414" t="34121"/>
            <a:stretch>
              <a:fillRect/>
            </a:stretch>
          </p:blipFill>
          <p:spPr>
            <a:xfrm>
              <a:off x="4504949" y="1696432"/>
              <a:ext cx="809437" cy="1686848"/>
            </a:xfrm>
            <a:prstGeom prst="rect">
              <a:avLst/>
            </a:prstGeom>
          </p:spPr>
        </p:pic>
        <p:pic>
          <p:nvPicPr>
            <p:cNvPr id="27" name="图片 26"/>
            <p:cNvPicPr>
              <a:picLocks noChangeAspect="1"/>
            </p:cNvPicPr>
            <p:nvPr/>
          </p:nvPicPr>
          <p:blipFill>
            <a:blip r:embed="rId2"/>
            <a:srcRect l="53414" t="34121"/>
            <a:stretch>
              <a:fillRect/>
            </a:stretch>
          </p:blipFill>
          <p:spPr>
            <a:xfrm flipH="1">
              <a:off x="1124873" y="1665952"/>
              <a:ext cx="809437" cy="1686848"/>
            </a:xfrm>
            <a:prstGeom prst="rect">
              <a:avLst/>
            </a:prstGeom>
          </p:spPr>
        </p:pic>
      </p:grpSp>
      <p:grpSp>
        <p:nvGrpSpPr>
          <p:cNvPr id="29" name="组合 28"/>
          <p:cNvGrpSpPr/>
          <p:nvPr/>
        </p:nvGrpSpPr>
        <p:grpSpPr>
          <a:xfrm flipV="1">
            <a:off x="7325515" y="4015143"/>
            <a:ext cx="4189513" cy="1934545"/>
            <a:chOff x="1124873" y="1665952"/>
            <a:chExt cx="4189513" cy="1934545"/>
          </a:xfrm>
        </p:grpSpPr>
        <p:sp>
          <p:nvSpPr>
            <p:cNvPr id="30" name="矩形 29"/>
            <p:cNvSpPr/>
            <p:nvPr/>
          </p:nvSpPr>
          <p:spPr>
            <a:xfrm>
              <a:off x="1844298" y="1834335"/>
              <a:ext cx="2754178" cy="147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flipV="1">
              <a:off x="3068665" y="3313947"/>
              <a:ext cx="339832" cy="2865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p:cNvPicPr>
              <a:picLocks noChangeAspect="1"/>
            </p:cNvPicPr>
            <p:nvPr/>
          </p:nvPicPr>
          <p:blipFill>
            <a:blip r:embed="rId2"/>
            <a:srcRect l="53414" t="34121"/>
            <a:stretch>
              <a:fillRect/>
            </a:stretch>
          </p:blipFill>
          <p:spPr>
            <a:xfrm>
              <a:off x="4504949" y="1696432"/>
              <a:ext cx="809437" cy="1686848"/>
            </a:xfrm>
            <a:prstGeom prst="rect">
              <a:avLst/>
            </a:prstGeom>
          </p:spPr>
        </p:pic>
        <p:pic>
          <p:nvPicPr>
            <p:cNvPr id="33" name="图片 32"/>
            <p:cNvPicPr>
              <a:picLocks noChangeAspect="1"/>
            </p:cNvPicPr>
            <p:nvPr/>
          </p:nvPicPr>
          <p:blipFill>
            <a:blip r:embed="rId2"/>
            <a:srcRect l="53414" t="34121"/>
            <a:stretch>
              <a:fillRect/>
            </a:stretch>
          </p:blipFill>
          <p:spPr>
            <a:xfrm flipH="1">
              <a:off x="1124873" y="1665952"/>
              <a:ext cx="809437" cy="1686848"/>
            </a:xfrm>
            <a:prstGeom prst="rect">
              <a:avLst/>
            </a:prstGeom>
          </p:spPr>
        </p:pic>
      </p:grpSp>
      <p:sp>
        <p:nvSpPr>
          <p:cNvPr id="34" name="矩形 33"/>
          <p:cNvSpPr/>
          <p:nvPr/>
        </p:nvSpPr>
        <p:spPr>
          <a:xfrm>
            <a:off x="0" y="2903220"/>
            <a:ext cx="426720" cy="123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11765280" y="2903220"/>
            <a:ext cx="426720" cy="123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1714086" y="2249651"/>
            <a:ext cx="1829789" cy="365760"/>
          </a:xfrm>
          <a:prstGeom prst="rect">
            <a:avLst/>
          </a:prstGeom>
          <a:noFill/>
        </p:spPr>
        <p:txBody>
          <a:bodyPr rtlCol="0" wrap="square">
            <a:spAutoFit/>
          </a:bodyPr>
          <a:lstStyle/>
          <a:p>
            <a:pPr algn="dist"/>
            <a:r>
              <a:rPr altLang="zh-CN" b="1" lang="en-US" smtClean="0">
                <a:solidFill>
                  <a:schemeClr val="tx1">
                    <a:lumMod val="65000"/>
                    <a:lumOff val="35000"/>
                  </a:schemeClr>
                </a:solidFill>
                <a:latin charset="-122" panose="02000000000000000000" pitchFamily="2" typeface="方正正纤黑简体"/>
                <a:ea charset="-122" panose="02000000000000000000" pitchFamily="2" typeface="方正正纤黑简体"/>
              </a:rPr>
              <a:t>YOUR TITLE</a:t>
            </a:r>
          </a:p>
        </p:txBody>
      </p:sp>
      <p:sp>
        <p:nvSpPr>
          <p:cNvPr id="37" name="文本框 36"/>
          <p:cNvSpPr txBox="1"/>
          <p:nvPr/>
        </p:nvSpPr>
        <p:spPr>
          <a:xfrm>
            <a:off x="1281105" y="2446105"/>
            <a:ext cx="2677241"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38" name="文本框 37"/>
          <p:cNvSpPr txBox="1"/>
          <p:nvPr/>
        </p:nvSpPr>
        <p:spPr>
          <a:xfrm>
            <a:off x="6852167" y="2249651"/>
            <a:ext cx="1829789" cy="365760"/>
          </a:xfrm>
          <a:prstGeom prst="rect">
            <a:avLst/>
          </a:prstGeom>
          <a:noFill/>
        </p:spPr>
        <p:txBody>
          <a:bodyPr rtlCol="0" wrap="square">
            <a:spAutoFit/>
          </a:bodyPr>
          <a:lstStyle/>
          <a:p>
            <a:pPr algn="dist"/>
            <a:r>
              <a:rPr altLang="zh-CN" b="1" lang="en-US" smtClean="0">
                <a:solidFill>
                  <a:schemeClr val="tx1">
                    <a:lumMod val="65000"/>
                    <a:lumOff val="35000"/>
                  </a:schemeClr>
                </a:solidFill>
                <a:latin charset="-122" panose="02000000000000000000" pitchFamily="2" typeface="方正正纤黑简体"/>
                <a:ea charset="-122" panose="02000000000000000000" pitchFamily="2" typeface="方正正纤黑简体"/>
              </a:rPr>
              <a:t>YOUR TITLE</a:t>
            </a:r>
          </a:p>
        </p:txBody>
      </p:sp>
      <p:sp>
        <p:nvSpPr>
          <p:cNvPr id="39" name="文本框 38"/>
          <p:cNvSpPr txBox="1"/>
          <p:nvPr/>
        </p:nvSpPr>
        <p:spPr>
          <a:xfrm>
            <a:off x="6431841" y="2446105"/>
            <a:ext cx="2677241" cy="1200912"/>
          </a:xfrm>
          <a:prstGeom prst="rect">
            <a:avLst/>
          </a:prstGeom>
          <a:noFill/>
        </p:spPr>
        <p:txBody>
          <a:bodyPr rtlCol="0" wrap="square">
            <a:spAutoFit/>
          </a:bodyPr>
          <a:lstStyle/>
          <a:p>
            <a:pPr algn="ctr">
              <a:lnSpc>
                <a:spcPct val="130000"/>
              </a:lnSpc>
            </a:pPr>
            <a:r>
              <a:rPr altLang="zh-CN" lang="en-US"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40" name="文本框 39"/>
          <p:cNvSpPr txBox="1"/>
          <p:nvPr/>
        </p:nvSpPr>
        <p:spPr>
          <a:xfrm>
            <a:off x="8542206" y="4409823"/>
            <a:ext cx="1829789" cy="365760"/>
          </a:xfrm>
          <a:prstGeom prst="rect">
            <a:avLst/>
          </a:prstGeom>
          <a:noFill/>
        </p:spPr>
        <p:txBody>
          <a:bodyPr rtlCol="0" wrap="square">
            <a:spAutoFit/>
          </a:bodyPr>
          <a:lstStyle/>
          <a:p>
            <a:pPr algn="dist"/>
            <a:r>
              <a:rPr altLang="zh-CN" b="1" lang="en-US" smtClean="0">
                <a:solidFill>
                  <a:schemeClr val="tx1">
                    <a:lumMod val="65000"/>
                    <a:lumOff val="35000"/>
                  </a:schemeClr>
                </a:solidFill>
                <a:latin charset="-122" panose="02000000000000000000" pitchFamily="2" typeface="方正正纤黑简体"/>
                <a:ea charset="-122" panose="02000000000000000000" pitchFamily="2" typeface="方正正纤黑简体"/>
              </a:rPr>
              <a:t>YOUR TITLE</a:t>
            </a:r>
          </a:p>
        </p:txBody>
      </p:sp>
      <p:sp>
        <p:nvSpPr>
          <p:cNvPr id="41" name="文本框 40"/>
          <p:cNvSpPr txBox="1"/>
          <p:nvPr/>
        </p:nvSpPr>
        <p:spPr>
          <a:xfrm>
            <a:off x="8100602" y="4605493"/>
            <a:ext cx="2677241"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
        <p:nvSpPr>
          <p:cNvPr id="42" name="文本框 41"/>
          <p:cNvSpPr txBox="1"/>
          <p:nvPr/>
        </p:nvSpPr>
        <p:spPr>
          <a:xfrm>
            <a:off x="3691513" y="4409823"/>
            <a:ext cx="1829789" cy="365760"/>
          </a:xfrm>
          <a:prstGeom prst="rect">
            <a:avLst/>
          </a:prstGeom>
          <a:noFill/>
        </p:spPr>
        <p:txBody>
          <a:bodyPr rtlCol="0" wrap="square">
            <a:spAutoFit/>
          </a:bodyPr>
          <a:lstStyle/>
          <a:p>
            <a:pPr algn="dist"/>
            <a:r>
              <a:rPr altLang="zh-CN" b="1" lang="en-US" smtClean="0">
                <a:solidFill>
                  <a:schemeClr val="tx1">
                    <a:lumMod val="65000"/>
                    <a:lumOff val="35000"/>
                  </a:schemeClr>
                </a:solidFill>
                <a:latin charset="-122" panose="02000000000000000000" pitchFamily="2" typeface="方正正纤黑简体"/>
                <a:ea charset="-122" panose="02000000000000000000" pitchFamily="2" typeface="方正正纤黑简体"/>
              </a:rPr>
              <a:t>YOUR TITLE</a:t>
            </a:r>
          </a:p>
        </p:txBody>
      </p:sp>
      <p:sp>
        <p:nvSpPr>
          <p:cNvPr id="43" name="文本框 42"/>
          <p:cNvSpPr txBox="1"/>
          <p:nvPr/>
        </p:nvSpPr>
        <p:spPr>
          <a:xfrm>
            <a:off x="3271185" y="4602183"/>
            <a:ext cx="2677241" cy="1200912"/>
          </a:xfrm>
          <a:prstGeom prst="rect">
            <a:avLst/>
          </a:prstGeom>
          <a:noFill/>
        </p:spPr>
        <p:txBody>
          <a:bodyPr rtlCol="0" wrap="square">
            <a:spAutoFit/>
          </a:bodyPr>
          <a:lstStyle/>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tx1">
                    <a:lumMod val="50000"/>
                    <a:lumOff val="50000"/>
                  </a:schemeClr>
                </a:solidFill>
                <a:latin charset="-122" panose="02000000000000000000" pitchFamily="2" typeface="方正正纤黑简体"/>
                <a:ea charset="-122" panose="02000000000000000000" pitchFamily="2" typeface="方正正纤黑简体"/>
              </a:rPr>
              <a:t>And nodding by the fire, take down this book　 </a:t>
            </a:r>
          </a:p>
        </p:txBody>
      </p:sp>
    </p:spTree>
    <p:extLst>
      <p:ext uri="{BB962C8B-B14F-4D97-AF65-F5344CB8AC3E}">
        <p14:creationId val="15985572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3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ecel="100000" dur="400" id="11"/>
                                        <p:tgtEl>
                                          <p:spTgt spid="17"/>
                                        </p:tgtEl>
                                      </p:cBhvr>
                                    </p:animEffect>
                                    <p:anim calcmode="lin" valueType="num">
                                      <p:cBhvr>
                                        <p:cTn decel="100000" dur="400" fill="hold" id="12"/>
                                        <p:tgtEl>
                                          <p:spTgt spid="17"/>
                                        </p:tgtEl>
                                        <p:attrNameLst>
                                          <p:attrName>style.rotation</p:attrName>
                                        </p:attrNameLst>
                                      </p:cBhvr>
                                      <p:tavLst>
                                        <p:tav tm="0">
                                          <p:val>
                                            <p:fltVal val="-90"/>
                                          </p:val>
                                        </p:tav>
                                        <p:tav tm="100000">
                                          <p:val>
                                            <p:fltVal val="0"/>
                                          </p:val>
                                        </p:tav>
                                      </p:tavLst>
                                    </p:anim>
                                    <p:anim calcmode="lin" valueType="num">
                                      <p:cBhvr>
                                        <p:cTn decel="100000" dur="400" fill="hold" id="13"/>
                                        <p:tgtEl>
                                          <p:spTgt spid="17"/>
                                        </p:tgtEl>
                                        <p:attrNameLst>
                                          <p:attrName>ppt_x</p:attrName>
                                        </p:attrNameLst>
                                      </p:cBhvr>
                                      <p:tavLst>
                                        <p:tav tm="0">
                                          <p:val>
                                            <p:strVal val="#ppt_x+0.4"/>
                                          </p:val>
                                        </p:tav>
                                        <p:tav tm="100000">
                                          <p:val>
                                            <p:strVal val="#ppt_x-0.05"/>
                                          </p:val>
                                        </p:tav>
                                      </p:tavLst>
                                    </p:anim>
                                    <p:anim calcmode="lin" valueType="num">
                                      <p:cBhvr>
                                        <p:cTn decel="100000" dur="400" fill="hold" id="14"/>
                                        <p:tgtEl>
                                          <p:spTgt spid="17"/>
                                        </p:tgtEl>
                                        <p:attrNameLst>
                                          <p:attrName>ppt_y</p:attrName>
                                        </p:attrNameLst>
                                      </p:cBhvr>
                                      <p:tavLst>
                                        <p:tav tm="0">
                                          <p:val>
                                            <p:strVal val="#ppt_y-0.4"/>
                                          </p:val>
                                        </p:tav>
                                        <p:tav tm="100000">
                                          <p:val>
                                            <p:strVal val="#ppt_y+0.1"/>
                                          </p:val>
                                        </p:tav>
                                      </p:tavLst>
                                    </p:anim>
                                    <p:anim calcmode="lin" valueType="num">
                                      <p:cBhvr>
                                        <p:cTn accel="100000" dur="100" fill="hold" id="15">
                                          <p:stCondLst>
                                            <p:cond delay="400"/>
                                          </p:stCondLst>
                                        </p:cTn>
                                        <p:tgtEl>
                                          <p:spTgt spid="17"/>
                                        </p:tgtEl>
                                        <p:attrNameLst>
                                          <p:attrName>ppt_x</p:attrName>
                                        </p:attrNameLst>
                                      </p:cBhvr>
                                      <p:tavLst>
                                        <p:tav tm="0">
                                          <p:val>
                                            <p:strVal val="#ppt_x-0.05"/>
                                          </p:val>
                                        </p:tav>
                                        <p:tav tm="100000">
                                          <p:val>
                                            <p:strVal val="#ppt_x"/>
                                          </p:val>
                                        </p:tav>
                                      </p:tavLst>
                                    </p:anim>
                                    <p:anim calcmode="lin" valueType="num">
                                      <p:cBhvr>
                                        <p:cTn accel="100000" dur="100" fill="hold" id="16">
                                          <p:stCondLst>
                                            <p:cond delay="400"/>
                                          </p:stCondLst>
                                        </p:cTn>
                                        <p:tgtEl>
                                          <p:spTgt spid="17"/>
                                        </p:tgtEl>
                                        <p:attrNameLst>
                                          <p:attrName>ppt_y</p:attrName>
                                        </p:attrNameLst>
                                      </p:cBhvr>
                                      <p:tavLst>
                                        <p:tav tm="0">
                                          <p:val>
                                            <p:strVal val="#ppt_y+0.1"/>
                                          </p:val>
                                        </p:tav>
                                        <p:tav tm="100000">
                                          <p:val>
                                            <p:strVal val="#ppt_y"/>
                                          </p:val>
                                        </p:tav>
                                      </p:tavLst>
                                    </p:anim>
                                  </p:childTnLst>
                                </p:cTn>
                              </p:par>
                            </p:childTnLst>
                          </p:cTn>
                        </p:par>
                        <p:par>
                          <p:cTn fill="hold" id="17" nodeType="afterGroup">
                            <p:stCondLst>
                              <p:cond delay="1000"/>
                            </p:stCondLst>
                            <p:childTnLst>
                              <p:par>
                                <p:cTn fill="hold" id="18" nodeType="afterEffect" presetClass="entr" presetID="30"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ecel="100000" dur="400" id="20"/>
                                        <p:tgtEl>
                                          <p:spTgt spid="23"/>
                                        </p:tgtEl>
                                      </p:cBhvr>
                                    </p:animEffect>
                                    <p:anim calcmode="lin" valueType="num">
                                      <p:cBhvr>
                                        <p:cTn decel="100000" dur="400" fill="hold" id="21"/>
                                        <p:tgtEl>
                                          <p:spTgt spid="23"/>
                                        </p:tgtEl>
                                        <p:attrNameLst>
                                          <p:attrName>style.rotation</p:attrName>
                                        </p:attrNameLst>
                                      </p:cBhvr>
                                      <p:tavLst>
                                        <p:tav tm="0">
                                          <p:val>
                                            <p:fltVal val="-90"/>
                                          </p:val>
                                        </p:tav>
                                        <p:tav tm="100000">
                                          <p:val>
                                            <p:fltVal val="0"/>
                                          </p:val>
                                        </p:tav>
                                      </p:tavLst>
                                    </p:anim>
                                    <p:anim calcmode="lin" valueType="num">
                                      <p:cBhvr>
                                        <p:cTn decel="100000" dur="400" fill="hold" id="22"/>
                                        <p:tgtEl>
                                          <p:spTgt spid="23"/>
                                        </p:tgtEl>
                                        <p:attrNameLst>
                                          <p:attrName>ppt_x</p:attrName>
                                        </p:attrNameLst>
                                      </p:cBhvr>
                                      <p:tavLst>
                                        <p:tav tm="0">
                                          <p:val>
                                            <p:strVal val="#ppt_x+0.4"/>
                                          </p:val>
                                        </p:tav>
                                        <p:tav tm="100000">
                                          <p:val>
                                            <p:strVal val="#ppt_x-0.05"/>
                                          </p:val>
                                        </p:tav>
                                      </p:tavLst>
                                    </p:anim>
                                    <p:anim calcmode="lin" valueType="num">
                                      <p:cBhvr>
                                        <p:cTn decel="100000" dur="400" fill="hold" id="23"/>
                                        <p:tgtEl>
                                          <p:spTgt spid="23"/>
                                        </p:tgtEl>
                                        <p:attrNameLst>
                                          <p:attrName>ppt_y</p:attrName>
                                        </p:attrNameLst>
                                      </p:cBhvr>
                                      <p:tavLst>
                                        <p:tav tm="0">
                                          <p:val>
                                            <p:strVal val="#ppt_y-0.4"/>
                                          </p:val>
                                        </p:tav>
                                        <p:tav tm="100000">
                                          <p:val>
                                            <p:strVal val="#ppt_y+0.1"/>
                                          </p:val>
                                        </p:tav>
                                      </p:tavLst>
                                    </p:anim>
                                    <p:anim calcmode="lin" valueType="num">
                                      <p:cBhvr>
                                        <p:cTn accel="100000" dur="100" fill="hold" id="24">
                                          <p:stCondLst>
                                            <p:cond delay="400"/>
                                          </p:stCondLst>
                                        </p:cTn>
                                        <p:tgtEl>
                                          <p:spTgt spid="23"/>
                                        </p:tgtEl>
                                        <p:attrNameLst>
                                          <p:attrName>ppt_x</p:attrName>
                                        </p:attrNameLst>
                                      </p:cBhvr>
                                      <p:tavLst>
                                        <p:tav tm="0">
                                          <p:val>
                                            <p:strVal val="#ppt_x-0.05"/>
                                          </p:val>
                                        </p:tav>
                                        <p:tav tm="100000">
                                          <p:val>
                                            <p:strVal val="#ppt_x"/>
                                          </p:val>
                                        </p:tav>
                                      </p:tavLst>
                                    </p:anim>
                                    <p:anim calcmode="lin" valueType="num">
                                      <p:cBhvr>
                                        <p:cTn accel="100000" dur="100" fill="hold" id="25">
                                          <p:stCondLst>
                                            <p:cond delay="400"/>
                                          </p:stCondLst>
                                        </p:cTn>
                                        <p:tgtEl>
                                          <p:spTgt spid="23"/>
                                        </p:tgtEl>
                                        <p:attrNameLst>
                                          <p:attrName>ppt_y</p:attrName>
                                        </p:attrNameLst>
                                      </p:cBhvr>
                                      <p:tavLst>
                                        <p:tav tm="0">
                                          <p:val>
                                            <p:strVal val="#ppt_y+0.1"/>
                                          </p:val>
                                        </p:tav>
                                        <p:tav tm="100000">
                                          <p:val>
                                            <p:strVal val="#ppt_y"/>
                                          </p:val>
                                        </p:tav>
                                      </p:tavLst>
                                    </p:anim>
                                  </p:childTnLst>
                                </p:cTn>
                              </p:par>
                            </p:childTnLst>
                          </p:cTn>
                        </p:par>
                        <p:par>
                          <p:cTn fill="hold" id="26" nodeType="afterGroup">
                            <p:stCondLst>
                              <p:cond delay="1500"/>
                            </p:stCondLst>
                            <p:childTnLst>
                              <p:par>
                                <p:cTn fill="hold" id="27" nodeType="afterEffect" presetClass="entr" presetID="30"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ecel="100000" dur="400" id="29"/>
                                        <p:tgtEl>
                                          <p:spTgt spid="18"/>
                                        </p:tgtEl>
                                      </p:cBhvr>
                                    </p:animEffect>
                                    <p:anim calcmode="lin" valueType="num">
                                      <p:cBhvr>
                                        <p:cTn decel="100000" dur="400" fill="hold" id="30"/>
                                        <p:tgtEl>
                                          <p:spTgt spid="18"/>
                                        </p:tgtEl>
                                        <p:attrNameLst>
                                          <p:attrName>style.rotation</p:attrName>
                                        </p:attrNameLst>
                                      </p:cBhvr>
                                      <p:tavLst>
                                        <p:tav tm="0">
                                          <p:val>
                                            <p:fltVal val="-90"/>
                                          </p:val>
                                        </p:tav>
                                        <p:tav tm="100000">
                                          <p:val>
                                            <p:fltVal val="0"/>
                                          </p:val>
                                        </p:tav>
                                      </p:tavLst>
                                    </p:anim>
                                    <p:anim calcmode="lin" valueType="num">
                                      <p:cBhvr>
                                        <p:cTn decel="100000" dur="400" fill="hold" id="31"/>
                                        <p:tgtEl>
                                          <p:spTgt spid="18"/>
                                        </p:tgtEl>
                                        <p:attrNameLst>
                                          <p:attrName>ppt_x</p:attrName>
                                        </p:attrNameLst>
                                      </p:cBhvr>
                                      <p:tavLst>
                                        <p:tav tm="0">
                                          <p:val>
                                            <p:strVal val="#ppt_x+0.4"/>
                                          </p:val>
                                        </p:tav>
                                        <p:tav tm="100000">
                                          <p:val>
                                            <p:strVal val="#ppt_x-0.05"/>
                                          </p:val>
                                        </p:tav>
                                      </p:tavLst>
                                    </p:anim>
                                    <p:anim calcmode="lin" valueType="num">
                                      <p:cBhvr>
                                        <p:cTn decel="100000" dur="400" fill="hold" id="32"/>
                                        <p:tgtEl>
                                          <p:spTgt spid="18"/>
                                        </p:tgtEl>
                                        <p:attrNameLst>
                                          <p:attrName>ppt_y</p:attrName>
                                        </p:attrNameLst>
                                      </p:cBhvr>
                                      <p:tavLst>
                                        <p:tav tm="0">
                                          <p:val>
                                            <p:strVal val="#ppt_y-0.4"/>
                                          </p:val>
                                        </p:tav>
                                        <p:tav tm="100000">
                                          <p:val>
                                            <p:strVal val="#ppt_y+0.1"/>
                                          </p:val>
                                        </p:tav>
                                      </p:tavLst>
                                    </p:anim>
                                    <p:anim calcmode="lin" valueType="num">
                                      <p:cBhvr>
                                        <p:cTn accel="100000" dur="100" fill="hold" id="33">
                                          <p:stCondLst>
                                            <p:cond delay="400"/>
                                          </p:stCondLst>
                                        </p:cTn>
                                        <p:tgtEl>
                                          <p:spTgt spid="18"/>
                                        </p:tgtEl>
                                        <p:attrNameLst>
                                          <p:attrName>ppt_x</p:attrName>
                                        </p:attrNameLst>
                                      </p:cBhvr>
                                      <p:tavLst>
                                        <p:tav tm="0">
                                          <p:val>
                                            <p:strVal val="#ppt_x-0.05"/>
                                          </p:val>
                                        </p:tav>
                                        <p:tav tm="100000">
                                          <p:val>
                                            <p:strVal val="#ppt_x"/>
                                          </p:val>
                                        </p:tav>
                                      </p:tavLst>
                                    </p:anim>
                                    <p:anim calcmode="lin" valueType="num">
                                      <p:cBhvr>
                                        <p:cTn accel="100000" dur="100" fill="hold" id="34">
                                          <p:stCondLst>
                                            <p:cond delay="400"/>
                                          </p:stCondLst>
                                        </p:cTn>
                                        <p:tgtEl>
                                          <p:spTgt spid="18"/>
                                        </p:tgtEl>
                                        <p:attrNameLst>
                                          <p:attrName>ppt_y</p:attrName>
                                        </p:attrNameLst>
                                      </p:cBhvr>
                                      <p:tavLst>
                                        <p:tav tm="0">
                                          <p:val>
                                            <p:strVal val="#ppt_y+0.1"/>
                                          </p:val>
                                        </p:tav>
                                        <p:tav tm="100000">
                                          <p:val>
                                            <p:strVal val="#ppt_y"/>
                                          </p:val>
                                        </p:tav>
                                      </p:tavLst>
                                    </p:anim>
                                  </p:childTnLst>
                                </p:cTn>
                              </p:par>
                            </p:childTnLst>
                          </p:cTn>
                        </p:par>
                        <p:par>
                          <p:cTn fill="hold" id="35" nodeType="afterGroup">
                            <p:stCondLst>
                              <p:cond delay="2000"/>
                            </p:stCondLst>
                            <p:childTnLst>
                              <p:par>
                                <p:cTn fill="hold" id="36" nodeType="afterEffect" presetClass="entr" presetID="3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ecel="100000" dur="400" id="38"/>
                                        <p:tgtEl>
                                          <p:spTgt spid="29"/>
                                        </p:tgtEl>
                                      </p:cBhvr>
                                    </p:animEffect>
                                    <p:anim calcmode="lin" valueType="num">
                                      <p:cBhvr>
                                        <p:cTn decel="100000" dur="400" fill="hold" id="39"/>
                                        <p:tgtEl>
                                          <p:spTgt spid="29"/>
                                        </p:tgtEl>
                                        <p:attrNameLst>
                                          <p:attrName>style.rotation</p:attrName>
                                        </p:attrNameLst>
                                      </p:cBhvr>
                                      <p:tavLst>
                                        <p:tav tm="0">
                                          <p:val>
                                            <p:fltVal val="-90"/>
                                          </p:val>
                                        </p:tav>
                                        <p:tav tm="100000">
                                          <p:val>
                                            <p:fltVal val="0"/>
                                          </p:val>
                                        </p:tav>
                                      </p:tavLst>
                                    </p:anim>
                                    <p:anim calcmode="lin" valueType="num">
                                      <p:cBhvr>
                                        <p:cTn decel="100000" dur="400" fill="hold" id="40"/>
                                        <p:tgtEl>
                                          <p:spTgt spid="29"/>
                                        </p:tgtEl>
                                        <p:attrNameLst>
                                          <p:attrName>ppt_x</p:attrName>
                                        </p:attrNameLst>
                                      </p:cBhvr>
                                      <p:tavLst>
                                        <p:tav tm="0">
                                          <p:val>
                                            <p:strVal val="#ppt_x+0.4"/>
                                          </p:val>
                                        </p:tav>
                                        <p:tav tm="100000">
                                          <p:val>
                                            <p:strVal val="#ppt_x-0.05"/>
                                          </p:val>
                                        </p:tav>
                                      </p:tavLst>
                                    </p:anim>
                                    <p:anim calcmode="lin" valueType="num">
                                      <p:cBhvr>
                                        <p:cTn decel="100000" dur="400" fill="hold" id="41"/>
                                        <p:tgtEl>
                                          <p:spTgt spid="29"/>
                                        </p:tgtEl>
                                        <p:attrNameLst>
                                          <p:attrName>ppt_y</p:attrName>
                                        </p:attrNameLst>
                                      </p:cBhvr>
                                      <p:tavLst>
                                        <p:tav tm="0">
                                          <p:val>
                                            <p:strVal val="#ppt_y-0.4"/>
                                          </p:val>
                                        </p:tav>
                                        <p:tav tm="100000">
                                          <p:val>
                                            <p:strVal val="#ppt_y+0.1"/>
                                          </p:val>
                                        </p:tav>
                                      </p:tavLst>
                                    </p:anim>
                                    <p:anim calcmode="lin" valueType="num">
                                      <p:cBhvr>
                                        <p:cTn accel="100000" dur="100" fill="hold" id="42">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accel="100000" dur="100" fill="hold" id="43">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1000" id="47"/>
                                        <p:tgtEl>
                                          <p:spTgt spid="36"/>
                                        </p:tgtEl>
                                      </p:cBhvr>
                                    </p:animEffect>
                                    <p:anim calcmode="lin" valueType="num">
                                      <p:cBhvr>
                                        <p:cTn dur="1000" fill="hold" id="48"/>
                                        <p:tgtEl>
                                          <p:spTgt spid="36"/>
                                        </p:tgtEl>
                                        <p:attrNameLst>
                                          <p:attrName>ppt_x</p:attrName>
                                        </p:attrNameLst>
                                      </p:cBhvr>
                                      <p:tavLst>
                                        <p:tav tm="0">
                                          <p:val>
                                            <p:strVal val="#ppt_x"/>
                                          </p:val>
                                        </p:tav>
                                        <p:tav tm="100000">
                                          <p:val>
                                            <p:strVal val="#ppt_x"/>
                                          </p:val>
                                        </p:tav>
                                      </p:tavLst>
                                    </p:anim>
                                    <p:anim calcmode="lin" valueType="num">
                                      <p:cBhvr>
                                        <p:cTn dur="1000" fill="hold" id="49"/>
                                        <p:tgtEl>
                                          <p:spTgt spid="3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1000" id="52"/>
                                        <p:tgtEl>
                                          <p:spTgt spid="37"/>
                                        </p:tgtEl>
                                      </p:cBhvr>
                                    </p:animEffect>
                                    <p:anim calcmode="lin" valueType="num">
                                      <p:cBhvr>
                                        <p:cTn dur="1000" fill="hold" id="53"/>
                                        <p:tgtEl>
                                          <p:spTgt spid="37"/>
                                        </p:tgtEl>
                                        <p:attrNameLst>
                                          <p:attrName>ppt_x</p:attrName>
                                        </p:attrNameLst>
                                      </p:cBhvr>
                                      <p:tavLst>
                                        <p:tav tm="0">
                                          <p:val>
                                            <p:strVal val="#ppt_x"/>
                                          </p:val>
                                        </p:tav>
                                        <p:tav tm="100000">
                                          <p:val>
                                            <p:strVal val="#ppt_x"/>
                                          </p:val>
                                        </p:tav>
                                      </p:tavLst>
                                    </p:anim>
                                    <p:anim calcmode="lin" valueType="num">
                                      <p:cBhvr>
                                        <p:cTn dur="1000" fill="hold" id="54"/>
                                        <p:tgtEl>
                                          <p:spTgt spid="37"/>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2"/>
                                        </p:tgtEl>
                                        <p:attrNameLst>
                                          <p:attrName>style.visibility</p:attrName>
                                        </p:attrNameLst>
                                      </p:cBhvr>
                                      <p:to>
                                        <p:strVal val="visible"/>
                                      </p:to>
                                    </p:set>
                                    <p:animEffect filter="fade" transition="in">
                                      <p:cBhvr>
                                        <p:cTn dur="1000" id="57"/>
                                        <p:tgtEl>
                                          <p:spTgt spid="42"/>
                                        </p:tgtEl>
                                      </p:cBhvr>
                                    </p:animEffect>
                                    <p:anim calcmode="lin" valueType="num">
                                      <p:cBhvr>
                                        <p:cTn dur="1000" fill="hold" id="58"/>
                                        <p:tgtEl>
                                          <p:spTgt spid="42"/>
                                        </p:tgtEl>
                                        <p:attrNameLst>
                                          <p:attrName>ppt_x</p:attrName>
                                        </p:attrNameLst>
                                      </p:cBhvr>
                                      <p:tavLst>
                                        <p:tav tm="0">
                                          <p:val>
                                            <p:strVal val="#ppt_x"/>
                                          </p:val>
                                        </p:tav>
                                        <p:tav tm="100000">
                                          <p:val>
                                            <p:strVal val="#ppt_x"/>
                                          </p:val>
                                        </p:tav>
                                      </p:tavLst>
                                    </p:anim>
                                    <p:anim calcmode="lin" valueType="num">
                                      <p:cBhvr>
                                        <p:cTn dur="1000" fill="hold" id="59"/>
                                        <p:tgtEl>
                                          <p:spTgt spid="42"/>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3"/>
                                        </p:tgtEl>
                                        <p:attrNameLst>
                                          <p:attrName>style.visibility</p:attrName>
                                        </p:attrNameLst>
                                      </p:cBhvr>
                                      <p:to>
                                        <p:strVal val="visible"/>
                                      </p:to>
                                    </p:set>
                                    <p:animEffect filter="fade" transition="in">
                                      <p:cBhvr>
                                        <p:cTn dur="1000" id="62"/>
                                        <p:tgtEl>
                                          <p:spTgt spid="43"/>
                                        </p:tgtEl>
                                      </p:cBhvr>
                                    </p:animEffect>
                                    <p:anim calcmode="lin" valueType="num">
                                      <p:cBhvr>
                                        <p:cTn dur="1000" fill="hold" id="63"/>
                                        <p:tgtEl>
                                          <p:spTgt spid="43"/>
                                        </p:tgtEl>
                                        <p:attrNameLst>
                                          <p:attrName>ppt_x</p:attrName>
                                        </p:attrNameLst>
                                      </p:cBhvr>
                                      <p:tavLst>
                                        <p:tav tm="0">
                                          <p:val>
                                            <p:strVal val="#ppt_x"/>
                                          </p:val>
                                        </p:tav>
                                        <p:tav tm="100000">
                                          <p:val>
                                            <p:strVal val="#ppt_x"/>
                                          </p:val>
                                        </p:tav>
                                      </p:tavLst>
                                    </p:anim>
                                    <p:anim calcmode="lin" valueType="num">
                                      <p:cBhvr>
                                        <p:cTn dur="1000" fill="hold" id="64"/>
                                        <p:tgtEl>
                                          <p:spTgt spid="43"/>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8"/>
                                        </p:tgtEl>
                                        <p:attrNameLst>
                                          <p:attrName>style.visibility</p:attrName>
                                        </p:attrNameLst>
                                      </p:cBhvr>
                                      <p:to>
                                        <p:strVal val="visible"/>
                                      </p:to>
                                    </p:set>
                                    <p:animEffect filter="fade" transition="in">
                                      <p:cBhvr>
                                        <p:cTn dur="1000" id="67"/>
                                        <p:tgtEl>
                                          <p:spTgt spid="38"/>
                                        </p:tgtEl>
                                      </p:cBhvr>
                                    </p:animEffect>
                                    <p:anim calcmode="lin" valueType="num">
                                      <p:cBhvr>
                                        <p:cTn dur="1000" fill="hold" id="68"/>
                                        <p:tgtEl>
                                          <p:spTgt spid="38"/>
                                        </p:tgtEl>
                                        <p:attrNameLst>
                                          <p:attrName>ppt_x</p:attrName>
                                        </p:attrNameLst>
                                      </p:cBhvr>
                                      <p:tavLst>
                                        <p:tav tm="0">
                                          <p:val>
                                            <p:strVal val="#ppt_x"/>
                                          </p:val>
                                        </p:tav>
                                        <p:tav tm="100000">
                                          <p:val>
                                            <p:strVal val="#ppt_x"/>
                                          </p:val>
                                        </p:tav>
                                      </p:tavLst>
                                    </p:anim>
                                    <p:anim calcmode="lin" valueType="num">
                                      <p:cBhvr>
                                        <p:cTn dur="1000" fill="hold" id="69"/>
                                        <p:tgtEl>
                                          <p:spTgt spid="38"/>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39"/>
                                        </p:tgtEl>
                                        <p:attrNameLst>
                                          <p:attrName>style.visibility</p:attrName>
                                        </p:attrNameLst>
                                      </p:cBhvr>
                                      <p:to>
                                        <p:strVal val="visible"/>
                                      </p:to>
                                    </p:set>
                                    <p:animEffect filter="fade" transition="in">
                                      <p:cBhvr>
                                        <p:cTn dur="1000" id="72"/>
                                        <p:tgtEl>
                                          <p:spTgt spid="39"/>
                                        </p:tgtEl>
                                      </p:cBhvr>
                                    </p:animEffect>
                                    <p:anim calcmode="lin" valueType="num">
                                      <p:cBhvr>
                                        <p:cTn dur="1000" fill="hold" id="73"/>
                                        <p:tgtEl>
                                          <p:spTgt spid="39"/>
                                        </p:tgtEl>
                                        <p:attrNameLst>
                                          <p:attrName>ppt_x</p:attrName>
                                        </p:attrNameLst>
                                      </p:cBhvr>
                                      <p:tavLst>
                                        <p:tav tm="0">
                                          <p:val>
                                            <p:strVal val="#ppt_x"/>
                                          </p:val>
                                        </p:tav>
                                        <p:tav tm="100000">
                                          <p:val>
                                            <p:strVal val="#ppt_x"/>
                                          </p:val>
                                        </p:tav>
                                      </p:tavLst>
                                    </p:anim>
                                    <p:anim calcmode="lin" valueType="num">
                                      <p:cBhvr>
                                        <p:cTn dur="1000" fill="hold" id="74"/>
                                        <p:tgtEl>
                                          <p:spTgt spid="39"/>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0"/>
                                        </p:tgtEl>
                                        <p:attrNameLst>
                                          <p:attrName>style.visibility</p:attrName>
                                        </p:attrNameLst>
                                      </p:cBhvr>
                                      <p:to>
                                        <p:strVal val="visible"/>
                                      </p:to>
                                    </p:set>
                                    <p:animEffect filter="fade" transition="in">
                                      <p:cBhvr>
                                        <p:cTn dur="1000" id="77"/>
                                        <p:tgtEl>
                                          <p:spTgt spid="40"/>
                                        </p:tgtEl>
                                      </p:cBhvr>
                                    </p:animEffect>
                                    <p:anim calcmode="lin" valueType="num">
                                      <p:cBhvr>
                                        <p:cTn dur="1000" fill="hold" id="78"/>
                                        <p:tgtEl>
                                          <p:spTgt spid="40"/>
                                        </p:tgtEl>
                                        <p:attrNameLst>
                                          <p:attrName>ppt_x</p:attrName>
                                        </p:attrNameLst>
                                      </p:cBhvr>
                                      <p:tavLst>
                                        <p:tav tm="0">
                                          <p:val>
                                            <p:strVal val="#ppt_x"/>
                                          </p:val>
                                        </p:tav>
                                        <p:tav tm="100000">
                                          <p:val>
                                            <p:strVal val="#ppt_x"/>
                                          </p:val>
                                        </p:tav>
                                      </p:tavLst>
                                    </p:anim>
                                    <p:anim calcmode="lin" valueType="num">
                                      <p:cBhvr>
                                        <p:cTn dur="1000" fill="hold" id="79"/>
                                        <p:tgtEl>
                                          <p:spTgt spid="40"/>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41"/>
                                        </p:tgtEl>
                                        <p:attrNameLst>
                                          <p:attrName>style.visibility</p:attrName>
                                        </p:attrNameLst>
                                      </p:cBhvr>
                                      <p:to>
                                        <p:strVal val="visible"/>
                                      </p:to>
                                    </p:set>
                                    <p:animEffect filter="fade" transition="in">
                                      <p:cBhvr>
                                        <p:cTn dur="1000" id="82"/>
                                        <p:tgtEl>
                                          <p:spTgt spid="41"/>
                                        </p:tgtEl>
                                      </p:cBhvr>
                                    </p:animEffect>
                                    <p:anim calcmode="lin" valueType="num">
                                      <p:cBhvr>
                                        <p:cTn dur="1000" fill="hold" id="83"/>
                                        <p:tgtEl>
                                          <p:spTgt spid="41"/>
                                        </p:tgtEl>
                                        <p:attrNameLst>
                                          <p:attrName>ppt_x</p:attrName>
                                        </p:attrNameLst>
                                      </p:cBhvr>
                                      <p:tavLst>
                                        <p:tav tm="0">
                                          <p:val>
                                            <p:strVal val="#ppt_x"/>
                                          </p:val>
                                        </p:tav>
                                        <p:tav tm="100000">
                                          <p:val>
                                            <p:strVal val="#ppt_x"/>
                                          </p:val>
                                        </p:tav>
                                      </p:tavLst>
                                    </p:anim>
                                    <p:anim calcmode="lin" valueType="num">
                                      <p:cBhvr>
                                        <p:cTn dur="1000" fill="hold" id="84"/>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1235075" y="1834335"/>
            <a:ext cx="4851929" cy="3987345"/>
            <a:chOff x="1235075" y="1834335"/>
            <a:chExt cx="5256213" cy="4319588"/>
          </a:xfrm>
        </p:grpSpPr>
        <p:sp>
          <p:nvSpPr>
            <p:cNvPr id="6" name="Freeform 4"/>
            <p:cNvSpPr/>
            <p:nvPr/>
          </p:nvSpPr>
          <p:spPr bwMode="auto">
            <a:xfrm>
              <a:off x="5300663" y="1834335"/>
              <a:ext cx="1190625" cy="1057275"/>
            </a:xfrm>
            <a:custGeom>
              <a:gdLst>
                <a:gd fmla="*/ 332 w 1088" name="T0"/>
                <a:gd fmla="*/ 807 h 988" name="T1"/>
                <a:gd fmla="*/ 394 w 1088" name="T2"/>
                <a:gd fmla="*/ 879 h 988" name="T3"/>
                <a:gd fmla="*/ 441 w 1088" name="T4"/>
                <a:gd fmla="*/ 869 h 988" name="T5"/>
                <a:gd fmla="*/ 502 w 1088" name="T6"/>
                <a:gd fmla="*/ 874 h 988" name="T7"/>
                <a:gd fmla="*/ 567 w 1088" name="T8"/>
                <a:gd fmla="*/ 859 h 988" name="T9"/>
                <a:gd fmla="*/ 614 w 1088" name="T10"/>
                <a:gd fmla="*/ 915 h 988" name="T11"/>
                <a:gd fmla="*/ 651 w 1088" name="T12"/>
                <a:gd fmla="*/ 929 h 988" name="T13"/>
                <a:gd fmla="*/ 695 w 1088" name="T14"/>
                <a:gd fmla="*/ 957 h 988" name="T15"/>
                <a:gd fmla="*/ 707 w 1088" name="T16"/>
                <a:gd fmla="*/ 903 h 988" name="T17"/>
                <a:gd fmla="*/ 754 w 1088" name="T18"/>
                <a:gd fmla="*/ 959 h 988" name="T19"/>
                <a:gd fmla="*/ 797 w 1088" name="T20"/>
                <a:gd fmla="*/ 984 h 988" name="T21"/>
                <a:gd fmla="*/ 843 w 1088" name="T22"/>
                <a:gd fmla="*/ 927 h 988" name="T23"/>
                <a:gd fmla="*/ 873 w 1088" name="T24"/>
                <a:gd fmla="*/ 922 h 988" name="T25"/>
                <a:gd fmla="*/ 922 w 1088" name="T26"/>
                <a:gd fmla="*/ 957 h 988" name="T27"/>
                <a:gd fmla="*/ 964 w 1088" name="T28"/>
                <a:gd fmla="*/ 959 h 988" name="T29"/>
                <a:gd fmla="*/ 950 w 1088" name="T30"/>
                <a:gd fmla="*/ 881 h 988" name="T31"/>
                <a:gd fmla="*/ 929 w 1088" name="T32"/>
                <a:gd fmla="*/ 786 h 988" name="T33"/>
                <a:gd fmla="*/ 1035 w 1088" name="T34"/>
                <a:gd fmla="*/ 744 h 988" name="T35"/>
                <a:gd fmla="*/ 1045 w 1088" name="T36"/>
                <a:gd fmla="*/ 697 h 988" name="T37"/>
                <a:gd fmla="*/ 1058 w 1088" name="T38"/>
                <a:gd fmla="*/ 651 h 988" name="T39"/>
                <a:gd fmla="*/ 1063 w 1088" name="T40"/>
                <a:gd fmla="*/ 468 h 988" name="T41"/>
                <a:gd fmla="*/ 1059 w 1088" name="T42"/>
                <a:gd fmla="*/ 388 h 988" name="T43"/>
                <a:gd fmla="*/ 1053 w 1088" name="T44"/>
                <a:gd fmla="*/ 352 h 988" name="T45"/>
                <a:gd fmla="*/ 983 w 1088" name="T46"/>
                <a:gd fmla="*/ 406 h 988" name="T47"/>
                <a:gd fmla="*/ 909 w 1088" name="T48"/>
                <a:gd fmla="*/ 473 h 988" name="T49"/>
                <a:gd fmla="*/ 777 w 1088" name="T50"/>
                <a:gd fmla="*/ 473 h 988" name="T51"/>
                <a:gd fmla="*/ 761 w 1088" name="T52"/>
                <a:gd fmla="*/ 422 h 988" name="T53"/>
                <a:gd fmla="*/ 715 w 1088" name="T54"/>
                <a:gd fmla="*/ 388 h 988" name="T55"/>
                <a:gd fmla="*/ 629 w 1088" name="T56"/>
                <a:gd fmla="*/ 366 h 988" name="T57"/>
                <a:gd fmla="*/ 559 w 1088" name="T58"/>
                <a:gd fmla="*/ 358 h 988" name="T59"/>
                <a:gd fmla="*/ 497 w 1088" name="T60"/>
                <a:gd fmla="*/ 314 h 988" name="T61"/>
                <a:gd fmla="*/ 467 w 1088" name="T62"/>
                <a:gd fmla="*/ 263 h 988" name="T63"/>
                <a:gd fmla="*/ 424 w 1088" name="T64"/>
                <a:gd fmla="*/ 208 h 988" name="T65"/>
                <a:gd fmla="*/ 370 w 1088" name="T66"/>
                <a:gd fmla="*/ 122 h 988" name="T67"/>
                <a:gd fmla="*/ 313 w 1088" name="T68"/>
                <a:gd fmla="*/ 35 h 988" name="T69"/>
                <a:gd fmla="*/ 221 w 1088" name="T70"/>
                <a:gd fmla="*/ 21 h 988" name="T71"/>
                <a:gd fmla="*/ 118 w 1088" name="T72"/>
                <a:gd fmla="*/ 0 h 988" name="T73"/>
                <a:gd fmla="*/ 4 w 1088" name="T74"/>
                <a:gd fmla="*/ 49 h 988" name="T75"/>
                <a:gd fmla="*/ 0 w 1088" name="T76"/>
                <a:gd fmla="*/ 139 h 988" name="T77"/>
                <a:gd fmla="*/ 50 w 1088" name="T78"/>
                <a:gd fmla="*/ 173 h 988" name="T79"/>
                <a:gd fmla="*/ 110 w 1088" name="T80"/>
                <a:gd fmla="*/ 161 h 988" name="T81"/>
                <a:gd fmla="*/ 123 w 1088" name="T82"/>
                <a:gd fmla="*/ 223 h 988" name="T83"/>
                <a:gd fmla="*/ 197 w 1088" name="T84"/>
                <a:gd fmla="*/ 257 h 988" name="T85"/>
                <a:gd fmla="*/ 242 w 1088" name="T86"/>
                <a:gd fmla="*/ 238 h 988" name="T87"/>
                <a:gd fmla="*/ 370 w 1088" name="T88"/>
                <a:gd fmla="*/ 245 h 988" name="T89"/>
                <a:gd fmla="*/ 350 w 1088" name="T90"/>
                <a:gd fmla="*/ 417 h 988" name="T91"/>
                <a:gd fmla="*/ 332 w 1088" name="T92"/>
                <a:gd fmla="*/ 471 h 988" name="T93"/>
                <a:gd fmla="*/ 325 w 1088" name="T94"/>
                <a:gd fmla="*/ 582 h 988" name="T95"/>
                <a:gd fmla="*/ 295 w 1088" name="T96"/>
                <a:gd fmla="*/ 558 h 988" name="T97"/>
                <a:gd fmla="*/ 229 w 1088" name="T98"/>
                <a:gd fmla="*/ 659 h 988" name="T99"/>
                <a:gd fmla="*/ 202 w 1088" name="T100"/>
                <a:gd fmla="*/ 708 h 988" name="T101"/>
                <a:gd fmla="*/ 295 w 1088" name="T102"/>
                <a:gd fmla="*/ 742 h 988" name="T103"/>
                <a:gd fmla="*/ 295 w 1088" name="T104"/>
                <a:gd fmla="*/ 762 h 988" name="T105"/>
                <a:gd fmla="*/ 262 w 1088" name="T106"/>
                <a:gd fmla="*/ 804 h 9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87" w="10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7" name="Freeform 5"/>
            <p:cNvSpPr/>
            <p:nvPr/>
          </p:nvSpPr>
          <p:spPr bwMode="auto">
            <a:xfrm>
              <a:off x="3411538" y="1886723"/>
              <a:ext cx="2314575" cy="2038350"/>
            </a:xfrm>
            <a:custGeom>
              <a:gdLst>
                <a:gd fmla="*/ 690 w 2117" name="T0"/>
                <a:gd fmla="*/ 1843 h 1903" name="T1"/>
                <a:gd fmla="*/ 782 w 2117" name="T2"/>
                <a:gd fmla="*/ 1683 h 1903" name="T3"/>
                <a:gd fmla="*/ 849 w 2117" name="T4"/>
                <a:gd fmla="*/ 1833 h 1903" name="T5"/>
                <a:gd fmla="*/ 932 w 2117" name="T6"/>
                <a:gd fmla="*/ 1866 h 1903" name="T7"/>
                <a:gd fmla="*/ 1039 w 2117" name="T8"/>
                <a:gd fmla="*/ 1706 h 1903" name="T9"/>
                <a:gd fmla="*/ 1151 w 2117" name="T10"/>
                <a:gd fmla="*/ 1652 h 1903" name="T11"/>
                <a:gd fmla="*/ 1279 w 2117" name="T12"/>
                <a:gd fmla="*/ 1550 h 1903" name="T13"/>
                <a:gd fmla="*/ 1356 w 2117" name="T14"/>
                <a:gd fmla="*/ 1448 h 1903" name="T15"/>
                <a:gd fmla="*/ 1430 w 2117" name="T16"/>
                <a:gd fmla="*/ 1334 h 1903" name="T17"/>
                <a:gd fmla="*/ 1505 w 2117" name="T18"/>
                <a:gd fmla="*/ 1339 h 1903" name="T19"/>
                <a:gd fmla="*/ 1591 w 2117" name="T20"/>
                <a:gd fmla="*/ 1312 h 1903" name="T21"/>
                <a:gd fmla="*/ 1700 w 2117" name="T22"/>
                <a:gd fmla="*/ 1303 h 1903" name="T23"/>
                <a:gd fmla="*/ 1803 w 2117" name="T24"/>
                <a:gd fmla="*/ 1342 h 1903" name="T25"/>
                <a:gd fmla="*/ 1859 w 2117" name="T26"/>
                <a:gd fmla="*/ 1300 h 1903" name="T27"/>
                <a:gd fmla="*/ 1967 w 2117" name="T28"/>
                <a:gd fmla="*/ 1198 h 1903" name="T29"/>
                <a:gd fmla="*/ 2060 w 2117" name="T30"/>
                <a:gd fmla="*/ 1146 h 1903" name="T31"/>
                <a:gd fmla="*/ 2085 w 2117" name="T32"/>
                <a:gd fmla="*/ 1060 h 1903" name="T33"/>
                <a:gd fmla="*/ 1971 w 2117" name="T34"/>
                <a:gd fmla="*/ 996 h 1903" name="T35"/>
                <a:gd fmla="*/ 1944 w 2117" name="T36"/>
                <a:gd fmla="*/ 870 h 1903" name="T37"/>
                <a:gd fmla="*/ 1979 w 2117" name="T38"/>
                <a:gd fmla="*/ 828 h 1903" name="T39"/>
                <a:gd fmla="*/ 1992 w 2117" name="T40"/>
                <a:gd fmla="*/ 729 h 1903" name="T41"/>
                <a:gd fmla="*/ 1992 w 2117" name="T42"/>
                <a:gd fmla="*/ 704 h 1903" name="T43"/>
                <a:gd fmla="*/ 2017 w 2117" name="T44"/>
                <a:gd fmla="*/ 518 h 1903" name="T45"/>
                <a:gd fmla="*/ 2058 w 2117" name="T46"/>
                <a:gd fmla="*/ 538 h 1903" name="T47"/>
                <a:gd fmla="*/ 2073 w 2117" name="T48"/>
                <a:gd fmla="*/ 297 h 1903" name="T49"/>
                <a:gd fmla="*/ 1939 w 2117" name="T50"/>
                <a:gd fmla="*/ 194 h 1903" name="T51"/>
                <a:gd fmla="*/ 1836 w 2117" name="T52"/>
                <a:gd fmla="*/ 132 h 1903" name="T53"/>
                <a:gd fmla="*/ 1734 w 2117" name="T54"/>
                <a:gd fmla="*/ 98 h 1903" name="T55"/>
                <a:gd fmla="*/ 1715 w 2117" name="T56"/>
                <a:gd fmla="*/ 0 h 1903" name="T57"/>
                <a:gd fmla="*/ 1674 w 2117" name="T58"/>
                <a:gd fmla="*/ 98 h 1903" name="T59"/>
                <a:gd fmla="*/ 1622 w 2117" name="T60"/>
                <a:gd fmla="*/ 358 h 1903" name="T61"/>
                <a:gd fmla="*/ 1485 w 2117" name="T62"/>
                <a:gd fmla="*/ 463 h 1903" name="T63"/>
                <a:gd fmla="*/ 1393 w 2117" name="T64"/>
                <a:gd fmla="*/ 646 h 1903" name="T65"/>
                <a:gd fmla="*/ 1537 w 2117" name="T66"/>
                <a:gd fmla="*/ 679 h 1903" name="T67"/>
                <a:gd fmla="*/ 1739 w 2117" name="T68"/>
                <a:gd fmla="*/ 746 h 1903" name="T69"/>
                <a:gd fmla="*/ 1596 w 2117" name="T70"/>
                <a:gd fmla="*/ 807 h 1903" name="T71"/>
                <a:gd fmla="*/ 1479 w 2117" name="T72"/>
                <a:gd fmla="*/ 884 h 1903" name="T73"/>
                <a:gd fmla="*/ 1326 w 2117" name="T74"/>
                <a:gd fmla="*/ 1023 h 1903" name="T75"/>
                <a:gd fmla="*/ 1143 w 2117" name="T76"/>
                <a:gd fmla="*/ 1051 h 1903" name="T77"/>
                <a:gd fmla="*/ 1104 w 2117" name="T78"/>
                <a:gd fmla="*/ 1226 h 1903" name="T79"/>
                <a:gd fmla="*/ 825 w 2117" name="T80"/>
                <a:gd fmla="*/ 1345 h 1903" name="T81"/>
                <a:gd fmla="*/ 583 w 2117" name="T82"/>
                <a:gd fmla="*/ 1420 h 1903" name="T83"/>
                <a:gd fmla="*/ 212 w 2117" name="T84"/>
                <a:gd fmla="*/ 1332 h 1903" name="T85"/>
                <a:gd fmla="*/ 12 w 2117" name="T86"/>
                <a:gd fmla="*/ 1398 h 1903" name="T87"/>
                <a:gd fmla="*/ 127 w 2117" name="T88"/>
                <a:gd fmla="*/ 1527 h 1903" name="T89"/>
                <a:gd fmla="*/ 240 w 2117" name="T90"/>
                <a:gd fmla="*/ 1576 h 1903" name="T91"/>
                <a:gd fmla="*/ 274 w 2117" name="T92"/>
                <a:gd fmla="*/ 1678 h 1903" name="T93"/>
                <a:gd fmla="*/ 394 w 2117" name="T94"/>
                <a:gd fmla="*/ 1744 h 1903" name="T95"/>
                <a:gd fmla="*/ 566 w 2117" name="T96"/>
                <a:gd fmla="*/ 1729 h 1903" name="T97"/>
                <a:gd fmla="*/ 510 w 2117" name="T98"/>
                <a:gd fmla="*/ 1819 h 1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903" w="2117">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8" name="Freeform 6"/>
            <p:cNvSpPr/>
            <p:nvPr/>
          </p:nvSpPr>
          <p:spPr bwMode="auto">
            <a:xfrm>
              <a:off x="1235075" y="2451873"/>
              <a:ext cx="2101850" cy="1558925"/>
            </a:xfrm>
            <a:custGeom>
              <a:gdLst>
                <a:gd fmla="*/ 1318 w 1922" name="T0"/>
                <a:gd fmla="*/ 50 h 1456" name="T1"/>
                <a:gd fmla="*/ 1377 w 1922" name="T2"/>
                <a:gd fmla="*/ 123 h 1456" name="T3"/>
                <a:gd fmla="*/ 1460 w 1922" name="T4"/>
                <a:gd fmla="*/ 177 h 1456" name="T5"/>
                <a:gd fmla="*/ 1532 w 1922" name="T6"/>
                <a:gd fmla="*/ 319 h 1456" name="T7"/>
                <a:gd fmla="*/ 1492 w 1922" name="T8"/>
                <a:gd fmla="*/ 427 h 1456" name="T9"/>
                <a:gd fmla="*/ 1701 w 1922" name="T10"/>
                <a:gd fmla="*/ 521 h 1456" name="T11"/>
                <a:gd fmla="*/ 1846 w 1922" name="T12"/>
                <a:gd fmla="*/ 627 h 1456" name="T13"/>
                <a:gd fmla="*/ 1921 w 1922" name="T14"/>
                <a:gd fmla="*/ 788 h 1456" name="T15"/>
                <a:gd fmla="*/ 1867 w 1922" name="T16"/>
                <a:gd fmla="*/ 858 h 1456" name="T17"/>
                <a:gd fmla="*/ 1673 w 1922" name="T18"/>
                <a:gd fmla="*/ 965 h 1456" name="T19"/>
                <a:gd fmla="*/ 1645 w 1922" name="T20"/>
                <a:gd fmla="*/ 1133 h 1456" name="T21"/>
                <a:gd fmla="*/ 1370 w 1922" name="T22"/>
                <a:gd fmla="*/ 1215 h 1456" name="T23"/>
                <a:gd fmla="*/ 1419 w 1922" name="T24"/>
                <a:gd fmla="*/ 1367 h 1456" name="T25"/>
                <a:gd fmla="*/ 1389 w 1922" name="T26"/>
                <a:gd fmla="*/ 1416 h 1456" name="T27"/>
                <a:gd fmla="*/ 1349 w 1922" name="T28"/>
                <a:gd fmla="*/ 1455 h 1456" name="T29"/>
                <a:gd fmla="*/ 1240 w 1922" name="T30"/>
                <a:gd fmla="*/ 1427 h 1456" name="T31"/>
                <a:gd fmla="*/ 1053 w 1922" name="T32"/>
                <a:gd fmla="*/ 1401 h 1456" name="T33"/>
                <a:gd fmla="*/ 865 w 1922" name="T34"/>
                <a:gd fmla="*/ 1434 h 1456" name="T35"/>
                <a:gd fmla="*/ 719 w 1922" name="T36"/>
                <a:gd fmla="*/ 1411 h 1456" name="T37"/>
                <a:gd fmla="*/ 553 w 1922" name="T38"/>
                <a:gd fmla="*/ 1425 h 1456" name="T39"/>
                <a:gd fmla="*/ 459 w 1922" name="T40"/>
                <a:gd fmla="*/ 1379 h 1456" name="T41"/>
                <a:gd fmla="*/ 359 w 1922" name="T42"/>
                <a:gd fmla="*/ 1311 h 1456" name="T43"/>
                <a:gd fmla="*/ 146 w 1922" name="T44"/>
                <a:gd fmla="*/ 1272 h 1456" name="T45"/>
                <a:gd fmla="*/ 118 w 1922" name="T46"/>
                <a:gd fmla="*/ 1189 h 1456" name="T47"/>
                <a:gd fmla="*/ 74 w 1922" name="T48"/>
                <a:gd fmla="*/ 1131 h 1456" name="T49"/>
                <a:gd fmla="*/ 41 w 1922" name="T50"/>
                <a:gd fmla="*/ 1074 h 1456" name="T51"/>
                <a:gd fmla="*/ 71 w 1922" name="T52"/>
                <a:gd fmla="*/ 1007 h 1456" name="T53"/>
                <a:gd fmla="*/ 9 w 1922" name="T54"/>
                <a:gd fmla="*/ 926 h 1456" name="T55"/>
                <a:gd fmla="*/ 7 w 1922" name="T56"/>
                <a:gd fmla="*/ 840 h 1456" name="T57"/>
                <a:gd fmla="*/ 44 w 1922" name="T58"/>
                <a:gd fmla="*/ 783 h 1456" name="T59"/>
                <a:gd fmla="*/ 151 w 1922" name="T60"/>
                <a:gd fmla="*/ 746 h 1456" name="T61"/>
                <a:gd fmla="*/ 203 w 1922" name="T62"/>
                <a:gd fmla="*/ 750 h 1456" name="T63"/>
                <a:gd fmla="*/ 267 w 1922" name="T64"/>
                <a:gd fmla="*/ 780 h 1456" name="T65"/>
                <a:gd fmla="*/ 459 w 1922" name="T66"/>
                <a:gd fmla="*/ 713 h 1456" name="T67"/>
                <a:gd fmla="*/ 625 w 1922" name="T68"/>
                <a:gd fmla="*/ 606 h 1456" name="T69"/>
                <a:gd fmla="*/ 676 w 1922" name="T70"/>
                <a:gd fmla="*/ 560 h 1456" name="T71"/>
                <a:gd fmla="*/ 647 w 1922" name="T72"/>
                <a:gd fmla="*/ 380 h 1456" name="T73"/>
                <a:gd fmla="*/ 794 w 1922" name="T74"/>
                <a:gd fmla="*/ 349 h 1456" name="T75"/>
                <a:gd fmla="*/ 857 w 1922" name="T76"/>
                <a:gd fmla="*/ 380 h 1456" name="T77"/>
                <a:gd fmla="*/ 932 w 1922" name="T78"/>
                <a:gd fmla="*/ 183 h 1456" name="T79"/>
                <a:gd fmla="*/ 1048 w 1922" name="T80"/>
                <a:gd fmla="*/ 207 h 1456" name="T81"/>
                <a:gd fmla="*/ 1147 w 1922" name="T82"/>
                <a:gd fmla="*/ 92 h 1456" name="T83"/>
                <a:gd fmla="*/ 1238 w 1922" name="T84"/>
                <a:gd fmla="*/ 41 h 1456" name="T85"/>
                <a:gd fmla="*/ 1310 w 1922" name="T86"/>
                <a:gd fmla="*/ 13 h 145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6" w="1922">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noFill/>
            <a:ln cap="flat" cmpd="sng" w="12700">
              <a:solidFill>
                <a:srgbClr val="134577"/>
              </a:solidFill>
              <a:prstDash val="solid"/>
              <a:round/>
            </a:ln>
            <a:effectLst/>
            <a:extLst/>
          </p:spPr>
          <p:txBody>
            <a:bodyPr/>
            <a:lstStyle/>
            <a:p>
              <a:endParaRPr altLang="en-US" lang="zh-CN"/>
            </a:p>
          </p:txBody>
        </p:sp>
        <p:sp>
          <p:nvSpPr>
            <p:cNvPr id="9" name="Freeform 7"/>
            <p:cNvSpPr/>
            <p:nvPr/>
          </p:nvSpPr>
          <p:spPr bwMode="auto">
            <a:xfrm>
              <a:off x="5351463" y="3021785"/>
              <a:ext cx="596900" cy="568325"/>
            </a:xfrm>
            <a:custGeom>
              <a:gdLst>
                <a:gd fmla="*/ 453 w 548" name="T0"/>
                <a:gd fmla="*/ 368 h 530" name="T1"/>
                <a:gd fmla="*/ 508 w 548" name="T2"/>
                <a:gd fmla="*/ 281 h 530" name="T3"/>
                <a:gd fmla="*/ 547 w 548" name="T4"/>
                <a:gd fmla="*/ 239 h 530" name="T5"/>
                <a:gd fmla="*/ 542 w 548" name="T6"/>
                <a:gd fmla="*/ 197 h 530" name="T7"/>
                <a:gd fmla="*/ 503 w 548" name="T8"/>
                <a:gd fmla="*/ 153 h 530" name="T9"/>
                <a:gd fmla="*/ 497 w 548" name="T10"/>
                <a:gd fmla="*/ 117 h 530" name="T11"/>
                <a:gd fmla="*/ 429 w 548" name="T12"/>
                <a:gd fmla="*/ 22 h 530" name="T13"/>
                <a:gd fmla="*/ 423 w 548" name="T14"/>
                <a:gd fmla="*/ 32 h 530" name="T15"/>
                <a:gd fmla="*/ 411 w 548" name="T16"/>
                <a:gd fmla="*/ 45 h 530" name="T17"/>
                <a:gd fmla="*/ 382 w 548" name="T18"/>
                <a:gd fmla="*/ 13 h 530" name="T19"/>
                <a:gd fmla="*/ 337 w 548" name="T20"/>
                <a:gd fmla="*/ 0 h 530" name="T21"/>
                <a:gd fmla="*/ 337 w 548" name="T22"/>
                <a:gd fmla="*/ 13 h 530" name="T23"/>
                <a:gd fmla="*/ 337 w 548" name="T24"/>
                <a:gd fmla="*/ 32 h 530" name="T25"/>
                <a:gd fmla="*/ 320 w 548" name="T26"/>
                <a:gd fmla="*/ 47 h 530" name="T27"/>
                <a:gd fmla="*/ 283 w 548" name="T28"/>
                <a:gd fmla="*/ 82 h 530" name="T29"/>
                <a:gd fmla="*/ 246 w 548" name="T30"/>
                <a:gd fmla="*/ 82 h 530" name="T31"/>
                <a:gd fmla="*/ 232 w 548" name="T32"/>
                <a:gd fmla="*/ 107 h 530" name="T33"/>
                <a:gd fmla="*/ 218 w 548" name="T34"/>
                <a:gd fmla="*/ 107 h 530" name="T35"/>
                <a:gd fmla="*/ 191 w 548" name="T36"/>
                <a:gd fmla="*/ 134 h 530" name="T37"/>
                <a:gd fmla="*/ 175 w 548" name="T38"/>
                <a:gd fmla="*/ 134 h 530" name="T39"/>
                <a:gd fmla="*/ 144 w 548" name="T40"/>
                <a:gd fmla="*/ 166 h 530" name="T41"/>
                <a:gd fmla="*/ 125 w 548" name="T42"/>
                <a:gd fmla="*/ 171 h 530" name="T43"/>
                <a:gd fmla="*/ 82 w 548" name="T44"/>
                <a:gd fmla="*/ 235 h 530" name="T45"/>
                <a:gd fmla="*/ 55 w 548" name="T46"/>
                <a:gd fmla="*/ 196 h 530" name="T47"/>
                <a:gd fmla="*/ 26 w 548" name="T48"/>
                <a:gd fmla="*/ 176 h 530" name="T49"/>
                <a:gd fmla="*/ 12 w 548" name="T50"/>
                <a:gd fmla="*/ 190 h 530" name="T51"/>
                <a:gd fmla="*/ 28 w 548" name="T52"/>
                <a:gd fmla="*/ 277 h 530" name="T53"/>
                <a:gd fmla="*/ 14 w 548" name="T54"/>
                <a:gd fmla="*/ 307 h 530" name="T55"/>
                <a:gd fmla="*/ 0 w 548" name="T56"/>
                <a:gd fmla="*/ 350 h 530" name="T57"/>
                <a:gd fmla="*/ 42 w 548" name="T58"/>
                <a:gd fmla="*/ 377 h 530" name="T59"/>
                <a:gd fmla="*/ 62 w 548" name="T60"/>
                <a:gd fmla="*/ 380 h 530" name="T61"/>
                <a:gd fmla="*/ 92 w 548" name="T62"/>
                <a:gd fmla="*/ 421 h 530" name="T63"/>
                <a:gd fmla="*/ 115 w 548" name="T64"/>
                <a:gd fmla="*/ 409 h 530" name="T65"/>
                <a:gd fmla="*/ 149 w 548" name="T66"/>
                <a:gd fmla="*/ 368 h 530" name="T67"/>
                <a:gd fmla="*/ 182 w 548" name="T68"/>
                <a:gd fmla="*/ 308 h 530" name="T69"/>
                <a:gd fmla="*/ 240 w 548" name="T70"/>
                <a:gd fmla="*/ 296 h 530" name="T71"/>
                <a:gd fmla="*/ 276 w 548" name="T72"/>
                <a:gd fmla="*/ 332 h 530" name="T73"/>
                <a:gd fmla="*/ 251 w 548" name="T74"/>
                <a:gd fmla="*/ 392 h 530" name="T75"/>
                <a:gd fmla="*/ 218 w 548" name="T76"/>
                <a:gd fmla="*/ 445 h 530" name="T77"/>
                <a:gd fmla="*/ 246 w 548" name="T78"/>
                <a:gd fmla="*/ 467 h 530" name="T79"/>
                <a:gd fmla="*/ 246 w 548" name="T80"/>
                <a:gd fmla="*/ 494 h 530" name="T81"/>
                <a:gd fmla="*/ 223 w 548" name="T82"/>
                <a:gd fmla="*/ 518 h 530" name="T83"/>
                <a:gd fmla="*/ 228 w 548" name="T84"/>
                <a:gd fmla="*/ 529 h 530" name="T85"/>
                <a:gd fmla="*/ 269 w 548" name="T86"/>
                <a:gd fmla="*/ 507 h 530" name="T87"/>
                <a:gd fmla="*/ 330 w 548" name="T88"/>
                <a:gd fmla="*/ 425 h 530" name="T89"/>
                <a:gd fmla="*/ 423 w 548" name="T90"/>
                <a:gd fmla="*/ 374 h 530" name="T91"/>
                <a:gd fmla="*/ 453 w 548" name="T92"/>
                <a:gd fmla="*/ 368 h 53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30" w="548">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0" name="Freeform 8"/>
            <p:cNvSpPr/>
            <p:nvPr/>
          </p:nvSpPr>
          <p:spPr bwMode="auto">
            <a:xfrm>
              <a:off x="5495925" y="2701110"/>
              <a:ext cx="869950" cy="579438"/>
            </a:xfrm>
            <a:custGeom>
              <a:gdLst>
                <a:gd fmla="*/ 768 w 793" name="T0"/>
                <a:gd fmla="*/ 148 h 540" name="T1"/>
                <a:gd fmla="*/ 705 w 793" name="T2"/>
                <a:gd fmla="*/ 136 h 540" name="T3"/>
                <a:gd fmla="*/ 681 w 793" name="T4"/>
                <a:gd fmla="*/ 133 h 540" name="T5"/>
                <a:gd fmla="*/ 625 w 793" name="T6"/>
                <a:gd fmla="*/ 163 h 540" name="T7"/>
                <a:gd fmla="*/ 600 w 793" name="T8"/>
                <a:gd fmla="*/ 178 h 540" name="T9"/>
                <a:gd fmla="*/ 554 w 793" name="T10"/>
                <a:gd fmla="*/ 144 h 540" name="T11"/>
                <a:gd fmla="*/ 511 w 793" name="T12"/>
                <a:gd fmla="*/ 108 h 540" name="T13"/>
                <a:gd fmla="*/ 504 w 793" name="T14"/>
                <a:gd fmla="*/ 156 h 540" name="T15"/>
                <a:gd fmla="*/ 460 w 793" name="T16"/>
                <a:gd fmla="*/ 108 h 540" name="T17"/>
                <a:gd fmla="*/ 423 w 793" name="T18"/>
                <a:gd fmla="*/ 70 h 540" name="T19"/>
                <a:gd fmla="*/ 342 w 793" name="T20"/>
                <a:gd fmla="*/ 70 h 540" name="T21"/>
                <a:gd fmla="*/ 301 w 793" name="T22"/>
                <a:gd fmla="*/ 39 h 540" name="T23"/>
                <a:gd fmla="*/ 241 w 793" name="T24"/>
                <a:gd fmla="*/ 61 h 540" name="T25"/>
                <a:gd fmla="*/ 180 w 793" name="T26"/>
                <a:gd fmla="*/ 45 h 540" name="T27"/>
                <a:gd fmla="*/ 98 w 793" name="T28"/>
                <a:gd fmla="*/ 9 h 540" name="T29"/>
                <a:gd fmla="*/ 73 w 793" name="T30"/>
                <a:gd fmla="*/ 66 h 540" name="T31"/>
                <a:gd fmla="*/ 0 w 793" name="T32"/>
                <a:gd fmla="*/ 70 h 540" name="T33"/>
                <a:gd fmla="*/ 39 w 793" name="T34"/>
                <a:gd fmla="*/ 108 h 540" name="T35"/>
                <a:gd fmla="*/ 44 w 793" name="T36"/>
                <a:gd fmla="*/ 176 h 540" name="T37"/>
                <a:gd fmla="*/ 66 w 793" name="T38"/>
                <a:gd fmla="*/ 231 h 540" name="T39"/>
                <a:gd fmla="*/ 130 w 793" name="T40"/>
                <a:gd fmla="*/ 195 h 540" name="T41"/>
                <a:gd fmla="*/ 180 w 793" name="T42"/>
                <a:gd fmla="*/ 296 h 540" name="T43"/>
                <a:gd fmla="*/ 208 w 793" name="T44"/>
                <a:gd fmla="*/ 298 h 540" name="T45"/>
                <a:gd fmla="*/ 283 w 793" name="T46"/>
                <a:gd fmla="*/ 344 h 540" name="T47"/>
                <a:gd fmla="*/ 301 w 793" name="T48"/>
                <a:gd fmla="*/ 320 h 540" name="T49"/>
                <a:gd fmla="*/ 375 w 793" name="T50"/>
                <a:gd fmla="*/ 452 h 540" name="T51"/>
                <a:gd fmla="*/ 418 w 793" name="T52"/>
                <a:gd fmla="*/ 539 h 540" name="T53"/>
                <a:gd fmla="*/ 483 w 793" name="T54"/>
                <a:gd fmla="*/ 426 h 540" name="T55"/>
                <a:gd fmla="*/ 534 w 793" name="T56"/>
                <a:gd fmla="*/ 440 h 540" name="T57"/>
                <a:gd fmla="*/ 609 w 793" name="T58"/>
                <a:gd fmla="*/ 415 h 540" name="T59"/>
                <a:gd fmla="*/ 591 w 793" name="T60"/>
                <a:gd fmla="*/ 364 h 540" name="T61"/>
                <a:gd fmla="*/ 664 w 793" name="T62"/>
                <a:gd fmla="*/ 307 h 540" name="T63"/>
                <a:gd fmla="*/ 694 w 793" name="T64"/>
                <a:gd fmla="*/ 252 h 540" name="T65"/>
                <a:gd fmla="*/ 716 w 793" name="T66"/>
                <a:gd fmla="*/ 220 h 540" name="T67"/>
                <a:gd fmla="*/ 745 w 793" name="T68"/>
                <a:gd fmla="*/ 246 h 540" name="T69"/>
                <a:gd fmla="*/ 792 w 793" name="T70"/>
                <a:gd fmla="*/ 160 h 54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40" w="793">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1" name="Freeform 9"/>
            <p:cNvSpPr/>
            <p:nvPr/>
          </p:nvSpPr>
          <p:spPr bwMode="auto">
            <a:xfrm>
              <a:off x="3336925" y="4874398"/>
              <a:ext cx="947738" cy="962025"/>
            </a:xfrm>
            <a:custGeom>
              <a:gdLst>
                <a:gd fmla="*/ 756 w 867" name="T0"/>
                <a:gd fmla="*/ 139 h 900" name="T1"/>
                <a:gd fmla="*/ 695 w 867" name="T2"/>
                <a:gd fmla="*/ 156 h 900" name="T3"/>
                <a:gd fmla="*/ 671 w 867" name="T4"/>
                <a:gd fmla="*/ 110 h 900" name="T5"/>
                <a:gd fmla="*/ 658 w 867" name="T6"/>
                <a:gd fmla="*/ 78 h 900" name="T7"/>
                <a:gd fmla="*/ 616 w 867" name="T8"/>
                <a:gd fmla="*/ 80 h 900" name="T9"/>
                <a:gd fmla="*/ 591 w 867" name="T10"/>
                <a:gd fmla="*/ 117 h 900" name="T11"/>
                <a:gd fmla="*/ 591 w 867" name="T12"/>
                <a:gd fmla="*/ 157 h 900" name="T13"/>
                <a:gd fmla="*/ 540 w 867" name="T14"/>
                <a:gd fmla="*/ 313 h 900" name="T15"/>
                <a:gd fmla="*/ 497 w 867" name="T16"/>
                <a:gd fmla="*/ 322 h 900" name="T17"/>
                <a:gd fmla="*/ 416 w 867" name="T18"/>
                <a:gd fmla="*/ 345 h 900" name="T19"/>
                <a:gd fmla="*/ 296 w 867" name="T20"/>
                <a:gd fmla="*/ 156 h 900" name="T21"/>
                <a:gd fmla="*/ 255 w 867" name="T22"/>
                <a:gd fmla="*/ 124 h 900" name="T23"/>
                <a:gd fmla="*/ 245 w 867" name="T24"/>
                <a:gd fmla="*/ 80 h 900" name="T25"/>
                <a:gd fmla="*/ 188 w 867" name="T26"/>
                <a:gd fmla="*/ 110 h 900" name="T27"/>
                <a:gd fmla="*/ 163 w 867" name="T28"/>
                <a:gd fmla="*/ 0 h 900" name="T29"/>
                <a:gd fmla="*/ 121 w 867" name="T30"/>
                <a:gd fmla="*/ 44 h 900" name="T31"/>
                <a:gd fmla="*/ 116 w 867" name="T32"/>
                <a:gd fmla="*/ 112 h 900" name="T33"/>
                <a:gd fmla="*/ 88 w 867" name="T34"/>
                <a:gd fmla="*/ 100 h 900" name="T35"/>
                <a:gd fmla="*/ 88 w 867" name="T36"/>
                <a:gd fmla="*/ 182 h 900" name="T37"/>
                <a:gd fmla="*/ 121 w 867" name="T38"/>
                <a:gd fmla="*/ 192 h 900" name="T39"/>
                <a:gd fmla="*/ 117 w 867" name="T40"/>
                <a:gd fmla="*/ 367 h 900" name="T41"/>
                <a:gd fmla="*/ 20 w 867" name="T42"/>
                <a:gd fmla="*/ 482 h 900" name="T43"/>
                <a:gd fmla="*/ 0 w 867" name="T44"/>
                <a:gd fmla="*/ 514 h 900" name="T45"/>
                <a:gd fmla="*/ 2 w 867" name="T46"/>
                <a:gd fmla="*/ 583 h 900" name="T47"/>
                <a:gd fmla="*/ 57 w 867" name="T48"/>
                <a:gd fmla="*/ 572 h 900" name="T49"/>
                <a:gd fmla="*/ 116 w 867" name="T50"/>
                <a:gd fmla="*/ 597 h 900" name="T51"/>
                <a:gd fmla="*/ 133 w 867" name="T52"/>
                <a:gd fmla="*/ 660 h 900" name="T53"/>
                <a:gd fmla="*/ 179 w 867" name="T54"/>
                <a:gd fmla="*/ 672 h 900" name="T55"/>
                <a:gd fmla="*/ 177 w 867" name="T56"/>
                <a:gd fmla="*/ 709 h 900" name="T57"/>
                <a:gd fmla="*/ 160 w 867" name="T58"/>
                <a:gd fmla="*/ 775 h 900" name="T59"/>
                <a:gd fmla="*/ 195 w 867" name="T60"/>
                <a:gd fmla="*/ 790 h 900" name="T61"/>
                <a:gd fmla="*/ 230 w 867" name="T62"/>
                <a:gd fmla="*/ 820 h 900" name="T63"/>
                <a:gd fmla="*/ 297 w 867" name="T64"/>
                <a:gd fmla="*/ 861 h 900" name="T65"/>
                <a:gd fmla="*/ 361 w 867" name="T66"/>
                <a:gd fmla="*/ 841 h 900" name="T67"/>
                <a:gd fmla="*/ 368 w 867" name="T68"/>
                <a:gd fmla="*/ 882 h 900" name="T69"/>
                <a:gd fmla="*/ 409 w 867" name="T70"/>
                <a:gd fmla="*/ 891 h 900" name="T71"/>
                <a:gd fmla="*/ 428 w 867" name="T72"/>
                <a:gd fmla="*/ 886 h 900" name="T73"/>
                <a:gd fmla="*/ 410 w 867" name="T74"/>
                <a:gd fmla="*/ 775 h 900" name="T75"/>
                <a:gd fmla="*/ 465 w 867" name="T76"/>
                <a:gd fmla="*/ 756 h 900" name="T77"/>
                <a:gd fmla="*/ 497 w 867" name="T78"/>
                <a:gd fmla="*/ 728 h 900" name="T79"/>
                <a:gd fmla="*/ 578 w 867" name="T80"/>
                <a:gd fmla="*/ 726 h 900" name="T81"/>
                <a:gd fmla="*/ 616 w 867" name="T82"/>
                <a:gd fmla="*/ 721 h 900" name="T83"/>
                <a:gd fmla="*/ 647 w 867" name="T84"/>
                <a:gd fmla="*/ 745 h 900" name="T85"/>
                <a:gd fmla="*/ 676 w 867" name="T86"/>
                <a:gd fmla="*/ 714 h 900" name="T87"/>
                <a:gd fmla="*/ 713 w 867" name="T88"/>
                <a:gd fmla="*/ 716 h 900" name="T89"/>
                <a:gd fmla="*/ 762 w 867" name="T90"/>
                <a:gd fmla="*/ 660 h 900" name="T91"/>
                <a:gd fmla="*/ 809 w 867" name="T92"/>
                <a:gd fmla="*/ 672 h 900" name="T93"/>
                <a:gd fmla="*/ 846 w 867" name="T94"/>
                <a:gd fmla="*/ 636 h 900" name="T95"/>
                <a:gd fmla="*/ 866 w 867" name="T96"/>
                <a:gd fmla="*/ 595 h 900" name="T97"/>
                <a:gd fmla="*/ 771 w 867" name="T98"/>
                <a:gd fmla="*/ 561 h 900" name="T99"/>
                <a:gd fmla="*/ 734 w 867" name="T100"/>
                <a:gd fmla="*/ 538 h 900" name="T101"/>
                <a:gd fmla="*/ 694 w 867" name="T102"/>
                <a:gd fmla="*/ 512 h 900" name="T103"/>
                <a:gd fmla="*/ 706 w 867" name="T104"/>
                <a:gd fmla="*/ 438 h 900" name="T105"/>
                <a:gd fmla="*/ 695 w 867" name="T106"/>
                <a:gd fmla="*/ 302 h 900" name="T107"/>
                <a:gd fmla="*/ 628 w 867" name="T108"/>
                <a:gd fmla="*/ 306 h 900" name="T109"/>
                <a:gd fmla="*/ 616 w 867" name="T110"/>
                <a:gd fmla="*/ 258 h 900" name="T111"/>
                <a:gd fmla="*/ 630 w 867" name="T112"/>
                <a:gd fmla="*/ 210 h 900" name="T113"/>
                <a:gd fmla="*/ 671 w 867" name="T114"/>
                <a:gd fmla="*/ 207 h 900" name="T115"/>
                <a:gd fmla="*/ 752 w 867" name="T116"/>
                <a:gd fmla="*/ 207 h 9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00" w="866">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2" name="Freeform 10"/>
            <p:cNvSpPr/>
            <p:nvPr/>
          </p:nvSpPr>
          <p:spPr bwMode="auto">
            <a:xfrm>
              <a:off x="5068888" y="4674373"/>
              <a:ext cx="493712" cy="673100"/>
            </a:xfrm>
            <a:custGeom>
              <a:gdLst>
                <a:gd fmla="*/ 9 w 449" name="T0"/>
                <a:gd fmla="*/ 138 h 630" name="T1"/>
                <a:gd fmla="*/ 38 w 449" name="T2"/>
                <a:gd fmla="*/ 194 h 630" name="T3"/>
                <a:gd fmla="*/ 40 w 449" name="T4"/>
                <a:gd fmla="*/ 223 h 630" name="T5"/>
                <a:gd fmla="*/ 27 w 449" name="T6"/>
                <a:gd fmla="*/ 253 h 630" name="T7"/>
                <a:gd fmla="*/ 4 w 449" name="T8"/>
                <a:gd fmla="*/ 270 h 630" name="T9"/>
                <a:gd fmla="*/ 0 w 449" name="T10"/>
                <a:gd fmla="*/ 322 h 630" name="T11"/>
                <a:gd fmla="*/ 7 w 449" name="T12"/>
                <a:gd fmla="*/ 331 h 630" name="T13"/>
                <a:gd fmla="*/ 19 w 449" name="T14"/>
                <a:gd fmla="*/ 326 h 630" name="T15"/>
                <a:gd fmla="*/ 27 w 449" name="T16"/>
                <a:gd fmla="*/ 331 h 630" name="T17"/>
                <a:gd fmla="*/ 27 w 449" name="T18"/>
                <a:gd fmla="*/ 366 h 630" name="T19"/>
                <a:gd fmla="*/ 40 w 449" name="T20"/>
                <a:gd fmla="*/ 405 h 630" name="T21"/>
                <a:gd fmla="*/ 58 w 449" name="T22"/>
                <a:gd fmla="*/ 412 h 630" name="T23"/>
                <a:gd fmla="*/ 61 w 449" name="T24"/>
                <a:gd fmla="*/ 471 h 630" name="T25"/>
                <a:gd fmla="*/ 50 w 449" name="T26"/>
                <a:gd fmla="*/ 510 h 630" name="T27"/>
                <a:gd fmla="*/ 61 w 449" name="T28"/>
                <a:gd fmla="*/ 528 h 630" name="T29"/>
                <a:gd fmla="*/ 81 w 449" name="T30"/>
                <a:gd fmla="*/ 547 h 630" name="T31"/>
                <a:gd fmla="*/ 126 w 449" name="T32"/>
                <a:gd fmla="*/ 535 h 630" name="T33"/>
                <a:gd fmla="*/ 136 w 449" name="T34"/>
                <a:gd fmla="*/ 553 h 630" name="T35"/>
                <a:gd fmla="*/ 120 w 449" name="T36"/>
                <a:gd fmla="*/ 572 h 630" name="T37"/>
                <a:gd fmla="*/ 97 w 449" name="T38"/>
                <a:gd fmla="*/ 608 h 630" name="T39"/>
                <a:gd fmla="*/ 97 w 449" name="T40"/>
                <a:gd fmla="*/ 618 h 630" name="T41"/>
                <a:gd fmla="*/ 112 w 449" name="T42"/>
                <a:gd fmla="*/ 629 h 630" name="T43"/>
                <a:gd fmla="*/ 209 w 449" name="T44"/>
                <a:gd fmla="*/ 588 h 630" name="T45"/>
                <a:gd fmla="*/ 244 w 449" name="T46"/>
                <a:gd fmla="*/ 608 h 630" name="T47"/>
                <a:gd fmla="*/ 253 w 449" name="T48"/>
                <a:gd fmla="*/ 598 h 630" name="T49"/>
                <a:gd fmla="*/ 244 w 449" name="T50"/>
                <a:gd fmla="*/ 576 h 630" name="T51"/>
                <a:gd fmla="*/ 246 w 449" name="T52"/>
                <a:gd fmla="*/ 562 h 630" name="T53"/>
                <a:gd fmla="*/ 261 w 449" name="T54"/>
                <a:gd fmla="*/ 472 h 630" name="T55"/>
                <a:gd fmla="*/ 275 w 449" name="T56"/>
                <a:gd fmla="*/ 452 h 630" name="T57"/>
                <a:gd fmla="*/ 282 w 449" name="T58"/>
                <a:gd fmla="*/ 427 h 630" name="T59"/>
                <a:gd fmla="*/ 299 w 449" name="T60"/>
                <a:gd fmla="*/ 390 h 630" name="T61"/>
                <a:gd fmla="*/ 289 w 449" name="T62"/>
                <a:gd fmla="*/ 375 h 630" name="T63"/>
                <a:gd fmla="*/ 292 w 449" name="T64"/>
                <a:gd fmla="*/ 344 h 630" name="T65"/>
                <a:gd fmla="*/ 334 w 449" name="T66"/>
                <a:gd fmla="*/ 296 h 630" name="T67"/>
                <a:gd fmla="*/ 333 w 449" name="T68"/>
                <a:gd fmla="*/ 264 h 630" name="T69"/>
                <a:gd fmla="*/ 358 w 449" name="T70"/>
                <a:gd fmla="*/ 218 h 630" name="T71"/>
                <a:gd fmla="*/ 385 w 449" name="T72"/>
                <a:gd fmla="*/ 226 h 630" name="T73"/>
                <a:gd fmla="*/ 438 w 449" name="T74"/>
                <a:gd fmla="*/ 186 h 630" name="T75"/>
                <a:gd fmla="*/ 448 w 449" name="T76"/>
                <a:gd fmla="*/ 166 h 630" name="T77"/>
                <a:gd fmla="*/ 414 w 449" name="T78"/>
                <a:gd fmla="*/ 103 h 630" name="T79"/>
                <a:gd fmla="*/ 392 w 449" name="T80"/>
                <a:gd fmla="*/ 70 h 630" name="T81"/>
                <a:gd fmla="*/ 408 w 449" name="T82"/>
                <a:gd fmla="*/ 56 h 630" name="T83"/>
                <a:gd fmla="*/ 388 w 449" name="T84"/>
                <a:gd fmla="*/ 37 h 630" name="T85"/>
                <a:gd fmla="*/ 336 w 449" name="T86"/>
                <a:gd fmla="*/ 37 h 630" name="T87"/>
                <a:gd fmla="*/ 315 w 449" name="T88"/>
                <a:gd fmla="*/ 12 h 630" name="T89"/>
                <a:gd fmla="*/ 273 w 449" name="T90"/>
                <a:gd fmla="*/ 54 h 630" name="T91"/>
                <a:gd fmla="*/ 258 w 449" name="T92"/>
                <a:gd fmla="*/ 46 h 630" name="T93"/>
                <a:gd fmla="*/ 275 w 449" name="T94"/>
                <a:gd fmla="*/ 14 h 630" name="T95"/>
                <a:gd fmla="*/ 273 w 449" name="T96"/>
                <a:gd fmla="*/ 4 h 630" name="T97"/>
                <a:gd fmla="*/ 258 w 449" name="T98"/>
                <a:gd fmla="*/ 0 h 630" name="T99"/>
                <a:gd fmla="*/ 209 w 449" name="T100"/>
                <a:gd fmla="*/ 27 h 630" name="T101"/>
                <a:gd fmla="*/ 171 w 449" name="T102"/>
                <a:gd fmla="*/ 39 h 630" name="T103"/>
                <a:gd fmla="*/ 138 w 449" name="T104"/>
                <a:gd fmla="*/ 37 h 630" name="T105"/>
                <a:gd fmla="*/ 70 w 449" name="T106"/>
                <a:gd fmla="*/ 100 h 630" name="T107"/>
                <a:gd fmla="*/ 34 w 449" name="T108"/>
                <a:gd fmla="*/ 112 h 630" name="T109"/>
                <a:gd fmla="*/ 9 w 449" name="T110"/>
                <a:gd fmla="*/ 138 h 63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30" w="449">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3" name="Freeform 11"/>
            <p:cNvSpPr/>
            <p:nvPr/>
          </p:nvSpPr>
          <p:spPr bwMode="auto">
            <a:xfrm>
              <a:off x="3997325" y="4871223"/>
              <a:ext cx="657225" cy="541337"/>
            </a:xfrm>
            <a:custGeom>
              <a:gdLst>
                <a:gd fmla="*/ 163 w 600" name="T0"/>
                <a:gd fmla="*/ 169 h 506" name="T1"/>
                <a:gd fmla="*/ 152 w 600" name="T2"/>
                <a:gd fmla="*/ 210 h 506" name="T3"/>
                <a:gd fmla="*/ 126 w 600" name="T4"/>
                <a:gd fmla="*/ 217 h 506" name="T5"/>
                <a:gd fmla="*/ 70 w 600" name="T6"/>
                <a:gd fmla="*/ 210 h 506" name="T7"/>
                <a:gd fmla="*/ 57 w 600" name="T8"/>
                <a:gd fmla="*/ 222 h 506" name="T9"/>
                <a:gd fmla="*/ 28 w 600" name="T10"/>
                <a:gd fmla="*/ 212 h 506" name="T11"/>
                <a:gd fmla="*/ 0 w 600" name="T12"/>
                <a:gd fmla="*/ 249 h 506" name="T13"/>
                <a:gd fmla="*/ 13 w 600" name="T14"/>
                <a:gd fmla="*/ 261 h 506" name="T15"/>
                <a:gd fmla="*/ 13 w 600" name="T16"/>
                <a:gd fmla="*/ 286 h 506" name="T17"/>
                <a:gd fmla="*/ 26 w 600" name="T18"/>
                <a:gd fmla="*/ 308 h 506" name="T19"/>
                <a:gd fmla="*/ 80 w 600" name="T20"/>
                <a:gd fmla="*/ 291 h 506" name="T21"/>
                <a:gd fmla="*/ 95 w 600" name="T22"/>
                <a:gd fmla="*/ 304 h 506" name="T23"/>
                <a:gd fmla="*/ 70 w 600" name="T24"/>
                <a:gd fmla="*/ 407 h 506" name="T25"/>
                <a:gd fmla="*/ 106 w 600" name="T26"/>
                <a:gd fmla="*/ 439 h 506" name="T27"/>
                <a:gd fmla="*/ 94 w 600" name="T28"/>
                <a:gd fmla="*/ 496 h 506" name="T29"/>
                <a:gd fmla="*/ 130 w 600" name="T30"/>
                <a:gd fmla="*/ 500 h 506" name="T31"/>
                <a:gd fmla="*/ 163 w 600" name="T32"/>
                <a:gd fmla="*/ 467 h 506" name="T33"/>
                <a:gd fmla="*/ 177 w 600" name="T34"/>
                <a:gd fmla="*/ 476 h 506" name="T35"/>
                <a:gd fmla="*/ 246 w 600" name="T36"/>
                <a:gd fmla="*/ 505 h 506" name="T37"/>
                <a:gd fmla="*/ 257 w 600" name="T38"/>
                <a:gd fmla="*/ 496 h 506" name="T39"/>
                <a:gd fmla="*/ 260 w 600" name="T40"/>
                <a:gd fmla="*/ 476 h 506" name="T41"/>
                <a:gd fmla="*/ 274 w 600" name="T42"/>
                <a:gd fmla="*/ 463 h 506" name="T43"/>
                <a:gd fmla="*/ 372 w 600" name="T44"/>
                <a:gd fmla="*/ 402 h 506" name="T45"/>
                <a:gd fmla="*/ 386 w 600" name="T46"/>
                <a:gd fmla="*/ 422 h 506" name="T47"/>
                <a:gd fmla="*/ 448 w 600" name="T48"/>
                <a:gd fmla="*/ 439 h 506" name="T49"/>
                <a:gd fmla="*/ 478 w 600" name="T50"/>
                <a:gd fmla="*/ 397 h 506" name="T51"/>
                <a:gd fmla="*/ 493 w 600" name="T52"/>
                <a:gd fmla="*/ 407 h 506" name="T53"/>
                <a:gd fmla="*/ 517 w 600" name="T54"/>
                <a:gd fmla="*/ 407 h 506" name="T55"/>
                <a:gd fmla="*/ 517 w 600" name="T56"/>
                <a:gd fmla="*/ 395 h 506" name="T57"/>
                <a:gd fmla="*/ 548 w 600" name="T58"/>
                <a:gd fmla="*/ 385 h 506" name="T59"/>
                <a:gd fmla="*/ 548 w 600" name="T60"/>
                <a:gd fmla="*/ 377 h 506" name="T61"/>
                <a:gd fmla="*/ 559 w 600" name="T62"/>
                <a:gd fmla="*/ 364 h 506" name="T63"/>
                <a:gd fmla="*/ 566 w 600" name="T64"/>
                <a:gd fmla="*/ 366 h 506" name="T65"/>
                <a:gd fmla="*/ 599 w 600" name="T66"/>
                <a:gd fmla="*/ 337 h 506" name="T67"/>
                <a:gd fmla="*/ 571 w 600" name="T68"/>
                <a:gd fmla="*/ 293 h 506" name="T69"/>
                <a:gd fmla="*/ 585 w 600" name="T70"/>
                <a:gd fmla="*/ 232 h 506" name="T71"/>
                <a:gd fmla="*/ 570 w 600" name="T72"/>
                <a:gd fmla="*/ 212 h 506" name="T73"/>
                <a:gd fmla="*/ 524 w 600" name="T74"/>
                <a:gd fmla="*/ 224 h 506" name="T75"/>
                <a:gd fmla="*/ 519 w 600" name="T76"/>
                <a:gd fmla="*/ 217 h 506" name="T77"/>
                <a:gd fmla="*/ 570 w 600" name="T78"/>
                <a:gd fmla="*/ 164 h 506" name="T79"/>
                <a:gd fmla="*/ 548 w 600" name="T80"/>
                <a:gd fmla="*/ 78 h 506" name="T81"/>
                <a:gd fmla="*/ 514 w 600" name="T82"/>
                <a:gd fmla="*/ 103 h 506" name="T83"/>
                <a:gd fmla="*/ 483 w 600" name="T84"/>
                <a:gd fmla="*/ 74 h 506" name="T85"/>
                <a:gd fmla="*/ 456 w 600" name="T86"/>
                <a:gd fmla="*/ 38 h 506" name="T87"/>
                <a:gd fmla="*/ 452 w 600" name="T88"/>
                <a:gd fmla="*/ 15 h 506" name="T89"/>
                <a:gd fmla="*/ 436 w 600" name="T90"/>
                <a:gd fmla="*/ 10 h 506" name="T91"/>
                <a:gd fmla="*/ 410 w 600" name="T92"/>
                <a:gd fmla="*/ 17 h 506" name="T93"/>
                <a:gd fmla="*/ 372 w 600" name="T94"/>
                <a:gd fmla="*/ 0 h 506" name="T95"/>
                <a:gd fmla="*/ 354 w 600" name="T96"/>
                <a:gd fmla="*/ 41 h 506" name="T97"/>
                <a:gd fmla="*/ 322 w 600" name="T98"/>
                <a:gd fmla="*/ 44 h 506" name="T99"/>
                <a:gd fmla="*/ 298 w 600" name="T100"/>
                <a:gd fmla="*/ 78 h 506" name="T101"/>
                <a:gd fmla="*/ 283 w 600" name="T102"/>
                <a:gd fmla="*/ 71 h 506" name="T103"/>
                <a:gd fmla="*/ 260 w 600" name="T104"/>
                <a:gd fmla="*/ 78 h 506" name="T105"/>
                <a:gd fmla="*/ 225 w 600" name="T106"/>
                <a:gd fmla="*/ 58 h 506" name="T107"/>
                <a:gd fmla="*/ 197 w 600" name="T108"/>
                <a:gd fmla="*/ 90 h 506" name="T109"/>
                <a:gd fmla="*/ 197 w 600" name="T110"/>
                <a:gd fmla="*/ 106 h 506" name="T111"/>
                <a:gd fmla="*/ 252 w 600" name="T112"/>
                <a:gd fmla="*/ 133 h 506" name="T113"/>
                <a:gd fmla="*/ 265 w 600" name="T114"/>
                <a:gd fmla="*/ 156 h 506" name="T115"/>
                <a:gd fmla="*/ 225 w 600" name="T116"/>
                <a:gd fmla="*/ 170 h 506" name="T117"/>
                <a:gd fmla="*/ 163 w 600" name="T118"/>
                <a:gd fmla="*/ 169 h 5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06" w="600">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4" name="Freeform 12"/>
            <p:cNvSpPr/>
            <p:nvPr/>
          </p:nvSpPr>
          <p:spPr bwMode="auto">
            <a:xfrm>
              <a:off x="3367088" y="4299723"/>
              <a:ext cx="1290637" cy="954087"/>
            </a:xfrm>
            <a:custGeom>
              <a:gdLst>
                <a:gd fmla="*/ 462 w 1181" name="T0"/>
                <a:gd fmla="*/ 75 h 893" name="T1"/>
                <a:gd fmla="*/ 441 w 1181" name="T2"/>
                <a:gd fmla="*/ 27 h 893" name="T3"/>
                <a:gd fmla="*/ 517 w 1181" name="T4"/>
                <a:gd fmla="*/ 0 h 893" name="T5"/>
                <a:gd fmla="*/ 530 w 1181" name="T6"/>
                <a:gd fmla="*/ 52 h 893" name="T7"/>
                <a:gd fmla="*/ 600 w 1181" name="T8"/>
                <a:gd fmla="*/ 111 h 893" name="T9"/>
                <a:gd fmla="*/ 636 w 1181" name="T10"/>
                <a:gd fmla="*/ 111 h 893" name="T11"/>
                <a:gd fmla="*/ 667 w 1181" name="T12"/>
                <a:gd fmla="*/ 166 h 893" name="T13"/>
                <a:gd fmla="*/ 739 w 1181" name="T14"/>
                <a:gd fmla="*/ 160 h 893" name="T15"/>
                <a:gd fmla="*/ 771 w 1181" name="T16"/>
                <a:gd fmla="*/ 135 h 893" name="T17"/>
                <a:gd fmla="*/ 794 w 1181" name="T18"/>
                <a:gd fmla="*/ 160 h 893" name="T19"/>
                <a:gd fmla="*/ 876 w 1181" name="T20"/>
                <a:gd fmla="*/ 150 h 893" name="T21"/>
                <a:gd fmla="*/ 893 w 1181" name="T22"/>
                <a:gd fmla="*/ 171 h 893" name="T23"/>
                <a:gd fmla="*/ 974 w 1181" name="T24"/>
                <a:gd fmla="*/ 207 h 893" name="T25"/>
                <a:gd fmla="*/ 1076 w 1181" name="T26"/>
                <a:gd fmla="*/ 219 h 893" name="T27"/>
                <a:gd fmla="*/ 1124 w 1181" name="T28"/>
                <a:gd fmla="*/ 230 h 893" name="T29"/>
                <a:gd fmla="*/ 1169 w 1181" name="T30"/>
                <a:gd fmla="*/ 262 h 893" name="T31"/>
                <a:gd fmla="*/ 1172 w 1181" name="T32"/>
                <a:gd fmla="*/ 339 h 893" name="T33"/>
                <a:gd fmla="*/ 1115 w 1181" name="T34"/>
                <a:gd fmla="*/ 367 h 893" name="T35"/>
                <a:gd fmla="*/ 1025 w 1181" name="T36"/>
                <a:gd fmla="*/ 398 h 893" name="T37"/>
                <a:gd fmla="*/ 1041 w 1181" name="T38"/>
                <a:gd fmla="*/ 461 h 893" name="T39"/>
                <a:gd fmla="*/ 1110 w 1181" name="T40"/>
                <a:gd fmla="*/ 527 h 893" name="T41"/>
                <a:gd fmla="*/ 1081 w 1181" name="T42"/>
                <a:gd fmla="*/ 633 h 893" name="T43"/>
                <a:gd fmla="*/ 1025 w 1181" name="T44"/>
                <a:gd fmla="*/ 566 h 893" name="T45"/>
                <a:gd fmla="*/ 1004 w 1181" name="T46"/>
                <a:gd fmla="*/ 539 h 893" name="T47"/>
                <a:gd fmla="*/ 942 w 1181" name="T48"/>
                <a:gd fmla="*/ 528 h 893" name="T49"/>
                <a:gd fmla="*/ 893 w 1181" name="T50"/>
                <a:gd fmla="*/ 573 h 893" name="T51"/>
                <a:gd fmla="*/ 857 w 1181" name="T52"/>
                <a:gd fmla="*/ 601 h 893" name="T53"/>
                <a:gd fmla="*/ 799 w 1181" name="T54"/>
                <a:gd fmla="*/ 588 h 893" name="T55"/>
                <a:gd fmla="*/ 771 w 1181" name="T56"/>
                <a:gd fmla="*/ 636 h 893" name="T57"/>
                <a:gd fmla="*/ 839 w 1181" name="T58"/>
                <a:gd fmla="*/ 686 h 893" name="T59"/>
                <a:gd fmla="*/ 739 w 1181" name="T60"/>
                <a:gd fmla="*/ 699 h 893" name="T61"/>
                <a:gd fmla="*/ 710 w 1181" name="T62"/>
                <a:gd fmla="*/ 668 h 893" name="T63"/>
                <a:gd fmla="*/ 649 w 1181" name="T64"/>
                <a:gd fmla="*/ 677 h 893" name="T65"/>
                <a:gd fmla="*/ 636 w 1181" name="T66"/>
                <a:gd fmla="*/ 631 h 893" name="T67"/>
                <a:gd fmla="*/ 600 w 1181" name="T68"/>
                <a:gd fmla="*/ 606 h 893" name="T69"/>
                <a:gd fmla="*/ 597 w 1181" name="T70"/>
                <a:gd fmla="*/ 641 h 893" name="T71"/>
                <a:gd fmla="*/ 561 w 1181" name="T72"/>
                <a:gd fmla="*/ 668 h 893" name="T73"/>
                <a:gd fmla="*/ 505 w 1181" name="T74"/>
                <a:gd fmla="*/ 764 h 893" name="T75"/>
                <a:gd fmla="*/ 488 w 1181" name="T76"/>
                <a:gd fmla="*/ 871 h 893" name="T77"/>
                <a:gd fmla="*/ 414 w 1181" name="T78"/>
                <a:gd fmla="*/ 892 h 893" name="T79"/>
                <a:gd fmla="*/ 304 w 1181" name="T80"/>
                <a:gd fmla="*/ 714 h 893" name="T81"/>
                <a:gd fmla="*/ 244 w 1181" name="T82"/>
                <a:gd fmla="*/ 681 h 893" name="T83"/>
                <a:gd fmla="*/ 247 w 1181" name="T84"/>
                <a:gd fmla="*/ 636 h 893" name="T85"/>
                <a:gd fmla="*/ 192 w 1181" name="T86"/>
                <a:gd fmla="*/ 641 h 893" name="T87"/>
                <a:gd fmla="*/ 142 w 1181" name="T88"/>
                <a:gd fmla="*/ 557 h 893" name="T89"/>
                <a:gd fmla="*/ 132 w 1181" name="T90"/>
                <a:gd fmla="*/ 391 h 893" name="T91"/>
                <a:gd fmla="*/ 124 w 1181" name="T92"/>
                <a:gd fmla="*/ 306 h 893" name="T93"/>
                <a:gd fmla="*/ 0 w 1181" name="T94"/>
                <a:gd fmla="*/ 147 h 893" name="T95"/>
                <a:gd fmla="*/ 16 w 1181" name="T96"/>
                <a:gd fmla="*/ 106 h 893" name="T97"/>
                <a:gd fmla="*/ 184 w 1181" name="T98"/>
                <a:gd fmla="*/ 111 h 893" name="T99"/>
                <a:gd fmla="*/ 240 w 1181" name="T100"/>
                <a:gd fmla="*/ 122 h 893" name="T101"/>
                <a:gd fmla="*/ 327 w 1181" name="T102"/>
                <a:gd fmla="*/ 165 h 893" name="T103"/>
                <a:gd fmla="*/ 337 w 1181" name="T104"/>
                <a:gd fmla="*/ 116 h 893" name="T105"/>
                <a:gd fmla="*/ 392 w 1181" name="T106"/>
                <a:gd fmla="*/ 126 h 893" name="T107"/>
                <a:gd fmla="*/ 446 w 1181" name="T108"/>
                <a:gd fmla="*/ 112 h 89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93" w="1181">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5" name="Freeform 13"/>
            <p:cNvSpPr/>
            <p:nvPr/>
          </p:nvSpPr>
          <p:spPr bwMode="auto">
            <a:xfrm>
              <a:off x="1482725" y="3936185"/>
              <a:ext cx="2035175" cy="1076325"/>
            </a:xfrm>
            <a:custGeom>
              <a:gdLst>
                <a:gd fmla="*/ 1132 w 1863" name="T0"/>
                <a:gd fmla="*/ 958 h 1005" name="T1"/>
                <a:gd fmla="*/ 1161 w 1863" name="T2"/>
                <a:gd fmla="*/ 990 h 1005" name="T3"/>
                <a:gd fmla="*/ 1256 w 1863" name="T4"/>
                <a:gd fmla="*/ 958 h 1005" name="T5"/>
                <a:gd fmla="*/ 1316 w 1863" name="T6"/>
                <a:gd fmla="*/ 915 h 1005" name="T7"/>
                <a:gd fmla="*/ 1386 w 1863" name="T8"/>
                <a:gd fmla="*/ 887 h 1005" name="T9"/>
                <a:gd fmla="*/ 1461 w 1863" name="T10"/>
                <a:gd fmla="*/ 863 h 1005" name="T11"/>
                <a:gd fmla="*/ 1582 w 1863" name="T12"/>
                <a:gd fmla="*/ 843 h 1005" name="T13"/>
                <a:gd fmla="*/ 1584 w 1863" name="T14"/>
                <a:gd fmla="*/ 887 h 1005" name="T15"/>
                <a:gd fmla="*/ 1622 w 1863" name="T16"/>
                <a:gd fmla="*/ 895 h 1005" name="T17"/>
                <a:gd fmla="*/ 1599 w 1863" name="T18"/>
                <a:gd fmla="*/ 951 h 1005" name="T19"/>
                <a:gd fmla="*/ 1622 w 1863" name="T20"/>
                <a:gd fmla="*/ 958 h 1005" name="T21"/>
                <a:gd fmla="*/ 1725 w 1863" name="T22"/>
                <a:gd fmla="*/ 951 h 1005" name="T23"/>
                <a:gd fmla="*/ 1787 w 1863" name="T24"/>
                <a:gd fmla="*/ 971 h 1005" name="T25"/>
                <a:gd fmla="*/ 1815 w 1863" name="T26"/>
                <a:gd fmla="*/ 983 h 1005" name="T27"/>
                <a:gd fmla="*/ 1820 w 1863" name="T28"/>
                <a:gd fmla="*/ 915 h 1005" name="T29"/>
                <a:gd fmla="*/ 1862 w 1863" name="T30"/>
                <a:gd fmla="*/ 870 h 1005" name="T31"/>
                <a:gd fmla="*/ 1829 w 1863" name="T32"/>
                <a:gd fmla="*/ 655 h 1005" name="T33"/>
                <a:gd fmla="*/ 1792 w 1863" name="T34"/>
                <a:gd fmla="*/ 538 h 1005" name="T35"/>
                <a:gd fmla="*/ 1703 w 1863" name="T36"/>
                <a:gd fmla="*/ 495 h 1005" name="T37"/>
                <a:gd fmla="*/ 1647 w 1863" name="T38"/>
                <a:gd fmla="*/ 602 h 1005" name="T39"/>
                <a:gd fmla="*/ 1540 w 1863" name="T40"/>
                <a:gd fmla="*/ 547 h 1005" name="T41"/>
                <a:gd fmla="*/ 1342 w 1863" name="T42"/>
                <a:gd fmla="*/ 475 h 1005" name="T43"/>
                <a:gd fmla="*/ 1260 w 1863" name="T44"/>
                <a:gd fmla="*/ 463 h 1005" name="T45"/>
                <a:gd fmla="*/ 1102 w 1863" name="T46"/>
                <a:gd fmla="*/ 397 h 1005" name="T47"/>
                <a:gd fmla="*/ 1026 w 1863" name="T48"/>
                <a:gd fmla="*/ 214 h 1005" name="T49"/>
                <a:gd fmla="*/ 1055 w 1863" name="T50"/>
                <a:gd fmla="*/ 157 h 1005" name="T51"/>
                <a:gd fmla="*/ 1054 w 1863" name="T52"/>
                <a:gd fmla="*/ 78 h 1005" name="T53"/>
                <a:gd fmla="*/ 1066 w 1863" name="T54"/>
                <a:gd fmla="*/ 39 h 1005" name="T55"/>
                <a:gd fmla="*/ 927 w 1863" name="T56"/>
                <a:gd fmla="*/ 0 h 1005" name="T57"/>
                <a:gd fmla="*/ 827 w 1863" name="T58"/>
                <a:gd fmla="*/ 13 h 1005" name="T59"/>
                <a:gd fmla="*/ 703 w 1863" name="T60"/>
                <a:gd fmla="*/ 54 h 1005" name="T61"/>
                <a:gd fmla="*/ 578 w 1863" name="T62"/>
                <a:gd fmla="*/ 67 h 1005" name="T63"/>
                <a:gd fmla="*/ 494 w 1863" name="T64"/>
                <a:gd fmla="*/ 24 h 1005" name="T65"/>
                <a:gd fmla="*/ 358 w 1863" name="T66"/>
                <a:gd fmla="*/ 49 h 1005" name="T67"/>
                <a:gd fmla="*/ 304 w 1863" name="T68"/>
                <a:gd fmla="*/ 18 h 1005" name="T69"/>
                <a:gd fmla="*/ 202 w 1863" name="T70"/>
                <a:gd fmla="*/ 28 h 1005" name="T71"/>
                <a:gd fmla="*/ 153 w 1863" name="T72"/>
                <a:gd fmla="*/ 94 h 1005" name="T73"/>
                <a:gd fmla="*/ 124 w 1863" name="T74"/>
                <a:gd fmla="*/ 127 h 1005" name="T75"/>
                <a:gd fmla="*/ 89 w 1863" name="T76"/>
                <a:gd fmla="*/ 147 h 1005" name="T77"/>
                <a:gd fmla="*/ 74 w 1863" name="T78"/>
                <a:gd fmla="*/ 172 h 1005" name="T79"/>
                <a:gd fmla="*/ 101 w 1863" name="T80"/>
                <a:gd fmla="*/ 231 h 1005" name="T81"/>
                <a:gd fmla="*/ 94 w 1863" name="T82"/>
                <a:gd fmla="*/ 288 h 1005" name="T83"/>
                <a:gd fmla="*/ 27 w 1863" name="T84"/>
                <a:gd fmla="*/ 267 h 1005" name="T85"/>
                <a:gd fmla="*/ 0 w 1863" name="T86"/>
                <a:gd fmla="*/ 293 h 1005" name="T87"/>
                <a:gd fmla="*/ 17 w 1863" name="T88"/>
                <a:gd fmla="*/ 347 h 1005" name="T89"/>
                <a:gd fmla="*/ 9 w 1863" name="T90"/>
                <a:gd fmla="*/ 397 h 1005" name="T91"/>
                <a:gd fmla="*/ 43 w 1863" name="T92"/>
                <a:gd fmla="*/ 415 h 1005" name="T93"/>
                <a:gd fmla="*/ 124 w 1863" name="T94"/>
                <a:gd fmla="*/ 495 h 1005" name="T95"/>
                <a:gd fmla="*/ 172 w 1863" name="T96"/>
                <a:gd fmla="*/ 565 h 1005" name="T97"/>
                <a:gd fmla="*/ 205 w 1863" name="T98"/>
                <a:gd fmla="*/ 588 h 1005" name="T99"/>
                <a:gd fmla="*/ 261 w 1863" name="T100"/>
                <a:gd fmla="*/ 584 h 1005" name="T101"/>
                <a:gd fmla="*/ 395 w 1863" name="T102"/>
                <a:gd fmla="*/ 730 h 1005" name="T103"/>
                <a:gd fmla="*/ 435 w 1863" name="T104"/>
                <a:gd fmla="*/ 715 h 1005" name="T105"/>
                <a:gd fmla="*/ 447 w 1863" name="T106"/>
                <a:gd fmla="*/ 771 h 1005" name="T107"/>
                <a:gd fmla="*/ 529 w 1863" name="T108"/>
                <a:gd fmla="*/ 805 h 1005" name="T109"/>
                <a:gd fmla="*/ 596 w 1863" name="T110"/>
                <a:gd fmla="*/ 875 h 1005" name="T111"/>
                <a:gd fmla="*/ 608 w 1863" name="T112"/>
                <a:gd fmla="*/ 905 h 1005" name="T113"/>
                <a:gd fmla="*/ 682 w 1863" name="T114"/>
                <a:gd fmla="*/ 903 h 1005" name="T115"/>
                <a:gd fmla="*/ 813 w 1863" name="T116"/>
                <a:gd fmla="*/ 928 h 1005" name="T117"/>
                <a:gd fmla="*/ 872 w 1863" name="T118"/>
                <a:gd fmla="*/ 946 h 1005" name="T119"/>
                <a:gd fmla="*/ 872 w 1863" name="T120"/>
                <a:gd fmla="*/ 1004 h 1005" name="T121"/>
                <a:gd fmla="*/ 984 w 1863" name="T122"/>
                <a:gd fmla="*/ 918 h 1005" name="T123"/>
                <a:gd fmla="*/ 1073 w 1863" name="T124"/>
                <a:gd fmla="*/ 951 h 10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04" w="1863">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6" name="Freeform 14"/>
            <p:cNvSpPr/>
            <p:nvPr/>
          </p:nvSpPr>
          <p:spPr bwMode="auto">
            <a:xfrm>
              <a:off x="4645025" y="3991748"/>
              <a:ext cx="633413" cy="542925"/>
            </a:xfrm>
            <a:custGeom>
              <a:gdLst>
                <a:gd fmla="*/ 67 w 580" name="T0"/>
                <a:gd fmla="*/ 352 h 507" name="T1"/>
                <a:gd fmla="*/ 151 w 580" name="T2"/>
                <a:gd fmla="*/ 423 h 507" name="T3"/>
                <a:gd fmla="*/ 220 w 580" name="T4"/>
                <a:gd fmla="*/ 437 h 507" name="T5"/>
                <a:gd fmla="*/ 282 w 580" name="T6"/>
                <a:gd fmla="*/ 430 h 507" name="T7"/>
                <a:gd fmla="*/ 303 w 580" name="T8"/>
                <a:gd fmla="*/ 437 h 507" name="T9"/>
                <a:gd fmla="*/ 326 w 580" name="T10"/>
                <a:gd fmla="*/ 425 h 507" name="T11"/>
                <a:gd fmla="*/ 340 w 580" name="T12"/>
                <a:gd fmla="*/ 443 h 507" name="T13"/>
                <a:gd fmla="*/ 347 w 580" name="T14"/>
                <a:gd fmla="*/ 465 h 507" name="T15"/>
                <a:gd fmla="*/ 378 w 580" name="T16"/>
                <a:gd fmla="*/ 480 h 507" name="T17"/>
                <a:gd fmla="*/ 418 w 580" name="T18"/>
                <a:gd fmla="*/ 480 h 507" name="T19"/>
                <a:gd fmla="*/ 448 w 580" name="T20"/>
                <a:gd fmla="*/ 506 h 507" name="T21"/>
                <a:gd fmla="*/ 475 w 580" name="T22"/>
                <a:gd fmla="*/ 494 h 507" name="T23"/>
                <a:gd fmla="*/ 496 w 580" name="T24"/>
                <a:gd fmla="*/ 506 h 507" name="T25"/>
                <a:gd fmla="*/ 513 w 580" name="T26"/>
                <a:gd fmla="*/ 471 h 507" name="T27"/>
                <a:gd fmla="*/ 538 w 580" name="T28"/>
                <a:gd fmla="*/ 460 h 507" name="T29"/>
                <a:gd fmla="*/ 543 w 580" name="T30"/>
                <a:gd fmla="*/ 432 h 507" name="T31"/>
                <a:gd fmla="*/ 533 w 580" name="T32"/>
                <a:gd fmla="*/ 382 h 507" name="T33"/>
                <a:gd fmla="*/ 529 w 580" name="T34"/>
                <a:gd fmla="*/ 378 h 507" name="T35"/>
                <a:gd fmla="*/ 503 w 580" name="T36"/>
                <a:gd fmla="*/ 405 h 507" name="T37"/>
                <a:gd fmla="*/ 465 w 580" name="T38"/>
                <a:gd fmla="*/ 374 h 507" name="T39"/>
                <a:gd fmla="*/ 437 w 580" name="T40"/>
                <a:gd fmla="*/ 340 h 507" name="T41"/>
                <a:gd fmla="*/ 465 w 580" name="T42"/>
                <a:gd fmla="*/ 320 h 507" name="T43"/>
                <a:gd fmla="*/ 474 w 580" name="T44"/>
                <a:gd fmla="*/ 286 h 507" name="T45"/>
                <a:gd fmla="*/ 490 w 580" name="T46"/>
                <a:gd fmla="*/ 274 h 507" name="T47"/>
                <a:gd fmla="*/ 489 w 580" name="T48"/>
                <a:gd fmla="*/ 227 h 507" name="T49"/>
                <a:gd fmla="*/ 501 w 580" name="T50"/>
                <a:gd fmla="*/ 217 h 507" name="T51"/>
                <a:gd fmla="*/ 524 w 580" name="T52"/>
                <a:gd fmla="*/ 235 h 507" name="T53"/>
                <a:gd fmla="*/ 538 w 580" name="T54"/>
                <a:gd fmla="*/ 254 h 507" name="T55"/>
                <a:gd fmla="*/ 569 w 580" name="T56"/>
                <a:gd fmla="*/ 235 h 507" name="T57"/>
                <a:gd fmla="*/ 579 w 580" name="T58"/>
                <a:gd fmla="*/ 223 h 507" name="T59"/>
                <a:gd fmla="*/ 574 w 580" name="T60"/>
                <a:gd fmla="*/ 199 h 507" name="T61"/>
                <a:gd fmla="*/ 538 w 580" name="T62"/>
                <a:gd fmla="*/ 181 h 507" name="T63"/>
                <a:gd fmla="*/ 530 w 580" name="T64"/>
                <a:gd fmla="*/ 155 h 507" name="T65"/>
                <a:gd fmla="*/ 469 w 580" name="T66"/>
                <a:gd fmla="*/ 164 h 507" name="T67"/>
                <a:gd fmla="*/ 428 w 580" name="T68"/>
                <a:gd fmla="*/ 131 h 507" name="T69"/>
                <a:gd fmla="*/ 410 w 580" name="T70"/>
                <a:gd fmla="*/ 127 h 507" name="T71"/>
                <a:gd fmla="*/ 410 w 580" name="T72"/>
                <a:gd fmla="*/ 103 h 507" name="T73"/>
                <a:gd fmla="*/ 498 w 580" name="T74"/>
                <a:gd fmla="*/ 9 h 507" name="T75"/>
                <a:gd fmla="*/ 465 w 580" name="T76"/>
                <a:gd fmla="*/ 17 h 507" name="T77"/>
                <a:gd fmla="*/ 445 w 580" name="T78"/>
                <a:gd fmla="*/ 28 h 507" name="T79"/>
                <a:gd fmla="*/ 437 w 580" name="T80"/>
                <a:gd fmla="*/ 17 h 507" name="T81"/>
                <a:gd fmla="*/ 437 w 580" name="T82"/>
                <a:gd fmla="*/ 4 h 507" name="T83"/>
                <a:gd fmla="*/ 423 w 580" name="T84"/>
                <a:gd fmla="*/ 0 h 507" name="T85"/>
                <a:gd fmla="*/ 383 w 580" name="T86"/>
                <a:gd fmla="*/ 14 h 507" name="T87"/>
                <a:gd fmla="*/ 282 w 580" name="T88"/>
                <a:gd fmla="*/ 2 h 507" name="T89"/>
                <a:gd fmla="*/ 277 w 580" name="T90"/>
                <a:gd fmla="*/ 82 h 507" name="T91"/>
                <a:gd fmla="*/ 230 w 580" name="T92"/>
                <a:gd fmla="*/ 121 h 507" name="T93"/>
                <a:gd fmla="*/ 163 w 580" name="T94"/>
                <a:gd fmla="*/ 131 h 507" name="T95"/>
                <a:gd fmla="*/ 72 w 580" name="T96"/>
                <a:gd fmla="*/ 190 h 507" name="T97"/>
                <a:gd fmla="*/ 0 w 580" name="T98"/>
                <a:gd fmla="*/ 211 h 507" name="T99"/>
                <a:gd fmla="*/ 0 w 580" name="T100"/>
                <a:gd fmla="*/ 223 h 507" name="T101"/>
                <a:gd fmla="*/ 67 w 580" name="T102"/>
                <a:gd fmla="*/ 322 h 507" name="T103"/>
                <a:gd fmla="*/ 67 w 580" name="T104"/>
                <a:gd fmla="*/ 352 h 5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07" w="580">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7" name="Freeform 15"/>
            <p:cNvSpPr/>
            <p:nvPr/>
          </p:nvSpPr>
          <p:spPr bwMode="auto">
            <a:xfrm>
              <a:off x="2608263" y="3664723"/>
              <a:ext cx="1317625" cy="915987"/>
            </a:xfrm>
            <a:custGeom>
              <a:gdLst>
                <a:gd fmla="*/ 98 w 1202" name="T0"/>
                <a:gd fmla="*/ 320 h 856" name="T1"/>
                <a:gd fmla="*/ 154 w 1202" name="T2"/>
                <a:gd fmla="*/ 281 h 856" name="T3"/>
                <a:gd fmla="*/ 129 w 1202" name="T4"/>
                <a:gd fmla="*/ 266 h 856" name="T5"/>
                <a:gd fmla="*/ 166 w 1202" name="T6"/>
                <a:gd fmla="*/ 232 h 856" name="T7"/>
                <a:gd fmla="*/ 122 w 1202" name="T8"/>
                <a:gd fmla="*/ 140 h 856" name="T9"/>
                <a:gd fmla="*/ 149 w 1202" name="T10"/>
                <a:gd fmla="*/ 56 h 856" name="T11"/>
                <a:gd fmla="*/ 392 w 1202" name="T12"/>
                <a:gd fmla="*/ 0 h 856" name="T13"/>
                <a:gd fmla="*/ 539 w 1202" name="T14"/>
                <a:gd fmla="*/ 31 h 856" name="T15"/>
                <a:gd fmla="*/ 623 w 1202" name="T16"/>
                <a:gd fmla="*/ 80 h 856" name="T17"/>
                <a:gd fmla="*/ 705 w 1202" name="T18"/>
                <a:gd fmla="*/ 49 h 856" name="T19"/>
                <a:gd fmla="*/ 811 w 1202" name="T20"/>
                <a:gd fmla="*/ 37 h 856" name="T21"/>
                <a:gd fmla="*/ 944 w 1202" name="T22"/>
                <a:gd fmla="*/ 73 h 856" name="T23"/>
                <a:gd fmla="*/ 1028 w 1202" name="T24"/>
                <a:gd fmla="*/ 169 h 856" name="T25"/>
                <a:gd fmla="*/ 1103 w 1202" name="T26"/>
                <a:gd fmla="*/ 197 h 856" name="T27"/>
                <a:gd fmla="*/ 1175 w 1202" name="T28"/>
                <a:gd fmla="*/ 329 h 856" name="T29"/>
                <a:gd fmla="*/ 1193 w 1202" name="T30"/>
                <a:gd fmla="*/ 423 h 856" name="T31"/>
                <a:gd fmla="*/ 1154 w 1202" name="T32"/>
                <a:gd fmla="*/ 484 h 856" name="T33"/>
                <a:gd fmla="*/ 1108 w 1202" name="T34"/>
                <a:gd fmla="*/ 526 h 856" name="T35"/>
                <a:gd fmla="*/ 1088 w 1202" name="T36"/>
                <a:gd fmla="*/ 587 h 856" name="T37"/>
                <a:gd fmla="*/ 1037 w 1202" name="T38"/>
                <a:gd fmla="*/ 557 h 856" name="T39"/>
                <a:gd fmla="*/ 1040 w 1202" name="T40"/>
                <a:gd fmla="*/ 601 h 856" name="T41"/>
                <a:gd fmla="*/ 1117 w 1202" name="T42"/>
                <a:gd fmla="*/ 643 h 856" name="T43"/>
                <a:gd fmla="*/ 1156 w 1202" name="T44"/>
                <a:gd fmla="*/ 663 h 856" name="T45"/>
                <a:gd fmla="*/ 1141 w 1202" name="T46"/>
                <a:gd fmla="*/ 700 h 856" name="T47"/>
                <a:gd fmla="*/ 1088 w 1202" name="T48"/>
                <a:gd fmla="*/ 713 h 856" name="T49"/>
                <a:gd fmla="*/ 1033 w 1202" name="T50"/>
                <a:gd fmla="*/ 703 h 856" name="T51"/>
                <a:gd fmla="*/ 1023 w 1202" name="T52"/>
                <a:gd fmla="*/ 753 h 856" name="T53"/>
                <a:gd fmla="*/ 934 w 1202" name="T54"/>
                <a:gd fmla="*/ 709 h 856" name="T55"/>
                <a:gd fmla="*/ 880 w 1202" name="T56"/>
                <a:gd fmla="*/ 699 h 856" name="T57"/>
                <a:gd fmla="*/ 711 w 1202" name="T58"/>
                <a:gd fmla="*/ 694 h 856" name="T59"/>
                <a:gd fmla="*/ 695 w 1202" name="T60"/>
                <a:gd fmla="*/ 735 h 856" name="T61"/>
                <a:gd fmla="*/ 677 w 1202" name="T62"/>
                <a:gd fmla="*/ 780 h 856" name="T63"/>
                <a:gd fmla="*/ 519 w 1202" name="T64"/>
                <a:gd fmla="*/ 835 h 856" name="T65"/>
                <a:gd fmla="*/ 451 w 1202" name="T66"/>
                <a:gd fmla="*/ 749 h 856" name="T67"/>
                <a:gd fmla="*/ 256 w 1202" name="T68"/>
                <a:gd fmla="*/ 718 h 856" name="T69"/>
                <a:gd fmla="*/ 182 w 1202" name="T70"/>
                <a:gd fmla="*/ 672 h 856" name="T71"/>
                <a:gd fmla="*/ 1 w 1202" name="T72"/>
                <a:gd fmla="*/ 506 h 856" name="T73"/>
                <a:gd fmla="*/ 28 w 1202" name="T74"/>
                <a:gd fmla="*/ 454 h 856" name="T75"/>
                <a:gd fmla="*/ 51 w 1202" name="T76"/>
                <a:gd fmla="*/ 356 h 856" name="T77"/>
                <a:gd fmla="*/ 58 w 1202" name="T78"/>
                <a:gd fmla="*/ 304 h 8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6" w="1202">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8" name="Freeform 16"/>
            <p:cNvSpPr/>
            <p:nvPr/>
          </p:nvSpPr>
          <p:spPr bwMode="auto">
            <a:xfrm>
              <a:off x="4073525" y="3688535"/>
              <a:ext cx="271463" cy="474663"/>
            </a:xfrm>
            <a:custGeom>
              <a:gdLst>
                <a:gd fmla="*/ 232 w 252" name="T0"/>
                <a:gd fmla="*/ 247 h 443" name="T1"/>
                <a:gd fmla="*/ 236 w 252" name="T2"/>
                <a:gd fmla="*/ 200 h 443" name="T3"/>
                <a:gd fmla="*/ 251 w 252" name="T4"/>
                <a:gd fmla="*/ 178 h 443" name="T5"/>
                <a:gd fmla="*/ 246 w 252" name="T6"/>
                <a:gd fmla="*/ 156 h 443" name="T7"/>
                <a:gd fmla="*/ 165 w 252" name="T8"/>
                <a:gd fmla="*/ 127 h 443" name="T9"/>
                <a:gd fmla="*/ 174 w 252" name="T10"/>
                <a:gd fmla="*/ 96 h 443" name="T11"/>
                <a:gd fmla="*/ 196 w 252" name="T12"/>
                <a:gd fmla="*/ 61 h 443" name="T13"/>
                <a:gd fmla="*/ 181 w 252" name="T14"/>
                <a:gd fmla="*/ 7 h 443" name="T15"/>
                <a:gd fmla="*/ 174 w 252" name="T16"/>
                <a:gd fmla="*/ 0 h 443" name="T17"/>
                <a:gd fmla="*/ 124 w 252" name="T18"/>
                <a:gd fmla="*/ 34 h 443" name="T19"/>
                <a:gd fmla="*/ 102 w 252" name="T20"/>
                <a:gd fmla="*/ 111 h 443" name="T21"/>
                <a:gd fmla="*/ 91 w 252" name="T22"/>
                <a:gd fmla="*/ 165 h 443" name="T23"/>
                <a:gd fmla="*/ 52 w 252" name="T24"/>
                <a:gd fmla="*/ 200 h 443" name="T25"/>
                <a:gd fmla="*/ 28 w 252" name="T26"/>
                <a:gd fmla="*/ 210 h 443" name="T27"/>
                <a:gd fmla="*/ 0 w 252" name="T28"/>
                <a:gd fmla="*/ 214 h 443" name="T29"/>
                <a:gd fmla="*/ 63 w 252" name="T30"/>
                <a:gd fmla="*/ 299 h 443" name="T31"/>
                <a:gd fmla="*/ 80 w 252" name="T32"/>
                <a:gd fmla="*/ 356 h 443" name="T33"/>
                <a:gd fmla="*/ 72 w 252" name="T34"/>
                <a:gd fmla="*/ 389 h 443" name="T35"/>
                <a:gd fmla="*/ 115 w 252" name="T36"/>
                <a:gd fmla="*/ 413 h 443" name="T37"/>
                <a:gd fmla="*/ 115 w 252" name="T38"/>
                <a:gd fmla="*/ 429 h 443" name="T39"/>
                <a:gd fmla="*/ 156 w 252" name="T40"/>
                <a:gd fmla="*/ 442 h 443" name="T41"/>
                <a:gd fmla="*/ 169 w 252" name="T42"/>
                <a:gd fmla="*/ 442 h 443" name="T43"/>
                <a:gd fmla="*/ 169 w 252" name="T44"/>
                <a:gd fmla="*/ 408 h 443" name="T45"/>
                <a:gd fmla="*/ 200 w 252" name="T46"/>
                <a:gd fmla="*/ 402 h 443" name="T47"/>
                <a:gd fmla="*/ 210 w 252" name="T48"/>
                <a:gd fmla="*/ 361 h 443" name="T49"/>
                <a:gd fmla="*/ 186 w 252" name="T50"/>
                <a:gd fmla="*/ 344 h 443" name="T51"/>
                <a:gd fmla="*/ 169 w 252" name="T52"/>
                <a:gd fmla="*/ 327 h 443" name="T53"/>
                <a:gd fmla="*/ 176 w 252" name="T54"/>
                <a:gd fmla="*/ 251 h 443" name="T55"/>
                <a:gd fmla="*/ 192 w 252" name="T56"/>
                <a:gd fmla="*/ 239 h 443" name="T57"/>
                <a:gd fmla="*/ 223 w 252" name="T58"/>
                <a:gd fmla="*/ 252 h 443" name="T59"/>
                <a:gd fmla="*/ 232 w 252" name="T60"/>
                <a:gd fmla="*/ 247 h 44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42" w="251">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19" name="Freeform 17"/>
            <p:cNvSpPr/>
            <p:nvPr/>
          </p:nvSpPr>
          <p:spPr bwMode="auto">
            <a:xfrm>
              <a:off x="4899025" y="3218635"/>
              <a:ext cx="557213" cy="785813"/>
            </a:xfrm>
            <a:custGeom>
              <a:gdLst>
                <a:gd fmla="*/ 201 w 507" name="T0"/>
                <a:gd fmla="*/ 710 h 733" name="T1"/>
                <a:gd fmla="*/ 243 w 507" name="T2"/>
                <a:gd fmla="*/ 572 h 733" name="T3"/>
                <a:gd fmla="*/ 336 w 507" name="T4"/>
                <a:gd fmla="*/ 514 h 733" name="T5"/>
                <a:gd fmla="*/ 359 w 507" name="T6"/>
                <a:gd fmla="*/ 457 h 733" name="T7"/>
                <a:gd fmla="*/ 317 w 507" name="T8"/>
                <a:gd fmla="*/ 434 h 733" name="T9"/>
                <a:gd fmla="*/ 268 w 507" name="T10"/>
                <a:gd fmla="*/ 411 h 733" name="T11"/>
                <a:gd fmla="*/ 242 w 507" name="T12"/>
                <a:gd fmla="*/ 340 h 733" name="T13"/>
                <a:gd fmla="*/ 195 w 507" name="T14"/>
                <a:gd fmla="*/ 346 h 733" name="T15"/>
                <a:gd fmla="*/ 146 w 507" name="T16"/>
                <a:gd fmla="*/ 334 h 733" name="T17"/>
                <a:gd fmla="*/ 183 w 507" name="T18"/>
                <a:gd fmla="*/ 261 h 733" name="T19"/>
                <a:gd fmla="*/ 221 w 507" name="T20"/>
                <a:gd fmla="*/ 186 h 733" name="T21"/>
                <a:gd fmla="*/ 293 w 507" name="T22"/>
                <a:gd fmla="*/ 216 h 733" name="T23"/>
                <a:gd fmla="*/ 318 w 507" name="T24"/>
                <a:gd fmla="*/ 266 h 733" name="T25"/>
                <a:gd fmla="*/ 324 w 507" name="T26"/>
                <a:gd fmla="*/ 309 h 733" name="T27"/>
                <a:gd fmla="*/ 364 w 507" name="T28"/>
                <a:gd fmla="*/ 354 h 733" name="T29"/>
                <a:gd fmla="*/ 464 w 507" name="T30"/>
                <a:gd fmla="*/ 326 h 733" name="T31"/>
                <a:gd fmla="*/ 506 w 507" name="T32"/>
                <a:gd fmla="*/ 243 h 733" name="T33"/>
                <a:gd fmla="*/ 455 w 507" name="T34"/>
                <a:gd fmla="*/ 199 h 733" name="T35"/>
                <a:gd fmla="*/ 428 w 507" name="T36"/>
                <a:gd fmla="*/ 128 h 733" name="T37"/>
                <a:gd fmla="*/ 336 w 507" name="T38"/>
                <a:gd fmla="*/ 80 h 733" name="T39"/>
                <a:gd fmla="*/ 286 w 507" name="T40"/>
                <a:gd fmla="*/ 0 h 733" name="T41"/>
                <a:gd fmla="*/ 221 w 507" name="T42"/>
                <a:gd fmla="*/ 46 h 733" name="T43"/>
                <a:gd fmla="*/ 224 w 507" name="T44"/>
                <a:gd fmla="*/ 82 h 733" name="T45"/>
                <a:gd fmla="*/ 163 w 507" name="T46"/>
                <a:gd fmla="*/ 103 h 733" name="T47"/>
                <a:gd fmla="*/ 129 w 507" name="T48"/>
                <a:gd fmla="*/ 112 h 733" name="T49"/>
                <a:gd fmla="*/ 73 w 507" name="T50"/>
                <a:gd fmla="*/ 130 h 733" name="T51"/>
                <a:gd fmla="*/ 58 w 507" name="T52"/>
                <a:gd fmla="*/ 82 h 733" name="T53"/>
                <a:gd fmla="*/ 9 w 507" name="T54"/>
                <a:gd fmla="*/ 150 h 733" name="T55"/>
                <a:gd fmla="*/ 32 w 507" name="T56"/>
                <a:gd fmla="*/ 258 h 733" name="T57"/>
                <a:gd fmla="*/ 58 w 507" name="T58"/>
                <a:gd fmla="*/ 326 h 733" name="T59"/>
                <a:gd fmla="*/ 68 w 507" name="T60"/>
                <a:gd fmla="*/ 406 h 733" name="T61"/>
                <a:gd fmla="*/ 7 w 507" name="T62"/>
                <a:gd fmla="*/ 496 h 733" name="T63"/>
                <a:gd fmla="*/ 65 w 507" name="T64"/>
                <a:gd fmla="*/ 584 h 733" name="T65"/>
                <a:gd fmla="*/ 45 w 507" name="T66"/>
                <a:gd fmla="*/ 644 h 733" name="T67"/>
                <a:gd fmla="*/ 23 w 507" name="T68"/>
                <a:gd fmla="*/ 691 h 733" name="T69"/>
                <a:gd fmla="*/ 143 w 507" name="T70"/>
                <a:gd fmla="*/ 732 h 733" name="T71"/>
                <a:gd fmla="*/ 197 w 507" name="T72"/>
                <a:gd fmla="*/ 722 h 7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33" w="507">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0" name="Freeform 18"/>
            <p:cNvSpPr/>
            <p:nvPr/>
          </p:nvSpPr>
          <p:spPr bwMode="auto">
            <a:xfrm>
              <a:off x="5191125" y="3494860"/>
              <a:ext cx="114300" cy="184150"/>
            </a:xfrm>
            <a:custGeom>
              <a:gdLst>
                <a:gd fmla="*/ 86 w 105" name="T0"/>
                <a:gd fmla="*/ 159 h 173" name="T1"/>
                <a:gd fmla="*/ 60 w 105" name="T2"/>
                <a:gd fmla="*/ 172 h 173" name="T3"/>
                <a:gd fmla="*/ 14 w 105" name="T4"/>
                <a:gd fmla="*/ 162 h 173" name="T5"/>
                <a:gd fmla="*/ 3 w 105" name="T6"/>
                <a:gd fmla="*/ 150 h 173" name="T7"/>
                <a:gd fmla="*/ 0 w 105" name="T8"/>
                <a:gd fmla="*/ 74 h 173" name="T9"/>
                <a:gd fmla="*/ 41 w 105" name="T10"/>
                <a:gd fmla="*/ 57 h 173" name="T11"/>
                <a:gd fmla="*/ 37 w 105" name="T12"/>
                <a:gd fmla="*/ 43 h 173" name="T13"/>
                <a:gd fmla="*/ 44 w 105" name="T14"/>
                <a:gd fmla="*/ 14 h 173" name="T15"/>
                <a:gd fmla="*/ 47 w 105" name="T16"/>
                <a:gd fmla="*/ 0 h 173" name="T17"/>
                <a:gd fmla="*/ 62 w 105" name="T18"/>
                <a:gd fmla="*/ 8 h 173" name="T19"/>
                <a:gd fmla="*/ 69 w 105" name="T20"/>
                <a:gd fmla="*/ 33 h 173" name="T21"/>
                <a:gd fmla="*/ 66 w 105" name="T22"/>
                <a:gd fmla="*/ 50 h 173" name="T23"/>
                <a:gd fmla="*/ 99 w 105" name="T24"/>
                <a:gd fmla="*/ 74 h 173" name="T25"/>
                <a:gd fmla="*/ 104 w 105" name="T26"/>
                <a:gd fmla="*/ 93 h 173" name="T27"/>
                <a:gd fmla="*/ 86 w 105" name="T28"/>
                <a:gd fmla="*/ 107 h 173" name="T29"/>
                <a:gd fmla="*/ 78 w 105" name="T30"/>
                <a:gd fmla="*/ 139 h 173" name="T31"/>
                <a:gd fmla="*/ 86 w 105" name="T32"/>
                <a:gd fmla="*/ 159 h 17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3" w="105">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1" name="Freeform 19"/>
            <p:cNvSpPr/>
            <p:nvPr/>
          </p:nvSpPr>
          <p:spPr bwMode="auto">
            <a:xfrm>
              <a:off x="5056188" y="3415485"/>
              <a:ext cx="180975" cy="182563"/>
            </a:xfrm>
            <a:custGeom>
              <a:gdLst>
                <a:gd fmla="*/ 125 w 164" name="T0"/>
                <a:gd fmla="*/ 141 h 169" name="T1"/>
                <a:gd fmla="*/ 124 w 164" name="T2"/>
                <a:gd fmla="*/ 118 h 169" name="T3"/>
                <a:gd fmla="*/ 117 w 164" name="T4"/>
                <a:gd fmla="*/ 100 h 169" name="T5"/>
                <a:gd fmla="*/ 159 w 164" name="T6"/>
                <a:gd fmla="*/ 84 h 169" name="T7"/>
                <a:gd fmla="*/ 163 w 164" name="T8"/>
                <a:gd fmla="*/ 69 h 169" name="T9"/>
                <a:gd fmla="*/ 152 w 164" name="T10"/>
                <a:gd fmla="*/ 30 h 169" name="T11"/>
                <a:gd fmla="*/ 139 w 164" name="T12"/>
                <a:gd fmla="*/ 30 h 169" name="T13"/>
                <a:gd fmla="*/ 74 w 164" name="T14"/>
                <a:gd fmla="*/ 0 h 169" name="T15"/>
                <a:gd fmla="*/ 47 w 164" name="T16"/>
                <a:gd fmla="*/ 30 h 169" name="T17"/>
                <a:gd fmla="*/ 35 w 164" name="T18"/>
                <a:gd fmla="*/ 66 h 169" name="T19"/>
                <a:gd fmla="*/ 5 w 164" name="T20"/>
                <a:gd fmla="*/ 109 h 169" name="T21"/>
                <a:gd fmla="*/ 0 w 164" name="T22"/>
                <a:gd fmla="*/ 139 h 169" name="T23"/>
                <a:gd fmla="*/ 11 w 164" name="T24"/>
                <a:gd fmla="*/ 159 h 169" name="T25"/>
                <a:gd fmla="*/ 57 w 164" name="T26"/>
                <a:gd fmla="*/ 156 h 169" name="T27"/>
                <a:gd fmla="*/ 81 w 164" name="T28"/>
                <a:gd fmla="*/ 168 h 169" name="T29"/>
                <a:gd fmla="*/ 103 w 164" name="T30"/>
                <a:gd fmla="*/ 151 h 169" name="T31"/>
                <a:gd fmla="*/ 125 w 164" name="T32"/>
                <a:gd fmla="*/ 141 h 1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9" w="164">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2" name="Freeform 20"/>
            <p:cNvSpPr/>
            <p:nvPr/>
          </p:nvSpPr>
          <p:spPr bwMode="auto">
            <a:xfrm>
              <a:off x="4627563" y="3490098"/>
              <a:ext cx="352425" cy="717550"/>
            </a:xfrm>
            <a:custGeom>
              <a:gdLst>
                <a:gd fmla="*/ 21 w 323" name="T0"/>
                <a:gd fmla="*/ 671 h 672" name="T1"/>
                <a:gd fmla="*/ 90 w 323" name="T2"/>
                <a:gd fmla="*/ 650 h 672" name="T3"/>
                <a:gd fmla="*/ 179 w 323" name="T4"/>
                <a:gd fmla="*/ 592 h 672" name="T5"/>
                <a:gd fmla="*/ 241 w 323" name="T6"/>
                <a:gd fmla="*/ 580 h 672" name="T7"/>
                <a:gd fmla="*/ 288 w 323" name="T8"/>
                <a:gd fmla="*/ 542 h 672" name="T9"/>
                <a:gd fmla="*/ 293 w 323" name="T10"/>
                <a:gd fmla="*/ 462 h 672" name="T11"/>
                <a:gd fmla="*/ 270 w 323" name="T12"/>
                <a:gd fmla="*/ 433 h 672" name="T13"/>
                <a:gd fmla="*/ 278 w 323" name="T14"/>
                <a:gd fmla="*/ 406 h 672" name="T15"/>
                <a:gd fmla="*/ 293 w 323" name="T16"/>
                <a:gd fmla="*/ 386 h 672" name="T17"/>
                <a:gd fmla="*/ 296 w 323" name="T18"/>
                <a:gd fmla="*/ 351 h 672" name="T19"/>
                <a:gd fmla="*/ 312 w 323" name="T20"/>
                <a:gd fmla="*/ 326 h 672" name="T21"/>
                <a:gd fmla="*/ 288 w 323" name="T22"/>
                <a:gd fmla="*/ 278 h 672" name="T23"/>
                <a:gd fmla="*/ 253 w 323" name="T24"/>
                <a:gd fmla="*/ 238 h 672" name="T25"/>
                <a:gd fmla="*/ 274 w 323" name="T26"/>
                <a:gd fmla="*/ 174 h 672" name="T27"/>
                <a:gd fmla="*/ 314 w 323" name="T28"/>
                <a:gd fmla="*/ 148 h 672" name="T29"/>
                <a:gd fmla="*/ 322 w 323" name="T30"/>
                <a:gd fmla="*/ 105 h 672" name="T31"/>
                <a:gd fmla="*/ 305 w 323" name="T32"/>
                <a:gd fmla="*/ 68 h 672" name="T33"/>
                <a:gd fmla="*/ 305 w 323" name="T34"/>
                <a:gd fmla="*/ 25 h 672" name="T35"/>
                <a:gd fmla="*/ 278 w 323" name="T36"/>
                <a:gd fmla="*/ 0 h 672" name="T37"/>
                <a:gd fmla="*/ 215 w 323" name="T38"/>
                <a:gd fmla="*/ 32 h 672" name="T39"/>
                <a:gd fmla="*/ 205 w 323" name="T40"/>
                <a:gd fmla="*/ 22 h 672" name="T41"/>
                <a:gd fmla="*/ 172 w 323" name="T42"/>
                <a:gd fmla="*/ 48 h 672" name="T43"/>
                <a:gd fmla="*/ 144 w 323" name="T44"/>
                <a:gd fmla="*/ 45 h 672" name="T45"/>
                <a:gd fmla="*/ 90 w 323" name="T46"/>
                <a:gd fmla="*/ 123 h 672" name="T47"/>
                <a:gd fmla="*/ 75 w 323" name="T48"/>
                <a:gd fmla="*/ 123 h 672" name="T49"/>
                <a:gd fmla="*/ 45 w 323" name="T50"/>
                <a:gd fmla="*/ 148 h 672" name="T51"/>
                <a:gd fmla="*/ 47 w 323" name="T52"/>
                <a:gd fmla="*/ 181 h 672" name="T53"/>
                <a:gd fmla="*/ 33 w 323" name="T54"/>
                <a:gd fmla="*/ 211 h 672" name="T55"/>
                <a:gd fmla="*/ 28 w 323" name="T56"/>
                <a:gd fmla="*/ 252 h 672" name="T57"/>
                <a:gd fmla="*/ 2 w 323" name="T58"/>
                <a:gd fmla="*/ 292 h 672" name="T59"/>
                <a:gd fmla="*/ 31 w 323" name="T60"/>
                <a:gd fmla="*/ 351 h 672" name="T61"/>
                <a:gd fmla="*/ 21 w 323" name="T62"/>
                <a:gd fmla="*/ 386 h 672" name="T63"/>
                <a:gd fmla="*/ 0 w 323" name="T64"/>
                <a:gd fmla="*/ 423 h 672" name="T65"/>
                <a:gd fmla="*/ 31 w 323" name="T66"/>
                <a:gd fmla="*/ 567 h 672" name="T67"/>
                <a:gd fmla="*/ 10 w 323" name="T68"/>
                <a:gd fmla="*/ 640 h 672" name="T69"/>
                <a:gd fmla="*/ 21 w 323" name="T70"/>
                <a:gd fmla="*/ 671 h 67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72" w="323">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3" name="Freeform 21"/>
            <p:cNvSpPr/>
            <p:nvPr/>
          </p:nvSpPr>
          <p:spPr bwMode="auto">
            <a:xfrm>
              <a:off x="5192713" y="3507560"/>
              <a:ext cx="41275" cy="58738"/>
            </a:xfrm>
            <a:custGeom>
              <a:gdLst>
                <a:gd fmla="*/ 37 w 38" name="T0"/>
                <a:gd fmla="*/ 0 h 53" name="T1"/>
                <a:gd fmla="*/ 31 w 38" name="T2"/>
                <a:gd fmla="*/ 27 h 53" name="T3"/>
                <a:gd fmla="*/ 34 w 38" name="T4"/>
                <a:gd fmla="*/ 39 h 53" name="T5"/>
                <a:gd fmla="*/ 8 w 38" name="T6"/>
                <a:gd fmla="*/ 52 h 53" name="T7"/>
                <a:gd fmla="*/ 5 w 38" name="T8"/>
                <a:gd fmla="*/ 30 h 53" name="T9"/>
                <a:gd fmla="*/ 0 w 38" name="T10"/>
                <a:gd fmla="*/ 15 h 53" name="T11"/>
                <a:gd fmla="*/ 37 w 38"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8">
                  <a:moveTo>
                    <a:pt x="37" y="0"/>
                  </a:moveTo>
                  <a:lnTo>
                    <a:pt x="31" y="27"/>
                  </a:lnTo>
                  <a:lnTo>
                    <a:pt x="34" y="39"/>
                  </a:lnTo>
                  <a:lnTo>
                    <a:pt x="8" y="52"/>
                  </a:lnTo>
                  <a:lnTo>
                    <a:pt x="5" y="30"/>
                  </a:lnTo>
                  <a:lnTo>
                    <a:pt x="0" y="15"/>
                  </a:lnTo>
                  <a:lnTo>
                    <a:pt x="37" y="0"/>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4" name="Freeform 22"/>
            <p:cNvSpPr/>
            <p:nvPr/>
          </p:nvSpPr>
          <p:spPr bwMode="auto">
            <a:xfrm>
              <a:off x="5164138" y="5588773"/>
              <a:ext cx="79375" cy="55562"/>
            </a:xfrm>
            <a:custGeom>
              <a:gdLst>
                <a:gd fmla="*/ 4 w 72" name="T0"/>
                <a:gd fmla="*/ 13 h 49" name="T1"/>
                <a:gd fmla="*/ 30 w 72" name="T2"/>
                <a:gd fmla="*/ 18 h 49" name="T3"/>
                <a:gd fmla="*/ 57 w 72" name="T4"/>
                <a:gd fmla="*/ 0 h 49" name="T5"/>
                <a:gd fmla="*/ 71 w 72" name="T6"/>
                <a:gd fmla="*/ 36 h 49" name="T7"/>
                <a:gd fmla="*/ 42 w 72" name="T8"/>
                <a:gd fmla="*/ 48 h 49" name="T9"/>
                <a:gd fmla="*/ 6 w 72" name="T10"/>
                <a:gd fmla="*/ 45 h 49" name="T11"/>
                <a:gd fmla="*/ 0 w 72" name="T12"/>
                <a:gd fmla="*/ 18 h 49" name="T13"/>
                <a:gd fmla="*/ 4 w 72" name="T14"/>
                <a:gd fmla="*/ 13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72">
                  <a:moveTo>
                    <a:pt x="4" y="13"/>
                  </a:moveTo>
                  <a:lnTo>
                    <a:pt x="30" y="18"/>
                  </a:lnTo>
                  <a:lnTo>
                    <a:pt x="57" y="0"/>
                  </a:lnTo>
                  <a:lnTo>
                    <a:pt x="71" y="36"/>
                  </a:lnTo>
                  <a:lnTo>
                    <a:pt x="42" y="48"/>
                  </a:lnTo>
                  <a:lnTo>
                    <a:pt x="6" y="45"/>
                  </a:lnTo>
                  <a:lnTo>
                    <a:pt x="0" y="18"/>
                  </a:lnTo>
                  <a:lnTo>
                    <a:pt x="4" y="13"/>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5" name="Freeform 23"/>
            <p:cNvSpPr/>
            <p:nvPr/>
          </p:nvSpPr>
          <p:spPr bwMode="auto">
            <a:xfrm>
              <a:off x="4703763" y="5237935"/>
              <a:ext cx="798512" cy="646113"/>
            </a:xfrm>
            <a:custGeom>
              <a:gdLst>
                <a:gd fmla="*/ 214 w 729" name="T0"/>
                <a:gd fmla="*/ 87 h 604" name="T1"/>
                <a:gd fmla="*/ 224 w 729" name="T2"/>
                <a:gd fmla="*/ 49 h 604" name="T3"/>
                <a:gd fmla="*/ 291 w 729" name="T4"/>
                <a:gd fmla="*/ 70 h 604" name="T5"/>
                <a:gd fmla="*/ 289 w 729" name="T6"/>
                <a:gd fmla="*/ 39 h 604" name="T7"/>
                <a:gd fmla="*/ 317 w 729" name="T8"/>
                <a:gd fmla="*/ 4 h 604" name="T9"/>
                <a:gd fmla="*/ 392 w 729" name="T10"/>
                <a:gd fmla="*/ 0 h 604" name="T11"/>
                <a:gd fmla="*/ 458 w 729" name="T12"/>
                <a:gd fmla="*/ 7 h 604" name="T13"/>
                <a:gd fmla="*/ 452 w 729" name="T14"/>
                <a:gd fmla="*/ 44 h 604" name="T15"/>
                <a:gd fmla="*/ 426 w 729" name="T16"/>
                <a:gd fmla="*/ 89 h 604" name="T17"/>
                <a:gd fmla="*/ 542 w 729" name="T18"/>
                <a:gd fmla="*/ 59 h 604" name="T19"/>
                <a:gd fmla="*/ 585 w 729" name="T20"/>
                <a:gd fmla="*/ 70 h 604" name="T21"/>
                <a:gd fmla="*/ 578 w 729" name="T22"/>
                <a:gd fmla="*/ 34 h 604" name="T23"/>
                <a:gd fmla="*/ 654 w 729" name="T24"/>
                <a:gd fmla="*/ 57 h 604" name="T25"/>
                <a:gd fmla="*/ 698 w 729" name="T26"/>
                <a:gd fmla="*/ 89 h 604" name="T27"/>
                <a:gd fmla="*/ 708 w 729" name="T28"/>
                <a:gd fmla="*/ 167 h 604" name="T29"/>
                <a:gd fmla="*/ 675 w 729" name="T30"/>
                <a:gd fmla="*/ 206 h 604" name="T31"/>
                <a:gd fmla="*/ 612 w 729" name="T32"/>
                <a:gd fmla="*/ 258 h 604" name="T33"/>
                <a:gd fmla="*/ 580 w 729" name="T34"/>
                <a:gd fmla="*/ 268 h 604" name="T35"/>
                <a:gd fmla="*/ 566 w 729" name="T36"/>
                <a:gd fmla="*/ 275 h 604" name="T37"/>
                <a:gd fmla="*/ 514 w 729" name="T38"/>
                <a:gd fmla="*/ 293 h 604" name="T39"/>
                <a:gd fmla="*/ 474 w 729" name="T40"/>
                <a:gd fmla="*/ 296 h 604" name="T41"/>
                <a:gd fmla="*/ 376 w 729" name="T42"/>
                <a:gd fmla="*/ 285 h 604" name="T43"/>
                <a:gd fmla="*/ 389 w 729" name="T44"/>
                <a:gd fmla="*/ 354 h 604" name="T45"/>
                <a:gd fmla="*/ 327 w 729" name="T46"/>
                <a:gd fmla="*/ 399 h 604" name="T47"/>
                <a:gd fmla="*/ 263 w 729" name="T48"/>
                <a:gd fmla="*/ 418 h 604" name="T49"/>
                <a:gd fmla="*/ 189 w 729" name="T50"/>
                <a:gd fmla="*/ 450 h 604" name="T51"/>
                <a:gd fmla="*/ 70 w 729" name="T52"/>
                <a:gd fmla="*/ 502 h 604" name="T53"/>
                <a:gd fmla="*/ 88 w 729" name="T54"/>
                <a:gd fmla="*/ 582 h 604" name="T55"/>
                <a:gd fmla="*/ 35 w 729" name="T56"/>
                <a:gd fmla="*/ 599 h 604" name="T57"/>
                <a:gd fmla="*/ 8 w 729" name="T58"/>
                <a:gd fmla="*/ 491 h 604" name="T59"/>
                <a:gd fmla="*/ 33 w 729" name="T60"/>
                <a:gd fmla="*/ 431 h 604" name="T61"/>
                <a:gd fmla="*/ 61 w 729" name="T62"/>
                <a:gd fmla="*/ 403 h 604" name="T63"/>
                <a:gd fmla="*/ 98 w 729" name="T64"/>
                <a:gd fmla="*/ 352 h 604" name="T65"/>
                <a:gd fmla="*/ 153 w 729" name="T66"/>
                <a:gd fmla="*/ 246 h 604" name="T67"/>
                <a:gd fmla="*/ 194 w 729" name="T68"/>
                <a:gd fmla="*/ 170 h 604" name="T69"/>
                <a:gd fmla="*/ 194 w 729" name="T70"/>
                <a:gd fmla="*/ 103 h 60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04" w="729">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6" name="Freeform 24"/>
            <p:cNvSpPr/>
            <p:nvPr/>
          </p:nvSpPr>
          <p:spPr bwMode="auto">
            <a:xfrm>
              <a:off x="4106863" y="5169673"/>
              <a:ext cx="822325" cy="581025"/>
            </a:xfrm>
            <a:custGeom>
              <a:gdLst>
                <a:gd fmla="*/ 34 w 753" name="T0"/>
                <a:gd fmla="*/ 211 h 542" name="T1"/>
                <a:gd fmla="*/ 80 w 753" name="T2"/>
                <a:gd fmla="*/ 187 h 542" name="T3"/>
                <a:gd fmla="*/ 159 w 753" name="T4"/>
                <a:gd fmla="*/ 207 h 542" name="T5"/>
                <a:gd fmla="*/ 175 w 753" name="T6"/>
                <a:gd fmla="*/ 173 h 542" name="T7"/>
                <a:gd fmla="*/ 284 w 753" name="T8"/>
                <a:gd fmla="*/ 133 h 542" name="T9"/>
                <a:gd fmla="*/ 373 w 753" name="T10"/>
                <a:gd fmla="*/ 107 h 542" name="T11"/>
                <a:gd fmla="*/ 410 w 753" name="T12"/>
                <a:gd fmla="*/ 117 h 542" name="T13"/>
                <a:gd fmla="*/ 438 w 753" name="T14"/>
                <a:gd fmla="*/ 95 h 542" name="T15"/>
                <a:gd fmla="*/ 450 w 753" name="T16"/>
                <a:gd fmla="*/ 73 h 542" name="T17"/>
                <a:gd fmla="*/ 489 w 753" name="T18"/>
                <a:gd fmla="*/ 46 h 542" name="T19"/>
                <a:gd fmla="*/ 537 w 753" name="T20"/>
                <a:gd fmla="*/ 19 h 542" name="T21"/>
                <a:gd fmla="*/ 557 w 753" name="T22"/>
                <a:gd fmla="*/ 44 h 542" name="T23"/>
                <a:gd fmla="*/ 606 w 753" name="T24"/>
                <a:gd fmla="*/ 9 h 542" name="T25"/>
                <a:gd fmla="*/ 656 w 753" name="T26"/>
                <a:gd fmla="*/ 9 h 542" name="T27"/>
                <a:gd fmla="*/ 681 w 753" name="T28"/>
                <a:gd fmla="*/ 47 h 542" name="T29"/>
                <a:gd fmla="*/ 651 w 753" name="T30"/>
                <a:gd fmla="*/ 119 h 542" name="T31"/>
                <a:gd fmla="*/ 651 w 753" name="T32"/>
                <a:gd fmla="*/ 151 h 542" name="T33"/>
                <a:gd fmla="*/ 700 w 753" name="T34"/>
                <a:gd fmla="*/ 176 h 542" name="T35"/>
                <a:gd fmla="*/ 736 w 753" name="T36"/>
                <a:gd fmla="*/ 164 h 542" name="T37"/>
                <a:gd fmla="*/ 736 w 753" name="T38"/>
                <a:gd fmla="*/ 231 h 542" name="T39"/>
                <a:gd fmla="*/ 694 w 753" name="T40"/>
                <a:gd fmla="*/ 308 h 542" name="T41"/>
                <a:gd fmla="*/ 640 w 753" name="T42"/>
                <a:gd fmla="*/ 413 h 542" name="T43"/>
                <a:gd fmla="*/ 603 w 753" name="T44"/>
                <a:gd fmla="*/ 465 h 542" name="T45"/>
                <a:gd fmla="*/ 574 w 753" name="T46"/>
                <a:gd fmla="*/ 493 h 542" name="T47"/>
                <a:gd fmla="*/ 485 w 753" name="T48"/>
                <a:gd fmla="*/ 541 h 542" name="T49"/>
                <a:gd fmla="*/ 417 w 753" name="T50"/>
                <a:gd fmla="*/ 503 h 542" name="T51"/>
                <a:gd fmla="*/ 347 w 753" name="T52"/>
                <a:gd fmla="*/ 541 h 542" name="T53"/>
                <a:gd fmla="*/ 232 w 753" name="T54"/>
                <a:gd fmla="*/ 499 h 542" name="T55"/>
                <a:gd fmla="*/ 237 w 753" name="T56"/>
                <a:gd fmla="*/ 418 h 542" name="T57"/>
                <a:gd fmla="*/ 185 w 753" name="T58"/>
                <a:gd fmla="*/ 404 h 542" name="T59"/>
                <a:gd fmla="*/ 147 w 753" name="T60"/>
                <a:gd fmla="*/ 404 h 542" name="T61"/>
                <a:gd fmla="*/ 127 w 753" name="T62"/>
                <a:gd fmla="*/ 346 h 542" name="T63"/>
                <a:gd fmla="*/ 161 w 753" name="T64"/>
                <a:gd fmla="*/ 337 h 542" name="T65"/>
                <a:gd fmla="*/ 159 w 753" name="T66"/>
                <a:gd fmla="*/ 289 h 542" name="T67"/>
                <a:gd fmla="*/ 62 w 753" name="T68"/>
                <a:gd fmla="*/ 249 h 542" name="T69"/>
                <a:gd fmla="*/ 14 w 753" name="T70"/>
                <a:gd fmla="*/ 249 h 542" name="T71"/>
                <a:gd fmla="*/ 0 w 753" name="T72"/>
                <a:gd fmla="*/ 207 h 5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2" w="753">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7" name="Freeform 25"/>
            <p:cNvSpPr/>
            <p:nvPr/>
          </p:nvSpPr>
          <p:spPr bwMode="auto">
            <a:xfrm>
              <a:off x="4560888" y="4739460"/>
              <a:ext cx="569912" cy="622300"/>
            </a:xfrm>
            <a:custGeom>
              <a:gdLst>
                <a:gd fmla="*/ 446 w 521" name="T0"/>
                <a:gd fmla="*/ 70 h 582" name="T1"/>
                <a:gd fmla="*/ 435 w 521" name="T2"/>
                <a:gd fmla="*/ 21 h 582" name="T3"/>
                <a:gd fmla="*/ 399 w 521" name="T4"/>
                <a:gd fmla="*/ 28 h 582" name="T5"/>
                <a:gd fmla="*/ 371 w 521" name="T6"/>
                <a:gd fmla="*/ 46 h 582" name="T7"/>
                <a:gd fmla="*/ 343 w 521" name="T8"/>
                <a:gd fmla="*/ 26 h 582" name="T9"/>
                <a:gd fmla="*/ 295 w 521" name="T10"/>
                <a:gd fmla="*/ 33 h 582" name="T11"/>
                <a:gd fmla="*/ 141 w 521" name="T12"/>
                <a:gd fmla="*/ 0 h 582" name="T13"/>
                <a:gd fmla="*/ 151 w 521" name="T14"/>
                <a:gd fmla="*/ 39 h 582" name="T15"/>
                <a:gd fmla="*/ 82 w 521" name="T16"/>
                <a:gd fmla="*/ 39 h 582" name="T17"/>
                <a:gd fmla="*/ 25 w 521" name="T18"/>
                <a:gd fmla="*/ 110 h 582" name="T19"/>
                <a:gd fmla="*/ 49 w 521" name="T20"/>
                <a:gd fmla="*/ 277 h 582" name="T21"/>
                <a:gd fmla="*/ 4 w 521" name="T22"/>
                <a:gd fmla="*/ 338 h 582" name="T23"/>
                <a:gd fmla="*/ 63 w 521" name="T24"/>
                <a:gd fmla="*/ 345 h 582" name="T25"/>
                <a:gd fmla="*/ 76 w 521" name="T26"/>
                <a:gd fmla="*/ 451 h 582" name="T27"/>
                <a:gd fmla="*/ 124 w 521" name="T28"/>
                <a:gd fmla="*/ 423 h 582" name="T29"/>
                <a:gd fmla="*/ 144 w 521" name="T30"/>
                <a:gd fmla="*/ 447 h 582" name="T31"/>
                <a:gd fmla="*/ 194 w 521" name="T32"/>
                <a:gd fmla="*/ 414 h 582" name="T33"/>
                <a:gd fmla="*/ 242 w 521" name="T34"/>
                <a:gd fmla="*/ 414 h 582" name="T35"/>
                <a:gd fmla="*/ 267 w 521" name="T36"/>
                <a:gd fmla="*/ 452 h 582" name="T37"/>
                <a:gd fmla="*/ 237 w 521" name="T38"/>
                <a:gd fmla="*/ 524 h 582" name="T39"/>
                <a:gd fmla="*/ 237 w 521" name="T40"/>
                <a:gd fmla="*/ 555 h 582" name="T41"/>
                <a:gd fmla="*/ 288 w 521" name="T42"/>
                <a:gd fmla="*/ 581 h 582" name="T43"/>
                <a:gd fmla="*/ 323 w 521" name="T44"/>
                <a:gd fmla="*/ 568 h 582" name="T45"/>
                <a:gd fmla="*/ 343 w 521" name="T46"/>
                <a:gd fmla="*/ 524 h 582" name="T47"/>
                <a:gd fmla="*/ 378 w 521" name="T48"/>
                <a:gd fmla="*/ 517 h 582" name="T49"/>
                <a:gd fmla="*/ 426 w 521" name="T50"/>
                <a:gd fmla="*/ 522 h 582" name="T51"/>
                <a:gd fmla="*/ 419 w 521" name="T52"/>
                <a:gd fmla="*/ 493 h 582" name="T53"/>
                <a:gd fmla="*/ 492 w 521" name="T54"/>
                <a:gd fmla="*/ 482 h 582" name="T55"/>
                <a:gd fmla="*/ 509 w 521" name="T56"/>
                <a:gd fmla="*/ 447 h 582" name="T57"/>
                <a:gd fmla="*/ 517 w 521" name="T58"/>
                <a:gd fmla="*/ 350 h 582" name="T59"/>
                <a:gd fmla="*/ 485 w 521" name="T60"/>
                <a:gd fmla="*/ 303 h 582" name="T61"/>
                <a:gd fmla="*/ 476 w 521" name="T62"/>
                <a:gd fmla="*/ 264 h 582" name="T63"/>
                <a:gd fmla="*/ 458 w 521" name="T64"/>
                <a:gd fmla="*/ 260 h 582" name="T65"/>
                <a:gd fmla="*/ 485 w 521" name="T66"/>
                <a:gd fmla="*/ 190 h 582" name="T67"/>
                <a:gd fmla="*/ 497 w 521" name="T68"/>
                <a:gd fmla="*/ 133 h 5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82" w="521">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8" name="Freeform 26"/>
            <p:cNvSpPr/>
            <p:nvPr/>
          </p:nvSpPr>
          <p:spPr bwMode="auto">
            <a:xfrm>
              <a:off x="4494213" y="4371160"/>
              <a:ext cx="801687" cy="490538"/>
            </a:xfrm>
            <a:custGeom>
              <a:gdLst>
                <a:gd fmla="*/ 99 w 733" name="T0"/>
                <a:gd fmla="*/ 420 h 456" name="T1"/>
                <a:gd fmla="*/ 184 w 733" name="T2"/>
                <a:gd fmla="*/ 400 h 456" name="T3"/>
                <a:gd fmla="*/ 189 w 733" name="T4"/>
                <a:gd fmla="*/ 356 h 456" name="T5"/>
                <a:gd fmla="*/ 315 w 733" name="T6"/>
                <a:gd fmla="*/ 351 h 456" name="T7"/>
                <a:gd fmla="*/ 375 w 733" name="T8"/>
                <a:gd fmla="*/ 391 h 456" name="T9"/>
                <a:gd fmla="*/ 427 w 733" name="T10"/>
                <a:gd fmla="*/ 363 h 456" name="T11"/>
                <a:gd fmla="*/ 448 w 733" name="T12"/>
                <a:gd fmla="*/ 391 h 456" name="T13"/>
                <a:gd fmla="*/ 486 w 733" name="T14"/>
                <a:gd fmla="*/ 349 h 456" name="T15"/>
                <a:gd fmla="*/ 498 w 733" name="T16"/>
                <a:gd fmla="*/ 400 h 456" name="T17"/>
                <a:gd fmla="*/ 530 w 733" name="T18"/>
                <a:gd fmla="*/ 420 h 456" name="T19"/>
                <a:gd fmla="*/ 591 w 733" name="T20"/>
                <a:gd fmla="*/ 384 h 456" name="T21"/>
                <a:gd fmla="*/ 692 w 733" name="T22"/>
                <a:gd fmla="*/ 322 h 456" name="T23"/>
                <a:gd fmla="*/ 684 w 733" name="T24"/>
                <a:gd fmla="*/ 222 h 456" name="T25"/>
                <a:gd fmla="*/ 693 w 733" name="T26"/>
                <a:gd fmla="*/ 187 h 456" name="T27"/>
                <a:gd fmla="*/ 628 w 733" name="T28"/>
                <a:gd fmla="*/ 153 h 456" name="T29"/>
                <a:gd fmla="*/ 582 w 733" name="T30"/>
                <a:gd fmla="*/ 153 h 456" name="T31"/>
                <a:gd fmla="*/ 513 w 733" name="T32"/>
                <a:gd fmla="*/ 128 h 456" name="T33"/>
                <a:gd fmla="*/ 476 w 733" name="T34"/>
                <a:gd fmla="*/ 91 h 456" name="T35"/>
                <a:gd fmla="*/ 439 w 733" name="T36"/>
                <a:gd fmla="*/ 85 h 456" name="T37"/>
                <a:gd fmla="*/ 358 w 733" name="T38"/>
                <a:gd fmla="*/ 85 h 456" name="T39"/>
                <a:gd fmla="*/ 210 w 733" name="T40"/>
                <a:gd fmla="*/ 0 h 456" name="T41"/>
                <a:gd fmla="*/ 180 w 733" name="T42"/>
                <a:gd fmla="*/ 10 h 456" name="T43"/>
                <a:gd fmla="*/ 87 w 733" name="T44"/>
                <a:gd fmla="*/ 10 h 456" name="T45"/>
                <a:gd fmla="*/ 99 w 733" name="T46"/>
                <a:gd fmla="*/ 42 h 456" name="T47"/>
                <a:gd fmla="*/ 142 w 733" name="T48"/>
                <a:gd fmla="*/ 52 h 456" name="T49"/>
                <a:gd fmla="*/ 94 w 733" name="T50"/>
                <a:gd fmla="*/ 85 h 456" name="T51"/>
                <a:gd fmla="*/ 94 w 733" name="T52"/>
                <a:gd fmla="*/ 123 h 456" name="T53"/>
                <a:gd fmla="*/ 122 w 733" name="T54"/>
                <a:gd fmla="*/ 164 h 456" name="T55"/>
                <a:gd fmla="*/ 154 w 733" name="T56"/>
                <a:gd fmla="*/ 249 h 456" name="T57"/>
                <a:gd fmla="*/ 133 w 733" name="T58"/>
                <a:gd fmla="*/ 264 h 456" name="T59"/>
                <a:gd fmla="*/ 19 w 733" name="T60"/>
                <a:gd fmla="*/ 308 h 456" name="T61"/>
                <a:gd fmla="*/ 14 w 733" name="T62"/>
                <a:gd fmla="*/ 346 h 456" name="T63"/>
                <a:gd fmla="*/ 36 w 733" name="T64"/>
                <a:gd fmla="*/ 393 h 45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56" w="733">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29" name="Freeform 27"/>
            <p:cNvSpPr/>
            <p:nvPr/>
          </p:nvSpPr>
          <p:spPr bwMode="auto">
            <a:xfrm>
              <a:off x="4602163" y="5922148"/>
              <a:ext cx="258762" cy="231775"/>
            </a:xfrm>
            <a:custGeom>
              <a:gdLst>
                <a:gd fmla="*/ 237 w 238" name="T0"/>
                <a:gd fmla="*/ 36 h 215" name="T1"/>
                <a:gd fmla="*/ 192 w 238" name="T2"/>
                <a:gd fmla="*/ 110 h 215" name="T3"/>
                <a:gd fmla="*/ 192 w 238" name="T4"/>
                <a:gd fmla="*/ 144 h 215" name="T5"/>
                <a:gd fmla="*/ 105 w 238" name="T6"/>
                <a:gd fmla="*/ 214 h 215" name="T7"/>
                <a:gd fmla="*/ 18 w 238" name="T8"/>
                <a:gd fmla="*/ 182 h 215" name="T9"/>
                <a:gd fmla="*/ 0 w 238" name="T10"/>
                <a:gd fmla="*/ 120 h 215" name="T11"/>
                <a:gd fmla="*/ 4 w 238" name="T12"/>
                <a:gd fmla="*/ 90 h 215" name="T13"/>
                <a:gd fmla="*/ 54 w 238" name="T14"/>
                <a:gd fmla="*/ 43 h 215" name="T15"/>
                <a:gd fmla="*/ 69 w 238" name="T16"/>
                <a:gd fmla="*/ 28 h 215" name="T17"/>
                <a:gd fmla="*/ 150 w 238" name="T18"/>
                <a:gd fmla="*/ 16 h 215" name="T19"/>
                <a:gd fmla="*/ 186 w 238" name="T20"/>
                <a:gd fmla="*/ 12 h 215" name="T21"/>
                <a:gd fmla="*/ 198 w 238" name="T22"/>
                <a:gd fmla="*/ 0 h 215" name="T23"/>
                <a:gd fmla="*/ 224 w 238" name="T24"/>
                <a:gd fmla="*/ 4 h 215" name="T25"/>
                <a:gd fmla="*/ 237 w 238" name="T26"/>
                <a:gd fmla="*/ 36 h 2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5" w="238">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0" name="Oval 28"/>
            <p:cNvSpPr>
              <a:spLocks noChangeArrowheads="1"/>
            </p:cNvSpPr>
            <p:nvPr/>
          </p:nvSpPr>
          <p:spPr bwMode="auto">
            <a:xfrm>
              <a:off x="5521325" y="4439423"/>
              <a:ext cx="66675" cy="65087"/>
            </a:xfrm>
            <a:prstGeom prst="ellipse">
              <a:avLst/>
            </a:prstGeom>
            <a:noFill/>
            <a:ln w="9525">
              <a:solidFill>
                <a:srgbClr val="134577"/>
              </a:solidFill>
              <a:round/>
            </a:ln>
            <a:effectLst/>
            <a:extLst/>
          </p:spPr>
          <p:txBody>
            <a:bodyPr bIns="26060" lIns="52121" rIns="52121" tIns="26060"/>
            <a:lstStyle/>
            <a:p>
              <a:endParaRPr altLang="zh-CN" lang="zh-CN"/>
            </a:p>
          </p:txBody>
        </p:sp>
        <p:sp>
          <p:nvSpPr>
            <p:cNvPr id="31" name="Freeform 29"/>
            <p:cNvSpPr/>
            <p:nvPr/>
          </p:nvSpPr>
          <p:spPr bwMode="auto">
            <a:xfrm>
              <a:off x="3054350" y="3296423"/>
              <a:ext cx="1417638" cy="1185862"/>
            </a:xfrm>
            <a:custGeom>
              <a:gdLst>
                <a:gd fmla="*/ 0 w 1299" name="T0"/>
                <a:gd fmla="*/ 207 h 1107" name="T1"/>
                <a:gd fmla="*/ 49 w 1299" name="T2"/>
                <a:gd fmla="*/ 157 h 1107" name="T3"/>
                <a:gd fmla="*/ 200 w 1299" name="T4"/>
                <a:gd fmla="*/ 71 h 1107" name="T5"/>
                <a:gd fmla="*/ 237 w 1299" name="T6"/>
                <a:gd fmla="*/ 19 h 1107" name="T7"/>
                <a:gd fmla="*/ 269 w 1299" name="T8"/>
                <a:gd fmla="*/ 2 h 1107" name="T9"/>
                <a:gd fmla="*/ 327 w 1299" name="T10"/>
                <a:gd fmla="*/ 39 h 1107" name="T11"/>
                <a:gd fmla="*/ 332 w 1299" name="T12"/>
                <a:gd fmla="*/ 149 h 1107" name="T13"/>
                <a:gd fmla="*/ 412 w 1299" name="T14"/>
                <a:gd fmla="*/ 244 h 1107" name="T15"/>
                <a:gd fmla="*/ 542 w 1299" name="T16"/>
                <a:gd fmla="*/ 212 h 1107" name="T17"/>
                <a:gd fmla="*/ 577 w 1299" name="T18"/>
                <a:gd fmla="*/ 239 h 1107" name="T19"/>
                <a:gd fmla="*/ 519 w 1299" name="T20"/>
                <a:gd fmla="*/ 299 h 1107" name="T21"/>
                <a:gd fmla="*/ 580 w 1299" name="T22"/>
                <a:gd fmla="*/ 362 h 1107" name="T23"/>
                <a:gd fmla="*/ 609 w 1299" name="T24"/>
                <a:gd fmla="*/ 371 h 1107" name="T25"/>
                <a:gd fmla="*/ 639 w 1299" name="T26"/>
                <a:gd fmla="*/ 417 h 1107" name="T27"/>
                <a:gd fmla="*/ 756 w 1299" name="T28"/>
                <a:gd fmla="*/ 419 h 1107" name="T29"/>
                <a:gd fmla="*/ 868 w 1299" name="T30"/>
                <a:gd fmla="*/ 374 h 1107" name="T31"/>
                <a:gd fmla="*/ 879 w 1299" name="T32"/>
                <a:gd fmla="*/ 446 h 1107" name="T33"/>
                <a:gd fmla="*/ 849 w 1299" name="T34"/>
                <a:gd fmla="*/ 485 h 1107" name="T35"/>
                <a:gd fmla="*/ 840 w 1299" name="T36"/>
                <a:gd fmla="*/ 543 h 1107" name="T37"/>
                <a:gd fmla="*/ 923 w 1299" name="T38"/>
                <a:gd fmla="*/ 576 h 1107" name="T39"/>
                <a:gd fmla="*/ 1005 w 1299" name="T40"/>
                <a:gd fmla="*/ 719 h 1107" name="T41"/>
                <a:gd fmla="*/ 1041 w 1299" name="T42"/>
                <a:gd fmla="*/ 777 h 1107" name="T43"/>
                <a:gd fmla="*/ 1083 w 1299" name="T44"/>
                <a:gd fmla="*/ 806 h 1107" name="T45"/>
                <a:gd fmla="*/ 1096 w 1299" name="T46"/>
                <a:gd fmla="*/ 772 h 1107" name="T47"/>
                <a:gd fmla="*/ 1138 w 1299" name="T48"/>
                <a:gd fmla="*/ 724 h 1107" name="T49"/>
                <a:gd fmla="*/ 1096 w 1299" name="T50"/>
                <a:gd fmla="*/ 689 h 1107" name="T51"/>
                <a:gd fmla="*/ 1120 w 1299" name="T52"/>
                <a:gd fmla="*/ 600 h 1107" name="T53"/>
                <a:gd fmla="*/ 1162 w 1299" name="T54"/>
                <a:gd fmla="*/ 609 h 1107" name="T55"/>
                <a:gd fmla="*/ 1247 w 1299" name="T56"/>
                <a:gd fmla="*/ 662 h 1107" name="T57"/>
                <a:gd fmla="*/ 1298 w 1299" name="T58"/>
                <a:gd fmla="*/ 714 h 1107" name="T59"/>
                <a:gd fmla="*/ 1288 w 1299" name="T60"/>
                <a:gd fmla="*/ 784 h 1107" name="T61"/>
                <a:gd fmla="*/ 1223 w 1299" name="T62"/>
                <a:gd fmla="*/ 806 h 1107" name="T63"/>
                <a:gd fmla="*/ 1214 w 1299" name="T64"/>
                <a:gd fmla="*/ 824 h 1107" name="T65"/>
                <a:gd fmla="*/ 1167 w 1299" name="T66"/>
                <a:gd fmla="*/ 843 h 1107" name="T67"/>
                <a:gd fmla="*/ 1113 w 1299" name="T68"/>
                <a:gd fmla="*/ 830 h 1107" name="T69"/>
                <a:gd fmla="*/ 1113 w 1299" name="T70"/>
                <a:gd fmla="*/ 855 h 1107" name="T71"/>
                <a:gd fmla="*/ 1091 w 1299" name="T72"/>
                <a:gd fmla="*/ 892 h 1107" name="T73"/>
                <a:gd fmla="*/ 1101 w 1299" name="T74"/>
                <a:gd fmla="*/ 962 h 1107" name="T75"/>
                <a:gd fmla="*/ 1106 w 1299" name="T76"/>
                <a:gd fmla="*/ 996 h 1107" name="T77"/>
                <a:gd fmla="*/ 1046 w 1299" name="T78"/>
                <a:gd fmla="*/ 1008 h 1107" name="T79"/>
                <a:gd fmla="*/ 1053 w 1299" name="T80"/>
                <a:gd fmla="*/ 1070 h 1107" name="T81"/>
                <a:gd fmla="*/ 1020 w 1299" name="T82"/>
                <a:gd fmla="*/ 1095 h 1107" name="T83"/>
                <a:gd fmla="*/ 948 w 1299" name="T84"/>
                <a:gd fmla="*/ 1101 h 1107" name="T85"/>
                <a:gd fmla="*/ 917 w 1299" name="T86"/>
                <a:gd fmla="*/ 1046 h 1107" name="T87"/>
                <a:gd fmla="*/ 881 w 1299" name="T88"/>
                <a:gd fmla="*/ 1046 h 1107" name="T89"/>
                <a:gd fmla="*/ 812 w 1299" name="T90"/>
                <a:gd fmla="*/ 987 h 1107" name="T91"/>
                <a:gd fmla="*/ 798 w 1299" name="T92"/>
                <a:gd fmla="*/ 934 h 1107" name="T93"/>
                <a:gd fmla="*/ 723 w 1299" name="T94"/>
                <a:gd fmla="*/ 962 h 1107" name="T95"/>
                <a:gd fmla="*/ 704 w 1299" name="T96"/>
                <a:gd fmla="*/ 992 h 1107" name="T97"/>
                <a:gd fmla="*/ 626 w 1299" name="T98"/>
                <a:gd fmla="*/ 948 h 1107" name="T99"/>
                <a:gd fmla="*/ 623 w 1299" name="T100"/>
                <a:gd fmla="*/ 904 h 1107" name="T101"/>
                <a:gd fmla="*/ 674 w 1299" name="T102"/>
                <a:gd fmla="*/ 934 h 1107" name="T103"/>
                <a:gd fmla="*/ 695 w 1299" name="T104"/>
                <a:gd fmla="*/ 873 h 1107" name="T105"/>
                <a:gd fmla="*/ 741 w 1299" name="T106"/>
                <a:gd fmla="*/ 830 h 1107" name="T107"/>
                <a:gd fmla="*/ 779 w 1299" name="T108"/>
                <a:gd fmla="*/ 770 h 1107" name="T109"/>
                <a:gd fmla="*/ 761 w 1299" name="T110"/>
                <a:gd fmla="*/ 675 h 1107" name="T111"/>
                <a:gd fmla="*/ 690 w 1299" name="T112"/>
                <a:gd fmla="*/ 543 h 1107" name="T113"/>
                <a:gd fmla="*/ 614 w 1299" name="T114"/>
                <a:gd fmla="*/ 514 h 1107" name="T115"/>
                <a:gd fmla="*/ 531 w 1299" name="T116"/>
                <a:gd fmla="*/ 419 h 1107" name="T117"/>
                <a:gd fmla="*/ 397 w 1299" name="T118"/>
                <a:gd fmla="*/ 382 h 1107" name="T119"/>
                <a:gd fmla="*/ 292 w 1299" name="T120"/>
                <a:gd fmla="*/ 394 h 1107" name="T121"/>
                <a:gd fmla="*/ 209 w 1299" name="T122"/>
                <a:gd fmla="*/ 427 h 1107" name="T123"/>
                <a:gd fmla="*/ 125 w 1299" name="T124"/>
                <a:gd fmla="*/ 376 h 110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07" w="1299">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2" name="Freeform 30"/>
            <p:cNvSpPr/>
            <p:nvPr/>
          </p:nvSpPr>
          <p:spPr bwMode="auto">
            <a:xfrm>
              <a:off x="4195763" y="3640910"/>
              <a:ext cx="530225" cy="908050"/>
            </a:xfrm>
            <a:custGeom>
              <a:gdLst>
                <a:gd fmla="*/ 401 w 482" name="T0"/>
                <a:gd fmla="*/ 504 h 849" name="T1"/>
                <a:gd fmla="*/ 390 w 482" name="T2"/>
                <a:gd fmla="*/ 287 h 849" name="T3"/>
                <a:gd fmla="*/ 424 w 482" name="T4"/>
                <a:gd fmla="*/ 213 h 849" name="T5"/>
                <a:gd fmla="*/ 421 w 482" name="T6"/>
                <a:gd fmla="*/ 114 h 849" name="T7"/>
                <a:gd fmla="*/ 441 w 482" name="T8"/>
                <a:gd fmla="*/ 44 h 849" name="T9"/>
                <a:gd fmla="*/ 426 w 482" name="T10"/>
                <a:gd fmla="*/ 0 h 849" name="T11"/>
                <a:gd fmla="*/ 353 w 482" name="T12"/>
                <a:gd fmla="*/ 25 h 849" name="T13"/>
                <a:gd fmla="*/ 327 w 482" name="T14"/>
                <a:gd fmla="*/ 86 h 849" name="T15"/>
                <a:gd fmla="*/ 299 w 482" name="T16"/>
                <a:gd fmla="*/ 109 h 849" name="T17"/>
                <a:gd fmla="*/ 205 w 482" name="T18"/>
                <a:gd fmla="*/ 217 h 849" name="T19"/>
                <a:gd fmla="*/ 136 w 482" name="T20"/>
                <a:gd fmla="*/ 213 h 849" name="T21"/>
                <a:gd fmla="*/ 118 w 482" name="T22"/>
                <a:gd fmla="*/ 283 h 849" name="T23"/>
                <a:gd fmla="*/ 205 w 482" name="T24"/>
                <a:gd fmla="*/ 337 h 849" name="T25"/>
                <a:gd fmla="*/ 257 w 482" name="T26"/>
                <a:gd fmla="*/ 389 h 849" name="T27"/>
                <a:gd fmla="*/ 247 w 482" name="T28"/>
                <a:gd fmla="*/ 458 h 849" name="T29"/>
                <a:gd fmla="*/ 181 w 482" name="T30"/>
                <a:gd fmla="*/ 480 h 849" name="T31"/>
                <a:gd fmla="*/ 171 w 482" name="T32"/>
                <a:gd fmla="*/ 497 h 849" name="T33"/>
                <a:gd fmla="*/ 122 w 482" name="T34"/>
                <a:gd fmla="*/ 517 h 849" name="T35"/>
                <a:gd fmla="*/ 68 w 482" name="T36"/>
                <a:gd fmla="*/ 504 h 849" name="T37"/>
                <a:gd fmla="*/ 68 w 482" name="T38"/>
                <a:gd fmla="*/ 529 h 849" name="T39"/>
                <a:gd fmla="*/ 45 w 482" name="T40"/>
                <a:gd fmla="*/ 566 h 849" name="T41"/>
                <a:gd fmla="*/ 55 w 482" name="T42"/>
                <a:gd fmla="*/ 636 h 849" name="T43"/>
                <a:gd fmla="*/ 60 w 482" name="T44"/>
                <a:gd fmla="*/ 670 h 849" name="T45"/>
                <a:gd fmla="*/ 0 w 482" name="T46"/>
                <a:gd fmla="*/ 682 h 849" name="T47"/>
                <a:gd fmla="*/ 7 w 482" name="T48"/>
                <a:gd fmla="*/ 744 h 849" name="T49"/>
                <a:gd fmla="*/ 30 w 482" name="T50"/>
                <a:gd fmla="*/ 769 h 849" name="T51"/>
                <a:gd fmla="*/ 113 w 482" name="T52"/>
                <a:gd fmla="*/ 759 h 849" name="T53"/>
                <a:gd fmla="*/ 131 w 482" name="T54"/>
                <a:gd fmla="*/ 779 h 849" name="T55"/>
                <a:gd fmla="*/ 213 w 482" name="T56"/>
                <a:gd fmla="*/ 815 h 849" name="T57"/>
                <a:gd fmla="*/ 317 w 482" name="T58"/>
                <a:gd fmla="*/ 827 h 849" name="T59"/>
                <a:gd fmla="*/ 367 w 482" name="T60"/>
                <a:gd fmla="*/ 839 h 849" name="T61"/>
                <a:gd fmla="*/ 356 w 482" name="T62"/>
                <a:gd fmla="*/ 792 h 849" name="T63"/>
                <a:gd fmla="*/ 401 w 482" name="T64"/>
                <a:gd fmla="*/ 747 h 849" name="T65"/>
                <a:gd fmla="*/ 390 w 482" name="T66"/>
                <a:gd fmla="*/ 725 h 849" name="T67"/>
                <a:gd fmla="*/ 346 w 482" name="T68"/>
                <a:gd fmla="*/ 697 h 849" name="T69"/>
                <a:gd fmla="*/ 431 w 482" name="T70"/>
                <a:gd fmla="*/ 688 h 849" name="T71"/>
                <a:gd fmla="*/ 458 w 482" name="T72"/>
                <a:gd fmla="*/ 694 h 849" name="T73"/>
                <a:gd fmla="*/ 481 w 482" name="T74"/>
                <a:gd fmla="*/ 647 h 849" name="T75"/>
                <a:gd fmla="*/ 412 w 482" name="T76"/>
                <a:gd fmla="*/ 534 h 8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49" w="482">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3" name="Freeform 31"/>
            <p:cNvSpPr/>
            <p:nvPr/>
          </p:nvSpPr>
          <p:spPr bwMode="auto">
            <a:xfrm>
              <a:off x="5126038" y="4153673"/>
              <a:ext cx="493712" cy="582612"/>
            </a:xfrm>
            <a:custGeom>
              <a:gdLst>
                <a:gd fmla="*/ 108 w 451" name="T0"/>
                <a:gd fmla="*/ 0 h 543" name="T1"/>
                <a:gd fmla="*/ 186 w 451" name="T2"/>
                <a:gd fmla="*/ 46 h 543" name="T3"/>
                <a:gd fmla="*/ 247 w 451" name="T4"/>
                <a:gd fmla="*/ 73 h 543" name="T5"/>
                <a:gd fmla="*/ 276 w 451" name="T6"/>
                <a:gd fmla="*/ 77 h 543" name="T7"/>
                <a:gd fmla="*/ 292 w 451" name="T8"/>
                <a:gd fmla="*/ 143 h 543" name="T9"/>
                <a:gd fmla="*/ 339 w 451" name="T10"/>
                <a:gd fmla="*/ 171 h 543" name="T11"/>
                <a:gd fmla="*/ 376 w 451" name="T12"/>
                <a:gd fmla="*/ 148 h 543" name="T13"/>
                <a:gd fmla="*/ 388 w 451" name="T14"/>
                <a:gd fmla="*/ 187 h 543" name="T15"/>
                <a:gd fmla="*/ 344 w 451" name="T16"/>
                <a:gd fmla="*/ 212 h 543" name="T17"/>
                <a:gd fmla="*/ 328 w 451" name="T18"/>
                <a:gd fmla="*/ 244 h 543" name="T19"/>
                <a:gd fmla="*/ 376 w 451" name="T20"/>
                <a:gd fmla="*/ 292 h 543" name="T21"/>
                <a:gd fmla="*/ 450 w 451" name="T22"/>
                <a:gd fmla="*/ 328 h 543" name="T23"/>
                <a:gd fmla="*/ 438 w 451" name="T24"/>
                <a:gd fmla="*/ 388 h 543" name="T25"/>
                <a:gd fmla="*/ 438 w 451" name="T26"/>
                <a:gd fmla="*/ 418 h 543" name="T27"/>
                <a:gd fmla="*/ 398 w 451" name="T28"/>
                <a:gd fmla="*/ 441 h 543" name="T29"/>
                <a:gd fmla="*/ 364 w 451" name="T30"/>
                <a:gd fmla="*/ 534 h 543" name="T31"/>
                <a:gd fmla="*/ 337 w 451" name="T32"/>
                <a:gd fmla="*/ 521 h 543" name="T33"/>
                <a:gd fmla="*/ 264 w 451" name="T34"/>
                <a:gd fmla="*/ 496 h 543" name="T35"/>
                <a:gd fmla="*/ 207 w 451" name="T36"/>
                <a:gd fmla="*/ 531 h 543" name="T37"/>
                <a:gd fmla="*/ 223 w 451" name="T38"/>
                <a:gd fmla="*/ 490 h 543" name="T39"/>
                <a:gd fmla="*/ 159 w 451" name="T40"/>
                <a:gd fmla="*/ 512 h 543" name="T41"/>
                <a:gd fmla="*/ 127 w 451" name="T42"/>
                <a:gd fmla="*/ 398 h 543" name="T43"/>
                <a:gd fmla="*/ 98 w 451" name="T44"/>
                <a:gd fmla="*/ 380 h 543" name="T45"/>
                <a:gd fmla="*/ 73 w 451" name="T46"/>
                <a:gd fmla="*/ 320 h 543" name="T47"/>
                <a:gd fmla="*/ 103 w 451" name="T48"/>
                <a:gd fmla="*/ 281 h 543" name="T49"/>
                <a:gd fmla="*/ 88 w 451" name="T50"/>
                <a:gd fmla="*/ 226 h 543" name="T51"/>
                <a:gd fmla="*/ 27 w 451" name="T52"/>
                <a:gd fmla="*/ 223 h 543" name="T53"/>
                <a:gd fmla="*/ 27 w 451" name="T54"/>
                <a:gd fmla="*/ 169 h 543" name="T55"/>
                <a:gd fmla="*/ 50 w 451" name="T56"/>
                <a:gd fmla="*/ 123 h 543" name="T57"/>
                <a:gd fmla="*/ 61 w 451" name="T58"/>
                <a:gd fmla="*/ 65 h 543" name="T59"/>
                <a:gd fmla="*/ 98 w 451" name="T60"/>
                <a:gd fmla="*/ 103 h 543" name="T61"/>
                <a:gd fmla="*/ 136 w 451" name="T62"/>
                <a:gd fmla="*/ 71 h 543" name="T63"/>
                <a:gd fmla="*/ 98 w 451" name="T64"/>
                <a:gd fmla="*/ 29 h 54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3" w="451">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4" name="Freeform 32"/>
            <p:cNvSpPr/>
            <p:nvPr/>
          </p:nvSpPr>
          <p:spPr bwMode="auto">
            <a:xfrm>
              <a:off x="5245100" y="4067948"/>
              <a:ext cx="584200" cy="454025"/>
            </a:xfrm>
            <a:custGeom>
              <a:gdLst>
                <a:gd fmla="*/ 494 w 533" name="T0"/>
                <a:gd fmla="*/ 338 h 427" name="T1"/>
                <a:gd fmla="*/ 483 w 533" name="T2"/>
                <a:gd fmla="*/ 374 h 427" name="T3"/>
                <a:gd fmla="*/ 468 w 533" name="T4"/>
                <a:gd fmla="*/ 394 h 427" name="T5"/>
                <a:gd fmla="*/ 441 w 533" name="T6"/>
                <a:gd fmla="*/ 426 h 427" name="T7"/>
                <a:gd fmla="*/ 398 w 533" name="T8"/>
                <a:gd fmla="*/ 418 h 427" name="T9"/>
                <a:gd fmla="*/ 365 w 533" name="T10"/>
                <a:gd fmla="*/ 399 h 427" name="T11"/>
                <a:gd fmla="*/ 343 w 533" name="T12"/>
                <a:gd fmla="*/ 409 h 427" name="T13"/>
                <a:gd fmla="*/ 272 w 533" name="T14"/>
                <a:gd fmla="*/ 400 h 427" name="T15"/>
                <a:gd fmla="*/ 270 w 533" name="T16"/>
                <a:gd fmla="*/ 373 h 427" name="T17"/>
                <a:gd fmla="*/ 232 w 533" name="T18"/>
                <a:gd fmla="*/ 347 h 427" name="T19"/>
                <a:gd fmla="*/ 222 w 533" name="T20"/>
                <a:gd fmla="*/ 324 h 427" name="T21"/>
                <a:gd fmla="*/ 237 w 533" name="T22"/>
                <a:gd fmla="*/ 306 h 427" name="T23"/>
                <a:gd fmla="*/ 237 w 533" name="T24"/>
                <a:gd fmla="*/ 292 h 427" name="T25"/>
                <a:gd fmla="*/ 237 w 533" name="T26"/>
                <a:gd fmla="*/ 274 h 427" name="T27"/>
                <a:gd fmla="*/ 282 w 533" name="T28"/>
                <a:gd fmla="*/ 267 h 427" name="T29"/>
                <a:gd fmla="*/ 284 w 533" name="T30"/>
                <a:gd fmla="*/ 249 h 427" name="T31"/>
                <a:gd fmla="*/ 270 w 533" name="T32"/>
                <a:gd fmla="*/ 229 h 427" name="T33"/>
                <a:gd fmla="*/ 244 w 533" name="T34"/>
                <a:gd fmla="*/ 227 h 427" name="T35"/>
                <a:gd fmla="*/ 232 w 533" name="T36"/>
                <a:gd fmla="*/ 251 h 427" name="T37"/>
                <a:gd fmla="*/ 196 w 533" name="T38"/>
                <a:gd fmla="*/ 245 h 427" name="T39"/>
                <a:gd fmla="*/ 186 w 533" name="T40"/>
                <a:gd fmla="*/ 225 h 427" name="T41"/>
                <a:gd fmla="*/ 162 w 533" name="T42"/>
                <a:gd fmla="*/ 213 h 427" name="T43"/>
                <a:gd fmla="*/ 169 w 533" name="T44"/>
                <a:gd fmla="*/ 158 h 427" name="T45"/>
                <a:gd fmla="*/ 164 w 533" name="T46"/>
                <a:gd fmla="*/ 152 h 427" name="T47"/>
                <a:gd fmla="*/ 139 w 533" name="T48"/>
                <a:gd fmla="*/ 154 h 427" name="T49"/>
                <a:gd fmla="*/ 123 w 533" name="T50"/>
                <a:gd fmla="*/ 139 h 427" name="T51"/>
                <a:gd fmla="*/ 78 w 533" name="T52"/>
                <a:gd fmla="*/ 127 h 427" name="T53"/>
                <a:gd fmla="*/ 54 w 533" name="T54"/>
                <a:gd fmla="*/ 103 h 427" name="T55"/>
                <a:gd fmla="*/ 0 w 533" name="T56"/>
                <a:gd fmla="*/ 80 h 427" name="T57"/>
                <a:gd fmla="*/ 4 w 533" name="T58"/>
                <a:gd fmla="*/ 56 h 427" name="T59"/>
                <a:gd fmla="*/ 27 w 533" name="T60"/>
                <a:gd fmla="*/ 49 h 427" name="T61"/>
                <a:gd fmla="*/ 66 w 533" name="T62"/>
                <a:gd fmla="*/ 80 h 427" name="T63"/>
                <a:gd fmla="*/ 78 w 533" name="T64"/>
                <a:gd fmla="*/ 80 h 427" name="T65"/>
                <a:gd fmla="*/ 116 w 533" name="T66"/>
                <a:gd fmla="*/ 78 h 427" name="T67"/>
                <a:gd fmla="*/ 136 w 533" name="T68"/>
                <a:gd fmla="*/ 61 h 427" name="T69"/>
                <a:gd fmla="*/ 166 w 533" name="T70"/>
                <a:gd fmla="*/ 85 h 427" name="T71"/>
                <a:gd fmla="*/ 180 w 533" name="T72"/>
                <a:gd fmla="*/ 63 h 427" name="T73"/>
                <a:gd fmla="*/ 181 w 533" name="T74"/>
                <a:gd fmla="*/ 51 h 427" name="T75"/>
                <a:gd fmla="*/ 206 w 533" name="T76"/>
                <a:gd fmla="*/ 36 h 427" name="T77"/>
                <a:gd fmla="*/ 214 w 533" name="T78"/>
                <a:gd fmla="*/ 4 h 427" name="T79"/>
                <a:gd fmla="*/ 237 w 533" name="T80"/>
                <a:gd fmla="*/ 0 h 427" name="T81"/>
                <a:gd fmla="*/ 300 w 533" name="T82"/>
                <a:gd fmla="*/ 44 h 427" name="T83"/>
                <a:gd fmla="*/ 343 w 533" name="T84"/>
                <a:gd fmla="*/ 61 h 427" name="T85"/>
                <a:gd fmla="*/ 427 w 533" name="T86"/>
                <a:gd fmla="*/ 200 h 427" name="T87"/>
                <a:gd fmla="*/ 422 w 533" name="T88"/>
                <a:gd fmla="*/ 213 h 427" name="T89"/>
                <a:gd fmla="*/ 479 w 533" name="T90"/>
                <a:gd fmla="*/ 240 h 427" name="T91"/>
                <a:gd fmla="*/ 494 w 533" name="T92"/>
                <a:gd fmla="*/ 264 h 427" name="T93"/>
                <a:gd fmla="*/ 519 w 533" name="T94"/>
                <a:gd fmla="*/ 276 h 427" name="T95"/>
                <a:gd fmla="*/ 532 w 533" name="T96"/>
                <a:gd fmla="*/ 302 h 427" name="T97"/>
                <a:gd fmla="*/ 515 w 533" name="T98"/>
                <a:gd fmla="*/ 308 h 427" name="T99"/>
                <a:gd fmla="*/ 487 w 533" name="T100"/>
                <a:gd fmla="*/ 298 h 427" name="T101"/>
                <a:gd fmla="*/ 446 w 533" name="T102"/>
                <a:gd fmla="*/ 298 h 427" name="T103"/>
                <a:gd fmla="*/ 409 w 533" name="T104"/>
                <a:gd fmla="*/ 286 h 427" name="T105"/>
                <a:gd fmla="*/ 398 w 533" name="T106"/>
                <a:gd fmla="*/ 298 h 427" name="T107"/>
                <a:gd fmla="*/ 429 w 533" name="T108"/>
                <a:gd fmla="*/ 308 h 427" name="T109"/>
                <a:gd fmla="*/ 463 w 533" name="T110"/>
                <a:gd fmla="*/ 323 h 427" name="T111"/>
                <a:gd fmla="*/ 494 w 533" name="T112"/>
                <a:gd fmla="*/ 338 h 42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7" w="533">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5" name="Freeform 33"/>
            <p:cNvSpPr/>
            <p:nvPr/>
          </p:nvSpPr>
          <p:spPr bwMode="auto">
            <a:xfrm>
              <a:off x="5764213" y="4434660"/>
              <a:ext cx="82550" cy="85725"/>
            </a:xfrm>
            <a:custGeom>
              <a:gdLst>
                <a:gd fmla="*/ 32 w 76" name="T0"/>
                <a:gd fmla="*/ 79 h 80" name="T1"/>
                <a:gd fmla="*/ 0 w 76" name="T2"/>
                <a:gd fmla="*/ 52 h 80" name="T3"/>
                <a:gd fmla="*/ 14 w 76" name="T4"/>
                <a:gd fmla="*/ 33 h 80" name="T5"/>
                <a:gd fmla="*/ 25 w 76" name="T6"/>
                <a:gd fmla="*/ 0 h 80" name="T7"/>
                <a:gd fmla="*/ 58 w 76" name="T8"/>
                <a:gd fmla="*/ 13 h 80" name="T9"/>
                <a:gd fmla="*/ 75 w 76" name="T10"/>
                <a:gd fmla="*/ 35 h 80" name="T11"/>
                <a:gd fmla="*/ 64 w 76" name="T12"/>
                <a:gd fmla="*/ 52 h 80" name="T13"/>
                <a:gd fmla="*/ 32 w 76" name="T14"/>
                <a:gd fmla="*/ 79 h 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0" w="76">
                  <a:moveTo>
                    <a:pt x="32" y="79"/>
                  </a:moveTo>
                  <a:lnTo>
                    <a:pt x="0" y="52"/>
                  </a:lnTo>
                  <a:lnTo>
                    <a:pt x="14" y="33"/>
                  </a:lnTo>
                  <a:lnTo>
                    <a:pt x="25" y="0"/>
                  </a:lnTo>
                  <a:lnTo>
                    <a:pt x="58" y="13"/>
                  </a:lnTo>
                  <a:lnTo>
                    <a:pt x="75" y="35"/>
                  </a:lnTo>
                  <a:lnTo>
                    <a:pt x="64" y="52"/>
                  </a:lnTo>
                  <a:lnTo>
                    <a:pt x="32" y="79"/>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6" name="Freeform 34"/>
            <p:cNvSpPr/>
            <p:nvPr/>
          </p:nvSpPr>
          <p:spPr bwMode="auto">
            <a:xfrm>
              <a:off x="5343525" y="4855348"/>
              <a:ext cx="450850" cy="550862"/>
            </a:xfrm>
            <a:custGeom>
              <a:gdLst>
                <a:gd fmla="*/ 0 w 410" name="T0"/>
                <a:gd fmla="*/ 393 h 515" name="T1"/>
                <a:gd fmla="*/ 15 w 410" name="T2"/>
                <a:gd fmla="*/ 305 h 515" name="T3"/>
                <a:gd fmla="*/ 30 w 410" name="T4"/>
                <a:gd fmla="*/ 284 h 515" name="T5"/>
                <a:gd fmla="*/ 36 w 410" name="T6"/>
                <a:gd fmla="*/ 259 h 515" name="T7"/>
                <a:gd fmla="*/ 52 w 410" name="T8"/>
                <a:gd fmla="*/ 222 h 515" name="T9"/>
                <a:gd fmla="*/ 43 w 410" name="T10"/>
                <a:gd fmla="*/ 208 h 515" name="T11"/>
                <a:gd fmla="*/ 45 w 410" name="T12"/>
                <a:gd fmla="*/ 176 h 515" name="T13"/>
                <a:gd fmla="*/ 87 w 410" name="T14"/>
                <a:gd fmla="*/ 128 h 515" name="T15"/>
                <a:gd fmla="*/ 86 w 410" name="T16"/>
                <a:gd fmla="*/ 97 h 515" name="T17"/>
                <a:gd fmla="*/ 111 w 410" name="T18"/>
                <a:gd fmla="*/ 50 h 515" name="T19"/>
                <a:gd fmla="*/ 139 w 410" name="T20"/>
                <a:gd fmla="*/ 58 h 515" name="T21"/>
                <a:gd fmla="*/ 192 w 410" name="T22"/>
                <a:gd fmla="*/ 19 h 515" name="T23"/>
                <a:gd fmla="*/ 202 w 410" name="T24"/>
                <a:gd fmla="*/ 0 h 515" name="T25"/>
                <a:gd fmla="*/ 235 w 410" name="T26"/>
                <a:gd fmla="*/ 4 h 515" name="T27"/>
                <a:gd fmla="*/ 251 w 410" name="T28"/>
                <a:gd fmla="*/ 48 h 515" name="T29"/>
                <a:gd fmla="*/ 265 w 410" name="T30"/>
                <a:gd fmla="*/ 78 h 515" name="T31"/>
                <a:gd fmla="*/ 300 w 410" name="T32"/>
                <a:gd fmla="*/ 78 h 515" name="T33"/>
                <a:gd fmla="*/ 319 w 410" name="T34"/>
                <a:gd fmla="*/ 50 h 515" name="T35"/>
                <a:gd fmla="*/ 352 w 410" name="T36"/>
                <a:gd fmla="*/ 82 h 515" name="T37"/>
                <a:gd fmla="*/ 409 w 410" name="T38"/>
                <a:gd fmla="*/ 63 h 515" name="T39"/>
                <a:gd fmla="*/ 374 w 410" name="T40"/>
                <a:gd fmla="*/ 145 h 515" name="T41"/>
                <a:gd fmla="*/ 352 w 410" name="T42"/>
                <a:gd fmla="*/ 135 h 515" name="T43"/>
                <a:gd fmla="*/ 340 w 410" name="T44"/>
                <a:gd fmla="*/ 144 h 515" name="T45"/>
                <a:gd fmla="*/ 338 w 410" name="T46"/>
                <a:gd fmla="*/ 150 h 515" name="T47"/>
                <a:gd fmla="*/ 357 w 410" name="T48"/>
                <a:gd fmla="*/ 172 h 515" name="T49"/>
                <a:gd fmla="*/ 352 w 410" name="T50"/>
                <a:gd fmla="*/ 249 h 515" name="T51"/>
                <a:gd fmla="*/ 357 w 410" name="T52"/>
                <a:gd fmla="*/ 273 h 515" name="T53"/>
                <a:gd fmla="*/ 352 w 410" name="T54"/>
                <a:gd fmla="*/ 281 h 515" name="T55"/>
                <a:gd fmla="*/ 327 w 410" name="T56"/>
                <a:gd fmla="*/ 276 h 515" name="T57"/>
                <a:gd fmla="*/ 315 w 410" name="T58"/>
                <a:gd fmla="*/ 290 h 515" name="T59"/>
                <a:gd fmla="*/ 324 w 410" name="T60"/>
                <a:gd fmla="*/ 311 h 515" name="T61"/>
                <a:gd fmla="*/ 295 w 410" name="T62"/>
                <a:gd fmla="*/ 337 h 515" name="T63"/>
                <a:gd fmla="*/ 303 w 410" name="T64"/>
                <a:gd fmla="*/ 347 h 515" name="T65"/>
                <a:gd fmla="*/ 275 w 410" name="T66"/>
                <a:gd fmla="*/ 362 h 515" name="T67"/>
                <a:gd fmla="*/ 279 w 410" name="T68"/>
                <a:gd fmla="*/ 381 h 515" name="T69"/>
                <a:gd fmla="*/ 270 w 410" name="T70"/>
                <a:gd fmla="*/ 391 h 515" name="T71"/>
                <a:gd fmla="*/ 235 w 410" name="T72"/>
                <a:gd fmla="*/ 391 h 515" name="T73"/>
                <a:gd fmla="*/ 215 w 410" name="T74"/>
                <a:gd fmla="*/ 408 h 515" name="T75"/>
                <a:gd fmla="*/ 212 w 410" name="T76"/>
                <a:gd fmla="*/ 415 h 515" name="T77"/>
                <a:gd fmla="*/ 229 w 410" name="T78"/>
                <a:gd fmla="*/ 427 h 515" name="T79"/>
                <a:gd fmla="*/ 210 w 410" name="T80"/>
                <a:gd fmla="*/ 457 h 515" name="T81"/>
                <a:gd fmla="*/ 185 w 410" name="T82"/>
                <a:gd fmla="*/ 489 h 515" name="T83"/>
                <a:gd fmla="*/ 173 w 410" name="T84"/>
                <a:gd fmla="*/ 485 h 515" name="T85"/>
                <a:gd fmla="*/ 149 w 410" name="T86"/>
                <a:gd fmla="*/ 514 h 515" name="T87"/>
                <a:gd fmla="*/ 119 w 410" name="T88"/>
                <a:gd fmla="*/ 450 h 515" name="T89"/>
                <a:gd fmla="*/ 92 w 410" name="T90"/>
                <a:gd fmla="*/ 415 h 515" name="T91"/>
                <a:gd fmla="*/ 75 w 410" name="T92"/>
                <a:gd fmla="*/ 417 h 515" name="T93"/>
                <a:gd fmla="*/ 63 w 410" name="T94"/>
                <a:gd fmla="*/ 408 h 515" name="T95"/>
                <a:gd fmla="*/ 0 w 410" name="T96"/>
                <a:gd fmla="*/ 393 h 51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15" w="410">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7" name="Freeform 35"/>
            <p:cNvSpPr/>
            <p:nvPr/>
          </p:nvSpPr>
          <p:spPr bwMode="auto">
            <a:xfrm>
              <a:off x="5484813" y="4474348"/>
              <a:ext cx="395287" cy="452437"/>
            </a:xfrm>
            <a:custGeom>
              <a:gdLst>
                <a:gd fmla="*/ 261 w 361" name="T0"/>
                <a:gd fmla="*/ 399 h 420" name="T1"/>
                <a:gd fmla="*/ 205 w 361" name="T2"/>
                <a:gd fmla="*/ 419 h 420" name="T3"/>
                <a:gd fmla="*/ 172 w 361" name="T4"/>
                <a:gd fmla="*/ 386 h 420" name="T5"/>
                <a:gd fmla="*/ 152 w 361" name="T6"/>
                <a:gd fmla="*/ 414 h 420" name="T7"/>
                <a:gd fmla="*/ 118 w 361" name="T8"/>
                <a:gd fmla="*/ 414 h 420" name="T9"/>
                <a:gd fmla="*/ 104 w 361" name="T10"/>
                <a:gd fmla="*/ 384 h 420" name="T11"/>
                <a:gd fmla="*/ 88 w 361" name="T12"/>
                <a:gd fmla="*/ 340 h 420" name="T13"/>
                <a:gd fmla="*/ 55 w 361" name="T14"/>
                <a:gd fmla="*/ 336 h 420" name="T15"/>
                <a:gd fmla="*/ 22 w 361" name="T16"/>
                <a:gd fmla="*/ 272 h 420" name="T17"/>
                <a:gd fmla="*/ 0 w 361" name="T18"/>
                <a:gd fmla="*/ 241 h 420" name="T19"/>
                <a:gd fmla="*/ 15 w 361" name="T20"/>
                <a:gd fmla="*/ 226 h 420" name="T21"/>
                <a:gd fmla="*/ 22 w 361" name="T22"/>
                <a:gd fmla="*/ 219 h 420" name="T23"/>
                <a:gd fmla="*/ 57 w 361" name="T24"/>
                <a:gd fmla="*/ 168 h 420" name="T25"/>
                <a:gd fmla="*/ 55 w 361" name="T26"/>
                <a:gd fmla="*/ 126 h 420" name="T27"/>
                <a:gd fmla="*/ 68 w 361" name="T28"/>
                <a:gd fmla="*/ 108 h 420" name="T29"/>
                <a:gd fmla="*/ 94 w 361" name="T30"/>
                <a:gd fmla="*/ 104 h 420" name="T31"/>
                <a:gd fmla="*/ 104 w 361" name="T32"/>
                <a:gd fmla="*/ 92 h 420" name="T33"/>
                <a:gd fmla="*/ 94 w 361" name="T34"/>
                <a:gd fmla="*/ 73 h 420" name="T35"/>
                <a:gd fmla="*/ 106 w 361" name="T36"/>
                <a:gd fmla="*/ 51 h 420" name="T37"/>
                <a:gd fmla="*/ 106 w 361" name="T38"/>
                <a:gd fmla="*/ 14 h 420" name="T39"/>
                <a:gd fmla="*/ 128 w 361" name="T40"/>
                <a:gd fmla="*/ 4 h 420" name="T41"/>
                <a:gd fmla="*/ 160 w 361" name="T42"/>
                <a:gd fmla="*/ 24 h 420" name="T43"/>
                <a:gd fmla="*/ 205 w 361" name="T44"/>
                <a:gd fmla="*/ 31 h 420" name="T45"/>
                <a:gd fmla="*/ 230 w 361" name="T46"/>
                <a:gd fmla="*/ 0 h 420" name="T47"/>
                <a:gd fmla="*/ 266 w 361" name="T48"/>
                <a:gd fmla="*/ 28 h 420" name="T49"/>
                <a:gd fmla="*/ 250 w 361" name="T50"/>
                <a:gd fmla="*/ 37 h 420" name="T51"/>
                <a:gd fmla="*/ 232 w 361" name="T52"/>
                <a:gd fmla="*/ 64 h 420" name="T53"/>
                <a:gd fmla="*/ 205 w 361" name="T54"/>
                <a:gd fmla="*/ 73 h 420" name="T55"/>
                <a:gd fmla="*/ 198 w 361" name="T56"/>
                <a:gd fmla="*/ 79 h 420" name="T57"/>
                <a:gd fmla="*/ 220 w 361" name="T58"/>
                <a:gd fmla="*/ 94 h 420" name="T59"/>
                <a:gd fmla="*/ 270 w 361" name="T60"/>
                <a:gd fmla="*/ 73 h 420" name="T61"/>
                <a:gd fmla="*/ 350 w 361" name="T62"/>
                <a:gd fmla="*/ 105 h 420" name="T63"/>
                <a:gd fmla="*/ 360 w 361" name="T64"/>
                <a:gd fmla="*/ 174 h 420" name="T65"/>
                <a:gd fmla="*/ 326 w 361" name="T66"/>
                <a:gd fmla="*/ 174 h 420" name="T67"/>
                <a:gd fmla="*/ 324 w 361" name="T68"/>
                <a:gd fmla="*/ 194 h 420" name="T69"/>
                <a:gd fmla="*/ 340 w 361" name="T70"/>
                <a:gd fmla="*/ 224 h 420" name="T71"/>
                <a:gd fmla="*/ 326 w 361" name="T72"/>
                <a:gd fmla="*/ 241 h 420" name="T73"/>
                <a:gd fmla="*/ 343 w 361" name="T74"/>
                <a:gd fmla="*/ 266 h 420" name="T75"/>
                <a:gd fmla="*/ 316 w 361" name="T76"/>
                <a:gd fmla="*/ 300 h 420" name="T77"/>
                <a:gd fmla="*/ 306 w 361" name="T78"/>
                <a:gd fmla="*/ 284 h 420" name="T79"/>
                <a:gd fmla="*/ 266 w 361" name="T80"/>
                <a:gd fmla="*/ 384 h 420" name="T81"/>
                <a:gd fmla="*/ 261 w 361" name="T82"/>
                <a:gd fmla="*/ 399 h 42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0" w="361">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38" name="Freeform 36"/>
            <p:cNvSpPr/>
            <p:nvPr/>
          </p:nvSpPr>
          <p:spPr bwMode="auto">
            <a:xfrm>
              <a:off x="5840413" y="5203010"/>
              <a:ext cx="168275" cy="333375"/>
            </a:xfrm>
            <a:custGeom>
              <a:gdLst>
                <a:gd fmla="*/ 0 w 152" name="T0"/>
                <a:gd fmla="*/ 151 h 313" name="T1"/>
                <a:gd fmla="*/ 0 w 152" name="T2"/>
                <a:gd fmla="*/ 200 h 313" name="T3"/>
                <a:gd fmla="*/ 10 w 152" name="T4"/>
                <a:gd fmla="*/ 252 h 313" name="T5"/>
                <a:gd fmla="*/ 40 w 152" name="T6"/>
                <a:gd fmla="*/ 271 h 313" name="T7"/>
                <a:gd fmla="*/ 59 w 152" name="T8"/>
                <a:gd fmla="*/ 312 h 313" name="T9"/>
                <a:gd fmla="*/ 70 w 152" name="T10"/>
                <a:gd fmla="*/ 252 h 313" name="T11"/>
                <a:gd fmla="*/ 99 w 152" name="T12"/>
                <a:gd fmla="*/ 217 h 313" name="T13"/>
                <a:gd fmla="*/ 151 w 152" name="T14"/>
                <a:gd fmla="*/ 65 h 313" name="T15"/>
                <a:gd fmla="*/ 151 w 152" name="T16"/>
                <a:gd fmla="*/ 16 h 313" name="T17"/>
                <a:gd fmla="*/ 124 w 152" name="T18"/>
                <a:gd fmla="*/ 0 h 313" name="T19"/>
                <a:gd fmla="*/ 75 w 152" name="T20"/>
                <a:gd fmla="*/ 21 h 313" name="T21"/>
                <a:gd fmla="*/ 0 w 152" name="T22"/>
                <a:gd fmla="*/ 151 h 3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13" w="152">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noFill/>
            <a:ln cap="flat" cmpd="sng" w="9525">
              <a:solidFill>
                <a:srgbClr val="134577"/>
              </a:solidFill>
              <a:prstDash val="solid"/>
              <a:round/>
            </a:ln>
            <a:effectLst/>
            <a:extLst/>
          </p:spPr>
          <p:txBody>
            <a:bodyPr/>
            <a:lstStyle/>
            <a:p>
              <a:endParaRPr altLang="en-US" lang="zh-CN"/>
            </a:p>
          </p:txBody>
        </p:sp>
        <p:sp>
          <p:nvSpPr>
            <p:cNvPr id="39" name="Freeform 37"/>
            <p:cNvSpPr/>
            <p:nvPr/>
          </p:nvSpPr>
          <p:spPr bwMode="auto">
            <a:xfrm>
              <a:off x="5083175" y="3718698"/>
              <a:ext cx="692150" cy="447675"/>
            </a:xfrm>
            <a:custGeom>
              <a:gdLst>
                <a:gd fmla="*/ 139 w 629" name="T0"/>
                <a:gd fmla="*/ 403 h 418" name="T1"/>
                <a:gd fmla="*/ 144 w 629" name="T2"/>
                <a:gd fmla="*/ 380 h 418" name="T3"/>
                <a:gd fmla="*/ 166 w 629" name="T4"/>
                <a:gd fmla="*/ 373 h 418" name="T5"/>
                <a:gd fmla="*/ 206 w 629" name="T6"/>
                <a:gd fmla="*/ 403 h 418" name="T7"/>
                <a:gd fmla="*/ 219 w 629" name="T8"/>
                <a:gd fmla="*/ 403 h 418" name="T9"/>
                <a:gd fmla="*/ 258 w 629" name="T10"/>
                <a:gd fmla="*/ 401 h 418" name="T11"/>
                <a:gd fmla="*/ 279 w 629" name="T12"/>
                <a:gd fmla="*/ 384 h 418" name="T13"/>
                <a:gd fmla="*/ 310 w 629" name="T14"/>
                <a:gd fmla="*/ 408 h 418" name="T15"/>
                <a:gd fmla="*/ 323 w 629" name="T16"/>
                <a:gd fmla="*/ 386 h 418" name="T17"/>
                <a:gd fmla="*/ 325 w 629" name="T18"/>
                <a:gd fmla="*/ 376 h 418" name="T19"/>
                <a:gd fmla="*/ 350 w 629" name="T20"/>
                <a:gd fmla="*/ 360 h 418" name="T21"/>
                <a:gd fmla="*/ 359 w 629" name="T22"/>
                <a:gd fmla="*/ 327 h 418" name="T23"/>
                <a:gd fmla="*/ 382 w 629" name="T24"/>
                <a:gd fmla="*/ 322 h 418" name="T25"/>
                <a:gd fmla="*/ 454 w 629" name="T26"/>
                <a:gd fmla="*/ 208 h 418" name="T27"/>
                <a:gd fmla="*/ 440 w 629" name="T28"/>
                <a:gd fmla="*/ 190 h 418" name="T29"/>
                <a:gd fmla="*/ 454 w 629" name="T30"/>
                <a:gd fmla="*/ 178 h 418" name="T31"/>
                <a:gd fmla="*/ 470 w 629" name="T32"/>
                <a:gd fmla="*/ 183 h 418" name="T33"/>
                <a:gd fmla="*/ 491 w 629" name="T34"/>
                <a:gd fmla="*/ 172 h 418" name="T35"/>
                <a:gd fmla="*/ 503 w 629" name="T36"/>
                <a:gd fmla="*/ 144 h 418" name="T37"/>
                <a:gd fmla="*/ 560 w 629" name="T38"/>
                <a:gd fmla="*/ 94 h 418" name="T39"/>
                <a:gd fmla="*/ 604 w 629" name="T40"/>
                <a:gd fmla="*/ 78 h 418" name="T41"/>
                <a:gd fmla="*/ 628 w 629" name="T42"/>
                <a:gd fmla="*/ 59 h 418" name="T43"/>
                <a:gd fmla="*/ 621 w 629" name="T44"/>
                <a:gd fmla="*/ 18 h 418" name="T45"/>
                <a:gd fmla="*/ 592 w 629" name="T46"/>
                <a:gd fmla="*/ 15 h 418" name="T47"/>
                <a:gd fmla="*/ 522 w 629" name="T48"/>
                <a:gd fmla="*/ 22 h 418" name="T49"/>
                <a:gd fmla="*/ 476 w 629" name="T50"/>
                <a:gd fmla="*/ 0 h 418" name="T51"/>
                <a:gd fmla="*/ 449 w 629" name="T52"/>
                <a:gd fmla="*/ 4 h 418" name="T53"/>
                <a:gd fmla="*/ 378 w 629" name="T54"/>
                <a:gd fmla="*/ 94 h 418" name="T55"/>
                <a:gd fmla="*/ 359 w 629" name="T56"/>
                <a:gd fmla="*/ 104 h 418" name="T57"/>
                <a:gd fmla="*/ 312 w 629" name="T58"/>
                <a:gd fmla="*/ 86 h 418" name="T59"/>
                <a:gd fmla="*/ 310 w 629" name="T60"/>
                <a:gd fmla="*/ 63 h 418" name="T61"/>
                <a:gd fmla="*/ 300 w 629" name="T62"/>
                <a:gd fmla="*/ 25 h 418" name="T63"/>
                <a:gd fmla="*/ 274 w 629" name="T64"/>
                <a:gd fmla="*/ 9 h 418" name="T65"/>
                <a:gd fmla="*/ 235 w 629" name="T66"/>
                <a:gd fmla="*/ 20 h 418" name="T67"/>
                <a:gd fmla="*/ 209 w 629" name="T68"/>
                <a:gd fmla="*/ 2 h 418" name="T69"/>
                <a:gd fmla="*/ 171 w 629" name="T70"/>
                <a:gd fmla="*/ 49 h 418" name="T71"/>
                <a:gd fmla="*/ 131 w 629" name="T72"/>
                <a:gd fmla="*/ 59 h 418" name="T73"/>
                <a:gd fmla="*/ 75 w 629" name="T74"/>
                <a:gd fmla="*/ 107 h 418" name="T75"/>
                <a:gd fmla="*/ 16 w 629" name="T76"/>
                <a:gd fmla="*/ 216 h 418" name="T77"/>
                <a:gd fmla="*/ 32 w 629" name="T78"/>
                <a:gd fmla="*/ 244 h 418" name="T79"/>
                <a:gd fmla="*/ 28 w 629" name="T80"/>
                <a:gd fmla="*/ 256 h 418" name="T81"/>
                <a:gd fmla="*/ 28 w 629" name="T82"/>
                <a:gd fmla="*/ 269 h 418" name="T83"/>
                <a:gd fmla="*/ 36 w 629" name="T84"/>
                <a:gd fmla="*/ 280 h 418" name="T85"/>
                <a:gd fmla="*/ 55 w 629" name="T86"/>
                <a:gd fmla="*/ 269 h 418" name="T87"/>
                <a:gd fmla="*/ 88 w 629" name="T88"/>
                <a:gd fmla="*/ 261 h 418" name="T89"/>
                <a:gd fmla="*/ 0 w 629" name="T90"/>
                <a:gd fmla="*/ 355 h 418" name="T91"/>
                <a:gd fmla="*/ 0 w 629" name="T92"/>
                <a:gd fmla="*/ 380 h 418" name="T93"/>
                <a:gd fmla="*/ 18 w 629" name="T94"/>
                <a:gd fmla="*/ 384 h 418" name="T95"/>
                <a:gd fmla="*/ 59 w 629" name="T96"/>
                <a:gd fmla="*/ 417 h 418" name="T97"/>
                <a:gd fmla="*/ 121 w 629" name="T98"/>
                <a:gd fmla="*/ 408 h 418" name="T99"/>
                <a:gd fmla="*/ 139 w 629" name="T100"/>
                <a:gd fmla="*/ 403 h 4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18" w="629">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sp>
          <p:nvSpPr>
            <p:cNvPr id="40" name="Freeform 38"/>
            <p:cNvSpPr>
              <a:spLocks noChangeAspect="1"/>
            </p:cNvSpPr>
            <p:nvPr/>
          </p:nvSpPr>
          <p:spPr bwMode="auto">
            <a:xfrm>
              <a:off x="4114800" y="4493398"/>
              <a:ext cx="544513" cy="488950"/>
            </a:xfrm>
            <a:custGeom>
              <a:gdLst>
                <a:gd fmla="*/ 87 w 353" name="T0"/>
                <a:gd fmla="*/ 307 h 330" name="T1"/>
                <a:gd fmla="*/ 117 w 353" name="T2"/>
                <a:gd fmla="*/ 285 h 330" name="T3"/>
                <a:gd fmla="*/ 156 w 353" name="T4"/>
                <a:gd fmla="*/ 253 h 330" name="T5"/>
                <a:gd fmla="*/ 215 w 353" name="T6"/>
                <a:gd fmla="*/ 261 h 330" name="T7"/>
                <a:gd fmla="*/ 219 w 353" name="T8"/>
                <a:gd fmla="*/ 285 h 330" name="T9"/>
                <a:gd fmla="*/ 296 w 353" name="T10"/>
                <a:gd fmla="*/ 316 h 330" name="T11"/>
                <a:gd fmla="*/ 255 w 353" name="T12"/>
                <a:gd fmla="*/ 208 h 330" name="T13"/>
                <a:gd fmla="*/ 236 w 353" name="T14"/>
                <a:gd fmla="*/ 169 h 330" name="T15"/>
                <a:gd fmla="*/ 239 w 353" name="T16"/>
                <a:gd fmla="*/ 136 h 330" name="T17"/>
                <a:gd fmla="*/ 294 w 353" name="T18"/>
                <a:gd fmla="*/ 129 h 330" name="T19"/>
                <a:gd fmla="*/ 336 w 353" name="T20"/>
                <a:gd fmla="*/ 102 h 330" name="T21"/>
                <a:gd fmla="*/ 353 w 353" name="T22"/>
                <a:gd fmla="*/ 91 h 330" name="T23"/>
                <a:gd fmla="*/ 344 w 353" name="T24"/>
                <a:gd fmla="*/ 52 h 330" name="T25"/>
                <a:gd fmla="*/ 302 w 353" name="T26"/>
                <a:gd fmla="*/ 24 h 330" name="T27"/>
                <a:gd fmla="*/ 260 w 353" name="T28"/>
                <a:gd fmla="*/ 15 h 330" name="T29"/>
                <a:gd fmla="*/ 215 w 353" name="T30"/>
                <a:gd fmla="*/ 0 h 330" name="T31"/>
                <a:gd fmla="*/ 221 w 353" name="T32"/>
                <a:gd fmla="*/ 31 h 330" name="T33"/>
                <a:gd fmla="*/ 222 w 353" name="T34"/>
                <a:gd fmla="*/ 48 h 330" name="T35"/>
                <a:gd fmla="*/ 204 w 353" name="T36"/>
                <a:gd fmla="*/ 66 h 330" name="T37"/>
                <a:gd fmla="*/ 195 w 353" name="T38"/>
                <a:gd fmla="*/ 94 h 330" name="T39"/>
                <a:gd fmla="*/ 183 w 353" name="T40"/>
                <a:gd fmla="*/ 115 h 330" name="T41"/>
                <a:gd fmla="*/ 153 w 353" name="T42"/>
                <a:gd fmla="*/ 117 h 330" name="T43"/>
                <a:gd fmla="*/ 150 w 353" name="T44"/>
                <a:gd fmla="*/ 138 h 330" name="T45"/>
                <a:gd fmla="*/ 132 w 353" name="T46"/>
                <a:gd fmla="*/ 172 h 330" name="T47"/>
                <a:gd fmla="*/ 107 w 353" name="T48"/>
                <a:gd fmla="*/ 178 h 330" name="T49"/>
                <a:gd fmla="*/ 101 w 353" name="T50"/>
                <a:gd fmla="*/ 153 h 330" name="T51"/>
                <a:gd fmla="*/ 69 w 353" name="T52"/>
                <a:gd fmla="*/ 168 h 330" name="T53"/>
                <a:gd fmla="*/ 44 w 353" name="T54"/>
                <a:gd fmla="*/ 147 h 330" name="T55"/>
                <a:gd fmla="*/ 26 w 353" name="T56"/>
                <a:gd fmla="*/ 163 h 330" name="T57"/>
                <a:gd fmla="*/ 24 w 353" name="T58"/>
                <a:gd fmla="*/ 193 h 330" name="T59"/>
                <a:gd fmla="*/ 6 w 353" name="T60"/>
                <a:gd fmla="*/ 208 h 330" name="T61"/>
                <a:gd fmla="*/ 11 w 353" name="T62"/>
                <a:gd fmla="*/ 229 h 330" name="T63"/>
                <a:gd fmla="*/ 30 w 353" name="T64"/>
                <a:gd fmla="*/ 243 h 330" name="T65"/>
                <a:gd fmla="*/ 39 w 353" name="T66"/>
                <a:gd fmla="*/ 268 h 330" name="T67"/>
                <a:gd fmla="*/ 63 w 353" name="T68"/>
                <a:gd fmla="*/ 273 h 330" name="T69"/>
                <a:gd fmla="*/ 77 w 353" name="T70"/>
                <a:gd fmla="*/ 298 h 33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30" w="353">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noFill/>
            <a:ln cap="flat" cmpd="sng" w="12700">
              <a:solidFill>
                <a:srgbClr val="134577"/>
              </a:solidFill>
              <a:prstDash val="solid"/>
              <a:round/>
              <a:headEnd len="med" type="none" w="med"/>
              <a:tailEnd len="med" type="none" w="med"/>
            </a:ln>
            <a:effectLst/>
            <a:extLst/>
          </p:spPr>
          <p:txBody>
            <a:bodyPr/>
            <a:lstStyle/>
            <a:p>
              <a:endParaRPr altLang="en-US" lang="zh-CN"/>
            </a:p>
          </p:txBody>
        </p:sp>
      </p:grpSp>
      <p:grpSp>
        <p:nvGrpSpPr>
          <p:cNvPr id="45" name="组合 44"/>
          <p:cNvGrpSpPr/>
          <p:nvPr/>
        </p:nvGrpSpPr>
        <p:grpSpPr>
          <a:xfrm>
            <a:off x="4410589" y="3879487"/>
            <a:ext cx="391231" cy="386674"/>
            <a:chOff x="8622080" y="2232809"/>
            <a:chExt cx="391231" cy="386674"/>
          </a:xfrm>
        </p:grpSpPr>
        <p:sp>
          <p:nvSpPr>
            <p:cNvPr id="42" name="泪滴形 41"/>
            <p:cNvSpPr/>
            <p:nvPr/>
          </p:nvSpPr>
          <p:spPr>
            <a:xfrm rot="8041848">
              <a:off x="8624359" y="2230530"/>
              <a:ext cx="386674" cy="391231"/>
            </a:xfrm>
            <a:prstGeom prst="teardrop">
              <a:avLst>
                <a:gd fmla="val 130030" name="adj"/>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8723486" y="2334388"/>
              <a:ext cx="188420" cy="183514"/>
            </a:xfrm>
            <a:prstGeom prst="ellipse">
              <a:avLst/>
            </a:prstGeom>
            <a:gradFill flip="none" rotWithShape="1">
              <a:gsLst>
                <a:gs pos="67000">
                  <a:srgbClr val="368ADF"/>
                </a:gs>
                <a:gs pos="0">
                  <a:srgbClr val="7EB4EA"/>
                </a:gs>
              </a:gsLst>
              <a:lin ang="2700000" scaled="1"/>
            </a:gradFill>
            <a:ln w="41275">
              <a:gradFill flip="none" rotWithShape="1">
                <a:gsLst>
                  <a:gs pos="0">
                    <a:srgbClr val="368ADF"/>
                  </a:gs>
                  <a:gs pos="100000">
                    <a:srgbClr val="7EB4EA"/>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2307629" y="3134580"/>
            <a:ext cx="391231" cy="386674"/>
            <a:chOff x="8622080" y="2232809"/>
            <a:chExt cx="391231" cy="386674"/>
          </a:xfrm>
        </p:grpSpPr>
        <p:sp>
          <p:nvSpPr>
            <p:cNvPr id="47" name="泪滴形 46"/>
            <p:cNvSpPr/>
            <p:nvPr/>
          </p:nvSpPr>
          <p:spPr>
            <a:xfrm rot="8041848">
              <a:off x="8624359" y="2230530"/>
              <a:ext cx="386674" cy="391231"/>
            </a:xfrm>
            <a:prstGeom prst="teardrop">
              <a:avLst>
                <a:gd fmla="val 130030" name="adj"/>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8723486" y="2334388"/>
              <a:ext cx="188420" cy="183514"/>
            </a:xfrm>
            <a:prstGeom prst="ellipse">
              <a:avLst/>
            </a:prstGeom>
            <a:gradFill flip="none" rotWithShape="1">
              <a:gsLst>
                <a:gs pos="67000">
                  <a:srgbClr val="368ADF"/>
                </a:gs>
                <a:gs pos="0">
                  <a:srgbClr val="7EB4EA"/>
                </a:gs>
              </a:gsLst>
              <a:lin ang="2700000" scaled="1"/>
            </a:gradFill>
            <a:ln w="41275">
              <a:gradFill flip="none" rotWithShape="1">
                <a:gsLst>
                  <a:gs pos="0">
                    <a:srgbClr val="368ADF"/>
                  </a:gs>
                  <a:gs pos="100000">
                    <a:srgbClr val="7EB4EA"/>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3335376" y="4766594"/>
            <a:ext cx="391231" cy="386674"/>
            <a:chOff x="8622080" y="2232809"/>
            <a:chExt cx="391231" cy="386674"/>
          </a:xfrm>
        </p:grpSpPr>
        <p:sp>
          <p:nvSpPr>
            <p:cNvPr id="51" name="泪滴形 50"/>
            <p:cNvSpPr/>
            <p:nvPr/>
          </p:nvSpPr>
          <p:spPr>
            <a:xfrm rot="8041848">
              <a:off x="8624359" y="2230530"/>
              <a:ext cx="386674" cy="391231"/>
            </a:xfrm>
            <a:prstGeom prst="teardrop">
              <a:avLst>
                <a:gd fmla="val 130030" name="adj"/>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8723486" y="2334388"/>
              <a:ext cx="188420" cy="183514"/>
            </a:xfrm>
            <a:prstGeom prst="ellipse">
              <a:avLst/>
            </a:prstGeom>
            <a:gradFill flip="none" rotWithShape="1">
              <a:gsLst>
                <a:gs pos="67000">
                  <a:srgbClr val="368ADF"/>
                </a:gs>
                <a:gs pos="0">
                  <a:srgbClr val="7EB4EA"/>
                </a:gs>
              </a:gsLst>
              <a:lin ang="2700000" scaled="1"/>
            </a:gradFill>
            <a:ln w="41275">
              <a:gradFill flip="none" rotWithShape="1">
                <a:gsLst>
                  <a:gs pos="0">
                    <a:srgbClr val="368ADF"/>
                  </a:gs>
                  <a:gs pos="100000">
                    <a:srgbClr val="7EB4EA"/>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6267248" y="2030674"/>
            <a:ext cx="4733942" cy="631911"/>
            <a:chOff x="6267248" y="2274514"/>
            <a:chExt cx="4733942" cy="631911"/>
          </a:xfrm>
        </p:grpSpPr>
        <p:sp>
          <p:nvSpPr>
            <p:cNvPr id="54" name="矩形 53"/>
            <p:cNvSpPr/>
            <p:nvPr/>
          </p:nvSpPr>
          <p:spPr>
            <a:xfrm rot="265362">
              <a:off x="6276588" y="2481783"/>
              <a:ext cx="4724602" cy="424642"/>
            </a:xfrm>
            <a:prstGeom prst="rect">
              <a:avLst/>
            </a:prstGeom>
            <a:gradFill flip="none" rotWithShape="1">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6267248" y="2274514"/>
              <a:ext cx="4724602" cy="4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6262578" y="3920313"/>
            <a:ext cx="4733942" cy="631911"/>
            <a:chOff x="6267248" y="2274514"/>
            <a:chExt cx="4733942" cy="631911"/>
          </a:xfrm>
        </p:grpSpPr>
        <p:sp>
          <p:nvSpPr>
            <p:cNvPr id="57" name="矩形 56"/>
            <p:cNvSpPr/>
            <p:nvPr/>
          </p:nvSpPr>
          <p:spPr>
            <a:xfrm rot="265362">
              <a:off x="6276588" y="2481783"/>
              <a:ext cx="4724602" cy="424642"/>
            </a:xfrm>
            <a:prstGeom prst="rect">
              <a:avLst/>
            </a:prstGeom>
            <a:gradFill flip="none" rotWithShape="1">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6267248" y="2274514"/>
              <a:ext cx="4724602" cy="4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 name="文本框 61"/>
          <p:cNvSpPr txBox="1"/>
          <p:nvPr/>
        </p:nvSpPr>
        <p:spPr>
          <a:xfrm>
            <a:off x="6219023" y="2609028"/>
            <a:ext cx="5972976" cy="1066800"/>
          </a:xfrm>
          <a:prstGeom prst="rect">
            <a:avLst/>
          </a:prstGeom>
          <a:noFill/>
        </p:spPr>
        <p:txBody>
          <a:bodyPr rtlCol="0" wrap="square">
            <a:spAutoFit/>
          </a:bodyPr>
          <a:lstStyle/>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When you are old and grey and full of sleep,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And nodding by the fire, take down this book,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And slowly read, and dream of the soft look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Your eyes had once, and of their shadows deep 　 </a:t>
            </a:r>
          </a:p>
        </p:txBody>
      </p:sp>
      <p:sp>
        <p:nvSpPr>
          <p:cNvPr id="63" name="文本框 62"/>
          <p:cNvSpPr txBox="1"/>
          <p:nvPr/>
        </p:nvSpPr>
        <p:spPr>
          <a:xfrm>
            <a:off x="6219023" y="4496377"/>
            <a:ext cx="5972976" cy="1066800"/>
          </a:xfrm>
          <a:prstGeom prst="rect">
            <a:avLst/>
          </a:prstGeom>
          <a:noFill/>
        </p:spPr>
        <p:txBody>
          <a:bodyPr rtlCol="0" wrap="square">
            <a:spAutoFit/>
          </a:bodyPr>
          <a:lstStyle/>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When you are old and grey and full of sleep,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And nodding by the fire, take down this book,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And slowly read, and dream of the soft look 　　 </a:t>
            </a:r>
          </a:p>
          <a:p>
            <a:r>
              <a:rPr altLang="zh-CN" lang="en-US" smtClean="0" sz="1600">
                <a:solidFill>
                  <a:schemeClr val="bg1">
                    <a:lumMod val="85000"/>
                  </a:schemeClr>
                </a:solidFill>
                <a:latin charset="-122" panose="02000000000000000000" pitchFamily="2" typeface="方正正纤黑简体"/>
                <a:ea charset="-122" panose="02000000000000000000" pitchFamily="2" typeface="方正正纤黑简体"/>
              </a:rPr>
              <a:t>Your eyes had once, and of their shadows deep 　 </a:t>
            </a:r>
          </a:p>
        </p:txBody>
      </p:sp>
      <p:sp>
        <p:nvSpPr>
          <p:cNvPr id="64" name="文本框 63"/>
          <p:cNvSpPr txBox="1"/>
          <p:nvPr/>
        </p:nvSpPr>
        <p:spPr>
          <a:xfrm>
            <a:off x="6360318" y="2058881"/>
            <a:ext cx="4410305" cy="365760"/>
          </a:xfrm>
          <a:prstGeom prst="rect">
            <a:avLst/>
          </a:prstGeom>
          <a:noFill/>
        </p:spPr>
        <p:txBody>
          <a:bodyPr rtlCol="0" wrap="square">
            <a:spAutoFit/>
          </a:bodyPr>
          <a:lstStyle/>
          <a:p>
            <a:r>
              <a:rPr altLang="zh-CN" b="1" lang="en-US" smtClean="0">
                <a:solidFill>
                  <a:srgbClr val="368ADF"/>
                </a:solidFill>
                <a:latin charset="-122" panose="02000000000000000000" pitchFamily="2" typeface="方正正纤黑简体"/>
                <a:ea charset="-122" panose="02000000000000000000" pitchFamily="2" typeface="方正正纤黑简体"/>
              </a:rPr>
              <a:t>01 .  YOUR TITLE</a:t>
            </a:r>
          </a:p>
        </p:txBody>
      </p:sp>
      <p:sp>
        <p:nvSpPr>
          <p:cNvPr id="65" name="文本框 64"/>
          <p:cNvSpPr txBox="1"/>
          <p:nvPr/>
        </p:nvSpPr>
        <p:spPr>
          <a:xfrm>
            <a:off x="6360318" y="3932200"/>
            <a:ext cx="4410305" cy="365760"/>
          </a:xfrm>
          <a:prstGeom prst="rect">
            <a:avLst/>
          </a:prstGeom>
          <a:noFill/>
        </p:spPr>
        <p:txBody>
          <a:bodyPr rtlCol="0" wrap="square">
            <a:spAutoFit/>
          </a:bodyPr>
          <a:lstStyle/>
          <a:p>
            <a:r>
              <a:rPr altLang="zh-CN" b="1" lang="en-US" smtClean="0">
                <a:solidFill>
                  <a:srgbClr val="368ADF"/>
                </a:solidFill>
                <a:latin charset="-122" panose="02000000000000000000" pitchFamily="2" typeface="方正正纤黑简体"/>
                <a:ea charset="-122" panose="02000000000000000000" pitchFamily="2" typeface="方正正纤黑简体"/>
              </a:rPr>
              <a:t>02 .  YOUR TITLE</a:t>
            </a:r>
          </a:p>
        </p:txBody>
      </p:sp>
      <p:sp>
        <p:nvSpPr>
          <p:cNvPr id="68" name="文本框 67"/>
          <p:cNvSpPr txBox="1"/>
          <p:nvPr/>
        </p:nvSpPr>
        <p:spPr>
          <a:xfrm>
            <a:off x="1149808" y="6034213"/>
            <a:ext cx="9837371" cy="579120"/>
          </a:xfrm>
          <a:prstGeom prst="rect">
            <a:avLst/>
          </a:prstGeom>
          <a:noFill/>
        </p:spPr>
        <p:txBody>
          <a:bodyPr rtlCol="0" wrap="square">
            <a:spAutoFit/>
          </a:bodyPr>
          <a:lstStyle/>
          <a:p>
            <a:pPr algn="ctr"/>
            <a:r>
              <a:rPr altLang="zh-CN" lang="en-US" smtClean="0" sz="1600">
                <a:solidFill>
                  <a:schemeClr val="bg1"/>
                </a:solidFill>
                <a:latin charset="-122" panose="020b0503020204020204" pitchFamily="34" typeface="微软雅黑"/>
                <a:ea charset="-122" panose="020b0503020204020204" pitchFamily="34" typeface="微软雅黑"/>
              </a:rPr>
              <a:t>When you are old and grey and full of sleep,  And nodding by the fire, take down this book,  And slowly read, and dream of the soft look， Your eyes had once, and of their shadows deep 　 </a:t>
            </a:r>
          </a:p>
        </p:txBody>
      </p:sp>
      <p:cxnSp>
        <p:nvCxnSpPr>
          <p:cNvPr id="71" name="直接连接符 70"/>
          <p:cNvCxnSpPr/>
          <p:nvPr/>
        </p:nvCxnSpPr>
        <p:spPr>
          <a:xfrm>
            <a:off x="3968040" y="5942774"/>
            <a:ext cx="3944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8984174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1000" fill="hold" id="7"/>
                                        <p:tgtEl>
                                          <p:spTgt spid="49"/>
                                        </p:tgtEl>
                                        <p:attrNameLst>
                                          <p:attrName>ppt_w</p:attrName>
                                        </p:attrNameLst>
                                      </p:cBhvr>
                                      <p:tavLst>
                                        <p:tav tm="0">
                                          <p:val>
                                            <p:fltVal val="0"/>
                                          </p:val>
                                        </p:tav>
                                        <p:tav tm="100000">
                                          <p:val>
                                            <p:strVal val="#ppt_w"/>
                                          </p:val>
                                        </p:tav>
                                      </p:tavLst>
                                    </p:anim>
                                    <p:anim calcmode="lin" valueType="num">
                                      <p:cBhvr>
                                        <p:cTn dur="1000" fill="hold" id="8"/>
                                        <p:tgtEl>
                                          <p:spTgt spid="49"/>
                                        </p:tgtEl>
                                        <p:attrNameLst>
                                          <p:attrName>ppt_h</p:attrName>
                                        </p:attrNameLst>
                                      </p:cBhvr>
                                      <p:tavLst>
                                        <p:tav tm="0">
                                          <p:val>
                                            <p:fltVal val="0"/>
                                          </p:val>
                                        </p:tav>
                                        <p:tav tm="100000">
                                          <p:val>
                                            <p:strVal val="#ppt_h"/>
                                          </p:val>
                                        </p:tav>
                                      </p:tavLst>
                                    </p:anim>
                                    <p:anim calcmode="lin" valueType="num">
                                      <p:cBhvr>
                                        <p:cTn dur="1000" fill="hold" id="9"/>
                                        <p:tgtEl>
                                          <p:spTgt spid="49"/>
                                        </p:tgtEl>
                                        <p:attrNameLst>
                                          <p:attrName>style.rotation</p:attrName>
                                        </p:attrNameLst>
                                      </p:cBhvr>
                                      <p:tavLst>
                                        <p:tav tm="0">
                                          <p:val>
                                            <p:fltVal val="90"/>
                                          </p:val>
                                        </p:tav>
                                        <p:tav tm="100000">
                                          <p:val>
                                            <p:fltVal val="0"/>
                                          </p:val>
                                        </p:tav>
                                      </p:tavLst>
                                    </p:anim>
                                    <p:animEffect filter="fade" transition="in">
                                      <p:cBhvr>
                                        <p:cTn dur="1000" id="10"/>
                                        <p:tgtEl>
                                          <p:spTgt spid="49"/>
                                        </p:tgtEl>
                                      </p:cBhvr>
                                    </p:animEffect>
                                  </p:childTnLst>
                                </p:cTn>
                              </p:par>
                            </p:childTnLst>
                          </p:cTn>
                        </p:par>
                        <p:par>
                          <p:cTn fill="hold" id="11" nodeType="afterGroup">
                            <p:stCondLst>
                              <p:cond delay="1000"/>
                            </p:stCondLst>
                            <p:childTnLst>
                              <p:par>
                                <p:cTn fill="hold" id="12" nodeType="afterEffect" presetClass="entr" presetID="45" presetSubtype="0">
                                  <p:stCondLst>
                                    <p:cond delay="0"/>
                                  </p:stCondLst>
                                  <p:childTnLst>
                                    <p:set>
                                      <p:cBhvr>
                                        <p:cTn dur="1" fill="hold" id="13">
                                          <p:stCondLst>
                                            <p:cond delay="0"/>
                                          </p:stCondLst>
                                        </p:cTn>
                                        <p:tgtEl>
                                          <p:spTgt spid="46"/>
                                        </p:tgtEl>
                                        <p:attrNameLst>
                                          <p:attrName>style.visibility</p:attrName>
                                        </p:attrNameLst>
                                      </p:cBhvr>
                                      <p:to>
                                        <p:strVal val="visible"/>
                                      </p:to>
                                    </p:set>
                                    <p:animEffect filter="fade" transition="in">
                                      <p:cBhvr>
                                        <p:cTn dur="1000" id="14"/>
                                        <p:tgtEl>
                                          <p:spTgt spid="46"/>
                                        </p:tgtEl>
                                      </p:cBhvr>
                                    </p:animEffect>
                                    <p:anim calcmode="lin" valueType="num">
                                      <p:cBhvr>
                                        <p:cTn dur="1000" fill="hold" id="15"/>
                                        <p:tgtEl>
                                          <p:spTgt spid="46"/>
                                        </p:tgtEl>
                                        <p:attrNameLst>
                                          <p:attrName>ppt_w</p:attrName>
                                        </p:attrNameLst>
                                      </p:cBhvr>
                                      <p:tavLst>
                                        <p:tav fmla="#ppt_w*sin(2.5*pi*$)" tm="0">
                                          <p:val>
                                            <p:fltVal val="0"/>
                                          </p:val>
                                        </p:tav>
                                        <p:tav tm="100000">
                                          <p:val>
                                            <p:fltVal val="1"/>
                                          </p:val>
                                        </p:tav>
                                      </p:tavLst>
                                    </p:anim>
                                    <p:anim calcmode="lin" valueType="num">
                                      <p:cBhvr>
                                        <p:cTn dur="1000" fill="hold" id="16"/>
                                        <p:tgtEl>
                                          <p:spTgt spid="46"/>
                                        </p:tgtEl>
                                        <p:attrNameLst>
                                          <p:attrName>ppt_h</p:attrName>
                                        </p:attrNameLst>
                                      </p:cBhvr>
                                      <p:tavLst>
                                        <p:tav tm="0">
                                          <p:val>
                                            <p:strVal val="#ppt_h"/>
                                          </p:val>
                                        </p:tav>
                                        <p:tav tm="100000">
                                          <p:val>
                                            <p:strVal val="#ppt_h"/>
                                          </p:val>
                                        </p:tav>
                                      </p:tavLst>
                                    </p:anim>
                                  </p:childTnLst>
                                </p:cTn>
                              </p:par>
                              <p:par>
                                <p:cTn fill="hold" id="17" nodeType="withEffect" presetClass="entr" presetID="45" presetSubtype="0">
                                  <p:stCondLst>
                                    <p:cond delay="0"/>
                                  </p:stCondLst>
                                  <p:childTnLst>
                                    <p:set>
                                      <p:cBhvr>
                                        <p:cTn dur="1" fill="hold" id="18">
                                          <p:stCondLst>
                                            <p:cond delay="0"/>
                                          </p:stCondLst>
                                        </p:cTn>
                                        <p:tgtEl>
                                          <p:spTgt spid="45"/>
                                        </p:tgtEl>
                                        <p:attrNameLst>
                                          <p:attrName>style.visibility</p:attrName>
                                        </p:attrNameLst>
                                      </p:cBhvr>
                                      <p:to>
                                        <p:strVal val="visible"/>
                                      </p:to>
                                    </p:set>
                                    <p:animEffect filter="fade" transition="in">
                                      <p:cBhvr>
                                        <p:cTn dur="1000" id="19"/>
                                        <p:tgtEl>
                                          <p:spTgt spid="45"/>
                                        </p:tgtEl>
                                      </p:cBhvr>
                                    </p:animEffect>
                                    <p:anim calcmode="lin" valueType="num">
                                      <p:cBhvr>
                                        <p:cTn dur="1000" fill="hold" id="20"/>
                                        <p:tgtEl>
                                          <p:spTgt spid="45"/>
                                        </p:tgtEl>
                                        <p:attrNameLst>
                                          <p:attrName>ppt_w</p:attrName>
                                        </p:attrNameLst>
                                      </p:cBhvr>
                                      <p:tavLst>
                                        <p:tav fmla="#ppt_w*sin(2.5*pi*$)" tm="0">
                                          <p:val>
                                            <p:fltVal val="0"/>
                                          </p:val>
                                        </p:tav>
                                        <p:tav tm="100000">
                                          <p:val>
                                            <p:fltVal val="1"/>
                                          </p:val>
                                        </p:tav>
                                      </p:tavLst>
                                    </p:anim>
                                    <p:anim calcmode="lin" valueType="num">
                                      <p:cBhvr>
                                        <p:cTn dur="1000" fill="hold" id="21"/>
                                        <p:tgtEl>
                                          <p:spTgt spid="45"/>
                                        </p:tgtEl>
                                        <p:attrNameLst>
                                          <p:attrName>ppt_h</p:attrName>
                                        </p:attrNameLst>
                                      </p:cBhvr>
                                      <p:tavLst>
                                        <p:tav tm="0">
                                          <p:val>
                                            <p:strVal val="#ppt_h"/>
                                          </p:val>
                                        </p:tav>
                                        <p:tav tm="100000">
                                          <p:val>
                                            <p:strVal val="#ppt_h"/>
                                          </p:val>
                                        </p:tav>
                                      </p:tavLst>
                                    </p:anim>
                                  </p:childTnLst>
                                </p:cTn>
                              </p:par>
                              <p:par>
                                <p:cTn fill="hold" id="22" nodeType="withEffect" presetClass="entr" presetID="45" presetSubtype="0">
                                  <p:stCondLst>
                                    <p:cond delay="0"/>
                                  </p:stCondLst>
                                  <p:childTnLst>
                                    <p:set>
                                      <p:cBhvr>
                                        <p:cTn dur="1" fill="hold" id="23">
                                          <p:stCondLst>
                                            <p:cond delay="0"/>
                                          </p:stCondLst>
                                        </p:cTn>
                                        <p:tgtEl>
                                          <p:spTgt spid="50"/>
                                        </p:tgtEl>
                                        <p:attrNameLst>
                                          <p:attrName>style.visibility</p:attrName>
                                        </p:attrNameLst>
                                      </p:cBhvr>
                                      <p:to>
                                        <p:strVal val="visible"/>
                                      </p:to>
                                    </p:set>
                                    <p:animEffect filter="fade" transition="in">
                                      <p:cBhvr>
                                        <p:cTn dur="1000" id="24"/>
                                        <p:tgtEl>
                                          <p:spTgt spid="50"/>
                                        </p:tgtEl>
                                      </p:cBhvr>
                                    </p:animEffect>
                                    <p:anim calcmode="lin" valueType="num">
                                      <p:cBhvr>
                                        <p:cTn dur="1000" fill="hold" id="25"/>
                                        <p:tgtEl>
                                          <p:spTgt spid="50"/>
                                        </p:tgtEl>
                                        <p:attrNameLst>
                                          <p:attrName>ppt_w</p:attrName>
                                        </p:attrNameLst>
                                      </p:cBhvr>
                                      <p:tavLst>
                                        <p:tav fmla="#ppt_w*sin(2.5*pi*$)" tm="0">
                                          <p:val>
                                            <p:fltVal val="0"/>
                                          </p:val>
                                        </p:tav>
                                        <p:tav tm="100000">
                                          <p:val>
                                            <p:fltVal val="1"/>
                                          </p:val>
                                        </p:tav>
                                      </p:tavLst>
                                    </p:anim>
                                    <p:anim calcmode="lin" valueType="num">
                                      <p:cBhvr>
                                        <p:cTn dur="1000" fill="hold" id="26"/>
                                        <p:tgtEl>
                                          <p:spTgt spid="50"/>
                                        </p:tgtEl>
                                        <p:attrNameLst>
                                          <p:attrName>ppt_h</p:attrName>
                                        </p:attrNameLst>
                                      </p:cBhvr>
                                      <p:tavLst>
                                        <p:tav tm="0">
                                          <p:val>
                                            <p:strVal val="#ppt_h"/>
                                          </p:val>
                                        </p:tav>
                                        <p:tav tm="100000">
                                          <p:val>
                                            <p:strVal val="#ppt_h"/>
                                          </p:val>
                                        </p:tav>
                                      </p:tavLst>
                                    </p:anim>
                                  </p:childTnLst>
                                </p:cTn>
                              </p:par>
                            </p:childTnLst>
                          </p:cTn>
                        </p:par>
                        <p:par>
                          <p:cTn fill="hold" id="27" nodeType="afterGroup">
                            <p:stCondLst>
                              <p:cond delay="2000"/>
                            </p:stCondLst>
                            <p:childTnLst>
                              <p:par>
                                <p:cTn fill="hold" id="28" nodeType="afterEffect" presetClass="entr" presetID="22" presetSubtype="8">
                                  <p:stCondLst>
                                    <p:cond delay="0"/>
                                  </p:stCondLst>
                                  <p:childTnLst>
                                    <p:set>
                                      <p:cBhvr>
                                        <p:cTn dur="1" fill="hold" id="29">
                                          <p:stCondLst>
                                            <p:cond delay="0"/>
                                          </p:stCondLst>
                                        </p:cTn>
                                        <p:tgtEl>
                                          <p:spTgt spid="55"/>
                                        </p:tgtEl>
                                        <p:attrNameLst>
                                          <p:attrName>style.visibility</p:attrName>
                                        </p:attrNameLst>
                                      </p:cBhvr>
                                      <p:to>
                                        <p:strVal val="visible"/>
                                      </p:to>
                                    </p:set>
                                    <p:animEffect filter="wipe(left)" transition="in">
                                      <p:cBhvr>
                                        <p:cTn dur="500" id="30"/>
                                        <p:tgtEl>
                                          <p:spTgt spid="55"/>
                                        </p:tgtEl>
                                      </p:cBhvr>
                                    </p:animEffect>
                                  </p:childTnLst>
                                </p:cTn>
                              </p:par>
                              <p:par>
                                <p:cTn fill="hold" id="31" nodeType="withEffect" presetClass="entr" presetID="22" presetSubtype="8">
                                  <p:stCondLst>
                                    <p:cond delay="0"/>
                                  </p:stCondLst>
                                  <p:childTnLst>
                                    <p:set>
                                      <p:cBhvr>
                                        <p:cTn dur="1" fill="hold" id="32">
                                          <p:stCondLst>
                                            <p:cond delay="0"/>
                                          </p:stCondLst>
                                        </p:cTn>
                                        <p:tgtEl>
                                          <p:spTgt spid="56"/>
                                        </p:tgtEl>
                                        <p:attrNameLst>
                                          <p:attrName>style.visibility</p:attrName>
                                        </p:attrNameLst>
                                      </p:cBhvr>
                                      <p:to>
                                        <p:strVal val="visible"/>
                                      </p:to>
                                    </p:set>
                                    <p:animEffect filter="wipe(left)" transition="in">
                                      <p:cBhvr>
                                        <p:cTn dur="500" id="33"/>
                                        <p:tgtEl>
                                          <p:spTgt spid="56"/>
                                        </p:tgtEl>
                                      </p:cBhvr>
                                    </p:animEffect>
                                  </p:childTnLst>
                                </p:cTn>
                              </p:par>
                            </p:childTnLst>
                          </p:cTn>
                        </p:par>
                        <p:par>
                          <p:cTn fill="hold" id="34" nodeType="afterGroup">
                            <p:stCondLst>
                              <p:cond delay="2500"/>
                            </p:stCondLst>
                            <p:childTnLst>
                              <p:par>
                                <p:cTn fill="hold" grpId="0" id="35" nodeType="afterEffect" presetClass="entr" presetID="41" presetSubtype="0">
                                  <p:stCondLst>
                                    <p:cond delay="0"/>
                                  </p:stCondLst>
                                  <p:iterate type="lt">
                                    <p:tmPct val="5000"/>
                                  </p:iterate>
                                  <p:childTnLst>
                                    <p:set>
                                      <p:cBhvr>
                                        <p:cTn dur="1" fill="hold" id="36">
                                          <p:stCondLst>
                                            <p:cond delay="0"/>
                                          </p:stCondLst>
                                        </p:cTn>
                                        <p:tgtEl>
                                          <p:spTgt spid="62"/>
                                        </p:tgtEl>
                                        <p:attrNameLst>
                                          <p:attrName>style.visibility</p:attrName>
                                        </p:attrNameLst>
                                      </p:cBhvr>
                                      <p:to>
                                        <p:strVal val="visible"/>
                                      </p:to>
                                    </p:set>
                                    <p:anim calcmode="lin" valueType="num">
                                      <p:cBhvr>
                                        <p:cTn dur="500" fill="hold" id="37"/>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62"/>
                                        </p:tgtEl>
                                        <p:attrNameLst>
                                          <p:attrName>ppt_y</p:attrName>
                                        </p:attrNameLst>
                                      </p:cBhvr>
                                      <p:tavLst>
                                        <p:tav tm="0">
                                          <p:val>
                                            <p:strVal val="#ppt_y"/>
                                          </p:val>
                                        </p:tav>
                                        <p:tav tm="100000">
                                          <p:val>
                                            <p:strVal val="#ppt_y"/>
                                          </p:val>
                                        </p:tav>
                                      </p:tavLst>
                                    </p:anim>
                                    <p:anim calcmode="lin" valueType="num">
                                      <p:cBhvr>
                                        <p:cTn dur="500" fill="hold" id="39"/>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62"/>
                                        </p:tgtEl>
                                      </p:cBhvr>
                                    </p:animEffect>
                                  </p:childTnLst>
                                </p:cTn>
                              </p:par>
                              <p:par>
                                <p:cTn fill="hold" grpId="0" id="42" nodeType="withEffect" presetClass="entr" presetID="41" presetSubtype="0">
                                  <p:stCondLst>
                                    <p:cond delay="0"/>
                                  </p:stCondLst>
                                  <p:iterate type="lt">
                                    <p:tmPct val="5000"/>
                                  </p:iterate>
                                  <p:childTnLst>
                                    <p:set>
                                      <p:cBhvr>
                                        <p:cTn dur="1" fill="hold" id="43">
                                          <p:stCondLst>
                                            <p:cond delay="0"/>
                                          </p:stCondLst>
                                        </p:cTn>
                                        <p:tgtEl>
                                          <p:spTgt spid="63"/>
                                        </p:tgtEl>
                                        <p:attrNameLst>
                                          <p:attrName>style.visibility</p:attrName>
                                        </p:attrNameLst>
                                      </p:cBhvr>
                                      <p:to>
                                        <p:strVal val="visible"/>
                                      </p:to>
                                    </p:set>
                                    <p:anim calcmode="lin" valueType="num">
                                      <p:cBhvr>
                                        <p:cTn dur="500" fill="hold" id="44"/>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63"/>
                                        </p:tgtEl>
                                        <p:attrNameLst>
                                          <p:attrName>ppt_y</p:attrName>
                                        </p:attrNameLst>
                                      </p:cBhvr>
                                      <p:tavLst>
                                        <p:tav tm="0">
                                          <p:val>
                                            <p:strVal val="#ppt_y"/>
                                          </p:val>
                                        </p:tav>
                                        <p:tav tm="100000">
                                          <p:val>
                                            <p:strVal val="#ppt_y"/>
                                          </p:val>
                                        </p:tav>
                                      </p:tavLst>
                                    </p:anim>
                                    <p:anim calcmode="lin" valueType="num">
                                      <p:cBhvr>
                                        <p:cTn dur="500" fill="hold" id="46"/>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6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63"/>
                                        </p:tgtEl>
                                      </p:cBhvr>
                                    </p:animEffect>
                                  </p:childTnLst>
                                </p:cTn>
                              </p:par>
                            </p:childTnLst>
                          </p:cTn>
                        </p:par>
                        <p:par>
                          <p:cTn fill="hold" id="49" nodeType="afterGroup">
                            <p:stCondLst>
                              <p:cond delay="3000"/>
                            </p:stCondLst>
                            <p:childTnLst>
                              <p:par>
                                <p:cTn fill="hold" id="50" nodeType="afterEffect" presetClass="entr" presetID="16" presetSubtype="37">
                                  <p:stCondLst>
                                    <p:cond delay="0"/>
                                  </p:stCondLst>
                                  <p:childTnLst>
                                    <p:set>
                                      <p:cBhvr>
                                        <p:cTn dur="1" fill="hold" id="51">
                                          <p:stCondLst>
                                            <p:cond delay="0"/>
                                          </p:stCondLst>
                                        </p:cTn>
                                        <p:tgtEl>
                                          <p:spTgt spid="71"/>
                                        </p:tgtEl>
                                        <p:attrNameLst>
                                          <p:attrName>style.visibility</p:attrName>
                                        </p:attrNameLst>
                                      </p:cBhvr>
                                      <p:to>
                                        <p:strVal val="visible"/>
                                      </p:to>
                                    </p:set>
                                    <p:animEffect filter="barn(outVertical)" transition="in">
                                      <p:cBhvr>
                                        <p:cTn dur="500" id="52"/>
                                        <p:tgtEl>
                                          <p:spTgt spid="71"/>
                                        </p:tgtEl>
                                      </p:cBhvr>
                                    </p:animEffect>
                                  </p:childTnLst>
                                </p:cTn>
                              </p:par>
                            </p:childTnLst>
                          </p:cTn>
                        </p:par>
                        <p:par>
                          <p:cTn fill="hold" id="53" nodeType="afterGroup">
                            <p:stCondLst>
                              <p:cond delay="3500"/>
                            </p:stCondLst>
                            <p:childTnLst>
                              <p:par>
                                <p:cTn fill="hold" grpId="0" id="54" nodeType="afterEffect" presetClass="entr" presetID="16" presetSubtype="21">
                                  <p:stCondLst>
                                    <p:cond delay="0"/>
                                  </p:stCondLst>
                                  <p:childTnLst>
                                    <p:set>
                                      <p:cBhvr>
                                        <p:cTn dur="1" fill="hold" id="55">
                                          <p:stCondLst>
                                            <p:cond delay="0"/>
                                          </p:stCondLst>
                                        </p:cTn>
                                        <p:tgtEl>
                                          <p:spTgt spid="68"/>
                                        </p:tgtEl>
                                        <p:attrNameLst>
                                          <p:attrName>style.visibility</p:attrName>
                                        </p:attrNameLst>
                                      </p:cBhvr>
                                      <p:to>
                                        <p:strVal val="visible"/>
                                      </p:to>
                                    </p:set>
                                    <p:animEffect filter="barn(inVertical)" transition="in">
                                      <p:cBhvr>
                                        <p:cTn dur="500" id="56"/>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框 14"/>
          <p:cNvSpPr txBox="1"/>
          <p:nvPr/>
        </p:nvSpPr>
        <p:spPr>
          <a:xfrm>
            <a:off x="1698033" y="1881929"/>
            <a:ext cx="5021451" cy="518160"/>
          </a:xfrm>
          <a:prstGeom prst="rect">
            <a:avLst/>
          </a:prstGeom>
          <a:noFill/>
        </p:spPr>
        <p:txBody>
          <a:bodyPr rtlCol="0" wrap="square">
            <a:spAutoFit/>
          </a:bodyPr>
          <a:lstStyle/>
          <a:p>
            <a:pPr algn="r"/>
            <a:r>
              <a:rPr altLang="zh-CN" lang="en-US" smtClean="0" sz="2800">
                <a:solidFill>
                  <a:schemeClr val="bg1"/>
                </a:solidFill>
                <a:latin charset="-122" panose="02000000000000000000" pitchFamily="2" typeface="方正正纤黑简体"/>
                <a:ea charset="-122" panose="02000000000000000000" pitchFamily="2" typeface="方正正纤黑简体"/>
              </a:rPr>
              <a:t> YOUR TITLE HERE</a:t>
            </a:r>
          </a:p>
        </p:txBody>
      </p:sp>
      <p:sp>
        <p:nvSpPr>
          <p:cNvPr id="16" name="文本框 15"/>
          <p:cNvSpPr txBox="1"/>
          <p:nvPr/>
        </p:nvSpPr>
        <p:spPr>
          <a:xfrm>
            <a:off x="746508" y="2544633"/>
            <a:ext cx="5972976" cy="1188720"/>
          </a:xfrm>
          <a:prstGeom prst="rect">
            <a:avLst/>
          </a:prstGeom>
          <a:noFill/>
        </p:spPr>
        <p:txBody>
          <a:bodyPr rtlCol="0" wrap="square">
            <a:spAutoFit/>
          </a:bodyPr>
          <a:lstStyle/>
          <a:p>
            <a:pPr algn="r"/>
            <a:r>
              <a:rPr altLang="zh-CN" lang="en-US" smtClean="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And nodding by the fire, take down this book,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And slowly read, and dream of the soft look 　　 </a:t>
            </a:r>
          </a:p>
          <a:p>
            <a:pPr algn="r"/>
            <a:r>
              <a:rPr altLang="zh-CN" lang="en-US" smtClean="0">
                <a:solidFill>
                  <a:schemeClr val="bg1"/>
                </a:solidFill>
                <a:latin charset="-122" panose="02000000000000000000" pitchFamily="2" typeface="方正正纤黑简体"/>
                <a:ea charset="-122" panose="02000000000000000000" pitchFamily="2" typeface="方正正纤黑简体"/>
              </a:rPr>
              <a:t>Your eyes had once, and of their shadows deep; 　 </a:t>
            </a:r>
          </a:p>
        </p:txBody>
      </p:sp>
      <p:pic>
        <p:nvPicPr>
          <p:cNvPr id="18" name="图片 17"/>
          <p:cNvPicPr>
            <a:picLocks noChangeAspect="1"/>
          </p:cNvPicPr>
          <p:nvPr/>
        </p:nvPicPr>
        <p:blipFill>
          <a:blip r:embed="rId2"/>
          <a:srcRect b="58914" l="43582" r="23190" t="10043"/>
          <a:stretch>
            <a:fillRect/>
          </a:stretch>
        </p:blipFill>
        <p:spPr>
          <a:xfrm>
            <a:off x="860550" y="754579"/>
            <a:ext cx="1286360" cy="1146875"/>
          </a:xfrm>
          <a:prstGeom prst="rect">
            <a:avLst/>
          </a:prstGeom>
        </p:spPr>
      </p:pic>
      <p:pic>
        <p:nvPicPr>
          <p:cNvPr id="19" name="图片 18"/>
          <p:cNvPicPr>
            <a:picLocks noChangeAspect="1"/>
          </p:cNvPicPr>
          <p:nvPr/>
        </p:nvPicPr>
        <p:blipFill>
          <a:blip r:embed="rId2"/>
          <a:srcRect b="58914" l="43582" r="23190" t="10043"/>
          <a:stretch>
            <a:fillRect/>
          </a:stretch>
        </p:blipFill>
        <p:spPr>
          <a:xfrm flipH="1" flipV="1">
            <a:off x="5587813" y="3967545"/>
            <a:ext cx="1286360" cy="1146875"/>
          </a:xfrm>
          <a:prstGeom prst="rect">
            <a:avLst/>
          </a:prstGeom>
        </p:spPr>
      </p:pic>
      <p:pic>
        <p:nvPicPr>
          <p:cNvPr id="6" name="图片 5"/>
          <p:cNvPicPr>
            <a:picLocks noChangeAspect="1"/>
          </p:cNvPicPr>
          <p:nvPr/>
        </p:nvPicPr>
        <p:blipFill>
          <a:blip r:embed="rId3"/>
          <a:stretch>
            <a:fillRect/>
          </a:stretch>
        </p:blipFill>
        <p:spPr>
          <a:xfrm>
            <a:off x="5409484" y="-765673"/>
            <a:ext cx="8016935" cy="9187468"/>
          </a:xfrm>
          <a:prstGeom prst="rect">
            <a:avLst/>
          </a:prstGeom>
        </p:spPr>
      </p:pic>
    </p:spTree>
    <p:extLst>
      <p:ext uri="{BB962C8B-B14F-4D97-AF65-F5344CB8AC3E}">
        <p14:creationId val="47651462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 calcmode="lin" valueType="num">
                                      <p:cBhvr>
                                        <p:cTn dur="500" fill="hold" id="15"/>
                                        <p:tgtEl>
                                          <p:spTgt spid="18"/>
                                        </p:tgtEl>
                                        <p:attrNameLst>
                                          <p:attrName>style.rotation</p:attrName>
                                        </p:attrNameLst>
                                      </p:cBhvr>
                                      <p:tavLst>
                                        <p:tav tm="0">
                                          <p:val>
                                            <p:fltVal val="90"/>
                                          </p:val>
                                        </p:tav>
                                        <p:tav tm="100000">
                                          <p:val>
                                            <p:fltVal val="0"/>
                                          </p:val>
                                        </p:tav>
                                      </p:tavLst>
                                    </p:anim>
                                    <p:animEffect filter="fade" transition="in">
                                      <p:cBhvr>
                                        <p:cTn dur="500" id="16"/>
                                        <p:tgtEl>
                                          <p:spTgt spid="18"/>
                                        </p:tgtEl>
                                      </p:cBhvr>
                                    </p:animEffect>
                                  </p:childTnLst>
                                </p:cTn>
                              </p:par>
                              <p:par>
                                <p:cTn fill="hold" id="17" nodeType="withEffect" presetClass="entr" presetID="31"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 calcmode="lin" valueType="num">
                                      <p:cBhvr>
                                        <p:cTn dur="500" fill="hold" id="21"/>
                                        <p:tgtEl>
                                          <p:spTgt spid="19"/>
                                        </p:tgtEl>
                                        <p:attrNameLst>
                                          <p:attrName>style.rotation</p:attrName>
                                        </p:attrNameLst>
                                      </p:cBhvr>
                                      <p:tavLst>
                                        <p:tav tm="0">
                                          <p:val>
                                            <p:fltVal val="90"/>
                                          </p:val>
                                        </p:tav>
                                        <p:tav tm="100000">
                                          <p:val>
                                            <p:fltVal val="0"/>
                                          </p:val>
                                        </p:tav>
                                      </p:tavLst>
                                    </p:anim>
                                    <p:animEffect filter="fade" transition="in">
                                      <p:cBhvr>
                                        <p:cTn dur="500" id="22"/>
                                        <p:tgtEl>
                                          <p:spTgt spid="19"/>
                                        </p:tgtEl>
                                      </p:cBhvr>
                                    </p:animEffect>
                                  </p:childTnLst>
                                </p:cTn>
                              </p:par>
                            </p:childTnLst>
                          </p:cTn>
                        </p:par>
                        <p:par>
                          <p:cTn fill="hold" id="23" nodeType="afterGroup">
                            <p:stCondLst>
                              <p:cond delay="1500"/>
                            </p:stCondLst>
                            <p:childTnLst>
                              <p:par>
                                <p:cTn fill="hold" grpId="0" id="24" nodeType="afterEffect" presetClass="entr" presetID="47"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1000" id="26"/>
                                        <p:tgtEl>
                                          <p:spTgt spid="15"/>
                                        </p:tgtEl>
                                      </p:cBhvr>
                                    </p:animEffect>
                                    <p:anim calcmode="lin" valueType="num">
                                      <p:cBhvr>
                                        <p:cTn dur="1000" fill="hold" id="27"/>
                                        <p:tgtEl>
                                          <p:spTgt spid="15"/>
                                        </p:tgtEl>
                                        <p:attrNameLst>
                                          <p:attrName>ppt_x</p:attrName>
                                        </p:attrNameLst>
                                      </p:cBhvr>
                                      <p:tavLst>
                                        <p:tav tm="0">
                                          <p:val>
                                            <p:strVal val="#ppt_x"/>
                                          </p:val>
                                        </p:tav>
                                        <p:tav tm="100000">
                                          <p:val>
                                            <p:strVal val="#ppt_x"/>
                                          </p:val>
                                        </p:tav>
                                      </p:tavLst>
                                    </p:anim>
                                    <p:anim calcmode="lin" valueType="num">
                                      <p:cBhvr>
                                        <p:cTn dur="1000" fill="hold" id="28"/>
                                        <p:tgtEl>
                                          <p:spTgt spid="15"/>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
                                          </p:val>
                                        </p:tav>
                                        <p:tav tm="100000">
                                          <p:val>
                                            <p:strVal val="#ppt_x"/>
                                          </p:val>
                                        </p:tav>
                                      </p:tavLst>
                                    </p:anim>
                                    <p:anim calcmode="lin" valueType="num">
                                      <p:cBhvr>
                                        <p:cTn dur="1000" fill="hold" id="33"/>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srcRect t="50000"/>
          <a:stretch>
            <a:fillRect/>
          </a:stretch>
        </p:blipFill>
        <p:spPr>
          <a:xfrm>
            <a:off x="1862259" y="3862519"/>
            <a:ext cx="1609483" cy="798645"/>
          </a:xfrm>
          <a:prstGeom prst="rect">
            <a:avLst/>
          </a:prstGeom>
        </p:spPr>
      </p:pic>
      <p:sp>
        <p:nvSpPr>
          <p:cNvPr id="13" name="文本框 12"/>
          <p:cNvSpPr txBox="1"/>
          <p:nvPr/>
        </p:nvSpPr>
        <p:spPr>
          <a:xfrm>
            <a:off x="1089975" y="4627511"/>
            <a:ext cx="3123565" cy="1200912"/>
          </a:xfrm>
          <a:prstGeom prst="rect">
            <a:avLst/>
          </a:prstGeom>
          <a:noFill/>
        </p:spPr>
        <p:txBody>
          <a:bodyPr rtlCol="0" wrap="square">
            <a:spAutoFit/>
          </a:bodyPr>
          <a:lstStyle/>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pic>
        <p:nvPicPr>
          <p:cNvPr id="19" name="图片 18"/>
          <p:cNvPicPr>
            <a:picLocks noChangeAspect="1"/>
          </p:cNvPicPr>
          <p:nvPr/>
        </p:nvPicPr>
        <p:blipFill>
          <a:blip r:embed="rId2"/>
          <a:srcRect t="50000"/>
          <a:stretch>
            <a:fillRect/>
          </a:stretch>
        </p:blipFill>
        <p:spPr>
          <a:xfrm>
            <a:off x="5291259" y="3862519"/>
            <a:ext cx="1609483" cy="798645"/>
          </a:xfrm>
          <a:prstGeom prst="rect">
            <a:avLst/>
          </a:prstGeom>
        </p:spPr>
      </p:pic>
      <p:pic>
        <p:nvPicPr>
          <p:cNvPr id="23" name="图片 22"/>
          <p:cNvPicPr>
            <a:picLocks noChangeAspect="1"/>
          </p:cNvPicPr>
          <p:nvPr/>
        </p:nvPicPr>
        <p:blipFill>
          <a:blip r:embed="rId2"/>
          <a:srcRect t="50000"/>
          <a:stretch>
            <a:fillRect/>
          </a:stretch>
        </p:blipFill>
        <p:spPr>
          <a:xfrm>
            <a:off x="8716385" y="3862519"/>
            <a:ext cx="1609483" cy="798645"/>
          </a:xfrm>
          <a:prstGeom prst="rect">
            <a:avLst/>
          </a:prstGeom>
        </p:spPr>
      </p:pic>
      <p:cxnSp>
        <p:nvCxnSpPr>
          <p:cNvPr id="26" name="直接连接符 25"/>
          <p:cNvCxnSpPr/>
          <p:nvPr/>
        </p:nvCxnSpPr>
        <p:spPr>
          <a:xfrm>
            <a:off x="4975860" y="6233160"/>
            <a:ext cx="224028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534217" y="4627511"/>
            <a:ext cx="3123565" cy="1200912"/>
          </a:xfrm>
          <a:prstGeom prst="rect">
            <a:avLst/>
          </a:prstGeom>
          <a:noFill/>
        </p:spPr>
        <p:txBody>
          <a:bodyPr rtlCol="0" wrap="square">
            <a:spAutoFit/>
          </a:bodyPr>
          <a:lstStyle/>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sp>
        <p:nvSpPr>
          <p:cNvPr id="16" name="文本框 15"/>
          <p:cNvSpPr txBox="1"/>
          <p:nvPr/>
        </p:nvSpPr>
        <p:spPr>
          <a:xfrm>
            <a:off x="7959342" y="4627511"/>
            <a:ext cx="3123565" cy="1200912"/>
          </a:xfrm>
          <a:prstGeom prst="rect">
            <a:avLst/>
          </a:prstGeom>
          <a:noFill/>
        </p:spPr>
        <p:txBody>
          <a:bodyPr rtlCol="0" wrap="square">
            <a:spAutoFit/>
          </a:bodyPr>
          <a:lstStyle/>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4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pic>
        <p:nvPicPr>
          <p:cNvPr id="5" name="图片 4"/>
          <p:cNvPicPr>
            <a:picLocks noChangeAspect="1"/>
          </p:cNvPicPr>
          <p:nvPr/>
        </p:nvPicPr>
        <p:blipFill>
          <a:blip r:embed="rId3"/>
          <a:stretch>
            <a:fillRect/>
          </a:stretch>
        </p:blipFill>
        <p:spPr>
          <a:xfrm>
            <a:off x="1482498" y="1926233"/>
            <a:ext cx="2365453" cy="2365453"/>
          </a:xfrm>
          <a:prstGeom prst="rect">
            <a:avLst/>
          </a:prstGeom>
        </p:spPr>
      </p:pic>
      <p:pic>
        <p:nvPicPr>
          <p:cNvPr id="6" name="图片 5"/>
          <p:cNvPicPr>
            <a:picLocks noChangeAspect="1"/>
          </p:cNvPicPr>
          <p:nvPr/>
        </p:nvPicPr>
        <p:blipFill>
          <a:blip r:embed="rId4"/>
          <a:stretch>
            <a:fillRect/>
          </a:stretch>
        </p:blipFill>
        <p:spPr>
          <a:xfrm>
            <a:off x="4913273" y="1926233"/>
            <a:ext cx="2365453" cy="2365453"/>
          </a:xfrm>
          <a:prstGeom prst="rect">
            <a:avLst/>
          </a:prstGeom>
        </p:spPr>
      </p:pic>
      <p:pic>
        <p:nvPicPr>
          <p:cNvPr id="7" name="图片 6"/>
          <p:cNvPicPr>
            <a:picLocks noChangeAspect="1"/>
          </p:cNvPicPr>
          <p:nvPr/>
        </p:nvPicPr>
        <p:blipFill>
          <a:blip r:embed="rId5"/>
          <a:stretch>
            <a:fillRect/>
          </a:stretch>
        </p:blipFill>
        <p:spPr>
          <a:xfrm>
            <a:off x="8327400" y="1926233"/>
            <a:ext cx="2365453" cy="2365453"/>
          </a:xfrm>
          <a:prstGeom prst="rect">
            <a:avLst/>
          </a:prstGeom>
        </p:spPr>
      </p:pic>
    </p:spTree>
    <p:extLst>
      <p:ext uri="{BB962C8B-B14F-4D97-AF65-F5344CB8AC3E}">
        <p14:creationId val="10035786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000" id="7"/>
                                        <p:tgtEl>
                                          <p:spTgt spid="5"/>
                                        </p:tgtEl>
                                      </p:cBhvr>
                                    </p:animEffect>
                                    <p:anim calcmode="lin" valueType="num">
                                      <p:cBhvr>
                                        <p:cTn dur="2000" fill="hold" id="8"/>
                                        <p:tgtEl>
                                          <p:spTgt spid="5"/>
                                        </p:tgtEl>
                                        <p:attrNameLst>
                                          <p:attrName>ppt_w</p:attrName>
                                        </p:attrNameLst>
                                      </p:cBhvr>
                                      <p:tavLst>
                                        <p:tav fmla="#ppt_w*sin(2.5*pi*$)" tm="0">
                                          <p:val>
                                            <p:fltVal val="0"/>
                                          </p:val>
                                        </p:tav>
                                        <p:tav tm="100000">
                                          <p:val>
                                            <p:fltVal val="1"/>
                                          </p:val>
                                        </p:tav>
                                      </p:tavLst>
                                    </p:anim>
                                    <p:anim calcmode="lin" valueType="num">
                                      <p:cBhvr>
                                        <p:cTn dur="2000" fill="hold" id="9"/>
                                        <p:tgtEl>
                                          <p:spTgt spid="5"/>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2000" id="12"/>
                                        <p:tgtEl>
                                          <p:spTgt spid="6"/>
                                        </p:tgtEl>
                                      </p:cBhvr>
                                    </p:animEffect>
                                    <p:anim calcmode="lin" valueType="num">
                                      <p:cBhvr>
                                        <p:cTn dur="2000" fill="hold" id="13"/>
                                        <p:tgtEl>
                                          <p:spTgt spid="6"/>
                                        </p:tgtEl>
                                        <p:attrNameLst>
                                          <p:attrName>ppt_w</p:attrName>
                                        </p:attrNameLst>
                                      </p:cBhvr>
                                      <p:tavLst>
                                        <p:tav fmla="#ppt_w*sin(2.5*pi*$)" tm="0">
                                          <p:val>
                                            <p:fltVal val="0"/>
                                          </p:val>
                                        </p:tav>
                                        <p:tav tm="100000">
                                          <p:val>
                                            <p:fltVal val="1"/>
                                          </p:val>
                                        </p:tav>
                                      </p:tavLst>
                                    </p:anim>
                                    <p:anim calcmode="lin" valueType="num">
                                      <p:cBhvr>
                                        <p:cTn dur="2000" fill="hold" id="14"/>
                                        <p:tgtEl>
                                          <p:spTgt spid="6"/>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2000" id="17"/>
                                        <p:tgtEl>
                                          <p:spTgt spid="7"/>
                                        </p:tgtEl>
                                      </p:cBhvr>
                                    </p:animEffect>
                                    <p:anim calcmode="lin" valueType="num">
                                      <p:cBhvr>
                                        <p:cTn dur="2000" fill="hold" id="18"/>
                                        <p:tgtEl>
                                          <p:spTgt spid="7"/>
                                        </p:tgtEl>
                                        <p:attrNameLst>
                                          <p:attrName>ppt_w</p:attrName>
                                        </p:attrNameLst>
                                      </p:cBhvr>
                                      <p:tavLst>
                                        <p:tav fmla="#ppt_w*sin(2.5*pi*$)" tm="0">
                                          <p:val>
                                            <p:fltVal val="0"/>
                                          </p:val>
                                        </p:tav>
                                        <p:tav tm="100000">
                                          <p:val>
                                            <p:fltVal val="1"/>
                                          </p:val>
                                        </p:tav>
                                      </p:tavLst>
                                    </p:anim>
                                    <p:anim calcmode="lin" valueType="num">
                                      <p:cBhvr>
                                        <p:cTn dur="2000" fill="hold" id="19"/>
                                        <p:tgtEl>
                                          <p:spTgt spid="7"/>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500" id="26"/>
                                        <p:tgtEl>
                                          <p:spTgt spid="19"/>
                                        </p:tgtEl>
                                      </p:cBhvr>
                                    </p:animEffect>
                                  </p:childTnLst>
                                </p:cTn>
                              </p:par>
                              <p:par>
                                <p:cTn fill="hold" id="27" nodeType="withEffect" presetClass="entr" presetID="10"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500" id="29"/>
                                        <p:tgtEl>
                                          <p:spTgt spid="23"/>
                                        </p:tgtEl>
                                      </p:cBhvr>
                                    </p:animEffect>
                                  </p:childTnLst>
                                </p:cTn>
                              </p:par>
                            </p:childTnLst>
                          </p:cTn>
                        </p:par>
                        <p:par>
                          <p:cTn fill="hold" id="30" nodeType="afterGroup">
                            <p:stCondLst>
                              <p:cond delay="2500"/>
                            </p:stCondLst>
                            <p:childTnLst>
                              <p:par>
                                <p:cTn fill="hold" grpId="0" id="31" nodeType="afterEffect" presetClass="entr" presetID="41" presetSubtype="0">
                                  <p:stCondLst>
                                    <p:cond delay="0"/>
                                  </p:stCondLst>
                                  <p:iterate type="lt">
                                    <p:tmPct val="5000"/>
                                  </p:iterate>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13"/>
                                        </p:tgtEl>
                                        <p:attrNameLst>
                                          <p:attrName>ppt_y</p:attrName>
                                        </p:attrNameLst>
                                      </p:cBhvr>
                                      <p:tavLst>
                                        <p:tav tm="0">
                                          <p:val>
                                            <p:strVal val="#ppt_y"/>
                                          </p:val>
                                        </p:tav>
                                        <p:tav tm="100000">
                                          <p:val>
                                            <p:strVal val="#ppt_y"/>
                                          </p:val>
                                        </p:tav>
                                      </p:tavLst>
                                    </p:anim>
                                    <p:anim calcmode="lin" valueType="num">
                                      <p:cBhvr>
                                        <p:cTn dur="500" fill="hold" id="35"/>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13"/>
                                        </p:tgtEl>
                                      </p:cBhvr>
                                    </p:animEffect>
                                  </p:childTnLst>
                                </p:cTn>
                              </p:par>
                              <p:par>
                                <p:cTn fill="hold" grpId="0" id="38" nodeType="withEffect" presetClass="entr" presetID="41" presetSubtype="0">
                                  <p:stCondLst>
                                    <p:cond delay="0"/>
                                  </p:stCondLst>
                                  <p:iterate type="lt">
                                    <p:tmPct val="5000"/>
                                  </p:iterate>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5"/>
                                        </p:tgtEl>
                                        <p:attrNameLst>
                                          <p:attrName>ppt_y</p:attrName>
                                        </p:attrNameLst>
                                      </p:cBhvr>
                                      <p:tavLst>
                                        <p:tav tm="0">
                                          <p:val>
                                            <p:strVal val="#ppt_y"/>
                                          </p:val>
                                        </p:tav>
                                        <p:tav tm="100000">
                                          <p:val>
                                            <p:strVal val="#ppt_y"/>
                                          </p:val>
                                        </p:tav>
                                      </p:tavLst>
                                    </p:anim>
                                    <p:anim calcmode="lin" valueType="num">
                                      <p:cBhvr>
                                        <p:cTn dur="500" fill="hold" id="42"/>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5"/>
                                        </p:tgtEl>
                                      </p:cBhvr>
                                    </p:animEffect>
                                  </p:childTnLst>
                                </p:cTn>
                              </p:par>
                              <p:par>
                                <p:cTn fill="hold" grpId="0" id="45" nodeType="withEffect" presetClass="entr" presetID="41" presetSubtype="0">
                                  <p:stCondLst>
                                    <p:cond delay="0"/>
                                  </p:stCondLst>
                                  <p:iterate type="lt">
                                    <p:tmPct val="5000"/>
                                  </p:iterate>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16"/>
                                        </p:tgtEl>
                                        <p:attrNameLst>
                                          <p:attrName>ppt_y</p:attrName>
                                        </p:attrNameLst>
                                      </p:cBhvr>
                                      <p:tavLst>
                                        <p:tav tm="0">
                                          <p:val>
                                            <p:strVal val="#ppt_y"/>
                                          </p:val>
                                        </p:tav>
                                        <p:tav tm="100000">
                                          <p:val>
                                            <p:strVal val="#ppt_y"/>
                                          </p:val>
                                        </p:tav>
                                      </p:tavLst>
                                    </p:anim>
                                    <p:anim calcmode="lin" valueType="num">
                                      <p:cBhvr>
                                        <p:cTn dur="500" fill="hold" id="4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16"/>
                                        </p:tgtEl>
                                      </p:cBhvr>
                                    </p:animEffect>
                                  </p:childTnLst>
                                </p:cTn>
                              </p:par>
                            </p:childTnLst>
                          </p:cTn>
                        </p:par>
                        <p:par>
                          <p:cTn fill="hold" id="52" nodeType="afterGroup">
                            <p:stCondLst>
                              <p:cond delay="3000"/>
                            </p:stCondLst>
                            <p:childTnLst>
                              <p:par>
                                <p:cTn fill="hold" id="53" nodeType="afterEffect" presetClass="entr" presetID="16" presetSubtype="37">
                                  <p:stCondLst>
                                    <p:cond delay="0"/>
                                  </p:stCondLst>
                                  <p:childTnLst>
                                    <p:set>
                                      <p:cBhvr>
                                        <p:cTn dur="1" fill="hold" id="54">
                                          <p:stCondLst>
                                            <p:cond delay="0"/>
                                          </p:stCondLst>
                                        </p:cTn>
                                        <p:tgtEl>
                                          <p:spTgt spid="26"/>
                                        </p:tgtEl>
                                        <p:attrNameLst>
                                          <p:attrName>style.visibility</p:attrName>
                                        </p:attrNameLst>
                                      </p:cBhvr>
                                      <p:to>
                                        <p:strVal val="visible"/>
                                      </p:to>
                                    </p:set>
                                    <p:animEffect filter="barn(outVertical)" transition="in">
                                      <p:cBhvr>
                                        <p:cTn dur="50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弧形 7"/>
          <p:cNvSpPr/>
          <p:nvPr/>
        </p:nvSpPr>
        <p:spPr>
          <a:xfrm rot="7190423">
            <a:off x="3696327" y="2271571"/>
            <a:ext cx="1629309" cy="3738581"/>
          </a:xfrm>
          <a:prstGeom prst="arc">
            <a:avLst>
              <a:gd fmla="val 17023287" name="adj1"/>
              <a:gd fmla="val 4847093" name="adj2"/>
            </a:avLst>
          </a:prstGeom>
          <a:ln w="19050">
            <a:solidFill>
              <a:schemeClr val="bg1"/>
            </a:solidFill>
            <a:prstDash val="lgDashDot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rot="3334801">
            <a:off x="6596271" y="1504207"/>
            <a:ext cx="1629309" cy="4422569"/>
          </a:xfrm>
          <a:prstGeom prst="arc">
            <a:avLst>
              <a:gd fmla="val 17023287" name="adj1"/>
              <a:gd fmla="val 4119317" name="adj2"/>
            </a:avLst>
          </a:prstGeom>
          <a:ln w="19050">
            <a:solidFill>
              <a:schemeClr val="bg1"/>
            </a:solidFill>
            <a:prstDash val="lgDashDot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rot="16670369">
            <a:off x="782285" y="2153140"/>
            <a:ext cx="679431" cy="2579143"/>
          </a:xfrm>
          <a:prstGeom prst="arc">
            <a:avLst>
              <a:gd fmla="val 16316307" name="adj1"/>
              <a:gd fmla="val 4847093" name="adj2"/>
            </a:avLst>
          </a:prstGeom>
          <a:ln w="19050">
            <a:solidFill>
              <a:schemeClr val="bg1"/>
            </a:solidFill>
            <a:prstDash val="lgDashDot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弧形 10"/>
          <p:cNvSpPr/>
          <p:nvPr/>
        </p:nvSpPr>
        <p:spPr>
          <a:xfrm rot="16670369">
            <a:off x="10395462" y="1642060"/>
            <a:ext cx="679431" cy="2968928"/>
          </a:xfrm>
          <a:prstGeom prst="arc">
            <a:avLst>
              <a:gd fmla="val 16316307" name="adj1"/>
              <a:gd fmla="val 5253422" name="adj2"/>
            </a:avLst>
          </a:prstGeom>
          <a:ln w="19050">
            <a:solidFill>
              <a:schemeClr val="bg1"/>
            </a:solidFill>
            <a:prstDash val="lgDashDot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文本框 14"/>
          <p:cNvSpPr txBox="1"/>
          <p:nvPr/>
        </p:nvSpPr>
        <p:spPr>
          <a:xfrm>
            <a:off x="1235075" y="4722027"/>
            <a:ext cx="3123565" cy="1359408"/>
          </a:xfrm>
          <a:prstGeom prst="rect">
            <a:avLst/>
          </a:prstGeom>
          <a:noFill/>
        </p:spPr>
        <p:txBody>
          <a:bodyPr rtlCol="0" wrap="square">
            <a:spAutoFit/>
          </a:bodyPr>
          <a:lstStyle/>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sp>
        <p:nvSpPr>
          <p:cNvPr id="16" name="文本框 15"/>
          <p:cNvSpPr txBox="1"/>
          <p:nvPr/>
        </p:nvSpPr>
        <p:spPr>
          <a:xfrm>
            <a:off x="7786887" y="3883261"/>
            <a:ext cx="3123565" cy="1359408"/>
          </a:xfrm>
          <a:prstGeom prst="rect">
            <a:avLst/>
          </a:prstGeom>
          <a:noFill/>
        </p:spPr>
        <p:txBody>
          <a:bodyPr rtlCol="0" wrap="square">
            <a:spAutoFit/>
          </a:bodyPr>
          <a:lstStyle/>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sp>
        <p:nvSpPr>
          <p:cNvPr id="17" name="文本框 16"/>
          <p:cNvSpPr txBox="1"/>
          <p:nvPr/>
        </p:nvSpPr>
        <p:spPr>
          <a:xfrm>
            <a:off x="4564726" y="2527065"/>
            <a:ext cx="3123565" cy="1359408"/>
          </a:xfrm>
          <a:prstGeom prst="rect">
            <a:avLst/>
          </a:prstGeom>
          <a:noFill/>
        </p:spPr>
        <p:txBody>
          <a:bodyPr rtlCol="0" wrap="square">
            <a:spAutoFit/>
          </a:bodyPr>
          <a:lstStyle/>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When you are old and grey and full of sleep, 　　 </a:t>
            </a:r>
          </a:p>
          <a:p>
            <a:pPr algn="ctr">
              <a:lnSpc>
                <a:spcPct val="130000"/>
              </a:lnSpc>
            </a:pPr>
            <a:r>
              <a:rPr altLang="zh-CN" lang="en-US" smtClean="0" sz="1600">
                <a:solidFill>
                  <a:schemeClr val="bg1"/>
                </a:solidFill>
                <a:latin charset="-122" panose="02000000000000000000" pitchFamily="2" typeface="方正正纤黑简体"/>
                <a:ea charset="-122" panose="02000000000000000000" pitchFamily="2" typeface="方正正纤黑简体"/>
              </a:rPr>
              <a:t>And nodding by the fire, take down this book　 </a:t>
            </a:r>
          </a:p>
        </p:txBody>
      </p:sp>
      <p:grpSp>
        <p:nvGrpSpPr>
          <p:cNvPr id="4" name="组合 3"/>
          <p:cNvGrpSpPr/>
          <p:nvPr/>
        </p:nvGrpSpPr>
        <p:grpSpPr>
          <a:xfrm>
            <a:off x="8168083" y="1963113"/>
            <a:ext cx="2243816" cy="1934323"/>
            <a:chOff x="8168083" y="1963113"/>
            <a:chExt cx="2243816" cy="1934323"/>
          </a:xfrm>
        </p:grpSpPr>
        <p:sp>
          <p:nvSpPr>
            <p:cNvPr id="7" name="等腰三角形 6"/>
            <p:cNvSpPr/>
            <p:nvPr/>
          </p:nvSpPr>
          <p:spPr>
            <a:xfrm flipV="1">
              <a:off x="8440094" y="2137196"/>
              <a:ext cx="1699795" cy="1465340"/>
            </a:xfrm>
            <a:prstGeom prst="triangle">
              <a:avLst/>
            </a:prstGeom>
            <a:solidFill>
              <a:schemeClr val="bg1"/>
            </a:solidFill>
            <a:ln>
              <a:noFill/>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804897" y="2324048"/>
              <a:ext cx="1222508" cy="640080"/>
            </a:xfrm>
            <a:prstGeom prst="rect">
              <a:avLst/>
            </a:prstGeom>
            <a:noFill/>
          </p:spPr>
          <p:txBody>
            <a:bodyPr rtlCol="0" wrap="square">
              <a:spAutoFit/>
            </a:bodyPr>
            <a:lstStyle/>
            <a:p>
              <a:r>
                <a:rPr altLang="zh-CN" b="1" lang="en-US" sz="3600">
                  <a:solidFill>
                    <a:srgbClr val="368ADF"/>
                  </a:solidFill>
                  <a:latin charset="-122" panose="02000000000000000000" pitchFamily="2" typeface="方正正纤黑简体"/>
                  <a:ea charset="-122" panose="02000000000000000000" pitchFamily="2" typeface="方正正纤黑简体"/>
                </a:rPr>
                <a:t>80%</a:t>
              </a:r>
            </a:p>
          </p:txBody>
        </p:sp>
        <p:sp>
          <p:nvSpPr>
            <p:cNvPr id="18" name="等腰三角形 17"/>
            <p:cNvSpPr/>
            <p:nvPr/>
          </p:nvSpPr>
          <p:spPr>
            <a:xfrm flipV="1">
              <a:off x="8168083" y="1963113"/>
              <a:ext cx="2243816" cy="1934323"/>
            </a:xfrm>
            <a:prstGeom prst="triangle">
              <a:avLst/>
            </a:prstGeom>
            <a:noFill/>
            <a:ln>
              <a:solidFill>
                <a:schemeClr val="bg1"/>
              </a:solidFill>
              <a:prstDash val="lgDashDotDot"/>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4974092" y="3869783"/>
            <a:ext cx="2243816" cy="1934323"/>
            <a:chOff x="4974092" y="3869783"/>
            <a:chExt cx="2243816" cy="1934323"/>
          </a:xfrm>
        </p:grpSpPr>
        <p:sp>
          <p:nvSpPr>
            <p:cNvPr id="5" name="等腰三角形 4"/>
            <p:cNvSpPr/>
            <p:nvPr/>
          </p:nvSpPr>
          <p:spPr>
            <a:xfrm>
              <a:off x="5229968" y="4160494"/>
              <a:ext cx="1732064" cy="1493159"/>
            </a:xfrm>
            <a:prstGeom prst="triangle">
              <a:avLst/>
            </a:prstGeom>
            <a:solidFill>
              <a:schemeClr val="bg1"/>
            </a:solidFill>
            <a:ln>
              <a:noFill/>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5650673" y="4846583"/>
              <a:ext cx="1222508" cy="1188720"/>
            </a:xfrm>
            <a:prstGeom prst="rect">
              <a:avLst/>
            </a:prstGeom>
            <a:noFill/>
          </p:spPr>
          <p:txBody>
            <a:bodyPr rtlCol="0" wrap="square">
              <a:spAutoFit/>
            </a:bodyPr>
            <a:lstStyle/>
            <a:p>
              <a:r>
                <a:rPr altLang="zh-CN" b="1" lang="en-US" sz="3600">
                  <a:solidFill>
                    <a:srgbClr val="368ADF"/>
                  </a:solidFill>
                  <a:latin charset="-122" panose="02000000000000000000" pitchFamily="2" typeface="方正正纤黑简体"/>
                  <a:ea charset="-122" panose="02000000000000000000" pitchFamily="2" typeface="方正正纤黑简体"/>
                </a:rPr>
                <a:t>30%</a:t>
              </a:r>
            </a:p>
          </p:txBody>
        </p:sp>
        <p:sp>
          <p:nvSpPr>
            <p:cNvPr id="19" name="等腰三角形 18"/>
            <p:cNvSpPr/>
            <p:nvPr/>
          </p:nvSpPr>
          <p:spPr>
            <a:xfrm>
              <a:off x="4974092" y="3869783"/>
              <a:ext cx="2243816" cy="1934323"/>
            </a:xfrm>
            <a:prstGeom prst="triangle">
              <a:avLst/>
            </a:prstGeom>
            <a:noFill/>
            <a:ln>
              <a:solidFill>
                <a:schemeClr val="bg1"/>
              </a:solidFill>
              <a:prstDash val="lgDashDotDot"/>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1649275" y="2824529"/>
            <a:ext cx="2243816" cy="1934323"/>
            <a:chOff x="1649275" y="2824529"/>
            <a:chExt cx="2243816" cy="1934323"/>
          </a:xfrm>
        </p:grpSpPr>
        <p:sp>
          <p:nvSpPr>
            <p:cNvPr id="6" name="等腰三角形 5"/>
            <p:cNvSpPr/>
            <p:nvPr/>
          </p:nvSpPr>
          <p:spPr>
            <a:xfrm flipV="1">
              <a:off x="1894924" y="2953785"/>
              <a:ext cx="1767159" cy="1523412"/>
            </a:xfrm>
            <a:prstGeom prst="triangle">
              <a:avLst/>
            </a:prstGeom>
            <a:solidFill>
              <a:schemeClr val="bg1"/>
            </a:solidFill>
            <a:ln>
              <a:noFill/>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296582" y="3155337"/>
              <a:ext cx="1222508" cy="640080"/>
            </a:xfrm>
            <a:prstGeom prst="rect">
              <a:avLst/>
            </a:prstGeom>
            <a:noFill/>
          </p:spPr>
          <p:txBody>
            <a:bodyPr rtlCol="0" wrap="square">
              <a:spAutoFit/>
            </a:bodyPr>
            <a:lstStyle/>
            <a:p>
              <a:r>
                <a:rPr altLang="zh-CN" b="1" lang="en-US" smtClean="0" sz="3600">
                  <a:solidFill>
                    <a:srgbClr val="368ADF"/>
                  </a:solidFill>
                  <a:latin charset="-122" panose="02000000000000000000" pitchFamily="2" typeface="方正正纤黑简体"/>
                  <a:ea charset="-122" panose="02000000000000000000" pitchFamily="2" typeface="方正正纤黑简体"/>
                </a:rPr>
                <a:t>50%</a:t>
              </a:r>
            </a:p>
          </p:txBody>
        </p:sp>
        <p:sp>
          <p:nvSpPr>
            <p:cNvPr id="20" name="等腰三角形 19"/>
            <p:cNvSpPr/>
            <p:nvPr/>
          </p:nvSpPr>
          <p:spPr>
            <a:xfrm flipV="1">
              <a:off x="1649275" y="2824529"/>
              <a:ext cx="2243816" cy="1934323"/>
            </a:xfrm>
            <a:prstGeom prst="triangle">
              <a:avLst/>
            </a:prstGeom>
            <a:noFill/>
            <a:ln>
              <a:solidFill>
                <a:schemeClr val="bg1"/>
              </a:solidFill>
              <a:prstDash val="lgDashDotDot"/>
            </a:ln>
            <a:effectLst>
              <a:outerShdw algn="tl" blurRad="254000" dir="2700000" dist="139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1127141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 calcmode="lin" valueType="num">
                                      <p:cBhvr>
                                        <p:cTn dur="500" fill="hold" id="13"/>
                                        <p:tgtEl>
                                          <p:spTgt spid="2"/>
                                        </p:tgtEl>
                                        <p:attrNameLst>
                                          <p:attrName>style.rotation</p:attrName>
                                        </p:attrNameLst>
                                      </p:cBhvr>
                                      <p:tavLst>
                                        <p:tav tm="0">
                                          <p:val>
                                            <p:fltVal val="90"/>
                                          </p:val>
                                        </p:tav>
                                        <p:tav tm="100000">
                                          <p:val>
                                            <p:fltVal val="0"/>
                                          </p:val>
                                        </p:tav>
                                      </p:tavLst>
                                    </p:anim>
                                    <p:animEffect filter="fade"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8"/>
                                        </p:tgtEl>
                                        <p:attrNameLst>
                                          <p:attrName>style.visibility</p:attrName>
                                        </p:attrNameLst>
                                      </p:cBhvr>
                                      <p:to>
                                        <p:strVal val="visible"/>
                                      </p:to>
                                    </p:set>
                                    <p:animEffect filter="wipe(left)" transition="in">
                                      <p:cBhvr>
                                        <p:cTn dur="500" id="18"/>
                                        <p:tgtEl>
                                          <p:spTgt spid="8"/>
                                        </p:tgtEl>
                                      </p:cBhvr>
                                    </p:animEffect>
                                  </p:childTnLst>
                                </p:cTn>
                              </p:par>
                            </p:childTnLst>
                          </p:cTn>
                        </p:par>
                        <p:par>
                          <p:cTn fill="hold" id="19" nodeType="afterGroup">
                            <p:stCondLst>
                              <p:cond delay="1500"/>
                            </p:stCondLst>
                            <p:childTnLst>
                              <p:par>
                                <p:cTn fill="hold" id="20" nodeType="afterEffect" presetClass="entr" presetID="31"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 calcmode="lin" valueType="num">
                                      <p:cBhvr>
                                        <p:cTn dur="500" fill="hold" id="24"/>
                                        <p:tgtEl>
                                          <p:spTgt spid="3"/>
                                        </p:tgtEl>
                                        <p:attrNameLst>
                                          <p:attrName>style.rotation</p:attrName>
                                        </p:attrNameLst>
                                      </p:cBhvr>
                                      <p:tavLst>
                                        <p:tav tm="0">
                                          <p:val>
                                            <p:fltVal val="90"/>
                                          </p:val>
                                        </p:tav>
                                        <p:tav tm="100000">
                                          <p:val>
                                            <p:fltVal val="0"/>
                                          </p:val>
                                        </p:tav>
                                      </p:tavLst>
                                    </p:anim>
                                    <p:animEffect filter="fade" transition="in">
                                      <p:cBhvr>
                                        <p:cTn dur="500" id="25"/>
                                        <p:tgtEl>
                                          <p:spTgt spid="3"/>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childTnLst>
                          </p:cTn>
                        </p:par>
                        <p:par>
                          <p:cTn fill="hold" id="30" nodeType="afterGroup">
                            <p:stCondLst>
                              <p:cond delay="2500"/>
                            </p:stCondLst>
                            <p:childTnLst>
                              <p:par>
                                <p:cTn fill="hold" id="31" nodeType="afterEffect" presetClass="entr" presetID="31" presetSubtype="0">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p:cTn dur="500" fill="hold" id="33"/>
                                        <p:tgtEl>
                                          <p:spTgt spid="4"/>
                                        </p:tgtEl>
                                        <p:attrNameLst>
                                          <p:attrName>ppt_w</p:attrName>
                                        </p:attrNameLst>
                                      </p:cBhvr>
                                      <p:tavLst>
                                        <p:tav tm="0">
                                          <p:val>
                                            <p:fltVal val="0"/>
                                          </p:val>
                                        </p:tav>
                                        <p:tav tm="100000">
                                          <p:val>
                                            <p:strVal val="#ppt_w"/>
                                          </p:val>
                                        </p:tav>
                                      </p:tavLst>
                                    </p:anim>
                                    <p:anim calcmode="lin" valueType="num">
                                      <p:cBhvr>
                                        <p:cTn dur="500" fill="hold" id="34"/>
                                        <p:tgtEl>
                                          <p:spTgt spid="4"/>
                                        </p:tgtEl>
                                        <p:attrNameLst>
                                          <p:attrName>ppt_h</p:attrName>
                                        </p:attrNameLst>
                                      </p:cBhvr>
                                      <p:tavLst>
                                        <p:tav tm="0">
                                          <p:val>
                                            <p:fltVal val="0"/>
                                          </p:val>
                                        </p:tav>
                                        <p:tav tm="100000">
                                          <p:val>
                                            <p:strVal val="#ppt_h"/>
                                          </p:val>
                                        </p:tav>
                                      </p:tavLst>
                                    </p:anim>
                                    <p:anim calcmode="lin" valueType="num">
                                      <p:cBhvr>
                                        <p:cTn dur="500" fill="hold" id="35"/>
                                        <p:tgtEl>
                                          <p:spTgt spid="4"/>
                                        </p:tgtEl>
                                        <p:attrNameLst>
                                          <p:attrName>style.rotation</p:attrName>
                                        </p:attrNameLst>
                                      </p:cBhvr>
                                      <p:tavLst>
                                        <p:tav tm="0">
                                          <p:val>
                                            <p:fltVal val="90"/>
                                          </p:val>
                                        </p:tav>
                                        <p:tav tm="100000">
                                          <p:val>
                                            <p:fltVal val="0"/>
                                          </p:val>
                                        </p:tav>
                                      </p:tavLst>
                                    </p:anim>
                                    <p:animEffect filter="fade" transition="in">
                                      <p:cBhvr>
                                        <p:cTn dur="500" id="36"/>
                                        <p:tgtEl>
                                          <p:spTgt spid="4"/>
                                        </p:tgtEl>
                                      </p:cBhvr>
                                    </p:animEffect>
                                  </p:childTnLst>
                                </p:cTn>
                              </p:par>
                            </p:childTnLst>
                          </p:cTn>
                        </p:par>
                        <p:par>
                          <p:cTn fill="hold" id="37" nodeType="afterGroup">
                            <p:stCondLst>
                              <p:cond delay="3000"/>
                            </p:stCondLst>
                            <p:childTnLst>
                              <p:par>
                                <p:cTn fill="hold" grpId="0" id="38" nodeType="afterEffect" presetClass="entr" presetID="22" presetSubtype="8">
                                  <p:stCondLst>
                                    <p:cond delay="0"/>
                                  </p:stCondLst>
                                  <p:childTnLst>
                                    <p:set>
                                      <p:cBhvr>
                                        <p:cTn dur="1" fill="hold" id="39">
                                          <p:stCondLst>
                                            <p:cond delay="0"/>
                                          </p:stCondLst>
                                        </p:cTn>
                                        <p:tgtEl>
                                          <p:spTgt spid="11"/>
                                        </p:tgtEl>
                                        <p:attrNameLst>
                                          <p:attrName>style.visibility</p:attrName>
                                        </p:attrNameLst>
                                      </p:cBhvr>
                                      <p:to>
                                        <p:strVal val="visible"/>
                                      </p:to>
                                    </p:set>
                                    <p:animEffect filter="wipe(left)" transition="in">
                                      <p:cBhvr>
                                        <p:cTn dur="500" id="40"/>
                                        <p:tgtEl>
                                          <p:spTgt spid="11"/>
                                        </p:tgtEl>
                                      </p:cBhvr>
                                    </p:animEffect>
                                  </p:childTnLst>
                                </p:cTn>
                              </p:par>
                            </p:childTnLst>
                          </p:cTn>
                        </p:par>
                        <p:par>
                          <p:cTn fill="hold" id="41" nodeType="afterGroup">
                            <p:stCondLst>
                              <p:cond delay="3500"/>
                            </p:stCondLst>
                            <p:childTnLst>
                              <p:par>
                                <p:cTn fill="hold" grpId="0" id="42" nodeType="afterEffect" presetClass="entr" presetID="41" presetSubtype="0">
                                  <p:stCondLst>
                                    <p:cond delay="0"/>
                                  </p:stCondLst>
                                  <p:iterate type="lt">
                                    <p:tmPct val="5000"/>
                                  </p:iterate>
                                  <p:childTnLst>
                                    <p:set>
                                      <p:cBhvr>
                                        <p:cTn dur="1" fill="hold" id="43">
                                          <p:stCondLst>
                                            <p:cond delay="0"/>
                                          </p:stCondLst>
                                        </p:cTn>
                                        <p:tgtEl>
                                          <p:spTgt spid="15"/>
                                        </p:tgtEl>
                                        <p:attrNameLst>
                                          <p:attrName>style.visibility</p:attrName>
                                        </p:attrNameLst>
                                      </p:cBhvr>
                                      <p:to>
                                        <p:strVal val="visible"/>
                                      </p:to>
                                    </p:set>
                                    <p:anim calcmode="lin" valueType="num">
                                      <p:cBhvr>
                                        <p:cTn dur="500" fill="hold" id="44"/>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5"/>
                                        </p:tgtEl>
                                        <p:attrNameLst>
                                          <p:attrName>ppt_y</p:attrName>
                                        </p:attrNameLst>
                                      </p:cBhvr>
                                      <p:tavLst>
                                        <p:tav tm="0">
                                          <p:val>
                                            <p:strVal val="#ppt_y"/>
                                          </p:val>
                                        </p:tav>
                                        <p:tav tm="100000">
                                          <p:val>
                                            <p:strVal val="#ppt_y"/>
                                          </p:val>
                                        </p:tav>
                                      </p:tavLst>
                                    </p:anim>
                                    <p:anim calcmode="lin" valueType="num">
                                      <p:cBhvr>
                                        <p:cTn dur="500" fill="hold" id="46"/>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5"/>
                                        </p:tgtEl>
                                      </p:cBhvr>
                                    </p:animEffect>
                                  </p:childTnLst>
                                </p:cTn>
                              </p:par>
                              <p:par>
                                <p:cTn fill="hold" grpId="0" id="49" nodeType="withEffect" presetClass="entr" presetID="41" presetSubtype="0">
                                  <p:stCondLst>
                                    <p:cond delay="0"/>
                                  </p:stCondLst>
                                  <p:iterate type="lt">
                                    <p:tmPct val="5000"/>
                                  </p:iterate>
                                  <p:childTnLst>
                                    <p:set>
                                      <p:cBhvr>
                                        <p:cTn dur="1" fill="hold" id="50">
                                          <p:stCondLst>
                                            <p:cond delay="0"/>
                                          </p:stCondLst>
                                        </p:cTn>
                                        <p:tgtEl>
                                          <p:spTgt spid="17"/>
                                        </p:tgtEl>
                                        <p:attrNameLst>
                                          <p:attrName>style.visibility</p:attrName>
                                        </p:attrNameLst>
                                      </p:cBhvr>
                                      <p:to>
                                        <p:strVal val="visible"/>
                                      </p:to>
                                    </p:set>
                                    <p:anim calcmode="lin" valueType="num">
                                      <p:cBhvr>
                                        <p:cTn dur="500" fill="hold" id="51"/>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17"/>
                                        </p:tgtEl>
                                        <p:attrNameLst>
                                          <p:attrName>ppt_y</p:attrName>
                                        </p:attrNameLst>
                                      </p:cBhvr>
                                      <p:tavLst>
                                        <p:tav tm="0">
                                          <p:val>
                                            <p:strVal val="#ppt_y"/>
                                          </p:val>
                                        </p:tav>
                                        <p:tav tm="100000">
                                          <p:val>
                                            <p:strVal val="#ppt_y"/>
                                          </p:val>
                                        </p:tav>
                                      </p:tavLst>
                                    </p:anim>
                                    <p:anim calcmode="lin" valueType="num">
                                      <p:cBhvr>
                                        <p:cTn dur="500" fill="hold" id="53"/>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17"/>
                                        </p:tgtEl>
                                      </p:cBhvr>
                                    </p:animEffect>
                                  </p:childTnLst>
                                </p:cTn>
                              </p:par>
                              <p:par>
                                <p:cTn fill="hold" grpId="0" id="56" nodeType="withEffect" presetClass="entr" presetID="41" presetSubtype="0">
                                  <p:stCondLst>
                                    <p:cond delay="0"/>
                                  </p:stCondLst>
                                  <p:iterate type="lt">
                                    <p:tmPct val="5000"/>
                                  </p:iterate>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16"/>
                                        </p:tgtEl>
                                        <p:attrNameLst>
                                          <p:attrName>ppt_y</p:attrName>
                                        </p:attrNameLst>
                                      </p:cBhvr>
                                      <p:tavLst>
                                        <p:tav tm="0">
                                          <p:val>
                                            <p:strVal val="#ppt_y"/>
                                          </p:val>
                                        </p:tav>
                                        <p:tav tm="100000">
                                          <p:val>
                                            <p:strVal val="#ppt_y"/>
                                          </p:val>
                                        </p:tav>
                                      </p:tavLst>
                                    </p:anim>
                                    <p:anim calcmode="lin" valueType="num">
                                      <p:cBhvr>
                                        <p:cTn dur="500" fill="hold" id="60"/>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5"/>
      <p:bldP grpId="0" spid="16"/>
      <p:bldP grpId="0"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defRPr dirty="0" smtClean="0">
            <a:solidFill>
              <a:schemeClr val="tx1">
                <a:lumMod val="50000"/>
                <a:lumOff val="50000"/>
              </a:schemeClr>
            </a:solidFill>
            <a:latin charset="-122" panose="02000000000000000000" pitchFamily="2" typeface="方正正纤黑简体"/>
            <a:ea charset="-122" panose="02000000000000000000" pitchFamily="2" typeface="方正正纤黑简体"/>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Sky123.Org</Company>
  <PresentationFormat>宽屏</PresentationFormat>
  <Paragraphs>115</Paragraphs>
  <Slides>15</Slides>
  <Notes>0</Notes>
  <TotalTime>655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15</vt:i4>
      </vt:variant>
    </vt:vector>
  </HeadingPairs>
  <TitlesOfParts>
    <vt:vector baseType="lpstr" size="24">
      <vt:lpstr>Arial</vt:lpstr>
      <vt:lpstr>Calibri Light</vt:lpstr>
      <vt:lpstr>Calibri</vt:lpstr>
      <vt:lpstr>方正正纤黑简体</vt:lpstr>
      <vt:lpstr>微软雅黑</vt:lpstr>
      <vt:lpstr>宋体</vt:lpstr>
      <vt:lpstr>微软雅黑 Light</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2016-07-29T12:40:42Z</dcterms:created>
  <cp:lastModifiedBy>kan</cp:lastModifiedBy>
  <dcterms:modified xsi:type="dcterms:W3CDTF">2021-08-20T10:52:10Z</dcterms:modified>
  <cp:revision>64</cp:revision>
  <dc:title>PowerPoint 演示文稿</dc:title>
</cp:coreProperties>
</file>